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</p:sldMasterIdLst>
  <p:notesMasterIdLst>
    <p:notesMasterId r:id="rId26"/>
  </p:notesMasterIdLst>
  <p:sldIdLst>
    <p:sldId id="332" r:id="rId2"/>
    <p:sldId id="333" r:id="rId3"/>
    <p:sldId id="338" r:id="rId4"/>
    <p:sldId id="310" r:id="rId5"/>
    <p:sldId id="335" r:id="rId6"/>
    <p:sldId id="256" r:id="rId7"/>
    <p:sldId id="336" r:id="rId8"/>
    <p:sldId id="344" r:id="rId9"/>
    <p:sldId id="367" r:id="rId10"/>
    <p:sldId id="369" r:id="rId11"/>
    <p:sldId id="330" r:id="rId12"/>
    <p:sldId id="340" r:id="rId13"/>
    <p:sldId id="350" r:id="rId14"/>
    <p:sldId id="357" r:id="rId15"/>
    <p:sldId id="356" r:id="rId16"/>
    <p:sldId id="312" r:id="rId17"/>
    <p:sldId id="358" r:id="rId18"/>
    <p:sldId id="360" r:id="rId19"/>
    <p:sldId id="361" r:id="rId20"/>
    <p:sldId id="362" r:id="rId21"/>
    <p:sldId id="311" r:id="rId22"/>
    <p:sldId id="363" r:id="rId23"/>
    <p:sldId id="364" r:id="rId24"/>
    <p:sldId id="365" r:id="rId25"/>
  </p:sldIdLst>
  <p:sldSz cx="9144000" cy="5143500" type="screen16x9"/>
  <p:notesSz cx="6858000" cy="9144000"/>
  <p:embeddedFontLst>
    <p:embeddedFont>
      <p:font typeface="宋体" panose="02010600030101010101" pitchFamily="2" charset="-122"/>
      <p:regular r:id="rId27"/>
    </p:embeddedFont>
    <p:embeddedFont>
      <p:font typeface="Livvic" panose="020B0604020202020204" charset="0"/>
      <p:regular r:id="rId28"/>
      <p:bold r:id="rId29"/>
      <p:italic r:id="rId30"/>
      <p:boldItalic r:id="rId31"/>
    </p:embeddedFont>
    <p:embeddedFont>
      <p:font typeface="UVF Lobster12" panose="02000506000000020003" charset="0"/>
      <p:italic r:id="rId32"/>
    </p:embeddedFont>
    <p:embeddedFont>
      <p:font typeface="Didact Gothic" panose="020B0604020202020204" charset="0"/>
      <p:regular r:id="rId33"/>
    </p:embeddedFont>
    <p:embeddedFont>
      <p:font typeface="Rubik" panose="020B0604020202020204" charset="0"/>
      <p:regular r:id="rId34"/>
      <p:bold r:id="rId35"/>
      <p:italic r:id="rId36"/>
      <p:boldItalic r:id="rId37"/>
    </p:embeddedFont>
    <p:embeddedFont>
      <p:font typeface="Calibri" panose="020F0502020204030204" pitchFamily="34" charset="0"/>
      <p:regular r:id="rId38"/>
      <p:bold r:id="rId39"/>
      <p:italic r:id="rId40"/>
      <p:boldItalic r:id="rId41"/>
    </p:embeddedFont>
    <p:embeddedFont>
      <p:font typeface="Roboto Condensed Light" panose="020B0604020202020204" charset="0"/>
      <p:regular r:id="rId42"/>
      <p:italic r:id="rId43"/>
    </p:embeddedFont>
    <p:embeddedFont>
      <p:font typeface="Baloo 2" panose="020B0604020202020204" charset="0"/>
      <p:regular r:id="rId44"/>
      <p:bold r:id="rId45"/>
    </p:embeddedFont>
    <p:embeddedFont>
      <p:font typeface="Amatic SC" panose="020B0604020202020204" charset="-79"/>
      <p:regular r:id="rId46"/>
      <p:bold r:id="rId47"/>
    </p:embeddedFont>
  </p:embeddedFontLst>
  <p:custDataLst>
    <p:tags r:id="rId48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B6C2"/>
    <a:srgbClr val="000000"/>
    <a:srgbClr val="06A45F"/>
    <a:srgbClr val="FFC6BB"/>
    <a:srgbClr val="00A787"/>
    <a:srgbClr val="DFF1CB"/>
    <a:srgbClr val="FEF2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008A37C-EA4D-4A6A-A67F-741291C3E2D2}">
  <a:tblStyle styleId="{D008A37C-EA4D-4A6A-A67F-741291C3E2D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70" autoAdjust="0"/>
    <p:restoredTop sz="94660"/>
  </p:normalViewPr>
  <p:slideViewPr>
    <p:cSldViewPr snapToGrid="0">
      <p:cViewPr varScale="1">
        <p:scale>
          <a:sx n="87" d="100"/>
          <a:sy n="87" d="100"/>
        </p:scale>
        <p:origin x="83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3.fntdata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42" Type="http://schemas.openxmlformats.org/officeDocument/2006/relationships/font" Target="fonts/font16.fntdata"/><Relationship Id="rId47" Type="http://schemas.openxmlformats.org/officeDocument/2006/relationships/font" Target="fonts/font21.fntdata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3.fntdata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font" Target="fonts/font14.fntdata"/><Relationship Id="rId45" Type="http://schemas.openxmlformats.org/officeDocument/2006/relationships/font" Target="fonts/font19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4" Type="http://schemas.openxmlformats.org/officeDocument/2006/relationships/font" Target="fonts/font18.fntdata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font" Target="fonts/font17.fntdata"/><Relationship Id="rId48" Type="http://schemas.openxmlformats.org/officeDocument/2006/relationships/tags" Target="tags/tag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46" Type="http://schemas.openxmlformats.org/officeDocument/2006/relationships/font" Target="fonts/font20.fntdata"/><Relationship Id="rId20" Type="http://schemas.openxmlformats.org/officeDocument/2006/relationships/slide" Target="slides/slide19.xml"/><Relationship Id="rId41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3921120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3" name="Google Shape;1113;gb42fc8fb7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4" name="Google Shape;1114;gb42fc8fb7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933911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3" name="Google Shape;1113;gb42fc8fb7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4" name="Google Shape;1114;gb42fc8fb7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998254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2957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g97ee702c2a_0_308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4" name="Google Shape;654;g97ee702c2a_0_308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56909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25">
            <a:off x="2392986" y="1928555"/>
            <a:ext cx="4276363" cy="1602666"/>
          </a:xfrm>
          <a:custGeom>
            <a:avLst/>
            <a:gdLst/>
            <a:ahLst/>
            <a:cxnLst/>
            <a:rect l="l" t="t" r="r" b="b"/>
            <a:pathLst>
              <a:path w="12626" h="11775" extrusionOk="0">
                <a:moveTo>
                  <a:pt x="6401" y="0"/>
                </a:moveTo>
                <a:cubicBezTo>
                  <a:pt x="3246" y="0"/>
                  <a:pt x="0" y="2876"/>
                  <a:pt x="0" y="6031"/>
                </a:cubicBezTo>
                <a:cubicBezTo>
                  <a:pt x="0" y="9187"/>
                  <a:pt x="3114" y="11775"/>
                  <a:pt x="6270" y="11775"/>
                </a:cubicBezTo>
                <a:cubicBezTo>
                  <a:pt x="9425" y="11775"/>
                  <a:pt x="12626" y="9029"/>
                  <a:pt x="12626" y="5874"/>
                </a:cubicBezTo>
                <a:cubicBezTo>
                  <a:pt x="12626" y="2718"/>
                  <a:pt x="9557" y="0"/>
                  <a:pt x="640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" name="Google Shape;10;p2"/>
          <p:cNvGrpSpPr/>
          <p:nvPr/>
        </p:nvGrpSpPr>
        <p:grpSpPr>
          <a:xfrm rot="1847120">
            <a:off x="7536181" y="807815"/>
            <a:ext cx="515156" cy="500520"/>
            <a:chOff x="8667201" y="2266387"/>
            <a:chExt cx="389754" cy="378681"/>
          </a:xfrm>
        </p:grpSpPr>
        <p:sp>
          <p:nvSpPr>
            <p:cNvPr id="11" name="Google Shape;11;p2"/>
            <p:cNvSpPr/>
            <p:nvPr/>
          </p:nvSpPr>
          <p:spPr>
            <a:xfrm>
              <a:off x="8667201" y="2268670"/>
              <a:ext cx="389754" cy="376398"/>
            </a:xfrm>
            <a:custGeom>
              <a:avLst/>
              <a:gdLst/>
              <a:ahLst/>
              <a:cxnLst/>
              <a:rect l="l" t="t" r="r" b="b"/>
              <a:pathLst>
                <a:path w="8025" h="7750" extrusionOk="0">
                  <a:moveTo>
                    <a:pt x="3489" y="0"/>
                  </a:moveTo>
                  <a:cubicBezTo>
                    <a:pt x="3483" y="0"/>
                    <a:pt x="3478" y="4"/>
                    <a:pt x="3475" y="11"/>
                  </a:cubicBezTo>
                  <a:cubicBezTo>
                    <a:pt x="3350" y="271"/>
                    <a:pt x="2826" y="5218"/>
                    <a:pt x="2826" y="5218"/>
                  </a:cubicBezTo>
                  <a:cubicBezTo>
                    <a:pt x="2826" y="5218"/>
                    <a:pt x="595" y="4032"/>
                    <a:pt x="108" y="4032"/>
                  </a:cubicBezTo>
                  <a:cubicBezTo>
                    <a:pt x="34" y="4032"/>
                    <a:pt x="1" y="4060"/>
                    <a:pt x="22" y="4123"/>
                  </a:cubicBezTo>
                  <a:cubicBezTo>
                    <a:pt x="184" y="4604"/>
                    <a:pt x="2826" y="7750"/>
                    <a:pt x="2826" y="7750"/>
                  </a:cubicBezTo>
                  <a:lnTo>
                    <a:pt x="7436" y="6377"/>
                  </a:lnTo>
                  <a:cubicBezTo>
                    <a:pt x="7436" y="6377"/>
                    <a:pt x="8024" y="1403"/>
                    <a:pt x="7436" y="1092"/>
                  </a:cubicBezTo>
                  <a:cubicBezTo>
                    <a:pt x="7413" y="1079"/>
                    <a:pt x="7388" y="1073"/>
                    <a:pt x="7363" y="1073"/>
                  </a:cubicBezTo>
                  <a:cubicBezTo>
                    <a:pt x="6765" y="1073"/>
                    <a:pt x="5783" y="4498"/>
                    <a:pt x="5783" y="4498"/>
                  </a:cubicBezTo>
                  <a:cubicBezTo>
                    <a:pt x="5783" y="4498"/>
                    <a:pt x="3712" y="0"/>
                    <a:pt x="34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8679779" y="2323259"/>
              <a:ext cx="82613" cy="78728"/>
            </a:xfrm>
            <a:custGeom>
              <a:avLst/>
              <a:gdLst/>
              <a:ahLst/>
              <a:cxnLst/>
              <a:rect l="l" t="t" r="r" b="b"/>
              <a:pathLst>
                <a:path w="1701" h="1621" extrusionOk="0">
                  <a:moveTo>
                    <a:pt x="407" y="0"/>
                  </a:moveTo>
                  <a:cubicBezTo>
                    <a:pt x="199" y="0"/>
                    <a:pt x="1" y="196"/>
                    <a:pt x="138" y="421"/>
                  </a:cubicBezTo>
                  <a:cubicBezTo>
                    <a:pt x="276" y="647"/>
                    <a:pt x="489" y="836"/>
                    <a:pt x="672" y="1026"/>
                  </a:cubicBezTo>
                  <a:cubicBezTo>
                    <a:pt x="858" y="1218"/>
                    <a:pt x="1071" y="1441"/>
                    <a:pt x="1294" y="1587"/>
                  </a:cubicBezTo>
                  <a:cubicBezTo>
                    <a:pt x="1330" y="1610"/>
                    <a:pt x="1368" y="1620"/>
                    <a:pt x="1406" y="1620"/>
                  </a:cubicBezTo>
                  <a:cubicBezTo>
                    <a:pt x="1562" y="1620"/>
                    <a:pt x="1701" y="1439"/>
                    <a:pt x="1622" y="1286"/>
                  </a:cubicBezTo>
                  <a:cubicBezTo>
                    <a:pt x="1493" y="1029"/>
                    <a:pt x="1266" y="779"/>
                    <a:pt x="1074" y="570"/>
                  </a:cubicBezTo>
                  <a:cubicBezTo>
                    <a:pt x="922" y="404"/>
                    <a:pt x="773" y="191"/>
                    <a:pt x="591" y="59"/>
                  </a:cubicBezTo>
                  <a:cubicBezTo>
                    <a:pt x="535" y="18"/>
                    <a:pt x="470" y="0"/>
                    <a:pt x="4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8919310" y="2266387"/>
              <a:ext cx="28169" cy="90773"/>
            </a:xfrm>
            <a:custGeom>
              <a:avLst/>
              <a:gdLst/>
              <a:ahLst/>
              <a:cxnLst/>
              <a:rect l="l" t="t" r="r" b="b"/>
              <a:pathLst>
                <a:path w="580" h="1869" extrusionOk="0">
                  <a:moveTo>
                    <a:pt x="329" y="1"/>
                  </a:moveTo>
                  <a:cubicBezTo>
                    <a:pt x="1" y="1"/>
                    <a:pt x="58" y="534"/>
                    <a:pt x="52" y="781"/>
                  </a:cubicBezTo>
                  <a:cubicBezTo>
                    <a:pt x="45" y="964"/>
                    <a:pt x="28" y="1166"/>
                    <a:pt x="59" y="1349"/>
                  </a:cubicBezTo>
                  <a:cubicBezTo>
                    <a:pt x="93" y="1561"/>
                    <a:pt x="201" y="1677"/>
                    <a:pt x="332" y="1836"/>
                  </a:cubicBezTo>
                  <a:cubicBezTo>
                    <a:pt x="352" y="1859"/>
                    <a:pt x="373" y="1869"/>
                    <a:pt x="394" y="1869"/>
                  </a:cubicBezTo>
                  <a:cubicBezTo>
                    <a:pt x="440" y="1869"/>
                    <a:pt x="477" y="1816"/>
                    <a:pt x="454" y="1754"/>
                  </a:cubicBezTo>
                  <a:cubicBezTo>
                    <a:pt x="427" y="1673"/>
                    <a:pt x="491" y="1521"/>
                    <a:pt x="502" y="1430"/>
                  </a:cubicBezTo>
                  <a:cubicBezTo>
                    <a:pt x="514" y="1298"/>
                    <a:pt x="514" y="1166"/>
                    <a:pt x="522" y="1034"/>
                  </a:cubicBezTo>
                  <a:cubicBezTo>
                    <a:pt x="532" y="774"/>
                    <a:pt x="559" y="510"/>
                    <a:pt x="572" y="251"/>
                  </a:cubicBezTo>
                  <a:cubicBezTo>
                    <a:pt x="579" y="149"/>
                    <a:pt x="522" y="37"/>
                    <a:pt x="413" y="11"/>
                  </a:cubicBezTo>
                  <a:cubicBezTo>
                    <a:pt x="383" y="4"/>
                    <a:pt x="355" y="1"/>
                    <a:pt x="3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14;p2"/>
          <p:cNvSpPr/>
          <p:nvPr/>
        </p:nvSpPr>
        <p:spPr>
          <a:xfrm>
            <a:off x="8449228" y="1205097"/>
            <a:ext cx="394320" cy="342692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" name="Google Shape;15;p2"/>
          <p:cNvGrpSpPr/>
          <p:nvPr/>
        </p:nvGrpSpPr>
        <p:grpSpPr>
          <a:xfrm>
            <a:off x="7267002" y="3579713"/>
            <a:ext cx="1614292" cy="1454243"/>
            <a:chOff x="7150051" y="3491912"/>
            <a:chExt cx="1632742" cy="1471012"/>
          </a:xfrm>
        </p:grpSpPr>
        <p:sp>
          <p:nvSpPr>
            <p:cNvPr id="16" name="Google Shape;16;p2"/>
            <p:cNvSpPr/>
            <p:nvPr/>
          </p:nvSpPr>
          <p:spPr>
            <a:xfrm>
              <a:off x="7539508" y="4223763"/>
              <a:ext cx="178291" cy="114522"/>
            </a:xfrm>
            <a:custGeom>
              <a:avLst/>
              <a:gdLst/>
              <a:ahLst/>
              <a:cxnLst/>
              <a:rect l="l" t="t" r="r" b="b"/>
              <a:pathLst>
                <a:path w="3671" h="2358" extrusionOk="0">
                  <a:moveTo>
                    <a:pt x="1752" y="0"/>
                  </a:moveTo>
                  <a:cubicBezTo>
                    <a:pt x="1254" y="0"/>
                    <a:pt x="810" y="189"/>
                    <a:pt x="561" y="745"/>
                  </a:cubicBezTo>
                  <a:cubicBezTo>
                    <a:pt x="0" y="1994"/>
                    <a:pt x="1577" y="2357"/>
                    <a:pt x="2707" y="2357"/>
                  </a:cubicBezTo>
                  <a:cubicBezTo>
                    <a:pt x="3025" y="2357"/>
                    <a:pt x="3309" y="2329"/>
                    <a:pt x="3498" y="2282"/>
                  </a:cubicBezTo>
                  <a:cubicBezTo>
                    <a:pt x="3502" y="2281"/>
                    <a:pt x="3505" y="2281"/>
                    <a:pt x="3509" y="2281"/>
                  </a:cubicBezTo>
                  <a:cubicBezTo>
                    <a:pt x="3526" y="2281"/>
                    <a:pt x="3536" y="2295"/>
                    <a:pt x="3539" y="2312"/>
                  </a:cubicBezTo>
                  <a:cubicBezTo>
                    <a:pt x="3586" y="2292"/>
                    <a:pt x="3634" y="2272"/>
                    <a:pt x="3670" y="2252"/>
                  </a:cubicBezTo>
                  <a:cubicBezTo>
                    <a:pt x="3647" y="1651"/>
                    <a:pt x="3630" y="1076"/>
                    <a:pt x="3620" y="542"/>
                  </a:cubicBezTo>
                  <a:cubicBezTo>
                    <a:pt x="3100" y="302"/>
                    <a:pt x="2383" y="0"/>
                    <a:pt x="1752" y="0"/>
                  </a:cubicBezTo>
                  <a:close/>
                </a:path>
              </a:pathLst>
            </a:custGeom>
            <a:solidFill>
              <a:srgbClr val="FE98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7169430" y="3510853"/>
              <a:ext cx="1594957" cy="1433033"/>
            </a:xfrm>
            <a:custGeom>
              <a:avLst/>
              <a:gdLst/>
              <a:ahLst/>
              <a:cxnLst/>
              <a:rect l="l" t="t" r="r" b="b"/>
              <a:pathLst>
                <a:path w="32840" h="29506" extrusionOk="0">
                  <a:moveTo>
                    <a:pt x="13105" y="3339"/>
                  </a:moveTo>
                  <a:cubicBezTo>
                    <a:pt x="13531" y="3339"/>
                    <a:pt x="13876" y="3684"/>
                    <a:pt x="13876" y="4113"/>
                  </a:cubicBezTo>
                  <a:cubicBezTo>
                    <a:pt x="13876" y="4539"/>
                    <a:pt x="13531" y="4887"/>
                    <a:pt x="13105" y="4887"/>
                  </a:cubicBezTo>
                  <a:cubicBezTo>
                    <a:pt x="12676" y="4887"/>
                    <a:pt x="12331" y="4539"/>
                    <a:pt x="12331" y="4113"/>
                  </a:cubicBezTo>
                  <a:cubicBezTo>
                    <a:pt x="12331" y="3684"/>
                    <a:pt x="12676" y="3339"/>
                    <a:pt x="13105" y="3339"/>
                  </a:cubicBezTo>
                  <a:close/>
                  <a:moveTo>
                    <a:pt x="26801" y="21271"/>
                  </a:moveTo>
                  <a:cubicBezTo>
                    <a:pt x="26924" y="21271"/>
                    <a:pt x="27045" y="21304"/>
                    <a:pt x="27136" y="21371"/>
                  </a:cubicBezTo>
                  <a:cubicBezTo>
                    <a:pt x="27153" y="21385"/>
                    <a:pt x="27166" y="21415"/>
                    <a:pt x="27173" y="21449"/>
                  </a:cubicBezTo>
                  <a:cubicBezTo>
                    <a:pt x="27186" y="21452"/>
                    <a:pt x="27203" y="21455"/>
                    <a:pt x="27217" y="21463"/>
                  </a:cubicBezTo>
                  <a:cubicBezTo>
                    <a:pt x="27220" y="21433"/>
                    <a:pt x="27231" y="21407"/>
                    <a:pt x="27255" y="21407"/>
                  </a:cubicBezTo>
                  <a:cubicBezTo>
                    <a:pt x="27259" y="21407"/>
                    <a:pt x="27263" y="21407"/>
                    <a:pt x="27267" y="21408"/>
                  </a:cubicBezTo>
                  <a:cubicBezTo>
                    <a:pt x="27515" y="21459"/>
                    <a:pt x="27846" y="21831"/>
                    <a:pt x="27713" y="22098"/>
                  </a:cubicBezTo>
                  <a:cubicBezTo>
                    <a:pt x="27651" y="22228"/>
                    <a:pt x="27502" y="22272"/>
                    <a:pt x="27334" y="22272"/>
                  </a:cubicBezTo>
                  <a:cubicBezTo>
                    <a:pt x="27110" y="22272"/>
                    <a:pt x="26853" y="22194"/>
                    <a:pt x="26724" y="22138"/>
                  </a:cubicBezTo>
                  <a:cubicBezTo>
                    <a:pt x="26490" y="22040"/>
                    <a:pt x="26200" y="21811"/>
                    <a:pt x="26331" y="21527"/>
                  </a:cubicBezTo>
                  <a:cubicBezTo>
                    <a:pt x="26410" y="21355"/>
                    <a:pt x="26607" y="21271"/>
                    <a:pt x="26801" y="21271"/>
                  </a:cubicBezTo>
                  <a:close/>
                  <a:moveTo>
                    <a:pt x="25178" y="22293"/>
                  </a:moveTo>
                  <a:cubicBezTo>
                    <a:pt x="25323" y="22293"/>
                    <a:pt x="25464" y="22317"/>
                    <a:pt x="25578" y="22361"/>
                  </a:cubicBezTo>
                  <a:cubicBezTo>
                    <a:pt x="25598" y="22368"/>
                    <a:pt x="25609" y="22392"/>
                    <a:pt x="25619" y="22419"/>
                  </a:cubicBezTo>
                  <a:cubicBezTo>
                    <a:pt x="25706" y="22433"/>
                    <a:pt x="25795" y="22456"/>
                    <a:pt x="25876" y="22483"/>
                  </a:cubicBezTo>
                  <a:cubicBezTo>
                    <a:pt x="25876" y="22447"/>
                    <a:pt x="25887" y="22415"/>
                    <a:pt x="25922" y="22415"/>
                  </a:cubicBezTo>
                  <a:cubicBezTo>
                    <a:pt x="25929" y="22415"/>
                    <a:pt x="25937" y="22416"/>
                    <a:pt x="25946" y="22419"/>
                  </a:cubicBezTo>
                  <a:cubicBezTo>
                    <a:pt x="26335" y="22558"/>
                    <a:pt x="26639" y="23061"/>
                    <a:pt x="26301" y="23406"/>
                  </a:cubicBezTo>
                  <a:cubicBezTo>
                    <a:pt x="26124" y="23585"/>
                    <a:pt x="25848" y="23661"/>
                    <a:pt x="25569" y="23661"/>
                  </a:cubicBezTo>
                  <a:cubicBezTo>
                    <a:pt x="25318" y="23661"/>
                    <a:pt x="25065" y="23599"/>
                    <a:pt x="24879" y="23497"/>
                  </a:cubicBezTo>
                  <a:cubicBezTo>
                    <a:pt x="24588" y="23335"/>
                    <a:pt x="24138" y="22888"/>
                    <a:pt x="24456" y="22550"/>
                  </a:cubicBezTo>
                  <a:cubicBezTo>
                    <a:pt x="24621" y="22375"/>
                    <a:pt x="24908" y="22293"/>
                    <a:pt x="25178" y="22293"/>
                  </a:cubicBezTo>
                  <a:close/>
                  <a:moveTo>
                    <a:pt x="2673" y="1"/>
                  </a:moveTo>
                  <a:cubicBezTo>
                    <a:pt x="1946" y="1"/>
                    <a:pt x="1401" y="144"/>
                    <a:pt x="997" y="494"/>
                  </a:cubicBezTo>
                  <a:cubicBezTo>
                    <a:pt x="284" y="1109"/>
                    <a:pt x="1" y="2424"/>
                    <a:pt x="105" y="4627"/>
                  </a:cubicBezTo>
                  <a:cubicBezTo>
                    <a:pt x="152" y="5671"/>
                    <a:pt x="348" y="6546"/>
                    <a:pt x="642" y="7296"/>
                  </a:cubicBezTo>
                  <a:cubicBezTo>
                    <a:pt x="852" y="6935"/>
                    <a:pt x="1183" y="6577"/>
                    <a:pt x="1369" y="6323"/>
                  </a:cubicBezTo>
                  <a:cubicBezTo>
                    <a:pt x="1396" y="6286"/>
                    <a:pt x="1438" y="6272"/>
                    <a:pt x="1483" y="6272"/>
                  </a:cubicBezTo>
                  <a:cubicBezTo>
                    <a:pt x="1539" y="6272"/>
                    <a:pt x="1598" y="6294"/>
                    <a:pt x="1636" y="6320"/>
                  </a:cubicBezTo>
                  <a:cubicBezTo>
                    <a:pt x="2183" y="6699"/>
                    <a:pt x="2724" y="7087"/>
                    <a:pt x="3258" y="7479"/>
                  </a:cubicBezTo>
                  <a:cubicBezTo>
                    <a:pt x="3694" y="7094"/>
                    <a:pt x="4126" y="6712"/>
                    <a:pt x="4563" y="6326"/>
                  </a:cubicBezTo>
                  <a:cubicBezTo>
                    <a:pt x="4600" y="6292"/>
                    <a:pt x="4647" y="6278"/>
                    <a:pt x="4695" y="6278"/>
                  </a:cubicBezTo>
                  <a:cubicBezTo>
                    <a:pt x="4756" y="6278"/>
                    <a:pt x="4819" y="6301"/>
                    <a:pt x="4867" y="6337"/>
                  </a:cubicBezTo>
                  <a:cubicBezTo>
                    <a:pt x="5340" y="6695"/>
                    <a:pt x="5812" y="7053"/>
                    <a:pt x="6289" y="7412"/>
                  </a:cubicBezTo>
                  <a:cubicBezTo>
                    <a:pt x="6644" y="6945"/>
                    <a:pt x="6921" y="6451"/>
                    <a:pt x="7191" y="5928"/>
                  </a:cubicBezTo>
                  <a:cubicBezTo>
                    <a:pt x="7220" y="5871"/>
                    <a:pt x="7301" y="5842"/>
                    <a:pt x="7370" y="5842"/>
                  </a:cubicBezTo>
                  <a:cubicBezTo>
                    <a:pt x="7391" y="5842"/>
                    <a:pt x="7411" y="5845"/>
                    <a:pt x="7428" y="5850"/>
                  </a:cubicBezTo>
                  <a:cubicBezTo>
                    <a:pt x="7969" y="6043"/>
                    <a:pt x="8503" y="6225"/>
                    <a:pt x="9057" y="6354"/>
                  </a:cubicBezTo>
                  <a:cubicBezTo>
                    <a:pt x="9250" y="5766"/>
                    <a:pt x="9354" y="5171"/>
                    <a:pt x="9520" y="4573"/>
                  </a:cubicBezTo>
                  <a:cubicBezTo>
                    <a:pt x="9542" y="4490"/>
                    <a:pt x="9611" y="4455"/>
                    <a:pt x="9686" y="4455"/>
                  </a:cubicBezTo>
                  <a:cubicBezTo>
                    <a:pt x="9813" y="4455"/>
                    <a:pt x="9958" y="4556"/>
                    <a:pt x="9928" y="4698"/>
                  </a:cubicBezTo>
                  <a:cubicBezTo>
                    <a:pt x="9797" y="5353"/>
                    <a:pt x="9655" y="5999"/>
                    <a:pt x="9429" y="6631"/>
                  </a:cubicBezTo>
                  <a:cubicBezTo>
                    <a:pt x="9399" y="6719"/>
                    <a:pt x="9323" y="6756"/>
                    <a:pt x="9239" y="6756"/>
                  </a:cubicBezTo>
                  <a:cubicBezTo>
                    <a:pt x="9217" y="6756"/>
                    <a:pt x="9194" y="6754"/>
                    <a:pt x="9172" y="6749"/>
                  </a:cubicBezTo>
                  <a:cubicBezTo>
                    <a:pt x="8810" y="6678"/>
                    <a:pt x="8456" y="6587"/>
                    <a:pt x="8104" y="6468"/>
                  </a:cubicBezTo>
                  <a:cubicBezTo>
                    <a:pt x="7945" y="6418"/>
                    <a:pt x="7756" y="6381"/>
                    <a:pt x="7614" y="6296"/>
                  </a:cubicBezTo>
                  <a:cubicBezTo>
                    <a:pt x="7553" y="6262"/>
                    <a:pt x="7512" y="6249"/>
                    <a:pt x="7482" y="6242"/>
                  </a:cubicBezTo>
                  <a:cubicBezTo>
                    <a:pt x="7333" y="6431"/>
                    <a:pt x="7235" y="6800"/>
                    <a:pt x="7121" y="6989"/>
                  </a:cubicBezTo>
                  <a:cubicBezTo>
                    <a:pt x="6951" y="7270"/>
                    <a:pt x="6745" y="7533"/>
                    <a:pt x="6536" y="7786"/>
                  </a:cubicBezTo>
                  <a:cubicBezTo>
                    <a:pt x="6489" y="7842"/>
                    <a:pt x="6427" y="7868"/>
                    <a:pt x="6363" y="7868"/>
                  </a:cubicBezTo>
                  <a:cubicBezTo>
                    <a:pt x="6307" y="7868"/>
                    <a:pt x="6249" y="7848"/>
                    <a:pt x="6198" y="7810"/>
                  </a:cubicBezTo>
                  <a:cubicBezTo>
                    <a:pt x="5714" y="7445"/>
                    <a:pt x="5235" y="7080"/>
                    <a:pt x="4748" y="6715"/>
                  </a:cubicBezTo>
                  <a:cubicBezTo>
                    <a:pt x="4319" y="7100"/>
                    <a:pt x="3886" y="7485"/>
                    <a:pt x="3457" y="7867"/>
                  </a:cubicBezTo>
                  <a:cubicBezTo>
                    <a:pt x="3414" y="7905"/>
                    <a:pt x="3360" y="7923"/>
                    <a:pt x="3305" y="7923"/>
                  </a:cubicBezTo>
                  <a:cubicBezTo>
                    <a:pt x="3248" y="7923"/>
                    <a:pt x="3190" y="7904"/>
                    <a:pt x="3143" y="7871"/>
                  </a:cubicBezTo>
                  <a:cubicBezTo>
                    <a:pt x="2710" y="7554"/>
                    <a:pt x="1862" y="7151"/>
                    <a:pt x="1595" y="6699"/>
                  </a:cubicBezTo>
                  <a:cubicBezTo>
                    <a:pt x="1589" y="6691"/>
                    <a:pt x="1589" y="6688"/>
                    <a:pt x="1582" y="6682"/>
                  </a:cubicBezTo>
                  <a:cubicBezTo>
                    <a:pt x="1504" y="6780"/>
                    <a:pt x="1426" y="6877"/>
                    <a:pt x="1352" y="6975"/>
                  </a:cubicBezTo>
                  <a:cubicBezTo>
                    <a:pt x="1207" y="7161"/>
                    <a:pt x="954" y="7412"/>
                    <a:pt x="791" y="7658"/>
                  </a:cubicBezTo>
                  <a:cubicBezTo>
                    <a:pt x="1957" y="10169"/>
                    <a:pt x="4380" y="11034"/>
                    <a:pt x="6475" y="11274"/>
                  </a:cubicBezTo>
                  <a:cubicBezTo>
                    <a:pt x="7073" y="11343"/>
                    <a:pt x="7652" y="11370"/>
                    <a:pt x="8190" y="11370"/>
                  </a:cubicBezTo>
                  <a:cubicBezTo>
                    <a:pt x="10026" y="11370"/>
                    <a:pt x="11390" y="11056"/>
                    <a:pt x="11409" y="11051"/>
                  </a:cubicBezTo>
                  <a:lnTo>
                    <a:pt x="11659" y="10993"/>
                  </a:lnTo>
                  <a:lnTo>
                    <a:pt x="11659" y="10993"/>
                  </a:lnTo>
                  <a:lnTo>
                    <a:pt x="11649" y="11250"/>
                  </a:lnTo>
                  <a:cubicBezTo>
                    <a:pt x="11649" y="11264"/>
                    <a:pt x="11635" y="11626"/>
                    <a:pt x="11625" y="12244"/>
                  </a:cubicBezTo>
                  <a:cubicBezTo>
                    <a:pt x="12117" y="12146"/>
                    <a:pt x="12622" y="12087"/>
                    <a:pt x="13128" y="12087"/>
                  </a:cubicBezTo>
                  <a:cubicBezTo>
                    <a:pt x="15300" y="12087"/>
                    <a:pt x="17487" y="13168"/>
                    <a:pt x="18670" y="16887"/>
                  </a:cubicBezTo>
                  <a:cubicBezTo>
                    <a:pt x="20161" y="21571"/>
                    <a:pt x="20043" y="24453"/>
                    <a:pt x="17312" y="25373"/>
                  </a:cubicBezTo>
                  <a:cubicBezTo>
                    <a:pt x="16403" y="25678"/>
                    <a:pt x="15543" y="25781"/>
                    <a:pt x="14801" y="25781"/>
                  </a:cubicBezTo>
                  <a:cubicBezTo>
                    <a:pt x="13714" y="25781"/>
                    <a:pt x="12880" y="25562"/>
                    <a:pt x="12511" y="25443"/>
                  </a:cubicBezTo>
                  <a:lnTo>
                    <a:pt x="12511" y="25443"/>
                  </a:lnTo>
                  <a:cubicBezTo>
                    <a:pt x="13142" y="28968"/>
                    <a:pt x="13842" y="29326"/>
                    <a:pt x="14085" y="29333"/>
                  </a:cubicBezTo>
                  <a:lnTo>
                    <a:pt x="14102" y="29333"/>
                  </a:lnTo>
                  <a:cubicBezTo>
                    <a:pt x="14737" y="29333"/>
                    <a:pt x="15521" y="28194"/>
                    <a:pt x="15768" y="27751"/>
                  </a:cubicBezTo>
                  <a:lnTo>
                    <a:pt x="15822" y="27660"/>
                  </a:lnTo>
                  <a:lnTo>
                    <a:pt x="19374" y="27424"/>
                  </a:lnTo>
                  <a:lnTo>
                    <a:pt x="19425" y="27558"/>
                  </a:lnTo>
                  <a:cubicBezTo>
                    <a:pt x="19747" y="28380"/>
                    <a:pt x="20403" y="29506"/>
                    <a:pt x="20882" y="29506"/>
                  </a:cubicBezTo>
                  <a:cubicBezTo>
                    <a:pt x="20890" y="29506"/>
                    <a:pt x="20897" y="29505"/>
                    <a:pt x="20905" y="29505"/>
                  </a:cubicBezTo>
                  <a:cubicBezTo>
                    <a:pt x="21432" y="29451"/>
                    <a:pt x="22226" y="27984"/>
                    <a:pt x="22604" y="27072"/>
                  </a:cubicBezTo>
                  <a:lnTo>
                    <a:pt x="22669" y="26914"/>
                  </a:lnTo>
                  <a:lnTo>
                    <a:pt x="22834" y="26957"/>
                  </a:lnTo>
                  <a:cubicBezTo>
                    <a:pt x="22853" y="26962"/>
                    <a:pt x="23690" y="27177"/>
                    <a:pt x="24914" y="27177"/>
                  </a:cubicBezTo>
                  <a:cubicBezTo>
                    <a:pt x="26301" y="27177"/>
                    <a:pt x="28185" y="26901"/>
                    <a:pt x="29941" y="25730"/>
                  </a:cubicBezTo>
                  <a:cubicBezTo>
                    <a:pt x="32049" y="24325"/>
                    <a:pt x="32593" y="22425"/>
                    <a:pt x="32732" y="21419"/>
                  </a:cubicBezTo>
                  <a:cubicBezTo>
                    <a:pt x="32840" y="20611"/>
                    <a:pt x="32739" y="20043"/>
                    <a:pt x="32661" y="19874"/>
                  </a:cubicBezTo>
                  <a:cubicBezTo>
                    <a:pt x="32590" y="19914"/>
                    <a:pt x="32472" y="20006"/>
                    <a:pt x="32370" y="20087"/>
                  </a:cubicBezTo>
                  <a:cubicBezTo>
                    <a:pt x="32046" y="20344"/>
                    <a:pt x="31570" y="20719"/>
                    <a:pt x="30863" y="20973"/>
                  </a:cubicBezTo>
                  <a:cubicBezTo>
                    <a:pt x="30941" y="21176"/>
                    <a:pt x="30985" y="21341"/>
                    <a:pt x="30968" y="21412"/>
                  </a:cubicBezTo>
                  <a:cubicBezTo>
                    <a:pt x="30922" y="21656"/>
                    <a:pt x="29785" y="22024"/>
                    <a:pt x="29095" y="22024"/>
                  </a:cubicBezTo>
                  <a:cubicBezTo>
                    <a:pt x="28879" y="22024"/>
                    <a:pt x="28707" y="21988"/>
                    <a:pt x="28626" y="21901"/>
                  </a:cubicBezTo>
                  <a:cubicBezTo>
                    <a:pt x="28562" y="21834"/>
                    <a:pt x="28569" y="21561"/>
                    <a:pt x="28619" y="21212"/>
                  </a:cubicBezTo>
                  <a:cubicBezTo>
                    <a:pt x="28491" y="21199"/>
                    <a:pt x="28359" y="21182"/>
                    <a:pt x="28220" y="21162"/>
                  </a:cubicBezTo>
                  <a:cubicBezTo>
                    <a:pt x="27545" y="21060"/>
                    <a:pt x="26913" y="20905"/>
                    <a:pt x="26322" y="20699"/>
                  </a:cubicBezTo>
                  <a:cubicBezTo>
                    <a:pt x="26284" y="20864"/>
                    <a:pt x="26244" y="20989"/>
                    <a:pt x="26200" y="21040"/>
                  </a:cubicBezTo>
                  <a:cubicBezTo>
                    <a:pt x="26156" y="21088"/>
                    <a:pt x="26052" y="21110"/>
                    <a:pt x="25911" y="21110"/>
                  </a:cubicBezTo>
                  <a:cubicBezTo>
                    <a:pt x="25771" y="21110"/>
                    <a:pt x="25594" y="21089"/>
                    <a:pt x="25399" y="21050"/>
                  </a:cubicBezTo>
                  <a:lnTo>
                    <a:pt x="25399" y="21050"/>
                  </a:lnTo>
                  <a:cubicBezTo>
                    <a:pt x="25487" y="21179"/>
                    <a:pt x="25537" y="21334"/>
                    <a:pt x="25473" y="21483"/>
                  </a:cubicBezTo>
                  <a:cubicBezTo>
                    <a:pt x="25373" y="21707"/>
                    <a:pt x="25133" y="21787"/>
                    <a:pt x="24887" y="21787"/>
                  </a:cubicBezTo>
                  <a:cubicBezTo>
                    <a:pt x="24719" y="21787"/>
                    <a:pt x="24548" y="21749"/>
                    <a:pt x="24419" y="21695"/>
                  </a:cubicBezTo>
                  <a:cubicBezTo>
                    <a:pt x="24095" y="21561"/>
                    <a:pt x="23716" y="21226"/>
                    <a:pt x="23825" y="20834"/>
                  </a:cubicBezTo>
                  <a:cubicBezTo>
                    <a:pt x="23858" y="20719"/>
                    <a:pt x="23929" y="20635"/>
                    <a:pt x="24017" y="20574"/>
                  </a:cubicBezTo>
                  <a:cubicBezTo>
                    <a:pt x="23787" y="20442"/>
                    <a:pt x="23625" y="20300"/>
                    <a:pt x="23594" y="20162"/>
                  </a:cubicBezTo>
                  <a:cubicBezTo>
                    <a:pt x="23571" y="20053"/>
                    <a:pt x="23743" y="19783"/>
                    <a:pt x="24003" y="19459"/>
                  </a:cubicBezTo>
                  <a:cubicBezTo>
                    <a:pt x="23368" y="18975"/>
                    <a:pt x="22800" y="18394"/>
                    <a:pt x="22307" y="17712"/>
                  </a:cubicBezTo>
                  <a:cubicBezTo>
                    <a:pt x="22304" y="17712"/>
                    <a:pt x="22300" y="17715"/>
                    <a:pt x="22300" y="17715"/>
                  </a:cubicBezTo>
                  <a:cubicBezTo>
                    <a:pt x="22288" y="17719"/>
                    <a:pt x="22275" y="17721"/>
                    <a:pt x="22260" y="17721"/>
                  </a:cubicBezTo>
                  <a:cubicBezTo>
                    <a:pt x="21837" y="17721"/>
                    <a:pt x="20339" y="16153"/>
                    <a:pt x="20512" y="15627"/>
                  </a:cubicBezTo>
                  <a:cubicBezTo>
                    <a:pt x="20540" y="15545"/>
                    <a:pt x="20729" y="15434"/>
                    <a:pt x="20999" y="15322"/>
                  </a:cubicBezTo>
                  <a:cubicBezTo>
                    <a:pt x="20996" y="15305"/>
                    <a:pt x="20989" y="15292"/>
                    <a:pt x="20982" y="15279"/>
                  </a:cubicBezTo>
                  <a:cubicBezTo>
                    <a:pt x="20637" y="14416"/>
                    <a:pt x="20320" y="13365"/>
                    <a:pt x="20002" y="12223"/>
                  </a:cubicBezTo>
                  <a:cubicBezTo>
                    <a:pt x="19928" y="12258"/>
                    <a:pt x="19867" y="12278"/>
                    <a:pt x="19826" y="12278"/>
                  </a:cubicBezTo>
                  <a:cubicBezTo>
                    <a:pt x="19451" y="12278"/>
                    <a:pt x="18424" y="10206"/>
                    <a:pt x="18762" y="9743"/>
                  </a:cubicBezTo>
                  <a:cubicBezTo>
                    <a:pt x="18809" y="9675"/>
                    <a:pt x="19012" y="9631"/>
                    <a:pt x="19289" y="9605"/>
                  </a:cubicBezTo>
                  <a:cubicBezTo>
                    <a:pt x="18988" y="8510"/>
                    <a:pt x="18667" y="7401"/>
                    <a:pt x="18316" y="6381"/>
                  </a:cubicBezTo>
                  <a:cubicBezTo>
                    <a:pt x="18066" y="6543"/>
                    <a:pt x="17856" y="6644"/>
                    <a:pt x="17762" y="6644"/>
                  </a:cubicBezTo>
                  <a:cubicBezTo>
                    <a:pt x="17387" y="6644"/>
                    <a:pt x="16359" y="4576"/>
                    <a:pt x="16697" y="4113"/>
                  </a:cubicBezTo>
                  <a:cubicBezTo>
                    <a:pt x="16752" y="4039"/>
                    <a:pt x="16984" y="3988"/>
                    <a:pt x="17306" y="3965"/>
                  </a:cubicBezTo>
                  <a:cubicBezTo>
                    <a:pt x="16978" y="3353"/>
                    <a:pt x="16619" y="2842"/>
                    <a:pt x="16231" y="2494"/>
                  </a:cubicBezTo>
                  <a:cubicBezTo>
                    <a:pt x="15393" y="1744"/>
                    <a:pt x="12318" y="1339"/>
                    <a:pt x="9344" y="947"/>
                  </a:cubicBezTo>
                  <a:cubicBezTo>
                    <a:pt x="7911" y="758"/>
                    <a:pt x="6431" y="562"/>
                    <a:pt x="5218" y="325"/>
                  </a:cubicBezTo>
                  <a:cubicBezTo>
                    <a:pt x="4189" y="126"/>
                    <a:pt x="3351" y="1"/>
                    <a:pt x="2673" y="1"/>
                  </a:cubicBezTo>
                  <a:close/>
                </a:path>
              </a:pathLst>
            </a:custGeom>
            <a:solidFill>
              <a:srgbClr val="FE98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7240143" y="3830665"/>
              <a:ext cx="5488" cy="4031"/>
            </a:xfrm>
            <a:custGeom>
              <a:avLst/>
              <a:gdLst/>
              <a:ahLst/>
              <a:cxnLst/>
              <a:rect l="l" t="t" r="r" b="b"/>
              <a:pathLst>
                <a:path w="113" h="83" extrusionOk="0">
                  <a:moveTo>
                    <a:pt x="32" y="0"/>
                  </a:moveTo>
                  <a:cubicBezTo>
                    <a:pt x="1" y="0"/>
                    <a:pt x="20" y="83"/>
                    <a:pt x="81" y="83"/>
                  </a:cubicBezTo>
                  <a:cubicBezTo>
                    <a:pt x="91" y="83"/>
                    <a:pt x="101" y="81"/>
                    <a:pt x="112" y="76"/>
                  </a:cubicBezTo>
                  <a:cubicBezTo>
                    <a:pt x="73" y="19"/>
                    <a:pt x="47" y="0"/>
                    <a:pt x="32" y="0"/>
                  </a:cubicBezTo>
                  <a:close/>
                </a:path>
              </a:pathLst>
            </a:custGeom>
            <a:solidFill>
              <a:srgbClr val="FE98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7963932" y="3703371"/>
              <a:ext cx="95095" cy="130209"/>
            </a:xfrm>
            <a:custGeom>
              <a:avLst/>
              <a:gdLst/>
              <a:ahLst/>
              <a:cxnLst/>
              <a:rect l="l" t="t" r="r" b="b"/>
              <a:pathLst>
                <a:path w="1958" h="2681" extrusionOk="0">
                  <a:moveTo>
                    <a:pt x="947" y="1"/>
                  </a:moveTo>
                  <a:cubicBezTo>
                    <a:pt x="625" y="24"/>
                    <a:pt x="393" y="75"/>
                    <a:pt x="338" y="149"/>
                  </a:cubicBezTo>
                  <a:cubicBezTo>
                    <a:pt x="0" y="612"/>
                    <a:pt x="1028" y="2680"/>
                    <a:pt x="1403" y="2680"/>
                  </a:cubicBezTo>
                  <a:cubicBezTo>
                    <a:pt x="1497" y="2680"/>
                    <a:pt x="1707" y="2579"/>
                    <a:pt x="1957" y="2417"/>
                  </a:cubicBezTo>
                  <a:cubicBezTo>
                    <a:pt x="1650" y="1518"/>
                    <a:pt x="1315" y="693"/>
                    <a:pt x="9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8064174" y="3977287"/>
              <a:ext cx="76737" cy="129869"/>
            </a:xfrm>
            <a:custGeom>
              <a:avLst/>
              <a:gdLst/>
              <a:ahLst/>
              <a:cxnLst/>
              <a:rect l="l" t="t" r="r" b="b"/>
              <a:pathLst>
                <a:path w="1580" h="2674" extrusionOk="0">
                  <a:moveTo>
                    <a:pt x="866" y="1"/>
                  </a:moveTo>
                  <a:cubicBezTo>
                    <a:pt x="589" y="27"/>
                    <a:pt x="386" y="71"/>
                    <a:pt x="339" y="139"/>
                  </a:cubicBezTo>
                  <a:cubicBezTo>
                    <a:pt x="1" y="602"/>
                    <a:pt x="1028" y="2674"/>
                    <a:pt x="1403" y="2674"/>
                  </a:cubicBezTo>
                  <a:cubicBezTo>
                    <a:pt x="1444" y="2674"/>
                    <a:pt x="1505" y="2654"/>
                    <a:pt x="1579" y="2619"/>
                  </a:cubicBezTo>
                  <a:cubicBezTo>
                    <a:pt x="1440" y="2123"/>
                    <a:pt x="1302" y="1612"/>
                    <a:pt x="1164" y="1092"/>
                  </a:cubicBezTo>
                  <a:cubicBezTo>
                    <a:pt x="1066" y="734"/>
                    <a:pt x="964" y="366"/>
                    <a:pt x="8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8157228" y="4254992"/>
              <a:ext cx="95629" cy="116513"/>
            </a:xfrm>
            <a:custGeom>
              <a:avLst/>
              <a:gdLst/>
              <a:ahLst/>
              <a:cxnLst/>
              <a:rect l="l" t="t" r="r" b="b"/>
              <a:pathLst>
                <a:path w="1969" h="2399" extrusionOk="0">
                  <a:moveTo>
                    <a:pt x="660" y="0"/>
                  </a:moveTo>
                  <a:cubicBezTo>
                    <a:pt x="390" y="112"/>
                    <a:pt x="201" y="223"/>
                    <a:pt x="173" y="305"/>
                  </a:cubicBezTo>
                  <a:cubicBezTo>
                    <a:pt x="0" y="831"/>
                    <a:pt x="1498" y="2399"/>
                    <a:pt x="1921" y="2399"/>
                  </a:cubicBezTo>
                  <a:cubicBezTo>
                    <a:pt x="1936" y="2399"/>
                    <a:pt x="1949" y="2397"/>
                    <a:pt x="1961" y="2393"/>
                  </a:cubicBezTo>
                  <a:cubicBezTo>
                    <a:pt x="1961" y="2393"/>
                    <a:pt x="1965" y="2390"/>
                    <a:pt x="1968" y="2390"/>
                  </a:cubicBezTo>
                  <a:cubicBezTo>
                    <a:pt x="1461" y="1697"/>
                    <a:pt x="1025" y="902"/>
                    <a:pt x="6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314147" y="4455864"/>
              <a:ext cx="133658" cy="80234"/>
            </a:xfrm>
            <a:custGeom>
              <a:avLst/>
              <a:gdLst/>
              <a:ahLst/>
              <a:cxnLst/>
              <a:rect l="l" t="t" r="r" b="b"/>
              <a:pathLst>
                <a:path w="2752" h="1652" extrusionOk="0">
                  <a:moveTo>
                    <a:pt x="433" y="1"/>
                  </a:moveTo>
                  <a:cubicBezTo>
                    <a:pt x="173" y="325"/>
                    <a:pt x="1" y="595"/>
                    <a:pt x="24" y="704"/>
                  </a:cubicBezTo>
                  <a:cubicBezTo>
                    <a:pt x="55" y="842"/>
                    <a:pt x="217" y="984"/>
                    <a:pt x="447" y="1116"/>
                  </a:cubicBezTo>
                  <a:cubicBezTo>
                    <a:pt x="547" y="1046"/>
                    <a:pt x="671" y="1011"/>
                    <a:pt x="797" y="1011"/>
                  </a:cubicBezTo>
                  <a:cubicBezTo>
                    <a:pt x="951" y="1011"/>
                    <a:pt x="1107" y="1064"/>
                    <a:pt x="1220" y="1170"/>
                  </a:cubicBezTo>
                  <a:cubicBezTo>
                    <a:pt x="1231" y="1177"/>
                    <a:pt x="1234" y="1200"/>
                    <a:pt x="1238" y="1220"/>
                  </a:cubicBezTo>
                  <a:cubicBezTo>
                    <a:pt x="1268" y="1237"/>
                    <a:pt x="1298" y="1255"/>
                    <a:pt x="1325" y="1275"/>
                  </a:cubicBezTo>
                  <a:cubicBezTo>
                    <a:pt x="1329" y="1272"/>
                    <a:pt x="1329" y="1272"/>
                    <a:pt x="1329" y="1267"/>
                  </a:cubicBezTo>
                  <a:cubicBezTo>
                    <a:pt x="1347" y="1255"/>
                    <a:pt x="1367" y="1250"/>
                    <a:pt x="1388" y="1250"/>
                  </a:cubicBezTo>
                  <a:cubicBezTo>
                    <a:pt x="1519" y="1250"/>
                    <a:pt x="1713" y="1448"/>
                    <a:pt x="1771" y="1511"/>
                  </a:cubicBezTo>
                  <a:cubicBezTo>
                    <a:pt x="1791" y="1538"/>
                    <a:pt x="1812" y="1565"/>
                    <a:pt x="1829" y="1592"/>
                  </a:cubicBezTo>
                  <a:cubicBezTo>
                    <a:pt x="2024" y="1631"/>
                    <a:pt x="2201" y="1652"/>
                    <a:pt x="2341" y="1652"/>
                  </a:cubicBezTo>
                  <a:cubicBezTo>
                    <a:pt x="2482" y="1652"/>
                    <a:pt x="2586" y="1630"/>
                    <a:pt x="2630" y="1582"/>
                  </a:cubicBezTo>
                  <a:cubicBezTo>
                    <a:pt x="2674" y="1531"/>
                    <a:pt x="2714" y="1406"/>
                    <a:pt x="2752" y="1241"/>
                  </a:cubicBezTo>
                  <a:cubicBezTo>
                    <a:pt x="1893" y="940"/>
                    <a:pt x="1122" y="528"/>
                    <a:pt x="433" y="1"/>
                  </a:cubicBezTo>
                  <a:close/>
                </a:path>
              </a:pathLst>
            </a:custGeom>
            <a:solidFill>
              <a:srgbClr val="FE98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8556543" y="4529394"/>
              <a:ext cx="117776" cy="51142"/>
            </a:xfrm>
            <a:custGeom>
              <a:avLst/>
              <a:gdLst/>
              <a:ahLst/>
              <a:cxnLst/>
              <a:rect l="l" t="t" r="r" b="b"/>
              <a:pathLst>
                <a:path w="2425" h="1053" extrusionOk="0">
                  <a:moveTo>
                    <a:pt x="2302" y="1"/>
                  </a:moveTo>
                  <a:cubicBezTo>
                    <a:pt x="1856" y="158"/>
                    <a:pt x="1313" y="269"/>
                    <a:pt x="655" y="269"/>
                  </a:cubicBezTo>
                  <a:cubicBezTo>
                    <a:pt x="466" y="269"/>
                    <a:pt x="267" y="260"/>
                    <a:pt x="58" y="240"/>
                  </a:cubicBezTo>
                  <a:lnTo>
                    <a:pt x="58" y="240"/>
                  </a:lnTo>
                  <a:cubicBezTo>
                    <a:pt x="8" y="589"/>
                    <a:pt x="1" y="862"/>
                    <a:pt x="65" y="929"/>
                  </a:cubicBezTo>
                  <a:cubicBezTo>
                    <a:pt x="146" y="1016"/>
                    <a:pt x="318" y="1052"/>
                    <a:pt x="534" y="1052"/>
                  </a:cubicBezTo>
                  <a:cubicBezTo>
                    <a:pt x="1224" y="1052"/>
                    <a:pt x="2361" y="684"/>
                    <a:pt x="2407" y="440"/>
                  </a:cubicBezTo>
                  <a:cubicBezTo>
                    <a:pt x="2424" y="369"/>
                    <a:pt x="2380" y="204"/>
                    <a:pt x="23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350037" y="4599621"/>
              <a:ext cx="94464" cy="48422"/>
            </a:xfrm>
            <a:custGeom>
              <a:avLst/>
              <a:gdLst/>
              <a:ahLst/>
              <a:cxnLst/>
              <a:rect l="l" t="t" r="r" b="b"/>
              <a:pathLst>
                <a:path w="1945" h="997" extrusionOk="0">
                  <a:moveTo>
                    <a:pt x="1310" y="1"/>
                  </a:moveTo>
                  <a:cubicBezTo>
                    <a:pt x="1322" y="43"/>
                    <a:pt x="1317" y="94"/>
                    <a:pt x="1280" y="94"/>
                  </a:cubicBezTo>
                  <a:cubicBezTo>
                    <a:pt x="1276" y="94"/>
                    <a:pt x="1271" y="93"/>
                    <a:pt x="1266" y="92"/>
                  </a:cubicBezTo>
                  <a:cubicBezTo>
                    <a:pt x="1213" y="78"/>
                    <a:pt x="1148" y="71"/>
                    <a:pt x="1076" y="71"/>
                  </a:cubicBezTo>
                  <a:cubicBezTo>
                    <a:pt x="653" y="71"/>
                    <a:pt x="0" y="305"/>
                    <a:pt x="411" y="724"/>
                  </a:cubicBezTo>
                  <a:cubicBezTo>
                    <a:pt x="608" y="924"/>
                    <a:pt x="882" y="996"/>
                    <a:pt x="1153" y="996"/>
                  </a:cubicBezTo>
                  <a:cubicBezTo>
                    <a:pt x="1220" y="996"/>
                    <a:pt x="1287" y="992"/>
                    <a:pt x="1353" y="984"/>
                  </a:cubicBezTo>
                  <a:cubicBezTo>
                    <a:pt x="1499" y="968"/>
                    <a:pt x="1654" y="930"/>
                    <a:pt x="1773" y="846"/>
                  </a:cubicBezTo>
                  <a:cubicBezTo>
                    <a:pt x="1945" y="724"/>
                    <a:pt x="1924" y="464"/>
                    <a:pt x="1803" y="319"/>
                  </a:cubicBezTo>
                  <a:cubicBezTo>
                    <a:pt x="1752" y="254"/>
                    <a:pt x="1675" y="213"/>
                    <a:pt x="1607" y="170"/>
                  </a:cubicBezTo>
                  <a:cubicBezTo>
                    <a:pt x="1580" y="149"/>
                    <a:pt x="1567" y="106"/>
                    <a:pt x="1567" y="65"/>
                  </a:cubicBezTo>
                  <a:cubicBezTo>
                    <a:pt x="1486" y="38"/>
                    <a:pt x="1397" y="15"/>
                    <a:pt x="1310" y="1"/>
                  </a:cubicBezTo>
                  <a:close/>
                </a:path>
              </a:pathLst>
            </a:custGeom>
            <a:solidFill>
              <a:srgbClr val="FFD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8451348" y="4552511"/>
              <a:ext cx="60321" cy="27975"/>
            </a:xfrm>
            <a:custGeom>
              <a:avLst/>
              <a:gdLst/>
              <a:ahLst/>
              <a:cxnLst/>
              <a:rect l="l" t="t" r="r" b="b"/>
              <a:pathLst>
                <a:path w="1242" h="576" extrusionOk="0">
                  <a:moveTo>
                    <a:pt x="778" y="1"/>
                  </a:moveTo>
                  <a:cubicBezTo>
                    <a:pt x="784" y="38"/>
                    <a:pt x="776" y="73"/>
                    <a:pt x="738" y="73"/>
                  </a:cubicBezTo>
                  <a:cubicBezTo>
                    <a:pt x="734" y="73"/>
                    <a:pt x="731" y="73"/>
                    <a:pt x="727" y="72"/>
                  </a:cubicBezTo>
                  <a:cubicBezTo>
                    <a:pt x="648" y="58"/>
                    <a:pt x="570" y="44"/>
                    <a:pt x="492" y="44"/>
                  </a:cubicBezTo>
                  <a:cubicBezTo>
                    <a:pt x="404" y="44"/>
                    <a:pt x="317" y="62"/>
                    <a:pt x="234" y="116"/>
                  </a:cubicBezTo>
                  <a:cubicBezTo>
                    <a:pt x="1" y="268"/>
                    <a:pt x="211" y="413"/>
                    <a:pt x="376" y="478"/>
                  </a:cubicBezTo>
                  <a:cubicBezTo>
                    <a:pt x="477" y="518"/>
                    <a:pt x="593" y="548"/>
                    <a:pt x="700" y="562"/>
                  </a:cubicBezTo>
                  <a:cubicBezTo>
                    <a:pt x="748" y="567"/>
                    <a:pt x="820" y="575"/>
                    <a:pt x="892" y="575"/>
                  </a:cubicBezTo>
                  <a:cubicBezTo>
                    <a:pt x="972" y="575"/>
                    <a:pt x="1052" y="564"/>
                    <a:pt x="1095" y="525"/>
                  </a:cubicBezTo>
                  <a:cubicBezTo>
                    <a:pt x="1241" y="397"/>
                    <a:pt x="917" y="153"/>
                    <a:pt x="846" y="93"/>
                  </a:cubicBezTo>
                  <a:cubicBezTo>
                    <a:pt x="832" y="79"/>
                    <a:pt x="822" y="45"/>
                    <a:pt x="822" y="15"/>
                  </a:cubicBezTo>
                  <a:cubicBezTo>
                    <a:pt x="808" y="7"/>
                    <a:pt x="791" y="4"/>
                    <a:pt x="778" y="1"/>
                  </a:cubicBezTo>
                  <a:close/>
                </a:path>
              </a:pathLst>
            </a:custGeom>
            <a:solidFill>
              <a:srgbClr val="FFD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335127" y="4516766"/>
              <a:ext cx="67412" cy="40360"/>
            </a:xfrm>
            <a:custGeom>
              <a:avLst/>
              <a:gdLst/>
              <a:ahLst/>
              <a:cxnLst/>
              <a:rect l="l" t="t" r="r" b="b"/>
              <a:pathLst>
                <a:path w="1388" h="831" extrusionOk="0">
                  <a:moveTo>
                    <a:pt x="302" y="1"/>
                  </a:moveTo>
                  <a:cubicBezTo>
                    <a:pt x="170" y="41"/>
                    <a:pt x="62" y="125"/>
                    <a:pt x="38" y="267"/>
                  </a:cubicBezTo>
                  <a:cubicBezTo>
                    <a:pt x="1" y="514"/>
                    <a:pt x="275" y="696"/>
                    <a:pt x="481" y="771"/>
                  </a:cubicBezTo>
                  <a:cubicBezTo>
                    <a:pt x="579" y="806"/>
                    <a:pt x="700" y="830"/>
                    <a:pt x="819" y="830"/>
                  </a:cubicBezTo>
                  <a:cubicBezTo>
                    <a:pt x="962" y="830"/>
                    <a:pt x="1103" y="795"/>
                    <a:pt x="1201" y="703"/>
                  </a:cubicBezTo>
                  <a:cubicBezTo>
                    <a:pt x="1387" y="528"/>
                    <a:pt x="1218" y="389"/>
                    <a:pt x="1063" y="264"/>
                  </a:cubicBezTo>
                  <a:cubicBezTo>
                    <a:pt x="802" y="196"/>
                    <a:pt x="539" y="105"/>
                    <a:pt x="302" y="1"/>
                  </a:cubicBezTo>
                  <a:close/>
                </a:path>
              </a:pathLst>
            </a:custGeom>
            <a:solidFill>
              <a:srgbClr val="FFD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349746" y="4515115"/>
              <a:ext cx="37008" cy="14522"/>
            </a:xfrm>
            <a:custGeom>
              <a:avLst/>
              <a:gdLst/>
              <a:ahLst/>
              <a:cxnLst/>
              <a:rect l="l" t="t" r="r" b="b"/>
              <a:pathLst>
                <a:path w="762" h="299" extrusionOk="0">
                  <a:moveTo>
                    <a:pt x="505" y="0"/>
                  </a:moveTo>
                  <a:cubicBezTo>
                    <a:pt x="507" y="32"/>
                    <a:pt x="501" y="65"/>
                    <a:pt x="479" y="65"/>
                  </a:cubicBezTo>
                  <a:cubicBezTo>
                    <a:pt x="474" y="65"/>
                    <a:pt x="469" y="64"/>
                    <a:pt x="464" y="61"/>
                  </a:cubicBezTo>
                  <a:cubicBezTo>
                    <a:pt x="389" y="27"/>
                    <a:pt x="293" y="8"/>
                    <a:pt x="195" y="8"/>
                  </a:cubicBezTo>
                  <a:cubicBezTo>
                    <a:pt x="129" y="8"/>
                    <a:pt x="62" y="17"/>
                    <a:pt x="1" y="35"/>
                  </a:cubicBezTo>
                  <a:cubicBezTo>
                    <a:pt x="238" y="139"/>
                    <a:pt x="501" y="230"/>
                    <a:pt x="762" y="298"/>
                  </a:cubicBezTo>
                  <a:cubicBezTo>
                    <a:pt x="694" y="244"/>
                    <a:pt x="626" y="193"/>
                    <a:pt x="592" y="142"/>
                  </a:cubicBezTo>
                  <a:cubicBezTo>
                    <a:pt x="576" y="122"/>
                    <a:pt x="572" y="75"/>
                    <a:pt x="592" y="55"/>
                  </a:cubicBezTo>
                  <a:cubicBezTo>
                    <a:pt x="565" y="35"/>
                    <a:pt x="535" y="17"/>
                    <a:pt x="505" y="0"/>
                  </a:cubicBezTo>
                  <a:close/>
                </a:path>
              </a:pathLst>
            </a:custGeom>
            <a:solidFill>
              <a:srgbClr val="FFD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732706" y="4097879"/>
              <a:ext cx="415932" cy="665083"/>
            </a:xfrm>
            <a:custGeom>
              <a:avLst/>
              <a:gdLst/>
              <a:ahLst/>
              <a:cxnLst/>
              <a:rect l="l" t="t" r="r" b="b"/>
              <a:pathLst>
                <a:path w="8564" h="13694" extrusionOk="0">
                  <a:moveTo>
                    <a:pt x="3799" y="3103"/>
                  </a:moveTo>
                  <a:cubicBezTo>
                    <a:pt x="3809" y="3103"/>
                    <a:pt x="3819" y="3103"/>
                    <a:pt x="3828" y="3103"/>
                  </a:cubicBezTo>
                  <a:cubicBezTo>
                    <a:pt x="3869" y="3103"/>
                    <a:pt x="3879" y="3161"/>
                    <a:pt x="3862" y="3195"/>
                  </a:cubicBezTo>
                  <a:cubicBezTo>
                    <a:pt x="3995" y="3198"/>
                    <a:pt x="4102" y="3225"/>
                    <a:pt x="4187" y="3279"/>
                  </a:cubicBezTo>
                  <a:cubicBezTo>
                    <a:pt x="4184" y="3243"/>
                    <a:pt x="4194" y="3205"/>
                    <a:pt x="4219" y="3205"/>
                  </a:cubicBezTo>
                  <a:cubicBezTo>
                    <a:pt x="4226" y="3205"/>
                    <a:pt x="4235" y="3208"/>
                    <a:pt x="4244" y="3215"/>
                  </a:cubicBezTo>
                  <a:cubicBezTo>
                    <a:pt x="4971" y="3746"/>
                    <a:pt x="4660" y="4851"/>
                    <a:pt x="4173" y="5439"/>
                  </a:cubicBezTo>
                  <a:cubicBezTo>
                    <a:pt x="3772" y="5924"/>
                    <a:pt x="3136" y="6360"/>
                    <a:pt x="2495" y="6360"/>
                  </a:cubicBezTo>
                  <a:cubicBezTo>
                    <a:pt x="2278" y="6360"/>
                    <a:pt x="2061" y="6310"/>
                    <a:pt x="1852" y="6196"/>
                  </a:cubicBezTo>
                  <a:cubicBezTo>
                    <a:pt x="1213" y="5848"/>
                    <a:pt x="1128" y="5063"/>
                    <a:pt x="1409" y="4445"/>
                  </a:cubicBezTo>
                  <a:cubicBezTo>
                    <a:pt x="1810" y="3563"/>
                    <a:pt x="2877" y="3103"/>
                    <a:pt x="3799" y="3103"/>
                  </a:cubicBezTo>
                  <a:close/>
                  <a:moveTo>
                    <a:pt x="1530" y="0"/>
                  </a:moveTo>
                  <a:cubicBezTo>
                    <a:pt x="1024" y="0"/>
                    <a:pt x="519" y="59"/>
                    <a:pt x="27" y="157"/>
                  </a:cubicBezTo>
                  <a:cubicBezTo>
                    <a:pt x="0" y="1853"/>
                    <a:pt x="4" y="5510"/>
                    <a:pt x="392" y="9457"/>
                  </a:cubicBezTo>
                  <a:cubicBezTo>
                    <a:pt x="554" y="11065"/>
                    <a:pt x="730" y="12342"/>
                    <a:pt x="913" y="13356"/>
                  </a:cubicBezTo>
                  <a:cubicBezTo>
                    <a:pt x="1282" y="13475"/>
                    <a:pt x="2116" y="13694"/>
                    <a:pt x="3203" y="13694"/>
                  </a:cubicBezTo>
                  <a:cubicBezTo>
                    <a:pt x="3945" y="13694"/>
                    <a:pt x="4805" y="13591"/>
                    <a:pt x="5714" y="13286"/>
                  </a:cubicBezTo>
                  <a:cubicBezTo>
                    <a:pt x="8445" y="12366"/>
                    <a:pt x="8563" y="9484"/>
                    <a:pt x="7072" y="4800"/>
                  </a:cubicBezTo>
                  <a:cubicBezTo>
                    <a:pt x="5889" y="1081"/>
                    <a:pt x="3702" y="0"/>
                    <a:pt x="15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7800554" y="4253001"/>
              <a:ext cx="147499" cy="138806"/>
            </a:xfrm>
            <a:custGeom>
              <a:avLst/>
              <a:gdLst/>
              <a:ahLst/>
              <a:cxnLst/>
              <a:rect l="l" t="t" r="r" b="b"/>
              <a:pathLst>
                <a:path w="3037" h="2858" extrusionOk="0">
                  <a:moveTo>
                    <a:pt x="2465" y="1"/>
                  </a:moveTo>
                  <a:cubicBezTo>
                    <a:pt x="2459" y="15"/>
                    <a:pt x="2452" y="24"/>
                    <a:pt x="2435" y="24"/>
                  </a:cubicBezTo>
                  <a:cubicBezTo>
                    <a:pt x="1614" y="132"/>
                    <a:pt x="647" y="606"/>
                    <a:pt x="299" y="1400"/>
                  </a:cubicBezTo>
                  <a:cubicBezTo>
                    <a:pt x="1" y="2082"/>
                    <a:pt x="267" y="2857"/>
                    <a:pt x="1067" y="2857"/>
                  </a:cubicBezTo>
                  <a:cubicBezTo>
                    <a:pt x="1100" y="2857"/>
                    <a:pt x="1133" y="2856"/>
                    <a:pt x="1168" y="2853"/>
                  </a:cubicBezTo>
                  <a:cubicBezTo>
                    <a:pt x="1739" y="2813"/>
                    <a:pt x="2283" y="2359"/>
                    <a:pt x="2607" y="1913"/>
                  </a:cubicBezTo>
                  <a:cubicBezTo>
                    <a:pt x="2726" y="1751"/>
                    <a:pt x="2824" y="1576"/>
                    <a:pt x="2894" y="1389"/>
                  </a:cubicBezTo>
                  <a:cubicBezTo>
                    <a:pt x="2955" y="1238"/>
                    <a:pt x="3019" y="1052"/>
                    <a:pt x="3027" y="886"/>
                  </a:cubicBezTo>
                  <a:cubicBezTo>
                    <a:pt x="3036" y="693"/>
                    <a:pt x="2932" y="281"/>
                    <a:pt x="2804" y="143"/>
                  </a:cubicBezTo>
                  <a:cubicBezTo>
                    <a:pt x="2793" y="132"/>
                    <a:pt x="2790" y="109"/>
                    <a:pt x="2790" y="85"/>
                  </a:cubicBezTo>
                  <a:cubicBezTo>
                    <a:pt x="2705" y="31"/>
                    <a:pt x="2598" y="4"/>
                    <a:pt x="2465" y="1"/>
                  </a:cubicBezTo>
                  <a:close/>
                </a:path>
              </a:pathLst>
            </a:custGeom>
            <a:solidFill>
              <a:srgbClr val="FE98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8031051" y="3702546"/>
              <a:ext cx="118845" cy="106703"/>
            </a:xfrm>
            <a:custGeom>
              <a:avLst/>
              <a:gdLst/>
              <a:ahLst/>
              <a:cxnLst/>
              <a:rect l="l" t="t" r="r" b="b"/>
              <a:pathLst>
                <a:path w="2447" h="2197" extrusionOk="0">
                  <a:moveTo>
                    <a:pt x="92" y="0"/>
                  </a:moveTo>
                  <a:cubicBezTo>
                    <a:pt x="61" y="0"/>
                    <a:pt x="31" y="0"/>
                    <a:pt x="1" y="1"/>
                  </a:cubicBezTo>
                  <a:cubicBezTo>
                    <a:pt x="332" y="646"/>
                    <a:pt x="633" y="1393"/>
                    <a:pt x="913" y="2197"/>
                  </a:cubicBezTo>
                  <a:cubicBezTo>
                    <a:pt x="1616" y="1684"/>
                    <a:pt x="2447" y="903"/>
                    <a:pt x="2414" y="517"/>
                  </a:cubicBezTo>
                  <a:cubicBezTo>
                    <a:pt x="2381" y="167"/>
                    <a:pt x="1088" y="0"/>
                    <a:pt x="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8125611" y="3976025"/>
              <a:ext cx="124916" cy="118990"/>
            </a:xfrm>
            <a:custGeom>
              <a:avLst/>
              <a:gdLst/>
              <a:ahLst/>
              <a:cxnLst/>
              <a:rect l="l" t="t" r="r" b="b"/>
              <a:pathLst>
                <a:path w="2572" h="2450" extrusionOk="0">
                  <a:moveTo>
                    <a:pt x="219" y="0"/>
                  </a:moveTo>
                  <a:cubicBezTo>
                    <a:pt x="144" y="0"/>
                    <a:pt x="71" y="1"/>
                    <a:pt x="0" y="3"/>
                  </a:cubicBezTo>
                  <a:cubicBezTo>
                    <a:pt x="91" y="340"/>
                    <a:pt x="183" y="679"/>
                    <a:pt x="274" y="1017"/>
                  </a:cubicBezTo>
                  <a:cubicBezTo>
                    <a:pt x="406" y="1507"/>
                    <a:pt x="537" y="1983"/>
                    <a:pt x="665" y="2449"/>
                  </a:cubicBezTo>
                  <a:cubicBezTo>
                    <a:pt x="1403" y="1980"/>
                    <a:pt x="2571" y="973"/>
                    <a:pt x="2531" y="520"/>
                  </a:cubicBezTo>
                  <a:cubicBezTo>
                    <a:pt x="2500" y="171"/>
                    <a:pt x="1214" y="0"/>
                    <a:pt x="2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8207154" y="4227406"/>
              <a:ext cx="132978" cy="131181"/>
            </a:xfrm>
            <a:custGeom>
              <a:avLst/>
              <a:gdLst/>
              <a:ahLst/>
              <a:cxnLst/>
              <a:rect l="l" t="t" r="r" b="b"/>
              <a:pathLst>
                <a:path w="2738" h="2701" extrusionOk="0">
                  <a:moveTo>
                    <a:pt x="2065" y="0"/>
                  </a:moveTo>
                  <a:cubicBezTo>
                    <a:pt x="1526" y="0"/>
                    <a:pt x="653" y="205"/>
                    <a:pt x="0" y="430"/>
                  </a:cubicBezTo>
                  <a:cubicBezTo>
                    <a:pt x="349" y="1285"/>
                    <a:pt x="761" y="2042"/>
                    <a:pt x="1241" y="2701"/>
                  </a:cubicBezTo>
                  <a:cubicBezTo>
                    <a:pt x="1795" y="2092"/>
                    <a:pt x="2737" y="606"/>
                    <a:pt x="2545" y="156"/>
                  </a:cubicBezTo>
                  <a:cubicBezTo>
                    <a:pt x="2499" y="46"/>
                    <a:pt x="2319" y="0"/>
                    <a:pt x="20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8347658" y="4373932"/>
              <a:ext cx="108645" cy="123021"/>
            </a:xfrm>
            <a:custGeom>
              <a:avLst/>
              <a:gdLst/>
              <a:ahLst/>
              <a:cxnLst/>
              <a:rect l="l" t="t" r="r" b="b"/>
              <a:pathLst>
                <a:path w="2237" h="2533" extrusionOk="0">
                  <a:moveTo>
                    <a:pt x="1780" y="0"/>
                  </a:moveTo>
                  <a:cubicBezTo>
                    <a:pt x="1412" y="0"/>
                    <a:pt x="590" y="728"/>
                    <a:pt x="0" y="1387"/>
                  </a:cubicBezTo>
                  <a:cubicBezTo>
                    <a:pt x="635" y="1867"/>
                    <a:pt x="1342" y="2249"/>
                    <a:pt x="2126" y="2533"/>
                  </a:cubicBezTo>
                  <a:cubicBezTo>
                    <a:pt x="2237" y="1650"/>
                    <a:pt x="2230" y="282"/>
                    <a:pt x="1889" y="32"/>
                  </a:cubicBezTo>
                  <a:cubicBezTo>
                    <a:pt x="1860" y="10"/>
                    <a:pt x="1823" y="0"/>
                    <a:pt x="17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8562808" y="4433863"/>
              <a:ext cx="98009" cy="89510"/>
            </a:xfrm>
            <a:custGeom>
              <a:avLst/>
              <a:gdLst/>
              <a:ahLst/>
              <a:cxnLst/>
              <a:rect l="l" t="t" r="r" b="b"/>
              <a:pathLst>
                <a:path w="2018" h="1843" extrusionOk="0">
                  <a:moveTo>
                    <a:pt x="802" y="0"/>
                  </a:moveTo>
                  <a:cubicBezTo>
                    <a:pt x="507" y="0"/>
                    <a:pt x="170" y="993"/>
                    <a:pt x="1" y="1819"/>
                  </a:cubicBezTo>
                  <a:cubicBezTo>
                    <a:pt x="184" y="1835"/>
                    <a:pt x="358" y="1843"/>
                    <a:pt x="524" y="1843"/>
                  </a:cubicBezTo>
                  <a:cubicBezTo>
                    <a:pt x="1119" y="1843"/>
                    <a:pt x="1608" y="1745"/>
                    <a:pt x="2018" y="1603"/>
                  </a:cubicBezTo>
                  <a:cubicBezTo>
                    <a:pt x="1697" y="906"/>
                    <a:pt x="1152" y="34"/>
                    <a:pt x="815" y="1"/>
                  </a:cubicBezTo>
                  <a:cubicBezTo>
                    <a:pt x="811" y="1"/>
                    <a:pt x="806" y="0"/>
                    <a:pt x="8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7150051" y="3491912"/>
              <a:ext cx="1632742" cy="1471012"/>
            </a:xfrm>
            <a:custGeom>
              <a:avLst/>
              <a:gdLst/>
              <a:ahLst/>
              <a:cxnLst/>
              <a:rect l="l" t="t" r="r" b="b"/>
              <a:pathLst>
                <a:path w="33618" h="30288" extrusionOk="0">
                  <a:moveTo>
                    <a:pt x="1887" y="6975"/>
                  </a:moveTo>
                  <a:cubicBezTo>
                    <a:pt x="1902" y="6975"/>
                    <a:pt x="1928" y="6994"/>
                    <a:pt x="1967" y="7051"/>
                  </a:cubicBezTo>
                  <a:cubicBezTo>
                    <a:pt x="1956" y="7056"/>
                    <a:pt x="1946" y="7058"/>
                    <a:pt x="1936" y="7058"/>
                  </a:cubicBezTo>
                  <a:cubicBezTo>
                    <a:pt x="1875" y="7058"/>
                    <a:pt x="1856" y="6975"/>
                    <a:pt x="1887" y="6975"/>
                  </a:cubicBezTo>
                  <a:close/>
                  <a:moveTo>
                    <a:pt x="3072" y="391"/>
                  </a:moveTo>
                  <a:cubicBezTo>
                    <a:pt x="3750" y="391"/>
                    <a:pt x="4588" y="516"/>
                    <a:pt x="5617" y="715"/>
                  </a:cubicBezTo>
                  <a:cubicBezTo>
                    <a:pt x="6830" y="952"/>
                    <a:pt x="8310" y="1148"/>
                    <a:pt x="9743" y="1337"/>
                  </a:cubicBezTo>
                  <a:cubicBezTo>
                    <a:pt x="12717" y="1729"/>
                    <a:pt x="15792" y="2134"/>
                    <a:pt x="16630" y="2884"/>
                  </a:cubicBezTo>
                  <a:cubicBezTo>
                    <a:pt x="17018" y="3232"/>
                    <a:pt x="17377" y="3743"/>
                    <a:pt x="17705" y="4355"/>
                  </a:cubicBezTo>
                  <a:cubicBezTo>
                    <a:pt x="18073" y="5047"/>
                    <a:pt x="18408" y="5872"/>
                    <a:pt x="18715" y="6771"/>
                  </a:cubicBezTo>
                  <a:cubicBezTo>
                    <a:pt x="19066" y="7791"/>
                    <a:pt x="19387" y="8900"/>
                    <a:pt x="19688" y="9995"/>
                  </a:cubicBezTo>
                  <a:cubicBezTo>
                    <a:pt x="19786" y="10360"/>
                    <a:pt x="19888" y="10728"/>
                    <a:pt x="19986" y="11086"/>
                  </a:cubicBezTo>
                  <a:cubicBezTo>
                    <a:pt x="20124" y="11606"/>
                    <a:pt x="20262" y="12117"/>
                    <a:pt x="20401" y="12613"/>
                  </a:cubicBezTo>
                  <a:cubicBezTo>
                    <a:pt x="20719" y="13755"/>
                    <a:pt x="21036" y="14806"/>
                    <a:pt x="21381" y="15669"/>
                  </a:cubicBezTo>
                  <a:cubicBezTo>
                    <a:pt x="21388" y="15682"/>
                    <a:pt x="21395" y="15695"/>
                    <a:pt x="21398" y="15712"/>
                  </a:cubicBezTo>
                  <a:cubicBezTo>
                    <a:pt x="21763" y="16614"/>
                    <a:pt x="22199" y="17409"/>
                    <a:pt x="22706" y="18102"/>
                  </a:cubicBezTo>
                  <a:cubicBezTo>
                    <a:pt x="23199" y="18784"/>
                    <a:pt x="23767" y="19365"/>
                    <a:pt x="24402" y="19849"/>
                  </a:cubicBezTo>
                  <a:cubicBezTo>
                    <a:pt x="25091" y="20376"/>
                    <a:pt x="25862" y="20788"/>
                    <a:pt x="26721" y="21089"/>
                  </a:cubicBezTo>
                  <a:cubicBezTo>
                    <a:pt x="27312" y="21295"/>
                    <a:pt x="27944" y="21450"/>
                    <a:pt x="28619" y="21552"/>
                  </a:cubicBezTo>
                  <a:cubicBezTo>
                    <a:pt x="28758" y="21572"/>
                    <a:pt x="28890" y="21589"/>
                    <a:pt x="29018" y="21602"/>
                  </a:cubicBezTo>
                  <a:cubicBezTo>
                    <a:pt x="29227" y="21622"/>
                    <a:pt x="29426" y="21631"/>
                    <a:pt x="29615" y="21631"/>
                  </a:cubicBezTo>
                  <a:cubicBezTo>
                    <a:pt x="30273" y="21631"/>
                    <a:pt x="30816" y="21520"/>
                    <a:pt x="31262" y="21363"/>
                  </a:cubicBezTo>
                  <a:cubicBezTo>
                    <a:pt x="31969" y="21109"/>
                    <a:pt x="32445" y="20734"/>
                    <a:pt x="32769" y="20477"/>
                  </a:cubicBezTo>
                  <a:cubicBezTo>
                    <a:pt x="32871" y="20396"/>
                    <a:pt x="32989" y="20304"/>
                    <a:pt x="33060" y="20264"/>
                  </a:cubicBezTo>
                  <a:cubicBezTo>
                    <a:pt x="33138" y="20433"/>
                    <a:pt x="33239" y="21001"/>
                    <a:pt x="33131" y="21809"/>
                  </a:cubicBezTo>
                  <a:cubicBezTo>
                    <a:pt x="32992" y="22815"/>
                    <a:pt x="32448" y="24715"/>
                    <a:pt x="30340" y="26120"/>
                  </a:cubicBezTo>
                  <a:cubicBezTo>
                    <a:pt x="28584" y="27291"/>
                    <a:pt x="26700" y="27567"/>
                    <a:pt x="25313" y="27567"/>
                  </a:cubicBezTo>
                  <a:cubicBezTo>
                    <a:pt x="24089" y="27567"/>
                    <a:pt x="23252" y="27352"/>
                    <a:pt x="23233" y="27347"/>
                  </a:cubicBezTo>
                  <a:lnTo>
                    <a:pt x="23068" y="27304"/>
                  </a:lnTo>
                  <a:lnTo>
                    <a:pt x="23003" y="27462"/>
                  </a:lnTo>
                  <a:cubicBezTo>
                    <a:pt x="22625" y="28374"/>
                    <a:pt x="21831" y="29841"/>
                    <a:pt x="21304" y="29895"/>
                  </a:cubicBezTo>
                  <a:cubicBezTo>
                    <a:pt x="21296" y="29895"/>
                    <a:pt x="21289" y="29896"/>
                    <a:pt x="21281" y="29896"/>
                  </a:cubicBezTo>
                  <a:cubicBezTo>
                    <a:pt x="20802" y="29896"/>
                    <a:pt x="20146" y="28770"/>
                    <a:pt x="19824" y="27948"/>
                  </a:cubicBezTo>
                  <a:lnTo>
                    <a:pt x="19773" y="27814"/>
                  </a:lnTo>
                  <a:lnTo>
                    <a:pt x="16221" y="28050"/>
                  </a:lnTo>
                  <a:lnTo>
                    <a:pt x="16167" y="28141"/>
                  </a:lnTo>
                  <a:cubicBezTo>
                    <a:pt x="15920" y="28584"/>
                    <a:pt x="15136" y="29723"/>
                    <a:pt x="14501" y="29723"/>
                  </a:cubicBezTo>
                  <a:lnTo>
                    <a:pt x="14484" y="29723"/>
                  </a:lnTo>
                  <a:cubicBezTo>
                    <a:pt x="14241" y="29716"/>
                    <a:pt x="13541" y="29358"/>
                    <a:pt x="12910" y="25833"/>
                  </a:cubicBezTo>
                  <a:cubicBezTo>
                    <a:pt x="12727" y="24819"/>
                    <a:pt x="12551" y="23542"/>
                    <a:pt x="12389" y="21934"/>
                  </a:cubicBezTo>
                  <a:cubicBezTo>
                    <a:pt x="12001" y="17987"/>
                    <a:pt x="11997" y="14330"/>
                    <a:pt x="12024" y="12634"/>
                  </a:cubicBezTo>
                  <a:cubicBezTo>
                    <a:pt x="12034" y="12016"/>
                    <a:pt x="12048" y="11654"/>
                    <a:pt x="12048" y="11640"/>
                  </a:cubicBezTo>
                  <a:lnTo>
                    <a:pt x="12058" y="11383"/>
                  </a:lnTo>
                  <a:lnTo>
                    <a:pt x="12058" y="11383"/>
                  </a:lnTo>
                  <a:lnTo>
                    <a:pt x="11808" y="11441"/>
                  </a:lnTo>
                  <a:cubicBezTo>
                    <a:pt x="11789" y="11446"/>
                    <a:pt x="10425" y="11760"/>
                    <a:pt x="8589" y="11760"/>
                  </a:cubicBezTo>
                  <a:cubicBezTo>
                    <a:pt x="8051" y="11760"/>
                    <a:pt x="7472" y="11733"/>
                    <a:pt x="6874" y="11664"/>
                  </a:cubicBezTo>
                  <a:cubicBezTo>
                    <a:pt x="4779" y="11424"/>
                    <a:pt x="2356" y="10559"/>
                    <a:pt x="1190" y="8048"/>
                  </a:cubicBezTo>
                  <a:cubicBezTo>
                    <a:pt x="1353" y="7802"/>
                    <a:pt x="1606" y="7551"/>
                    <a:pt x="1751" y="7365"/>
                  </a:cubicBezTo>
                  <a:cubicBezTo>
                    <a:pt x="1825" y="7267"/>
                    <a:pt x="1903" y="7170"/>
                    <a:pt x="1981" y="7072"/>
                  </a:cubicBezTo>
                  <a:cubicBezTo>
                    <a:pt x="1988" y="7078"/>
                    <a:pt x="1988" y="7081"/>
                    <a:pt x="1994" y="7089"/>
                  </a:cubicBezTo>
                  <a:cubicBezTo>
                    <a:pt x="2261" y="7541"/>
                    <a:pt x="3109" y="7944"/>
                    <a:pt x="3542" y="8261"/>
                  </a:cubicBezTo>
                  <a:cubicBezTo>
                    <a:pt x="3589" y="8294"/>
                    <a:pt x="3647" y="8313"/>
                    <a:pt x="3704" y="8313"/>
                  </a:cubicBezTo>
                  <a:cubicBezTo>
                    <a:pt x="3759" y="8313"/>
                    <a:pt x="3813" y="8295"/>
                    <a:pt x="3856" y="8257"/>
                  </a:cubicBezTo>
                  <a:cubicBezTo>
                    <a:pt x="4285" y="7875"/>
                    <a:pt x="4718" y="7490"/>
                    <a:pt x="5147" y="7105"/>
                  </a:cubicBezTo>
                  <a:cubicBezTo>
                    <a:pt x="5634" y="7470"/>
                    <a:pt x="6113" y="7835"/>
                    <a:pt x="6597" y="8200"/>
                  </a:cubicBezTo>
                  <a:cubicBezTo>
                    <a:pt x="6648" y="8238"/>
                    <a:pt x="6706" y="8258"/>
                    <a:pt x="6762" y="8258"/>
                  </a:cubicBezTo>
                  <a:cubicBezTo>
                    <a:pt x="6826" y="8258"/>
                    <a:pt x="6888" y="8232"/>
                    <a:pt x="6935" y="8176"/>
                  </a:cubicBezTo>
                  <a:cubicBezTo>
                    <a:pt x="7144" y="7923"/>
                    <a:pt x="7350" y="7660"/>
                    <a:pt x="7520" y="7379"/>
                  </a:cubicBezTo>
                  <a:cubicBezTo>
                    <a:pt x="7634" y="7190"/>
                    <a:pt x="7732" y="6821"/>
                    <a:pt x="7881" y="6632"/>
                  </a:cubicBezTo>
                  <a:cubicBezTo>
                    <a:pt x="7911" y="6639"/>
                    <a:pt x="7952" y="6652"/>
                    <a:pt x="8013" y="6686"/>
                  </a:cubicBezTo>
                  <a:cubicBezTo>
                    <a:pt x="8155" y="6771"/>
                    <a:pt x="8344" y="6808"/>
                    <a:pt x="8503" y="6858"/>
                  </a:cubicBezTo>
                  <a:cubicBezTo>
                    <a:pt x="8855" y="6977"/>
                    <a:pt x="9209" y="7068"/>
                    <a:pt x="9571" y="7139"/>
                  </a:cubicBezTo>
                  <a:cubicBezTo>
                    <a:pt x="9593" y="7144"/>
                    <a:pt x="9616" y="7146"/>
                    <a:pt x="9638" y="7146"/>
                  </a:cubicBezTo>
                  <a:cubicBezTo>
                    <a:pt x="9722" y="7146"/>
                    <a:pt x="9798" y="7109"/>
                    <a:pt x="9828" y="7021"/>
                  </a:cubicBezTo>
                  <a:cubicBezTo>
                    <a:pt x="10054" y="6389"/>
                    <a:pt x="10196" y="5743"/>
                    <a:pt x="10327" y="5088"/>
                  </a:cubicBezTo>
                  <a:cubicBezTo>
                    <a:pt x="10357" y="4946"/>
                    <a:pt x="10212" y="4845"/>
                    <a:pt x="10085" y="4845"/>
                  </a:cubicBezTo>
                  <a:cubicBezTo>
                    <a:pt x="10010" y="4845"/>
                    <a:pt x="9941" y="4880"/>
                    <a:pt x="9919" y="4963"/>
                  </a:cubicBezTo>
                  <a:cubicBezTo>
                    <a:pt x="9753" y="5561"/>
                    <a:pt x="9649" y="6156"/>
                    <a:pt x="9456" y="6744"/>
                  </a:cubicBezTo>
                  <a:cubicBezTo>
                    <a:pt x="8902" y="6615"/>
                    <a:pt x="8368" y="6433"/>
                    <a:pt x="7827" y="6240"/>
                  </a:cubicBezTo>
                  <a:cubicBezTo>
                    <a:pt x="7810" y="6235"/>
                    <a:pt x="7790" y="6232"/>
                    <a:pt x="7769" y="6232"/>
                  </a:cubicBezTo>
                  <a:cubicBezTo>
                    <a:pt x="7700" y="6232"/>
                    <a:pt x="7619" y="6261"/>
                    <a:pt x="7590" y="6318"/>
                  </a:cubicBezTo>
                  <a:cubicBezTo>
                    <a:pt x="7320" y="6841"/>
                    <a:pt x="7043" y="7335"/>
                    <a:pt x="6688" y="7802"/>
                  </a:cubicBezTo>
                  <a:cubicBezTo>
                    <a:pt x="6211" y="7443"/>
                    <a:pt x="5739" y="7085"/>
                    <a:pt x="5266" y="6727"/>
                  </a:cubicBezTo>
                  <a:cubicBezTo>
                    <a:pt x="5218" y="6691"/>
                    <a:pt x="5155" y="6668"/>
                    <a:pt x="5094" y="6668"/>
                  </a:cubicBezTo>
                  <a:cubicBezTo>
                    <a:pt x="5046" y="6668"/>
                    <a:pt x="4999" y="6682"/>
                    <a:pt x="4962" y="6716"/>
                  </a:cubicBezTo>
                  <a:cubicBezTo>
                    <a:pt x="4525" y="7102"/>
                    <a:pt x="4093" y="7484"/>
                    <a:pt x="3657" y="7869"/>
                  </a:cubicBezTo>
                  <a:cubicBezTo>
                    <a:pt x="3123" y="7477"/>
                    <a:pt x="2582" y="7089"/>
                    <a:pt x="2035" y="6710"/>
                  </a:cubicBezTo>
                  <a:cubicBezTo>
                    <a:pt x="1997" y="6684"/>
                    <a:pt x="1938" y="6662"/>
                    <a:pt x="1882" y="6662"/>
                  </a:cubicBezTo>
                  <a:cubicBezTo>
                    <a:pt x="1837" y="6662"/>
                    <a:pt x="1795" y="6676"/>
                    <a:pt x="1768" y="6713"/>
                  </a:cubicBezTo>
                  <a:cubicBezTo>
                    <a:pt x="1582" y="6967"/>
                    <a:pt x="1251" y="7325"/>
                    <a:pt x="1041" y="7686"/>
                  </a:cubicBezTo>
                  <a:cubicBezTo>
                    <a:pt x="747" y="6936"/>
                    <a:pt x="551" y="6061"/>
                    <a:pt x="504" y="5017"/>
                  </a:cubicBezTo>
                  <a:cubicBezTo>
                    <a:pt x="400" y="2814"/>
                    <a:pt x="683" y="1499"/>
                    <a:pt x="1396" y="884"/>
                  </a:cubicBezTo>
                  <a:cubicBezTo>
                    <a:pt x="1800" y="534"/>
                    <a:pt x="2345" y="391"/>
                    <a:pt x="3072" y="391"/>
                  </a:cubicBezTo>
                  <a:close/>
                  <a:moveTo>
                    <a:pt x="3094" y="0"/>
                  </a:moveTo>
                  <a:cubicBezTo>
                    <a:pt x="2310" y="0"/>
                    <a:pt x="1640" y="156"/>
                    <a:pt x="1139" y="590"/>
                  </a:cubicBezTo>
                  <a:cubicBezTo>
                    <a:pt x="318" y="1300"/>
                    <a:pt x="1" y="2672"/>
                    <a:pt x="112" y="5037"/>
                  </a:cubicBezTo>
                  <a:cubicBezTo>
                    <a:pt x="352" y="10221"/>
                    <a:pt x="3897" y="11715"/>
                    <a:pt x="6830" y="12052"/>
                  </a:cubicBezTo>
                  <a:cubicBezTo>
                    <a:pt x="7454" y="12125"/>
                    <a:pt x="8055" y="12154"/>
                    <a:pt x="8611" y="12154"/>
                  </a:cubicBezTo>
                  <a:cubicBezTo>
                    <a:pt x="10035" y="12154"/>
                    <a:pt x="11167" y="11968"/>
                    <a:pt x="11649" y="11874"/>
                  </a:cubicBezTo>
                  <a:lnTo>
                    <a:pt x="11649" y="11874"/>
                  </a:lnTo>
                  <a:cubicBezTo>
                    <a:pt x="11636" y="12390"/>
                    <a:pt x="11608" y="13665"/>
                    <a:pt x="11636" y="15371"/>
                  </a:cubicBezTo>
                  <a:cubicBezTo>
                    <a:pt x="11163" y="15033"/>
                    <a:pt x="10396" y="14788"/>
                    <a:pt x="9705" y="14788"/>
                  </a:cubicBezTo>
                  <a:cubicBezTo>
                    <a:pt x="8868" y="14788"/>
                    <a:pt x="8142" y="15148"/>
                    <a:pt x="8189" y="16138"/>
                  </a:cubicBezTo>
                  <a:cubicBezTo>
                    <a:pt x="8237" y="17136"/>
                    <a:pt x="9445" y="17720"/>
                    <a:pt x="10488" y="17720"/>
                  </a:cubicBezTo>
                  <a:cubicBezTo>
                    <a:pt x="10886" y="17720"/>
                    <a:pt x="11260" y="17635"/>
                    <a:pt x="11537" y="17456"/>
                  </a:cubicBezTo>
                  <a:cubicBezTo>
                    <a:pt x="11558" y="17442"/>
                    <a:pt x="11564" y="17409"/>
                    <a:pt x="11558" y="17381"/>
                  </a:cubicBezTo>
                  <a:cubicBezTo>
                    <a:pt x="11555" y="17364"/>
                    <a:pt x="11545" y="17350"/>
                    <a:pt x="11528" y="17350"/>
                  </a:cubicBezTo>
                  <a:cubicBezTo>
                    <a:pt x="11524" y="17350"/>
                    <a:pt x="11521" y="17350"/>
                    <a:pt x="11517" y="17351"/>
                  </a:cubicBezTo>
                  <a:cubicBezTo>
                    <a:pt x="11328" y="17398"/>
                    <a:pt x="11044" y="17426"/>
                    <a:pt x="10726" y="17426"/>
                  </a:cubicBezTo>
                  <a:cubicBezTo>
                    <a:pt x="9596" y="17426"/>
                    <a:pt x="8019" y="17063"/>
                    <a:pt x="8580" y="15814"/>
                  </a:cubicBezTo>
                  <a:cubicBezTo>
                    <a:pt x="8829" y="15258"/>
                    <a:pt x="9273" y="15069"/>
                    <a:pt x="9771" y="15069"/>
                  </a:cubicBezTo>
                  <a:cubicBezTo>
                    <a:pt x="10402" y="15069"/>
                    <a:pt x="11119" y="15371"/>
                    <a:pt x="11639" y="15611"/>
                  </a:cubicBezTo>
                  <a:cubicBezTo>
                    <a:pt x="11649" y="16145"/>
                    <a:pt x="11666" y="16720"/>
                    <a:pt x="11689" y="17321"/>
                  </a:cubicBezTo>
                  <a:cubicBezTo>
                    <a:pt x="11743" y="18743"/>
                    <a:pt x="11838" y="20332"/>
                    <a:pt x="12001" y="21974"/>
                  </a:cubicBezTo>
                  <a:cubicBezTo>
                    <a:pt x="12531" y="27340"/>
                    <a:pt x="13362" y="30081"/>
                    <a:pt x="14471" y="30115"/>
                  </a:cubicBezTo>
                  <a:lnTo>
                    <a:pt x="14498" y="30115"/>
                  </a:lnTo>
                  <a:cubicBezTo>
                    <a:pt x="15383" y="30115"/>
                    <a:pt x="16224" y="28817"/>
                    <a:pt x="16454" y="28425"/>
                  </a:cubicBezTo>
                  <a:lnTo>
                    <a:pt x="19512" y="28223"/>
                  </a:lnTo>
                  <a:cubicBezTo>
                    <a:pt x="19726" y="28729"/>
                    <a:pt x="20445" y="30287"/>
                    <a:pt x="21276" y="30287"/>
                  </a:cubicBezTo>
                  <a:cubicBezTo>
                    <a:pt x="21297" y="30287"/>
                    <a:pt x="21320" y="30287"/>
                    <a:pt x="21340" y="30284"/>
                  </a:cubicBezTo>
                  <a:cubicBezTo>
                    <a:pt x="22172" y="30203"/>
                    <a:pt x="23020" y="28408"/>
                    <a:pt x="23301" y="27763"/>
                  </a:cubicBezTo>
                  <a:cubicBezTo>
                    <a:pt x="23619" y="27834"/>
                    <a:pt x="24360" y="27970"/>
                    <a:pt x="25335" y="27970"/>
                  </a:cubicBezTo>
                  <a:cubicBezTo>
                    <a:pt x="26772" y="27970"/>
                    <a:pt x="28715" y="27675"/>
                    <a:pt x="30559" y="26445"/>
                  </a:cubicBezTo>
                  <a:cubicBezTo>
                    <a:pt x="32850" y="24918"/>
                    <a:pt x="33618" y="22620"/>
                    <a:pt x="33567" y="20981"/>
                  </a:cubicBezTo>
                  <a:cubicBezTo>
                    <a:pt x="33560" y="20707"/>
                    <a:pt x="33513" y="20051"/>
                    <a:pt x="33250" y="19899"/>
                  </a:cubicBezTo>
                  <a:cubicBezTo>
                    <a:pt x="33197" y="19868"/>
                    <a:pt x="33145" y="19855"/>
                    <a:pt x="33093" y="19855"/>
                  </a:cubicBezTo>
                  <a:cubicBezTo>
                    <a:pt x="32925" y="19855"/>
                    <a:pt x="32751" y="19994"/>
                    <a:pt x="32529" y="20170"/>
                  </a:cubicBezTo>
                  <a:cubicBezTo>
                    <a:pt x="32222" y="20413"/>
                    <a:pt x="31776" y="20764"/>
                    <a:pt x="31107" y="20998"/>
                  </a:cubicBezTo>
                  <a:cubicBezTo>
                    <a:pt x="30697" y="21140"/>
                    <a:pt x="30208" y="21238"/>
                    <a:pt x="29613" y="21238"/>
                  </a:cubicBezTo>
                  <a:cubicBezTo>
                    <a:pt x="29447" y="21238"/>
                    <a:pt x="29273" y="21230"/>
                    <a:pt x="29090" y="21214"/>
                  </a:cubicBezTo>
                  <a:cubicBezTo>
                    <a:pt x="28954" y="21204"/>
                    <a:pt x="28819" y="21187"/>
                    <a:pt x="28677" y="21167"/>
                  </a:cubicBezTo>
                  <a:cubicBezTo>
                    <a:pt x="28001" y="21065"/>
                    <a:pt x="27373" y="20903"/>
                    <a:pt x="26785" y="20694"/>
                  </a:cubicBezTo>
                  <a:cubicBezTo>
                    <a:pt x="26001" y="20410"/>
                    <a:pt x="25294" y="20028"/>
                    <a:pt x="24659" y="19548"/>
                  </a:cubicBezTo>
                  <a:cubicBezTo>
                    <a:pt x="24037" y="19078"/>
                    <a:pt x="23486" y="18510"/>
                    <a:pt x="23007" y="17845"/>
                  </a:cubicBezTo>
                  <a:cubicBezTo>
                    <a:pt x="22527" y="17186"/>
                    <a:pt x="22115" y="16429"/>
                    <a:pt x="21766" y="15574"/>
                  </a:cubicBezTo>
                  <a:cubicBezTo>
                    <a:pt x="21760" y="15557"/>
                    <a:pt x="21753" y="15540"/>
                    <a:pt x="21746" y="15523"/>
                  </a:cubicBezTo>
                  <a:cubicBezTo>
                    <a:pt x="21398" y="14658"/>
                    <a:pt x="21077" y="13583"/>
                    <a:pt x="20752" y="12417"/>
                  </a:cubicBezTo>
                  <a:cubicBezTo>
                    <a:pt x="20624" y="11951"/>
                    <a:pt x="20493" y="11475"/>
                    <a:pt x="20361" y="10985"/>
                  </a:cubicBezTo>
                  <a:cubicBezTo>
                    <a:pt x="20270" y="10647"/>
                    <a:pt x="20178" y="10308"/>
                    <a:pt x="20087" y="9971"/>
                  </a:cubicBezTo>
                  <a:cubicBezTo>
                    <a:pt x="19763" y="8781"/>
                    <a:pt x="19425" y="7605"/>
                    <a:pt x="19053" y="6534"/>
                  </a:cubicBezTo>
                  <a:cubicBezTo>
                    <a:pt x="18773" y="5730"/>
                    <a:pt x="18472" y="4983"/>
                    <a:pt x="18141" y="4338"/>
                  </a:cubicBezTo>
                  <a:cubicBezTo>
                    <a:pt x="17765" y="3611"/>
                    <a:pt x="17357" y="3009"/>
                    <a:pt x="16890" y="2591"/>
                  </a:cubicBezTo>
                  <a:cubicBezTo>
                    <a:pt x="15964" y="1763"/>
                    <a:pt x="12966" y="1367"/>
                    <a:pt x="9797" y="948"/>
                  </a:cubicBezTo>
                  <a:cubicBezTo>
                    <a:pt x="8368" y="759"/>
                    <a:pt x="6891" y="563"/>
                    <a:pt x="5692" y="333"/>
                  </a:cubicBezTo>
                  <a:cubicBezTo>
                    <a:pt x="4748" y="150"/>
                    <a:pt x="3866" y="0"/>
                    <a:pt x="30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7768306" y="3673017"/>
              <a:ext cx="75037" cy="75182"/>
            </a:xfrm>
            <a:custGeom>
              <a:avLst/>
              <a:gdLst/>
              <a:ahLst/>
              <a:cxnLst/>
              <a:rect l="l" t="t" r="r" b="b"/>
              <a:pathLst>
                <a:path w="1545" h="1548" extrusionOk="0">
                  <a:moveTo>
                    <a:pt x="774" y="0"/>
                  </a:moveTo>
                  <a:cubicBezTo>
                    <a:pt x="345" y="0"/>
                    <a:pt x="0" y="345"/>
                    <a:pt x="0" y="774"/>
                  </a:cubicBezTo>
                  <a:cubicBezTo>
                    <a:pt x="0" y="1200"/>
                    <a:pt x="345" y="1548"/>
                    <a:pt x="774" y="1548"/>
                  </a:cubicBezTo>
                  <a:cubicBezTo>
                    <a:pt x="1200" y="1548"/>
                    <a:pt x="1545" y="1200"/>
                    <a:pt x="1545" y="774"/>
                  </a:cubicBezTo>
                  <a:cubicBezTo>
                    <a:pt x="1545" y="345"/>
                    <a:pt x="1200" y="0"/>
                    <a:pt x="7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7787489" y="4248581"/>
              <a:ext cx="186693" cy="158184"/>
            </a:xfrm>
            <a:custGeom>
              <a:avLst/>
              <a:gdLst/>
              <a:ahLst/>
              <a:cxnLst/>
              <a:rect l="l" t="t" r="r" b="b"/>
              <a:pathLst>
                <a:path w="3844" h="3257" extrusionOk="0">
                  <a:moveTo>
                    <a:pt x="2671" y="0"/>
                  </a:moveTo>
                  <a:cubicBezTo>
                    <a:pt x="1749" y="0"/>
                    <a:pt x="682" y="460"/>
                    <a:pt x="281" y="1342"/>
                  </a:cubicBezTo>
                  <a:cubicBezTo>
                    <a:pt x="0" y="1960"/>
                    <a:pt x="85" y="2745"/>
                    <a:pt x="724" y="3093"/>
                  </a:cubicBezTo>
                  <a:cubicBezTo>
                    <a:pt x="933" y="3207"/>
                    <a:pt x="1150" y="3257"/>
                    <a:pt x="1367" y="3257"/>
                  </a:cubicBezTo>
                  <a:cubicBezTo>
                    <a:pt x="2008" y="3257"/>
                    <a:pt x="2644" y="2821"/>
                    <a:pt x="3045" y="2336"/>
                  </a:cubicBezTo>
                  <a:cubicBezTo>
                    <a:pt x="3532" y="1748"/>
                    <a:pt x="3843" y="643"/>
                    <a:pt x="3116" y="112"/>
                  </a:cubicBezTo>
                  <a:cubicBezTo>
                    <a:pt x="3107" y="105"/>
                    <a:pt x="3098" y="102"/>
                    <a:pt x="3091" y="102"/>
                  </a:cubicBezTo>
                  <a:cubicBezTo>
                    <a:pt x="3066" y="102"/>
                    <a:pt x="3056" y="140"/>
                    <a:pt x="3059" y="176"/>
                  </a:cubicBezTo>
                  <a:cubicBezTo>
                    <a:pt x="3059" y="200"/>
                    <a:pt x="3062" y="223"/>
                    <a:pt x="3073" y="234"/>
                  </a:cubicBezTo>
                  <a:cubicBezTo>
                    <a:pt x="3201" y="372"/>
                    <a:pt x="3305" y="784"/>
                    <a:pt x="3296" y="977"/>
                  </a:cubicBezTo>
                  <a:cubicBezTo>
                    <a:pt x="3288" y="1143"/>
                    <a:pt x="3224" y="1329"/>
                    <a:pt x="3163" y="1480"/>
                  </a:cubicBezTo>
                  <a:cubicBezTo>
                    <a:pt x="3093" y="1667"/>
                    <a:pt x="2995" y="1842"/>
                    <a:pt x="2876" y="2004"/>
                  </a:cubicBezTo>
                  <a:cubicBezTo>
                    <a:pt x="2552" y="2450"/>
                    <a:pt x="2008" y="2904"/>
                    <a:pt x="1437" y="2944"/>
                  </a:cubicBezTo>
                  <a:cubicBezTo>
                    <a:pt x="1402" y="2947"/>
                    <a:pt x="1369" y="2948"/>
                    <a:pt x="1336" y="2948"/>
                  </a:cubicBezTo>
                  <a:cubicBezTo>
                    <a:pt x="536" y="2948"/>
                    <a:pt x="270" y="2173"/>
                    <a:pt x="568" y="1491"/>
                  </a:cubicBezTo>
                  <a:cubicBezTo>
                    <a:pt x="916" y="697"/>
                    <a:pt x="1883" y="223"/>
                    <a:pt x="2704" y="115"/>
                  </a:cubicBezTo>
                  <a:cubicBezTo>
                    <a:pt x="2721" y="115"/>
                    <a:pt x="2728" y="106"/>
                    <a:pt x="2734" y="92"/>
                  </a:cubicBezTo>
                  <a:cubicBezTo>
                    <a:pt x="2751" y="58"/>
                    <a:pt x="2741" y="0"/>
                    <a:pt x="2700" y="0"/>
                  </a:cubicBezTo>
                  <a:cubicBezTo>
                    <a:pt x="2691" y="0"/>
                    <a:pt x="2681" y="0"/>
                    <a:pt x="26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8321189" y="4504916"/>
              <a:ext cx="88539" cy="64061"/>
            </a:xfrm>
            <a:custGeom>
              <a:avLst/>
              <a:gdLst/>
              <a:ahLst/>
              <a:cxnLst/>
              <a:rect l="l" t="t" r="r" b="b"/>
              <a:pathLst>
                <a:path w="1823" h="1319" extrusionOk="0">
                  <a:moveTo>
                    <a:pt x="652" y="1"/>
                  </a:moveTo>
                  <a:cubicBezTo>
                    <a:pt x="526" y="1"/>
                    <a:pt x="402" y="36"/>
                    <a:pt x="302" y="106"/>
                  </a:cubicBezTo>
                  <a:cubicBezTo>
                    <a:pt x="214" y="167"/>
                    <a:pt x="143" y="251"/>
                    <a:pt x="110" y="366"/>
                  </a:cubicBezTo>
                  <a:cubicBezTo>
                    <a:pt x="1" y="758"/>
                    <a:pt x="380" y="1093"/>
                    <a:pt x="704" y="1227"/>
                  </a:cubicBezTo>
                  <a:cubicBezTo>
                    <a:pt x="833" y="1281"/>
                    <a:pt x="1004" y="1319"/>
                    <a:pt x="1172" y="1319"/>
                  </a:cubicBezTo>
                  <a:cubicBezTo>
                    <a:pt x="1418" y="1319"/>
                    <a:pt x="1658" y="1239"/>
                    <a:pt x="1758" y="1015"/>
                  </a:cubicBezTo>
                  <a:cubicBezTo>
                    <a:pt x="1822" y="866"/>
                    <a:pt x="1772" y="711"/>
                    <a:pt x="1684" y="582"/>
                  </a:cubicBezTo>
                  <a:cubicBezTo>
                    <a:pt x="1667" y="555"/>
                    <a:pt x="1646" y="528"/>
                    <a:pt x="1626" y="501"/>
                  </a:cubicBezTo>
                  <a:cubicBezTo>
                    <a:pt x="1568" y="438"/>
                    <a:pt x="1374" y="240"/>
                    <a:pt x="1243" y="240"/>
                  </a:cubicBezTo>
                  <a:cubicBezTo>
                    <a:pt x="1222" y="240"/>
                    <a:pt x="1202" y="245"/>
                    <a:pt x="1184" y="257"/>
                  </a:cubicBezTo>
                  <a:cubicBezTo>
                    <a:pt x="1184" y="262"/>
                    <a:pt x="1184" y="262"/>
                    <a:pt x="1180" y="265"/>
                  </a:cubicBezTo>
                  <a:cubicBezTo>
                    <a:pt x="1160" y="285"/>
                    <a:pt x="1164" y="332"/>
                    <a:pt x="1180" y="352"/>
                  </a:cubicBezTo>
                  <a:cubicBezTo>
                    <a:pt x="1214" y="403"/>
                    <a:pt x="1282" y="454"/>
                    <a:pt x="1350" y="508"/>
                  </a:cubicBezTo>
                  <a:cubicBezTo>
                    <a:pt x="1505" y="633"/>
                    <a:pt x="1674" y="772"/>
                    <a:pt x="1488" y="947"/>
                  </a:cubicBezTo>
                  <a:cubicBezTo>
                    <a:pt x="1390" y="1039"/>
                    <a:pt x="1249" y="1074"/>
                    <a:pt x="1106" y="1074"/>
                  </a:cubicBezTo>
                  <a:cubicBezTo>
                    <a:pt x="987" y="1074"/>
                    <a:pt x="866" y="1050"/>
                    <a:pt x="768" y="1015"/>
                  </a:cubicBezTo>
                  <a:cubicBezTo>
                    <a:pt x="562" y="940"/>
                    <a:pt x="288" y="758"/>
                    <a:pt x="325" y="511"/>
                  </a:cubicBezTo>
                  <a:cubicBezTo>
                    <a:pt x="349" y="369"/>
                    <a:pt x="457" y="285"/>
                    <a:pt x="589" y="245"/>
                  </a:cubicBezTo>
                  <a:cubicBezTo>
                    <a:pt x="650" y="227"/>
                    <a:pt x="717" y="218"/>
                    <a:pt x="783" y="218"/>
                  </a:cubicBezTo>
                  <a:cubicBezTo>
                    <a:pt x="881" y="218"/>
                    <a:pt x="977" y="237"/>
                    <a:pt x="1052" y="271"/>
                  </a:cubicBezTo>
                  <a:cubicBezTo>
                    <a:pt x="1057" y="274"/>
                    <a:pt x="1062" y="275"/>
                    <a:pt x="1067" y="275"/>
                  </a:cubicBezTo>
                  <a:cubicBezTo>
                    <a:pt x="1089" y="275"/>
                    <a:pt x="1095" y="242"/>
                    <a:pt x="1093" y="210"/>
                  </a:cubicBezTo>
                  <a:cubicBezTo>
                    <a:pt x="1089" y="190"/>
                    <a:pt x="1086" y="167"/>
                    <a:pt x="1075" y="160"/>
                  </a:cubicBezTo>
                  <a:cubicBezTo>
                    <a:pt x="962" y="54"/>
                    <a:pt x="806" y="1"/>
                    <a:pt x="6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8441877" y="4543867"/>
              <a:ext cx="79942" cy="48713"/>
            </a:xfrm>
            <a:custGeom>
              <a:avLst/>
              <a:gdLst/>
              <a:ahLst/>
              <a:cxnLst/>
              <a:rect l="l" t="t" r="r" b="b"/>
              <a:pathLst>
                <a:path w="1646" h="1003" extrusionOk="0">
                  <a:moveTo>
                    <a:pt x="601" y="1"/>
                  </a:moveTo>
                  <a:cubicBezTo>
                    <a:pt x="407" y="1"/>
                    <a:pt x="210" y="85"/>
                    <a:pt x="131" y="257"/>
                  </a:cubicBezTo>
                  <a:cubicBezTo>
                    <a:pt x="0" y="541"/>
                    <a:pt x="290" y="770"/>
                    <a:pt x="524" y="868"/>
                  </a:cubicBezTo>
                  <a:cubicBezTo>
                    <a:pt x="653" y="924"/>
                    <a:pt x="910" y="1002"/>
                    <a:pt x="1134" y="1002"/>
                  </a:cubicBezTo>
                  <a:cubicBezTo>
                    <a:pt x="1302" y="1002"/>
                    <a:pt x="1451" y="958"/>
                    <a:pt x="1513" y="828"/>
                  </a:cubicBezTo>
                  <a:cubicBezTo>
                    <a:pt x="1646" y="561"/>
                    <a:pt x="1315" y="189"/>
                    <a:pt x="1067" y="138"/>
                  </a:cubicBezTo>
                  <a:cubicBezTo>
                    <a:pt x="1063" y="137"/>
                    <a:pt x="1059" y="137"/>
                    <a:pt x="1055" y="137"/>
                  </a:cubicBezTo>
                  <a:cubicBezTo>
                    <a:pt x="1031" y="137"/>
                    <a:pt x="1020" y="163"/>
                    <a:pt x="1017" y="193"/>
                  </a:cubicBezTo>
                  <a:cubicBezTo>
                    <a:pt x="1017" y="223"/>
                    <a:pt x="1027" y="257"/>
                    <a:pt x="1041" y="271"/>
                  </a:cubicBezTo>
                  <a:cubicBezTo>
                    <a:pt x="1112" y="331"/>
                    <a:pt x="1436" y="575"/>
                    <a:pt x="1290" y="703"/>
                  </a:cubicBezTo>
                  <a:cubicBezTo>
                    <a:pt x="1247" y="742"/>
                    <a:pt x="1167" y="753"/>
                    <a:pt x="1087" y="753"/>
                  </a:cubicBezTo>
                  <a:cubicBezTo>
                    <a:pt x="1015" y="753"/>
                    <a:pt x="943" y="745"/>
                    <a:pt x="895" y="740"/>
                  </a:cubicBezTo>
                  <a:cubicBezTo>
                    <a:pt x="788" y="726"/>
                    <a:pt x="672" y="696"/>
                    <a:pt x="571" y="656"/>
                  </a:cubicBezTo>
                  <a:cubicBezTo>
                    <a:pt x="406" y="591"/>
                    <a:pt x="196" y="446"/>
                    <a:pt x="429" y="294"/>
                  </a:cubicBezTo>
                  <a:cubicBezTo>
                    <a:pt x="512" y="240"/>
                    <a:pt x="599" y="222"/>
                    <a:pt x="687" y="222"/>
                  </a:cubicBezTo>
                  <a:cubicBezTo>
                    <a:pt x="765" y="222"/>
                    <a:pt x="843" y="236"/>
                    <a:pt x="922" y="250"/>
                  </a:cubicBezTo>
                  <a:cubicBezTo>
                    <a:pt x="926" y="251"/>
                    <a:pt x="929" y="251"/>
                    <a:pt x="933" y="251"/>
                  </a:cubicBezTo>
                  <a:cubicBezTo>
                    <a:pt x="971" y="251"/>
                    <a:pt x="979" y="216"/>
                    <a:pt x="973" y="179"/>
                  </a:cubicBezTo>
                  <a:cubicBezTo>
                    <a:pt x="966" y="145"/>
                    <a:pt x="953" y="115"/>
                    <a:pt x="936" y="101"/>
                  </a:cubicBezTo>
                  <a:cubicBezTo>
                    <a:pt x="845" y="34"/>
                    <a:pt x="724" y="1"/>
                    <a:pt x="6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8341733" y="4593550"/>
              <a:ext cx="121467" cy="66440"/>
            </a:xfrm>
            <a:custGeom>
              <a:avLst/>
              <a:gdLst/>
              <a:ahLst/>
              <a:cxnLst/>
              <a:rect l="l" t="t" r="r" b="b"/>
              <a:pathLst>
                <a:path w="2501" h="1368" extrusionOk="0">
                  <a:moveTo>
                    <a:pt x="1040" y="0"/>
                  </a:moveTo>
                  <a:cubicBezTo>
                    <a:pt x="770" y="0"/>
                    <a:pt x="483" y="82"/>
                    <a:pt x="318" y="257"/>
                  </a:cubicBezTo>
                  <a:cubicBezTo>
                    <a:pt x="0" y="595"/>
                    <a:pt x="450" y="1042"/>
                    <a:pt x="741" y="1204"/>
                  </a:cubicBezTo>
                  <a:cubicBezTo>
                    <a:pt x="927" y="1306"/>
                    <a:pt x="1180" y="1368"/>
                    <a:pt x="1431" y="1368"/>
                  </a:cubicBezTo>
                  <a:cubicBezTo>
                    <a:pt x="1710" y="1368"/>
                    <a:pt x="1986" y="1292"/>
                    <a:pt x="2163" y="1113"/>
                  </a:cubicBezTo>
                  <a:cubicBezTo>
                    <a:pt x="2501" y="768"/>
                    <a:pt x="2197" y="265"/>
                    <a:pt x="1808" y="126"/>
                  </a:cubicBezTo>
                  <a:cubicBezTo>
                    <a:pt x="1799" y="123"/>
                    <a:pt x="1791" y="122"/>
                    <a:pt x="1784" y="122"/>
                  </a:cubicBezTo>
                  <a:cubicBezTo>
                    <a:pt x="1749" y="122"/>
                    <a:pt x="1738" y="154"/>
                    <a:pt x="1738" y="190"/>
                  </a:cubicBezTo>
                  <a:cubicBezTo>
                    <a:pt x="1738" y="231"/>
                    <a:pt x="1751" y="274"/>
                    <a:pt x="1778" y="295"/>
                  </a:cubicBezTo>
                  <a:cubicBezTo>
                    <a:pt x="1846" y="338"/>
                    <a:pt x="1923" y="379"/>
                    <a:pt x="1974" y="444"/>
                  </a:cubicBezTo>
                  <a:cubicBezTo>
                    <a:pt x="2095" y="589"/>
                    <a:pt x="2116" y="849"/>
                    <a:pt x="1944" y="971"/>
                  </a:cubicBezTo>
                  <a:cubicBezTo>
                    <a:pt x="1825" y="1055"/>
                    <a:pt x="1670" y="1093"/>
                    <a:pt x="1524" y="1109"/>
                  </a:cubicBezTo>
                  <a:cubicBezTo>
                    <a:pt x="1458" y="1117"/>
                    <a:pt x="1391" y="1121"/>
                    <a:pt x="1324" y="1121"/>
                  </a:cubicBezTo>
                  <a:cubicBezTo>
                    <a:pt x="1053" y="1121"/>
                    <a:pt x="779" y="1049"/>
                    <a:pt x="582" y="849"/>
                  </a:cubicBezTo>
                  <a:cubicBezTo>
                    <a:pt x="171" y="430"/>
                    <a:pt x="824" y="196"/>
                    <a:pt x="1247" y="196"/>
                  </a:cubicBezTo>
                  <a:cubicBezTo>
                    <a:pt x="1319" y="196"/>
                    <a:pt x="1384" y="203"/>
                    <a:pt x="1437" y="217"/>
                  </a:cubicBezTo>
                  <a:cubicBezTo>
                    <a:pt x="1442" y="218"/>
                    <a:pt x="1447" y="219"/>
                    <a:pt x="1451" y="219"/>
                  </a:cubicBezTo>
                  <a:cubicBezTo>
                    <a:pt x="1488" y="219"/>
                    <a:pt x="1493" y="168"/>
                    <a:pt x="1481" y="126"/>
                  </a:cubicBezTo>
                  <a:cubicBezTo>
                    <a:pt x="1471" y="99"/>
                    <a:pt x="1460" y="75"/>
                    <a:pt x="1440" y="68"/>
                  </a:cubicBezTo>
                  <a:cubicBezTo>
                    <a:pt x="1326" y="24"/>
                    <a:pt x="1185" y="0"/>
                    <a:pt x="10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" name="Google Shape;41;p2"/>
          <p:cNvGrpSpPr/>
          <p:nvPr/>
        </p:nvGrpSpPr>
        <p:grpSpPr>
          <a:xfrm flipH="1">
            <a:off x="830000" y="137100"/>
            <a:ext cx="1469422" cy="1228432"/>
            <a:chOff x="-304950" y="1799125"/>
            <a:chExt cx="1469422" cy="1228432"/>
          </a:xfrm>
        </p:grpSpPr>
        <p:sp>
          <p:nvSpPr>
            <p:cNvPr id="42" name="Google Shape;42;p2"/>
            <p:cNvSpPr/>
            <p:nvPr/>
          </p:nvSpPr>
          <p:spPr>
            <a:xfrm>
              <a:off x="-304950" y="2353565"/>
              <a:ext cx="1181737" cy="673993"/>
            </a:xfrm>
            <a:custGeom>
              <a:avLst/>
              <a:gdLst/>
              <a:ahLst/>
              <a:cxnLst/>
              <a:rect l="l" t="t" r="r" b="b"/>
              <a:pathLst>
                <a:path w="22071" h="12588" extrusionOk="0">
                  <a:moveTo>
                    <a:pt x="7465" y="0"/>
                  </a:moveTo>
                  <a:lnTo>
                    <a:pt x="7154" y="254"/>
                  </a:lnTo>
                  <a:cubicBezTo>
                    <a:pt x="7161" y="278"/>
                    <a:pt x="7161" y="312"/>
                    <a:pt x="7140" y="328"/>
                  </a:cubicBezTo>
                  <a:cubicBezTo>
                    <a:pt x="6028" y="1251"/>
                    <a:pt x="4971" y="2251"/>
                    <a:pt x="3843" y="3167"/>
                  </a:cubicBezTo>
                  <a:cubicBezTo>
                    <a:pt x="2714" y="4083"/>
                    <a:pt x="1491" y="5367"/>
                    <a:pt x="136" y="5935"/>
                  </a:cubicBezTo>
                  <a:cubicBezTo>
                    <a:pt x="129" y="5937"/>
                    <a:pt x="124" y="5938"/>
                    <a:pt x="119" y="5938"/>
                  </a:cubicBezTo>
                  <a:cubicBezTo>
                    <a:pt x="109" y="5938"/>
                    <a:pt x="101" y="5935"/>
                    <a:pt x="95" y="5928"/>
                  </a:cubicBezTo>
                  <a:lnTo>
                    <a:pt x="0" y="6002"/>
                  </a:lnTo>
                  <a:cubicBezTo>
                    <a:pt x="0" y="6002"/>
                    <a:pt x="2126" y="9831"/>
                    <a:pt x="10169" y="11930"/>
                  </a:cubicBezTo>
                  <a:cubicBezTo>
                    <a:pt x="12055" y="12423"/>
                    <a:pt x="14007" y="12588"/>
                    <a:pt x="15770" y="12588"/>
                  </a:cubicBezTo>
                  <a:cubicBezTo>
                    <a:pt x="19297" y="12588"/>
                    <a:pt x="22071" y="11930"/>
                    <a:pt x="22071" y="11930"/>
                  </a:cubicBezTo>
                  <a:lnTo>
                    <a:pt x="21921" y="10973"/>
                  </a:lnTo>
                  <a:cubicBezTo>
                    <a:pt x="21912" y="10980"/>
                    <a:pt x="21901" y="10984"/>
                    <a:pt x="21890" y="10984"/>
                  </a:cubicBezTo>
                  <a:cubicBezTo>
                    <a:pt x="21871" y="10984"/>
                    <a:pt x="21851" y="10971"/>
                    <a:pt x="21840" y="10943"/>
                  </a:cubicBezTo>
                  <a:cubicBezTo>
                    <a:pt x="21364" y="9530"/>
                    <a:pt x="21232" y="7969"/>
                    <a:pt x="21009" y="6502"/>
                  </a:cubicBezTo>
                  <a:cubicBezTo>
                    <a:pt x="20881" y="5685"/>
                    <a:pt x="20762" y="4863"/>
                    <a:pt x="20664" y="4039"/>
                  </a:cubicBezTo>
                  <a:cubicBezTo>
                    <a:pt x="20634" y="3803"/>
                    <a:pt x="20472" y="3191"/>
                    <a:pt x="20624" y="2937"/>
                  </a:cubicBezTo>
                  <a:cubicBezTo>
                    <a:pt x="17805" y="2876"/>
                    <a:pt x="15552" y="2623"/>
                    <a:pt x="13555" y="2177"/>
                  </a:cubicBezTo>
                  <a:lnTo>
                    <a:pt x="13555" y="2187"/>
                  </a:lnTo>
                  <a:cubicBezTo>
                    <a:pt x="13217" y="3617"/>
                    <a:pt x="12585" y="5012"/>
                    <a:pt x="12081" y="6387"/>
                  </a:cubicBezTo>
                  <a:cubicBezTo>
                    <a:pt x="11530" y="7888"/>
                    <a:pt x="10899" y="9368"/>
                    <a:pt x="10351" y="10865"/>
                  </a:cubicBezTo>
                  <a:cubicBezTo>
                    <a:pt x="10342" y="10890"/>
                    <a:pt x="10328" y="10901"/>
                    <a:pt x="10314" y="10901"/>
                  </a:cubicBezTo>
                  <a:cubicBezTo>
                    <a:pt x="10281" y="10901"/>
                    <a:pt x="10246" y="10847"/>
                    <a:pt x="10263" y="10804"/>
                  </a:cubicBezTo>
                  <a:cubicBezTo>
                    <a:pt x="10807" y="9321"/>
                    <a:pt x="11273" y="7797"/>
                    <a:pt x="11818" y="6309"/>
                  </a:cubicBezTo>
                  <a:cubicBezTo>
                    <a:pt x="12321" y="4935"/>
                    <a:pt x="12736" y="3455"/>
                    <a:pt x="13402" y="2146"/>
                  </a:cubicBezTo>
                  <a:cubicBezTo>
                    <a:pt x="11264" y="1657"/>
                    <a:pt x="9414" y="944"/>
                    <a:pt x="74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-20901" y="2114387"/>
              <a:ext cx="51454" cy="33036"/>
            </a:xfrm>
            <a:custGeom>
              <a:avLst/>
              <a:gdLst/>
              <a:ahLst/>
              <a:cxnLst/>
              <a:rect l="l" t="t" r="r" b="b"/>
              <a:pathLst>
                <a:path w="961" h="617" extrusionOk="0">
                  <a:moveTo>
                    <a:pt x="586" y="0"/>
                  </a:moveTo>
                  <a:cubicBezTo>
                    <a:pt x="511" y="4"/>
                    <a:pt x="433" y="0"/>
                    <a:pt x="366" y="17"/>
                  </a:cubicBezTo>
                  <a:cubicBezTo>
                    <a:pt x="204" y="51"/>
                    <a:pt x="1" y="197"/>
                    <a:pt x="65" y="389"/>
                  </a:cubicBezTo>
                  <a:cubicBezTo>
                    <a:pt x="119" y="547"/>
                    <a:pt x="387" y="616"/>
                    <a:pt x="596" y="616"/>
                  </a:cubicBezTo>
                  <a:cubicBezTo>
                    <a:pt x="674" y="616"/>
                    <a:pt x="744" y="606"/>
                    <a:pt x="792" y="588"/>
                  </a:cubicBezTo>
                  <a:cubicBezTo>
                    <a:pt x="960" y="524"/>
                    <a:pt x="946" y="355"/>
                    <a:pt x="869" y="220"/>
                  </a:cubicBezTo>
                  <a:cubicBezTo>
                    <a:pt x="795" y="91"/>
                    <a:pt x="700" y="30"/>
                    <a:pt x="5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421690" y="2290491"/>
              <a:ext cx="51026" cy="24951"/>
            </a:xfrm>
            <a:custGeom>
              <a:avLst/>
              <a:gdLst/>
              <a:ahLst/>
              <a:cxnLst/>
              <a:rect l="l" t="t" r="r" b="b"/>
              <a:pathLst>
                <a:path w="953" h="466" extrusionOk="0">
                  <a:moveTo>
                    <a:pt x="440" y="0"/>
                  </a:moveTo>
                  <a:cubicBezTo>
                    <a:pt x="277" y="0"/>
                    <a:pt x="68" y="57"/>
                    <a:pt x="41" y="212"/>
                  </a:cubicBezTo>
                  <a:cubicBezTo>
                    <a:pt x="0" y="439"/>
                    <a:pt x="423" y="466"/>
                    <a:pt x="561" y="466"/>
                  </a:cubicBezTo>
                  <a:cubicBezTo>
                    <a:pt x="700" y="466"/>
                    <a:pt x="953" y="411"/>
                    <a:pt x="848" y="222"/>
                  </a:cubicBezTo>
                  <a:cubicBezTo>
                    <a:pt x="778" y="97"/>
                    <a:pt x="636" y="43"/>
                    <a:pt x="491" y="2"/>
                  </a:cubicBezTo>
                  <a:cubicBezTo>
                    <a:pt x="474" y="1"/>
                    <a:pt x="457" y="0"/>
                    <a:pt x="44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839544" y="2338519"/>
              <a:ext cx="64947" cy="39943"/>
            </a:xfrm>
            <a:custGeom>
              <a:avLst/>
              <a:gdLst/>
              <a:ahLst/>
              <a:cxnLst/>
              <a:rect l="l" t="t" r="r" b="b"/>
              <a:pathLst>
                <a:path w="1213" h="746" extrusionOk="0">
                  <a:moveTo>
                    <a:pt x="800" y="1"/>
                  </a:moveTo>
                  <a:cubicBezTo>
                    <a:pt x="546" y="15"/>
                    <a:pt x="259" y="116"/>
                    <a:pt x="144" y="333"/>
                  </a:cubicBezTo>
                  <a:cubicBezTo>
                    <a:pt x="0" y="606"/>
                    <a:pt x="500" y="745"/>
                    <a:pt x="746" y="745"/>
                  </a:cubicBezTo>
                  <a:cubicBezTo>
                    <a:pt x="770" y="745"/>
                    <a:pt x="792" y="744"/>
                    <a:pt x="810" y="741"/>
                  </a:cubicBezTo>
                  <a:cubicBezTo>
                    <a:pt x="1030" y="707"/>
                    <a:pt x="1212" y="521"/>
                    <a:pt x="1212" y="295"/>
                  </a:cubicBezTo>
                  <a:cubicBezTo>
                    <a:pt x="1212" y="204"/>
                    <a:pt x="1178" y="127"/>
                    <a:pt x="1104" y="72"/>
                  </a:cubicBezTo>
                  <a:cubicBezTo>
                    <a:pt x="1013" y="8"/>
                    <a:pt x="902" y="25"/>
                    <a:pt x="8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-216496" y="2018117"/>
              <a:ext cx="1366458" cy="435193"/>
            </a:xfrm>
            <a:custGeom>
              <a:avLst/>
              <a:gdLst/>
              <a:ahLst/>
              <a:cxnLst/>
              <a:rect l="l" t="t" r="r" b="b"/>
              <a:pathLst>
                <a:path w="25521" h="8128" extrusionOk="0">
                  <a:moveTo>
                    <a:pt x="4138" y="1493"/>
                  </a:moveTo>
                  <a:cubicBezTo>
                    <a:pt x="4230" y="1493"/>
                    <a:pt x="4330" y="1525"/>
                    <a:pt x="4404" y="1561"/>
                  </a:cubicBezTo>
                  <a:cubicBezTo>
                    <a:pt x="4552" y="1633"/>
                    <a:pt x="4677" y="1747"/>
                    <a:pt x="4769" y="1883"/>
                  </a:cubicBezTo>
                  <a:cubicBezTo>
                    <a:pt x="4891" y="2065"/>
                    <a:pt x="4972" y="2335"/>
                    <a:pt x="4827" y="2528"/>
                  </a:cubicBezTo>
                  <a:cubicBezTo>
                    <a:pt x="4721" y="2670"/>
                    <a:pt x="4541" y="2716"/>
                    <a:pt x="4358" y="2716"/>
                  </a:cubicBezTo>
                  <a:cubicBezTo>
                    <a:pt x="4217" y="2716"/>
                    <a:pt x="4074" y="2689"/>
                    <a:pt x="3961" y="2656"/>
                  </a:cubicBezTo>
                  <a:cubicBezTo>
                    <a:pt x="3617" y="2555"/>
                    <a:pt x="3252" y="2265"/>
                    <a:pt x="3428" y="1869"/>
                  </a:cubicBezTo>
                  <a:cubicBezTo>
                    <a:pt x="3525" y="1643"/>
                    <a:pt x="3768" y="1528"/>
                    <a:pt x="4016" y="1518"/>
                  </a:cubicBezTo>
                  <a:cubicBezTo>
                    <a:pt x="4052" y="1500"/>
                    <a:pt x="4094" y="1493"/>
                    <a:pt x="4138" y="1493"/>
                  </a:cubicBezTo>
                  <a:close/>
                  <a:moveTo>
                    <a:pt x="12348" y="4862"/>
                  </a:moveTo>
                  <a:cubicBezTo>
                    <a:pt x="12607" y="4862"/>
                    <a:pt x="12888" y="5063"/>
                    <a:pt x="12987" y="5289"/>
                  </a:cubicBezTo>
                  <a:cubicBezTo>
                    <a:pt x="13138" y="5630"/>
                    <a:pt x="12838" y="5802"/>
                    <a:pt x="12535" y="5802"/>
                  </a:cubicBezTo>
                  <a:cubicBezTo>
                    <a:pt x="12531" y="5802"/>
                    <a:pt x="12528" y="5802"/>
                    <a:pt x="12524" y="5802"/>
                  </a:cubicBezTo>
                  <a:cubicBezTo>
                    <a:pt x="12210" y="5802"/>
                    <a:pt x="11663" y="5644"/>
                    <a:pt x="11724" y="5225"/>
                  </a:cubicBezTo>
                  <a:cubicBezTo>
                    <a:pt x="11744" y="5086"/>
                    <a:pt x="11842" y="4978"/>
                    <a:pt x="11967" y="4924"/>
                  </a:cubicBezTo>
                  <a:cubicBezTo>
                    <a:pt x="12030" y="4895"/>
                    <a:pt x="12092" y="4884"/>
                    <a:pt x="12151" y="4884"/>
                  </a:cubicBezTo>
                  <a:cubicBezTo>
                    <a:pt x="12167" y="4884"/>
                    <a:pt x="12184" y="4885"/>
                    <a:pt x="12200" y="4887"/>
                  </a:cubicBezTo>
                  <a:cubicBezTo>
                    <a:pt x="12247" y="4870"/>
                    <a:pt x="12297" y="4862"/>
                    <a:pt x="12348" y="4862"/>
                  </a:cubicBezTo>
                  <a:close/>
                  <a:moveTo>
                    <a:pt x="20574" y="5778"/>
                  </a:moveTo>
                  <a:cubicBezTo>
                    <a:pt x="20861" y="5778"/>
                    <a:pt x="21106" y="5988"/>
                    <a:pt x="21149" y="6282"/>
                  </a:cubicBezTo>
                  <a:cubicBezTo>
                    <a:pt x="21182" y="6526"/>
                    <a:pt x="21063" y="6772"/>
                    <a:pt x="20848" y="6894"/>
                  </a:cubicBezTo>
                  <a:cubicBezTo>
                    <a:pt x="20741" y="6955"/>
                    <a:pt x="20621" y="6981"/>
                    <a:pt x="20498" y="6981"/>
                  </a:cubicBezTo>
                  <a:cubicBezTo>
                    <a:pt x="20271" y="6981"/>
                    <a:pt x="20036" y="6892"/>
                    <a:pt x="19861" y="6769"/>
                  </a:cubicBezTo>
                  <a:cubicBezTo>
                    <a:pt x="19600" y="6587"/>
                    <a:pt x="19509" y="6265"/>
                    <a:pt x="19756" y="6029"/>
                  </a:cubicBezTo>
                  <a:cubicBezTo>
                    <a:pt x="19924" y="5868"/>
                    <a:pt x="20150" y="5796"/>
                    <a:pt x="20376" y="5796"/>
                  </a:cubicBezTo>
                  <a:cubicBezTo>
                    <a:pt x="20405" y="5796"/>
                    <a:pt x="20434" y="5797"/>
                    <a:pt x="20462" y="5799"/>
                  </a:cubicBezTo>
                  <a:cubicBezTo>
                    <a:pt x="20469" y="5796"/>
                    <a:pt x="20469" y="5786"/>
                    <a:pt x="20475" y="5786"/>
                  </a:cubicBezTo>
                  <a:cubicBezTo>
                    <a:pt x="20509" y="5781"/>
                    <a:pt x="20542" y="5778"/>
                    <a:pt x="20574" y="5778"/>
                  </a:cubicBezTo>
                  <a:close/>
                  <a:moveTo>
                    <a:pt x="3776" y="0"/>
                  </a:moveTo>
                  <a:cubicBezTo>
                    <a:pt x="3554" y="0"/>
                    <a:pt x="3332" y="6"/>
                    <a:pt x="3110" y="20"/>
                  </a:cubicBezTo>
                  <a:cubicBezTo>
                    <a:pt x="2363" y="72"/>
                    <a:pt x="1484" y="166"/>
                    <a:pt x="886" y="666"/>
                  </a:cubicBezTo>
                  <a:cubicBezTo>
                    <a:pt x="1" y="1407"/>
                    <a:pt x="440" y="2305"/>
                    <a:pt x="1221" y="2917"/>
                  </a:cubicBezTo>
                  <a:cubicBezTo>
                    <a:pt x="2964" y="4282"/>
                    <a:pt x="5381" y="5141"/>
                    <a:pt x="7458" y="5827"/>
                  </a:cubicBezTo>
                  <a:cubicBezTo>
                    <a:pt x="10105" y="6699"/>
                    <a:pt x="12848" y="7239"/>
                    <a:pt x="15606" y="7607"/>
                  </a:cubicBezTo>
                  <a:cubicBezTo>
                    <a:pt x="17347" y="7842"/>
                    <a:pt x="19174" y="8128"/>
                    <a:pt x="20973" y="8128"/>
                  </a:cubicBezTo>
                  <a:cubicBezTo>
                    <a:pt x="21741" y="8128"/>
                    <a:pt x="22504" y="8076"/>
                    <a:pt x="23253" y="7945"/>
                  </a:cubicBezTo>
                  <a:cubicBezTo>
                    <a:pt x="24003" y="7817"/>
                    <a:pt x="25521" y="7505"/>
                    <a:pt x="25078" y="6438"/>
                  </a:cubicBezTo>
                  <a:cubicBezTo>
                    <a:pt x="24724" y="5579"/>
                    <a:pt x="23548" y="4968"/>
                    <a:pt x="22780" y="4535"/>
                  </a:cubicBezTo>
                  <a:cubicBezTo>
                    <a:pt x="22114" y="4160"/>
                    <a:pt x="21422" y="3843"/>
                    <a:pt x="20689" y="3633"/>
                  </a:cubicBezTo>
                  <a:cubicBezTo>
                    <a:pt x="20682" y="3647"/>
                    <a:pt x="20675" y="3664"/>
                    <a:pt x="20651" y="3670"/>
                  </a:cubicBezTo>
                  <a:cubicBezTo>
                    <a:pt x="19356" y="4080"/>
                    <a:pt x="17946" y="4264"/>
                    <a:pt x="16537" y="4264"/>
                  </a:cubicBezTo>
                  <a:cubicBezTo>
                    <a:pt x="15295" y="4264"/>
                    <a:pt x="14054" y="4121"/>
                    <a:pt x="12892" y="3863"/>
                  </a:cubicBezTo>
                  <a:cubicBezTo>
                    <a:pt x="10950" y="3430"/>
                    <a:pt x="8168" y="2491"/>
                    <a:pt x="7073" y="663"/>
                  </a:cubicBezTo>
                  <a:cubicBezTo>
                    <a:pt x="7045" y="677"/>
                    <a:pt x="7013" y="683"/>
                    <a:pt x="6980" y="683"/>
                  </a:cubicBezTo>
                  <a:cubicBezTo>
                    <a:pt x="6868" y="683"/>
                    <a:pt x="6751" y="607"/>
                    <a:pt x="6769" y="484"/>
                  </a:cubicBezTo>
                  <a:cubicBezTo>
                    <a:pt x="6789" y="359"/>
                    <a:pt x="6827" y="237"/>
                    <a:pt x="6867" y="115"/>
                  </a:cubicBezTo>
                  <a:lnTo>
                    <a:pt x="6867" y="115"/>
                  </a:lnTo>
                  <a:cubicBezTo>
                    <a:pt x="6823" y="116"/>
                    <a:pt x="6779" y="116"/>
                    <a:pt x="6734" y="116"/>
                  </a:cubicBezTo>
                  <a:cubicBezTo>
                    <a:pt x="5747" y="116"/>
                    <a:pt x="4762" y="0"/>
                    <a:pt x="37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589067" y="2438216"/>
              <a:ext cx="176423" cy="24362"/>
            </a:xfrm>
            <a:custGeom>
              <a:avLst/>
              <a:gdLst/>
              <a:ahLst/>
              <a:cxnLst/>
              <a:rect l="l" t="t" r="r" b="b"/>
              <a:pathLst>
                <a:path w="3295" h="455" extrusionOk="0">
                  <a:moveTo>
                    <a:pt x="1" y="1"/>
                  </a:moveTo>
                  <a:lnTo>
                    <a:pt x="1" y="1"/>
                  </a:lnTo>
                  <a:cubicBezTo>
                    <a:pt x="1227" y="221"/>
                    <a:pt x="2325" y="366"/>
                    <a:pt x="3295" y="454"/>
                  </a:cubicBezTo>
                  <a:cubicBezTo>
                    <a:pt x="2342" y="339"/>
                    <a:pt x="1409" y="194"/>
                    <a:pt x="524" y="76"/>
                  </a:cubicBezTo>
                  <a:cubicBezTo>
                    <a:pt x="348" y="52"/>
                    <a:pt x="172" y="24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-229507" y="1799125"/>
              <a:ext cx="1393979" cy="673618"/>
            </a:xfrm>
            <a:custGeom>
              <a:avLst/>
              <a:gdLst/>
              <a:ahLst/>
              <a:cxnLst/>
              <a:rect l="l" t="t" r="r" b="b"/>
              <a:pathLst>
                <a:path w="26035" h="12581" extrusionOk="0">
                  <a:moveTo>
                    <a:pt x="13867" y="419"/>
                  </a:moveTo>
                  <a:cubicBezTo>
                    <a:pt x="13999" y="419"/>
                    <a:pt x="14132" y="424"/>
                    <a:pt x="14264" y="434"/>
                  </a:cubicBezTo>
                  <a:cubicBezTo>
                    <a:pt x="16100" y="570"/>
                    <a:pt x="17752" y="1401"/>
                    <a:pt x="18954" y="2789"/>
                  </a:cubicBezTo>
                  <a:cubicBezTo>
                    <a:pt x="19546" y="3475"/>
                    <a:pt x="19874" y="4121"/>
                    <a:pt x="20191" y="4976"/>
                  </a:cubicBezTo>
                  <a:cubicBezTo>
                    <a:pt x="20520" y="5857"/>
                    <a:pt x="20611" y="6642"/>
                    <a:pt x="20763" y="7537"/>
                  </a:cubicBezTo>
                  <a:cubicBezTo>
                    <a:pt x="19285" y="7770"/>
                    <a:pt x="17839" y="7952"/>
                    <a:pt x="16384" y="7952"/>
                  </a:cubicBezTo>
                  <a:cubicBezTo>
                    <a:pt x="15433" y="7952"/>
                    <a:pt x="14478" y="7875"/>
                    <a:pt x="13508" y="7682"/>
                  </a:cubicBezTo>
                  <a:cubicBezTo>
                    <a:pt x="12365" y="7459"/>
                    <a:pt x="11257" y="7094"/>
                    <a:pt x="10206" y="6591"/>
                  </a:cubicBezTo>
                  <a:cubicBezTo>
                    <a:pt x="9253" y="6135"/>
                    <a:pt x="8050" y="5587"/>
                    <a:pt x="7486" y="4648"/>
                  </a:cubicBezTo>
                  <a:cubicBezTo>
                    <a:pt x="7475" y="4628"/>
                    <a:pt x="7458" y="4614"/>
                    <a:pt x="7445" y="4600"/>
                  </a:cubicBezTo>
                  <a:cubicBezTo>
                    <a:pt x="8175" y="3479"/>
                    <a:pt x="8821" y="2488"/>
                    <a:pt x="9976" y="1721"/>
                  </a:cubicBezTo>
                  <a:cubicBezTo>
                    <a:pt x="11125" y="959"/>
                    <a:pt x="12476" y="419"/>
                    <a:pt x="13867" y="419"/>
                  </a:cubicBezTo>
                  <a:close/>
                  <a:moveTo>
                    <a:pt x="4019" y="4090"/>
                  </a:moveTo>
                  <a:cubicBezTo>
                    <a:pt x="5005" y="4090"/>
                    <a:pt x="5990" y="4206"/>
                    <a:pt x="6977" y="4206"/>
                  </a:cubicBezTo>
                  <a:cubicBezTo>
                    <a:pt x="7022" y="4206"/>
                    <a:pt x="7066" y="4206"/>
                    <a:pt x="7110" y="4205"/>
                  </a:cubicBezTo>
                  <a:lnTo>
                    <a:pt x="7110" y="4205"/>
                  </a:lnTo>
                  <a:cubicBezTo>
                    <a:pt x="7070" y="4327"/>
                    <a:pt x="7032" y="4449"/>
                    <a:pt x="7012" y="4574"/>
                  </a:cubicBezTo>
                  <a:cubicBezTo>
                    <a:pt x="6994" y="4697"/>
                    <a:pt x="7111" y="4773"/>
                    <a:pt x="7223" y="4773"/>
                  </a:cubicBezTo>
                  <a:cubicBezTo>
                    <a:pt x="7256" y="4773"/>
                    <a:pt x="7288" y="4767"/>
                    <a:pt x="7316" y="4753"/>
                  </a:cubicBezTo>
                  <a:cubicBezTo>
                    <a:pt x="8411" y="6581"/>
                    <a:pt x="11193" y="7520"/>
                    <a:pt x="13135" y="7953"/>
                  </a:cubicBezTo>
                  <a:cubicBezTo>
                    <a:pt x="14297" y="8211"/>
                    <a:pt x="15538" y="8354"/>
                    <a:pt x="16780" y="8354"/>
                  </a:cubicBezTo>
                  <a:cubicBezTo>
                    <a:pt x="18189" y="8354"/>
                    <a:pt x="19599" y="8170"/>
                    <a:pt x="20894" y="7760"/>
                  </a:cubicBezTo>
                  <a:cubicBezTo>
                    <a:pt x="20918" y="7754"/>
                    <a:pt x="20925" y="7737"/>
                    <a:pt x="20932" y="7723"/>
                  </a:cubicBezTo>
                  <a:cubicBezTo>
                    <a:pt x="21665" y="7933"/>
                    <a:pt x="22357" y="8250"/>
                    <a:pt x="23023" y="8625"/>
                  </a:cubicBezTo>
                  <a:cubicBezTo>
                    <a:pt x="23791" y="9058"/>
                    <a:pt x="24967" y="9669"/>
                    <a:pt x="25321" y="10528"/>
                  </a:cubicBezTo>
                  <a:cubicBezTo>
                    <a:pt x="25764" y="11595"/>
                    <a:pt x="24246" y="11907"/>
                    <a:pt x="23496" y="12035"/>
                  </a:cubicBezTo>
                  <a:cubicBezTo>
                    <a:pt x="22747" y="12166"/>
                    <a:pt x="21984" y="12218"/>
                    <a:pt x="21216" y="12218"/>
                  </a:cubicBezTo>
                  <a:cubicBezTo>
                    <a:pt x="19417" y="12218"/>
                    <a:pt x="17590" y="11932"/>
                    <a:pt x="15849" y="11697"/>
                  </a:cubicBezTo>
                  <a:cubicBezTo>
                    <a:pt x="13091" y="11329"/>
                    <a:pt x="10348" y="10789"/>
                    <a:pt x="7701" y="9917"/>
                  </a:cubicBezTo>
                  <a:cubicBezTo>
                    <a:pt x="5624" y="9231"/>
                    <a:pt x="3207" y="8372"/>
                    <a:pt x="1464" y="7007"/>
                  </a:cubicBezTo>
                  <a:cubicBezTo>
                    <a:pt x="683" y="6395"/>
                    <a:pt x="244" y="5497"/>
                    <a:pt x="1129" y="4756"/>
                  </a:cubicBezTo>
                  <a:cubicBezTo>
                    <a:pt x="1727" y="4256"/>
                    <a:pt x="2606" y="4162"/>
                    <a:pt x="3353" y="4110"/>
                  </a:cubicBezTo>
                  <a:cubicBezTo>
                    <a:pt x="3575" y="4096"/>
                    <a:pt x="3797" y="4090"/>
                    <a:pt x="4019" y="4090"/>
                  </a:cubicBezTo>
                  <a:close/>
                  <a:moveTo>
                    <a:pt x="13880" y="1"/>
                  </a:moveTo>
                  <a:cubicBezTo>
                    <a:pt x="12554" y="1"/>
                    <a:pt x="11270" y="398"/>
                    <a:pt x="10114" y="1089"/>
                  </a:cubicBezTo>
                  <a:cubicBezTo>
                    <a:pt x="9094" y="1694"/>
                    <a:pt x="7709" y="2763"/>
                    <a:pt x="7191" y="3982"/>
                  </a:cubicBezTo>
                  <a:lnTo>
                    <a:pt x="7191" y="3979"/>
                  </a:lnTo>
                  <a:cubicBezTo>
                    <a:pt x="6430" y="3945"/>
                    <a:pt x="5018" y="3713"/>
                    <a:pt x="3660" y="3713"/>
                  </a:cubicBezTo>
                  <a:cubicBezTo>
                    <a:pt x="2040" y="3713"/>
                    <a:pt x="498" y="4044"/>
                    <a:pt x="233" y="5436"/>
                  </a:cubicBezTo>
                  <a:cubicBezTo>
                    <a:pt x="1" y="6668"/>
                    <a:pt x="1545" y="7497"/>
                    <a:pt x="2430" y="7977"/>
                  </a:cubicBezTo>
                  <a:cubicBezTo>
                    <a:pt x="3630" y="8622"/>
                    <a:pt x="4870" y="9196"/>
                    <a:pt x="6140" y="9686"/>
                  </a:cubicBezTo>
                  <a:cubicBezTo>
                    <a:pt x="9084" y="10819"/>
                    <a:pt x="12173" y="11491"/>
                    <a:pt x="15289" y="11937"/>
                  </a:cubicBezTo>
                  <a:cubicBezTo>
                    <a:pt x="15460" y="11960"/>
                    <a:pt x="15636" y="11988"/>
                    <a:pt x="15812" y="12012"/>
                  </a:cubicBezTo>
                  <a:cubicBezTo>
                    <a:pt x="16697" y="12130"/>
                    <a:pt x="17630" y="12275"/>
                    <a:pt x="18583" y="12390"/>
                  </a:cubicBezTo>
                  <a:cubicBezTo>
                    <a:pt x="19496" y="12500"/>
                    <a:pt x="20425" y="12580"/>
                    <a:pt x="21342" y="12580"/>
                  </a:cubicBezTo>
                  <a:cubicBezTo>
                    <a:pt x="22402" y="12580"/>
                    <a:pt x="23445" y="12472"/>
                    <a:pt x="24426" y="12177"/>
                  </a:cubicBezTo>
                  <a:cubicBezTo>
                    <a:pt x="25169" y="11954"/>
                    <a:pt x="26035" y="11488"/>
                    <a:pt x="25723" y="10582"/>
                  </a:cubicBezTo>
                  <a:cubicBezTo>
                    <a:pt x="25460" y="9819"/>
                    <a:pt x="24656" y="9271"/>
                    <a:pt x="24017" y="8862"/>
                  </a:cubicBezTo>
                  <a:cubicBezTo>
                    <a:pt x="23047" y="8237"/>
                    <a:pt x="22047" y="7676"/>
                    <a:pt x="20891" y="7520"/>
                  </a:cubicBezTo>
                  <a:cubicBezTo>
                    <a:pt x="21432" y="3915"/>
                    <a:pt x="18255" y="562"/>
                    <a:pt x="14829" y="69"/>
                  </a:cubicBezTo>
                  <a:cubicBezTo>
                    <a:pt x="14511" y="23"/>
                    <a:pt x="14194" y="1"/>
                    <a:pt x="138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238143" y="2057953"/>
              <a:ext cx="581150" cy="144832"/>
            </a:xfrm>
            <a:custGeom>
              <a:avLst/>
              <a:gdLst/>
              <a:ahLst/>
              <a:cxnLst/>
              <a:rect l="l" t="t" r="r" b="b"/>
              <a:pathLst>
                <a:path w="10854" h="2705" extrusionOk="0">
                  <a:moveTo>
                    <a:pt x="28" y="1"/>
                  </a:moveTo>
                  <a:cubicBezTo>
                    <a:pt x="9" y="1"/>
                    <a:pt x="0" y="42"/>
                    <a:pt x="15" y="54"/>
                  </a:cubicBezTo>
                  <a:cubicBezTo>
                    <a:pt x="2191" y="1722"/>
                    <a:pt x="5067" y="2705"/>
                    <a:pt x="7880" y="2705"/>
                  </a:cubicBezTo>
                  <a:cubicBezTo>
                    <a:pt x="8864" y="2705"/>
                    <a:pt x="9839" y="2585"/>
                    <a:pt x="10775" y="2332"/>
                  </a:cubicBezTo>
                  <a:cubicBezTo>
                    <a:pt x="10854" y="2309"/>
                    <a:pt x="10808" y="2145"/>
                    <a:pt x="10738" y="2145"/>
                  </a:cubicBezTo>
                  <a:cubicBezTo>
                    <a:pt x="10736" y="2145"/>
                    <a:pt x="10734" y="2146"/>
                    <a:pt x="10731" y="2146"/>
                  </a:cubicBezTo>
                  <a:cubicBezTo>
                    <a:pt x="9681" y="2269"/>
                    <a:pt x="8590" y="2407"/>
                    <a:pt x="7517" y="2407"/>
                  </a:cubicBezTo>
                  <a:cubicBezTo>
                    <a:pt x="7182" y="2407"/>
                    <a:pt x="6848" y="2393"/>
                    <a:pt x="6517" y="2362"/>
                  </a:cubicBezTo>
                  <a:cubicBezTo>
                    <a:pt x="4182" y="2143"/>
                    <a:pt x="2040" y="1156"/>
                    <a:pt x="35" y="3"/>
                  </a:cubicBezTo>
                  <a:cubicBezTo>
                    <a:pt x="33" y="2"/>
                    <a:pt x="30" y="1"/>
                    <a:pt x="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-42426" y="2098003"/>
              <a:ext cx="92147" cy="65536"/>
            </a:xfrm>
            <a:custGeom>
              <a:avLst/>
              <a:gdLst/>
              <a:ahLst/>
              <a:cxnLst/>
              <a:rect l="l" t="t" r="r" b="b"/>
              <a:pathLst>
                <a:path w="1721" h="1224" extrusionOk="0">
                  <a:moveTo>
                    <a:pt x="988" y="306"/>
                  </a:moveTo>
                  <a:cubicBezTo>
                    <a:pt x="1102" y="336"/>
                    <a:pt x="1197" y="397"/>
                    <a:pt x="1271" y="526"/>
                  </a:cubicBezTo>
                  <a:cubicBezTo>
                    <a:pt x="1348" y="661"/>
                    <a:pt x="1362" y="830"/>
                    <a:pt x="1194" y="894"/>
                  </a:cubicBezTo>
                  <a:cubicBezTo>
                    <a:pt x="1146" y="912"/>
                    <a:pt x="1076" y="922"/>
                    <a:pt x="998" y="922"/>
                  </a:cubicBezTo>
                  <a:cubicBezTo>
                    <a:pt x="789" y="922"/>
                    <a:pt x="521" y="853"/>
                    <a:pt x="467" y="695"/>
                  </a:cubicBezTo>
                  <a:cubicBezTo>
                    <a:pt x="403" y="503"/>
                    <a:pt x="606" y="357"/>
                    <a:pt x="768" y="323"/>
                  </a:cubicBezTo>
                  <a:cubicBezTo>
                    <a:pt x="835" y="306"/>
                    <a:pt x="913" y="310"/>
                    <a:pt x="988" y="306"/>
                  </a:cubicBezTo>
                  <a:close/>
                  <a:moveTo>
                    <a:pt x="887" y="1"/>
                  </a:moveTo>
                  <a:cubicBezTo>
                    <a:pt x="843" y="1"/>
                    <a:pt x="801" y="8"/>
                    <a:pt x="765" y="26"/>
                  </a:cubicBezTo>
                  <a:cubicBezTo>
                    <a:pt x="517" y="36"/>
                    <a:pt x="274" y="151"/>
                    <a:pt x="177" y="377"/>
                  </a:cubicBezTo>
                  <a:cubicBezTo>
                    <a:pt x="1" y="773"/>
                    <a:pt x="366" y="1063"/>
                    <a:pt x="710" y="1164"/>
                  </a:cubicBezTo>
                  <a:cubicBezTo>
                    <a:pt x="823" y="1197"/>
                    <a:pt x="966" y="1224"/>
                    <a:pt x="1107" y="1224"/>
                  </a:cubicBezTo>
                  <a:cubicBezTo>
                    <a:pt x="1290" y="1224"/>
                    <a:pt x="1470" y="1178"/>
                    <a:pt x="1576" y="1036"/>
                  </a:cubicBezTo>
                  <a:cubicBezTo>
                    <a:pt x="1721" y="843"/>
                    <a:pt x="1640" y="573"/>
                    <a:pt x="1518" y="391"/>
                  </a:cubicBezTo>
                  <a:cubicBezTo>
                    <a:pt x="1426" y="255"/>
                    <a:pt x="1301" y="141"/>
                    <a:pt x="1153" y="69"/>
                  </a:cubicBezTo>
                  <a:cubicBezTo>
                    <a:pt x="1079" y="33"/>
                    <a:pt x="979" y="1"/>
                    <a:pt x="8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407929" y="2278443"/>
              <a:ext cx="79029" cy="50383"/>
            </a:xfrm>
            <a:custGeom>
              <a:avLst/>
              <a:gdLst/>
              <a:ahLst/>
              <a:cxnLst/>
              <a:rect l="l" t="t" r="r" b="b"/>
              <a:pathLst>
                <a:path w="1476" h="941" extrusionOk="0">
                  <a:moveTo>
                    <a:pt x="697" y="225"/>
                  </a:moveTo>
                  <a:cubicBezTo>
                    <a:pt x="714" y="225"/>
                    <a:pt x="731" y="226"/>
                    <a:pt x="748" y="227"/>
                  </a:cubicBezTo>
                  <a:cubicBezTo>
                    <a:pt x="893" y="268"/>
                    <a:pt x="1035" y="322"/>
                    <a:pt x="1105" y="447"/>
                  </a:cubicBezTo>
                  <a:cubicBezTo>
                    <a:pt x="1210" y="636"/>
                    <a:pt x="957" y="691"/>
                    <a:pt x="818" y="691"/>
                  </a:cubicBezTo>
                  <a:cubicBezTo>
                    <a:pt x="680" y="691"/>
                    <a:pt x="257" y="664"/>
                    <a:pt x="298" y="437"/>
                  </a:cubicBezTo>
                  <a:cubicBezTo>
                    <a:pt x="325" y="282"/>
                    <a:pt x="534" y="225"/>
                    <a:pt x="697" y="225"/>
                  </a:cubicBezTo>
                  <a:close/>
                  <a:moveTo>
                    <a:pt x="686" y="0"/>
                  </a:moveTo>
                  <a:cubicBezTo>
                    <a:pt x="635" y="0"/>
                    <a:pt x="585" y="8"/>
                    <a:pt x="538" y="25"/>
                  </a:cubicBezTo>
                  <a:cubicBezTo>
                    <a:pt x="522" y="23"/>
                    <a:pt x="505" y="22"/>
                    <a:pt x="489" y="22"/>
                  </a:cubicBezTo>
                  <a:cubicBezTo>
                    <a:pt x="430" y="22"/>
                    <a:pt x="368" y="33"/>
                    <a:pt x="305" y="62"/>
                  </a:cubicBezTo>
                  <a:cubicBezTo>
                    <a:pt x="180" y="116"/>
                    <a:pt x="82" y="224"/>
                    <a:pt x="62" y="363"/>
                  </a:cubicBezTo>
                  <a:cubicBezTo>
                    <a:pt x="1" y="782"/>
                    <a:pt x="548" y="940"/>
                    <a:pt x="862" y="940"/>
                  </a:cubicBezTo>
                  <a:cubicBezTo>
                    <a:pt x="866" y="940"/>
                    <a:pt x="869" y="940"/>
                    <a:pt x="873" y="940"/>
                  </a:cubicBezTo>
                  <a:cubicBezTo>
                    <a:pt x="1176" y="940"/>
                    <a:pt x="1476" y="768"/>
                    <a:pt x="1325" y="427"/>
                  </a:cubicBezTo>
                  <a:cubicBezTo>
                    <a:pt x="1226" y="201"/>
                    <a:pt x="945" y="0"/>
                    <a:pt x="6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828086" y="2327435"/>
              <a:ext cx="89577" cy="64465"/>
            </a:xfrm>
            <a:custGeom>
              <a:avLst/>
              <a:gdLst/>
              <a:ahLst/>
              <a:cxnLst/>
              <a:rect l="l" t="t" r="r" b="b"/>
              <a:pathLst>
                <a:path w="1673" h="1204" extrusionOk="0">
                  <a:moveTo>
                    <a:pt x="1014" y="208"/>
                  </a:moveTo>
                  <a:cubicBezTo>
                    <a:pt x="1116" y="232"/>
                    <a:pt x="1227" y="215"/>
                    <a:pt x="1318" y="279"/>
                  </a:cubicBezTo>
                  <a:cubicBezTo>
                    <a:pt x="1392" y="334"/>
                    <a:pt x="1426" y="411"/>
                    <a:pt x="1426" y="502"/>
                  </a:cubicBezTo>
                  <a:cubicBezTo>
                    <a:pt x="1426" y="728"/>
                    <a:pt x="1244" y="914"/>
                    <a:pt x="1024" y="948"/>
                  </a:cubicBezTo>
                  <a:cubicBezTo>
                    <a:pt x="1006" y="951"/>
                    <a:pt x="984" y="952"/>
                    <a:pt x="960" y="952"/>
                  </a:cubicBezTo>
                  <a:cubicBezTo>
                    <a:pt x="714" y="952"/>
                    <a:pt x="214" y="813"/>
                    <a:pt x="358" y="540"/>
                  </a:cubicBezTo>
                  <a:cubicBezTo>
                    <a:pt x="473" y="323"/>
                    <a:pt x="760" y="222"/>
                    <a:pt x="1014" y="208"/>
                  </a:cubicBezTo>
                  <a:close/>
                  <a:moveTo>
                    <a:pt x="1065" y="1"/>
                  </a:moveTo>
                  <a:cubicBezTo>
                    <a:pt x="1033" y="1"/>
                    <a:pt x="1000" y="4"/>
                    <a:pt x="966" y="9"/>
                  </a:cubicBezTo>
                  <a:cubicBezTo>
                    <a:pt x="960" y="9"/>
                    <a:pt x="960" y="19"/>
                    <a:pt x="953" y="22"/>
                  </a:cubicBezTo>
                  <a:cubicBezTo>
                    <a:pt x="925" y="20"/>
                    <a:pt x="896" y="19"/>
                    <a:pt x="867" y="19"/>
                  </a:cubicBezTo>
                  <a:cubicBezTo>
                    <a:pt x="641" y="19"/>
                    <a:pt x="415" y="91"/>
                    <a:pt x="247" y="252"/>
                  </a:cubicBezTo>
                  <a:cubicBezTo>
                    <a:pt x="0" y="488"/>
                    <a:pt x="91" y="810"/>
                    <a:pt x="352" y="992"/>
                  </a:cubicBezTo>
                  <a:cubicBezTo>
                    <a:pt x="527" y="1115"/>
                    <a:pt x="762" y="1204"/>
                    <a:pt x="989" y="1204"/>
                  </a:cubicBezTo>
                  <a:cubicBezTo>
                    <a:pt x="1112" y="1204"/>
                    <a:pt x="1232" y="1178"/>
                    <a:pt x="1339" y="1117"/>
                  </a:cubicBezTo>
                  <a:cubicBezTo>
                    <a:pt x="1554" y="995"/>
                    <a:pt x="1673" y="749"/>
                    <a:pt x="1640" y="505"/>
                  </a:cubicBezTo>
                  <a:cubicBezTo>
                    <a:pt x="1597" y="211"/>
                    <a:pt x="1352" y="1"/>
                    <a:pt x="10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243658" y="2462900"/>
              <a:ext cx="177333" cy="474333"/>
            </a:xfrm>
            <a:custGeom>
              <a:avLst/>
              <a:gdLst/>
              <a:ahLst/>
              <a:cxnLst/>
              <a:rect l="l" t="t" r="r" b="b"/>
              <a:pathLst>
                <a:path w="3312" h="8859" extrusionOk="0">
                  <a:moveTo>
                    <a:pt x="3226" y="1"/>
                  </a:moveTo>
                  <a:cubicBezTo>
                    <a:pt x="3213" y="1"/>
                    <a:pt x="3201" y="9"/>
                    <a:pt x="3190" y="30"/>
                  </a:cubicBezTo>
                  <a:cubicBezTo>
                    <a:pt x="3177" y="54"/>
                    <a:pt x="3167" y="81"/>
                    <a:pt x="3156" y="104"/>
                  </a:cubicBezTo>
                  <a:cubicBezTo>
                    <a:pt x="2490" y="1413"/>
                    <a:pt x="2075" y="2893"/>
                    <a:pt x="1572" y="4267"/>
                  </a:cubicBezTo>
                  <a:cubicBezTo>
                    <a:pt x="1027" y="5755"/>
                    <a:pt x="561" y="7279"/>
                    <a:pt x="17" y="8762"/>
                  </a:cubicBezTo>
                  <a:cubicBezTo>
                    <a:pt x="0" y="8805"/>
                    <a:pt x="35" y="8859"/>
                    <a:pt x="68" y="8859"/>
                  </a:cubicBezTo>
                  <a:cubicBezTo>
                    <a:pt x="82" y="8859"/>
                    <a:pt x="96" y="8848"/>
                    <a:pt x="105" y="8823"/>
                  </a:cubicBezTo>
                  <a:cubicBezTo>
                    <a:pt x="653" y="7326"/>
                    <a:pt x="1284" y="5846"/>
                    <a:pt x="1835" y="4345"/>
                  </a:cubicBezTo>
                  <a:cubicBezTo>
                    <a:pt x="2339" y="2970"/>
                    <a:pt x="2971" y="1575"/>
                    <a:pt x="3309" y="145"/>
                  </a:cubicBezTo>
                  <a:lnTo>
                    <a:pt x="3309" y="135"/>
                  </a:lnTo>
                  <a:cubicBezTo>
                    <a:pt x="3311" y="89"/>
                    <a:pt x="3266" y="1"/>
                    <a:pt x="32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791194" y="2507394"/>
              <a:ext cx="78868" cy="434283"/>
            </a:xfrm>
            <a:custGeom>
              <a:avLst/>
              <a:gdLst/>
              <a:ahLst/>
              <a:cxnLst/>
              <a:rect l="l" t="t" r="r" b="b"/>
              <a:pathLst>
                <a:path w="1473" h="8111" extrusionOk="0">
                  <a:moveTo>
                    <a:pt x="208" y="1"/>
                  </a:moveTo>
                  <a:cubicBezTo>
                    <a:pt x="201" y="1"/>
                    <a:pt x="193" y="3"/>
                    <a:pt x="186" y="10"/>
                  </a:cubicBezTo>
                  <a:cubicBezTo>
                    <a:pt x="172" y="24"/>
                    <a:pt x="166" y="47"/>
                    <a:pt x="152" y="64"/>
                  </a:cubicBezTo>
                  <a:cubicBezTo>
                    <a:pt x="0" y="318"/>
                    <a:pt x="162" y="930"/>
                    <a:pt x="192" y="1166"/>
                  </a:cubicBezTo>
                  <a:cubicBezTo>
                    <a:pt x="290" y="1990"/>
                    <a:pt x="409" y="2812"/>
                    <a:pt x="537" y="3629"/>
                  </a:cubicBezTo>
                  <a:cubicBezTo>
                    <a:pt x="760" y="5096"/>
                    <a:pt x="892" y="6657"/>
                    <a:pt x="1368" y="8070"/>
                  </a:cubicBezTo>
                  <a:cubicBezTo>
                    <a:pt x="1379" y="8098"/>
                    <a:pt x="1399" y="8111"/>
                    <a:pt x="1418" y="8111"/>
                  </a:cubicBezTo>
                  <a:cubicBezTo>
                    <a:pt x="1429" y="8111"/>
                    <a:pt x="1440" y="8107"/>
                    <a:pt x="1449" y="8100"/>
                  </a:cubicBezTo>
                  <a:cubicBezTo>
                    <a:pt x="1463" y="8087"/>
                    <a:pt x="1473" y="8070"/>
                    <a:pt x="1473" y="8046"/>
                  </a:cubicBezTo>
                  <a:cubicBezTo>
                    <a:pt x="1426" y="6664"/>
                    <a:pt x="1101" y="5278"/>
                    <a:pt x="895" y="3913"/>
                  </a:cubicBezTo>
                  <a:cubicBezTo>
                    <a:pt x="760" y="3028"/>
                    <a:pt x="625" y="2143"/>
                    <a:pt x="493" y="1257"/>
                  </a:cubicBezTo>
                  <a:cubicBezTo>
                    <a:pt x="436" y="869"/>
                    <a:pt x="436" y="385"/>
                    <a:pt x="247" y="30"/>
                  </a:cubicBezTo>
                  <a:cubicBezTo>
                    <a:pt x="239" y="14"/>
                    <a:pt x="224" y="1"/>
                    <a:pt x="2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-301523" y="2365398"/>
              <a:ext cx="379991" cy="306156"/>
            </a:xfrm>
            <a:custGeom>
              <a:avLst/>
              <a:gdLst/>
              <a:ahLst/>
              <a:cxnLst/>
              <a:rect l="l" t="t" r="r" b="b"/>
              <a:pathLst>
                <a:path w="7097" h="5718" extrusionOk="0">
                  <a:moveTo>
                    <a:pt x="7059" y="1"/>
                  </a:moveTo>
                  <a:cubicBezTo>
                    <a:pt x="7053" y="1"/>
                    <a:pt x="7047" y="3"/>
                    <a:pt x="7039" y="10"/>
                  </a:cubicBezTo>
                  <a:cubicBezTo>
                    <a:pt x="5941" y="922"/>
                    <a:pt x="4755" y="1760"/>
                    <a:pt x="3643" y="2666"/>
                  </a:cubicBezTo>
                  <a:cubicBezTo>
                    <a:pt x="2450" y="3639"/>
                    <a:pt x="1271" y="4673"/>
                    <a:pt x="34" y="5586"/>
                  </a:cubicBezTo>
                  <a:cubicBezTo>
                    <a:pt x="0" y="5609"/>
                    <a:pt x="0" y="5680"/>
                    <a:pt x="31" y="5707"/>
                  </a:cubicBezTo>
                  <a:cubicBezTo>
                    <a:pt x="37" y="5714"/>
                    <a:pt x="45" y="5717"/>
                    <a:pt x="55" y="5717"/>
                  </a:cubicBezTo>
                  <a:cubicBezTo>
                    <a:pt x="60" y="5717"/>
                    <a:pt x="65" y="5716"/>
                    <a:pt x="72" y="5714"/>
                  </a:cubicBezTo>
                  <a:cubicBezTo>
                    <a:pt x="1427" y="5146"/>
                    <a:pt x="2650" y="3862"/>
                    <a:pt x="3779" y="2946"/>
                  </a:cubicBezTo>
                  <a:cubicBezTo>
                    <a:pt x="4907" y="2030"/>
                    <a:pt x="5964" y="1030"/>
                    <a:pt x="7076" y="107"/>
                  </a:cubicBezTo>
                  <a:cubicBezTo>
                    <a:pt x="7097" y="91"/>
                    <a:pt x="7097" y="57"/>
                    <a:pt x="7090" y="33"/>
                  </a:cubicBezTo>
                  <a:cubicBezTo>
                    <a:pt x="7083" y="14"/>
                    <a:pt x="7073" y="1"/>
                    <a:pt x="70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" name="Google Shape;56;p2"/>
          <p:cNvGrpSpPr/>
          <p:nvPr/>
        </p:nvGrpSpPr>
        <p:grpSpPr>
          <a:xfrm>
            <a:off x="184780" y="3279159"/>
            <a:ext cx="1214145" cy="735845"/>
            <a:chOff x="478326" y="2825649"/>
            <a:chExt cx="1012293" cy="613511"/>
          </a:xfrm>
        </p:grpSpPr>
        <p:sp>
          <p:nvSpPr>
            <p:cNvPr id="57" name="Google Shape;57;p2"/>
            <p:cNvSpPr/>
            <p:nvPr/>
          </p:nvSpPr>
          <p:spPr>
            <a:xfrm>
              <a:off x="564423" y="2973101"/>
              <a:ext cx="778453" cy="442090"/>
            </a:xfrm>
            <a:custGeom>
              <a:avLst/>
              <a:gdLst/>
              <a:ahLst/>
              <a:cxnLst/>
              <a:rect l="l" t="t" r="r" b="b"/>
              <a:pathLst>
                <a:path w="19195" h="10901" extrusionOk="0">
                  <a:moveTo>
                    <a:pt x="10311" y="1"/>
                  </a:moveTo>
                  <a:cubicBezTo>
                    <a:pt x="6378" y="1"/>
                    <a:pt x="2305" y="2415"/>
                    <a:pt x="0" y="5483"/>
                  </a:cubicBezTo>
                  <a:lnTo>
                    <a:pt x="2622" y="7052"/>
                  </a:lnTo>
                  <a:cubicBezTo>
                    <a:pt x="2835" y="6649"/>
                    <a:pt x="2977" y="6220"/>
                    <a:pt x="3257" y="5848"/>
                  </a:cubicBezTo>
                  <a:cubicBezTo>
                    <a:pt x="3558" y="5453"/>
                    <a:pt x="3917" y="5078"/>
                    <a:pt x="4288" y="4750"/>
                  </a:cubicBezTo>
                  <a:cubicBezTo>
                    <a:pt x="4907" y="4206"/>
                    <a:pt x="5637" y="3800"/>
                    <a:pt x="6397" y="3490"/>
                  </a:cubicBezTo>
                  <a:cubicBezTo>
                    <a:pt x="7606" y="3002"/>
                    <a:pt x="8893" y="2692"/>
                    <a:pt x="10192" y="2692"/>
                  </a:cubicBezTo>
                  <a:cubicBezTo>
                    <a:pt x="10560" y="2692"/>
                    <a:pt x="10929" y="2717"/>
                    <a:pt x="11297" y="2769"/>
                  </a:cubicBezTo>
                  <a:cubicBezTo>
                    <a:pt x="14906" y="3290"/>
                    <a:pt x="18147" y="6913"/>
                    <a:pt x="17123" y="10653"/>
                  </a:cubicBezTo>
                  <a:lnTo>
                    <a:pt x="19194" y="10900"/>
                  </a:lnTo>
                  <a:cubicBezTo>
                    <a:pt x="19083" y="9636"/>
                    <a:pt x="19144" y="8349"/>
                    <a:pt x="18968" y="7078"/>
                  </a:cubicBezTo>
                  <a:cubicBezTo>
                    <a:pt x="18792" y="5808"/>
                    <a:pt x="18224" y="4675"/>
                    <a:pt x="17481" y="3641"/>
                  </a:cubicBezTo>
                  <a:cubicBezTo>
                    <a:pt x="16129" y="1766"/>
                    <a:pt x="14115" y="516"/>
                    <a:pt x="11834" y="127"/>
                  </a:cubicBezTo>
                  <a:cubicBezTo>
                    <a:pt x="11331" y="41"/>
                    <a:pt x="10822" y="1"/>
                    <a:pt x="103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478326" y="2825649"/>
              <a:ext cx="1012293" cy="589710"/>
            </a:xfrm>
            <a:custGeom>
              <a:avLst/>
              <a:gdLst/>
              <a:ahLst/>
              <a:cxnLst/>
              <a:rect l="l" t="t" r="r" b="b"/>
              <a:pathLst>
                <a:path w="24961" h="14541" extrusionOk="0">
                  <a:moveTo>
                    <a:pt x="13876" y="1"/>
                  </a:moveTo>
                  <a:cubicBezTo>
                    <a:pt x="11718" y="1"/>
                    <a:pt x="9551" y="531"/>
                    <a:pt x="7523" y="1235"/>
                  </a:cubicBezTo>
                  <a:cubicBezTo>
                    <a:pt x="5904" y="1796"/>
                    <a:pt x="4268" y="2533"/>
                    <a:pt x="2964" y="3672"/>
                  </a:cubicBezTo>
                  <a:cubicBezTo>
                    <a:pt x="1880" y="4621"/>
                    <a:pt x="963" y="5696"/>
                    <a:pt x="1" y="6750"/>
                  </a:cubicBezTo>
                  <a:lnTo>
                    <a:pt x="1964" y="8684"/>
                  </a:lnTo>
                  <a:cubicBezTo>
                    <a:pt x="2420" y="7856"/>
                    <a:pt x="3178" y="7183"/>
                    <a:pt x="3877" y="6581"/>
                  </a:cubicBezTo>
                  <a:cubicBezTo>
                    <a:pt x="4836" y="5764"/>
                    <a:pt x="5847" y="5023"/>
                    <a:pt x="6969" y="4443"/>
                  </a:cubicBezTo>
                  <a:cubicBezTo>
                    <a:pt x="8688" y="3546"/>
                    <a:pt x="10578" y="3001"/>
                    <a:pt x="12495" y="3001"/>
                  </a:cubicBezTo>
                  <a:cubicBezTo>
                    <a:pt x="13201" y="3001"/>
                    <a:pt x="13910" y="3075"/>
                    <a:pt x="14616" y="3233"/>
                  </a:cubicBezTo>
                  <a:cubicBezTo>
                    <a:pt x="17096" y="3787"/>
                    <a:pt x="19178" y="5318"/>
                    <a:pt x="20513" y="7467"/>
                  </a:cubicBezTo>
                  <a:cubicBezTo>
                    <a:pt x="21753" y="9471"/>
                    <a:pt x="22189" y="12198"/>
                    <a:pt x="21689" y="14540"/>
                  </a:cubicBezTo>
                  <a:lnTo>
                    <a:pt x="24311" y="14286"/>
                  </a:lnTo>
                  <a:cubicBezTo>
                    <a:pt x="24298" y="14256"/>
                    <a:pt x="24291" y="14225"/>
                    <a:pt x="24298" y="14199"/>
                  </a:cubicBezTo>
                  <a:cubicBezTo>
                    <a:pt x="24960" y="11140"/>
                    <a:pt x="24923" y="8166"/>
                    <a:pt x="23287" y="5396"/>
                  </a:cubicBezTo>
                  <a:cubicBezTo>
                    <a:pt x="21814" y="2895"/>
                    <a:pt x="19506" y="1040"/>
                    <a:pt x="16671" y="330"/>
                  </a:cubicBezTo>
                  <a:cubicBezTo>
                    <a:pt x="15749" y="101"/>
                    <a:pt x="14813" y="1"/>
                    <a:pt x="138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679232" y="3102020"/>
              <a:ext cx="581396" cy="301932"/>
            </a:xfrm>
            <a:custGeom>
              <a:avLst/>
              <a:gdLst/>
              <a:ahLst/>
              <a:cxnLst/>
              <a:rect l="l" t="t" r="r" b="b"/>
              <a:pathLst>
                <a:path w="14336" h="7445" extrusionOk="0">
                  <a:moveTo>
                    <a:pt x="7281" y="1"/>
                  </a:moveTo>
                  <a:cubicBezTo>
                    <a:pt x="5940" y="1"/>
                    <a:pt x="4608" y="356"/>
                    <a:pt x="3380" y="902"/>
                  </a:cubicBezTo>
                  <a:cubicBezTo>
                    <a:pt x="2619" y="1237"/>
                    <a:pt x="1950" y="1703"/>
                    <a:pt x="1346" y="2271"/>
                  </a:cubicBezTo>
                  <a:cubicBezTo>
                    <a:pt x="799" y="2784"/>
                    <a:pt x="470" y="3440"/>
                    <a:pt x="1" y="3990"/>
                  </a:cubicBezTo>
                  <a:lnTo>
                    <a:pt x="1940" y="5055"/>
                  </a:lnTo>
                  <a:cubicBezTo>
                    <a:pt x="1940" y="5055"/>
                    <a:pt x="4024" y="2240"/>
                    <a:pt x="6947" y="2240"/>
                  </a:cubicBezTo>
                  <a:cubicBezTo>
                    <a:pt x="7324" y="2240"/>
                    <a:pt x="7716" y="2287"/>
                    <a:pt x="8118" y="2393"/>
                  </a:cubicBezTo>
                  <a:cubicBezTo>
                    <a:pt x="12690" y="3592"/>
                    <a:pt x="11322" y="7248"/>
                    <a:pt x="11322" y="7248"/>
                  </a:cubicBezTo>
                  <a:lnTo>
                    <a:pt x="13964" y="7444"/>
                  </a:lnTo>
                  <a:cubicBezTo>
                    <a:pt x="14335" y="3920"/>
                    <a:pt x="11913" y="625"/>
                    <a:pt x="8385" y="84"/>
                  </a:cubicBezTo>
                  <a:cubicBezTo>
                    <a:pt x="8018" y="28"/>
                    <a:pt x="7649" y="1"/>
                    <a:pt x="72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663416" y="3082230"/>
              <a:ext cx="636957" cy="337093"/>
            </a:xfrm>
            <a:custGeom>
              <a:avLst/>
              <a:gdLst/>
              <a:ahLst/>
              <a:cxnLst/>
              <a:rect l="l" t="t" r="r" b="b"/>
              <a:pathLst>
                <a:path w="15706" h="8312" extrusionOk="0">
                  <a:moveTo>
                    <a:pt x="7751" y="1"/>
                  </a:moveTo>
                  <a:cubicBezTo>
                    <a:pt x="6452" y="1"/>
                    <a:pt x="5165" y="311"/>
                    <a:pt x="3956" y="799"/>
                  </a:cubicBezTo>
                  <a:cubicBezTo>
                    <a:pt x="3196" y="1109"/>
                    <a:pt x="2466" y="1515"/>
                    <a:pt x="1847" y="2059"/>
                  </a:cubicBezTo>
                  <a:cubicBezTo>
                    <a:pt x="1476" y="2387"/>
                    <a:pt x="1117" y="2762"/>
                    <a:pt x="816" y="3157"/>
                  </a:cubicBezTo>
                  <a:cubicBezTo>
                    <a:pt x="536" y="3529"/>
                    <a:pt x="394" y="3958"/>
                    <a:pt x="181" y="4361"/>
                  </a:cubicBezTo>
                  <a:cubicBezTo>
                    <a:pt x="134" y="4448"/>
                    <a:pt x="86" y="4536"/>
                    <a:pt x="29" y="4620"/>
                  </a:cubicBezTo>
                  <a:cubicBezTo>
                    <a:pt x="1" y="4663"/>
                    <a:pt x="42" y="4780"/>
                    <a:pt x="93" y="4780"/>
                  </a:cubicBezTo>
                  <a:cubicBezTo>
                    <a:pt x="103" y="4780"/>
                    <a:pt x="113" y="4776"/>
                    <a:pt x="124" y="4766"/>
                  </a:cubicBezTo>
                  <a:cubicBezTo>
                    <a:pt x="219" y="4675"/>
                    <a:pt x="306" y="4580"/>
                    <a:pt x="391" y="4478"/>
                  </a:cubicBezTo>
                  <a:cubicBezTo>
                    <a:pt x="860" y="3928"/>
                    <a:pt x="1189" y="3272"/>
                    <a:pt x="1736" y="2759"/>
                  </a:cubicBezTo>
                  <a:cubicBezTo>
                    <a:pt x="2340" y="2191"/>
                    <a:pt x="3009" y="1725"/>
                    <a:pt x="3770" y="1390"/>
                  </a:cubicBezTo>
                  <a:cubicBezTo>
                    <a:pt x="4998" y="844"/>
                    <a:pt x="6330" y="489"/>
                    <a:pt x="7671" y="489"/>
                  </a:cubicBezTo>
                  <a:cubicBezTo>
                    <a:pt x="8039" y="489"/>
                    <a:pt x="8408" y="516"/>
                    <a:pt x="8775" y="572"/>
                  </a:cubicBezTo>
                  <a:cubicBezTo>
                    <a:pt x="12303" y="1113"/>
                    <a:pt x="14725" y="4408"/>
                    <a:pt x="14354" y="7932"/>
                  </a:cubicBezTo>
                  <a:cubicBezTo>
                    <a:pt x="14348" y="7993"/>
                    <a:pt x="14343" y="8057"/>
                    <a:pt x="14337" y="8118"/>
                  </a:cubicBezTo>
                  <a:cubicBezTo>
                    <a:pt x="14325" y="8201"/>
                    <a:pt x="14437" y="8312"/>
                    <a:pt x="14520" y="8312"/>
                  </a:cubicBezTo>
                  <a:cubicBezTo>
                    <a:pt x="14552" y="8312"/>
                    <a:pt x="14580" y="8295"/>
                    <a:pt x="14594" y="8254"/>
                  </a:cubicBezTo>
                  <a:cubicBezTo>
                    <a:pt x="14627" y="8159"/>
                    <a:pt x="14655" y="8061"/>
                    <a:pt x="14682" y="7962"/>
                  </a:cubicBezTo>
                  <a:cubicBezTo>
                    <a:pt x="15706" y="4222"/>
                    <a:pt x="12465" y="599"/>
                    <a:pt x="8856" y="78"/>
                  </a:cubicBezTo>
                  <a:cubicBezTo>
                    <a:pt x="8488" y="26"/>
                    <a:pt x="8119" y="1"/>
                    <a:pt x="77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547390" y="2947350"/>
              <a:ext cx="830810" cy="491810"/>
            </a:xfrm>
            <a:custGeom>
              <a:avLst/>
              <a:gdLst/>
              <a:ahLst/>
              <a:cxnLst/>
              <a:rect l="l" t="t" r="r" b="b"/>
              <a:pathLst>
                <a:path w="20486" h="12127" extrusionOk="0">
                  <a:moveTo>
                    <a:pt x="10792" y="0"/>
                  </a:moveTo>
                  <a:cubicBezTo>
                    <a:pt x="8875" y="0"/>
                    <a:pt x="6985" y="545"/>
                    <a:pt x="5266" y="1442"/>
                  </a:cubicBezTo>
                  <a:cubicBezTo>
                    <a:pt x="4144" y="2022"/>
                    <a:pt x="3133" y="2763"/>
                    <a:pt x="2174" y="3580"/>
                  </a:cubicBezTo>
                  <a:cubicBezTo>
                    <a:pt x="1475" y="4182"/>
                    <a:pt x="717" y="4855"/>
                    <a:pt x="261" y="5683"/>
                  </a:cubicBezTo>
                  <a:cubicBezTo>
                    <a:pt x="173" y="5845"/>
                    <a:pt x="92" y="6010"/>
                    <a:pt x="31" y="6186"/>
                  </a:cubicBezTo>
                  <a:cubicBezTo>
                    <a:pt x="1" y="6269"/>
                    <a:pt x="97" y="6371"/>
                    <a:pt x="182" y="6371"/>
                  </a:cubicBezTo>
                  <a:cubicBezTo>
                    <a:pt x="210" y="6371"/>
                    <a:pt x="237" y="6360"/>
                    <a:pt x="258" y="6331"/>
                  </a:cubicBezTo>
                  <a:cubicBezTo>
                    <a:pt x="308" y="6260"/>
                    <a:pt x="366" y="6193"/>
                    <a:pt x="420" y="6118"/>
                  </a:cubicBezTo>
                  <a:cubicBezTo>
                    <a:pt x="2725" y="3050"/>
                    <a:pt x="6798" y="636"/>
                    <a:pt x="10731" y="636"/>
                  </a:cubicBezTo>
                  <a:cubicBezTo>
                    <a:pt x="11242" y="636"/>
                    <a:pt x="11751" y="676"/>
                    <a:pt x="12254" y="762"/>
                  </a:cubicBezTo>
                  <a:cubicBezTo>
                    <a:pt x="14535" y="1151"/>
                    <a:pt x="16549" y="2401"/>
                    <a:pt x="17901" y="4276"/>
                  </a:cubicBezTo>
                  <a:cubicBezTo>
                    <a:pt x="18644" y="5310"/>
                    <a:pt x="19212" y="6443"/>
                    <a:pt x="19388" y="7713"/>
                  </a:cubicBezTo>
                  <a:cubicBezTo>
                    <a:pt x="19564" y="8984"/>
                    <a:pt x="19503" y="10271"/>
                    <a:pt x="19614" y="11535"/>
                  </a:cubicBezTo>
                  <a:cubicBezTo>
                    <a:pt x="19628" y="11691"/>
                    <a:pt x="19645" y="11843"/>
                    <a:pt x="19665" y="11998"/>
                  </a:cubicBezTo>
                  <a:cubicBezTo>
                    <a:pt x="19672" y="12053"/>
                    <a:pt x="19748" y="12126"/>
                    <a:pt x="19806" y="12126"/>
                  </a:cubicBezTo>
                  <a:cubicBezTo>
                    <a:pt x="19834" y="12126"/>
                    <a:pt x="19857" y="12110"/>
                    <a:pt x="19868" y="12070"/>
                  </a:cubicBezTo>
                  <a:cubicBezTo>
                    <a:pt x="19918" y="11897"/>
                    <a:pt x="19949" y="11718"/>
                    <a:pt x="19986" y="11539"/>
                  </a:cubicBezTo>
                  <a:cubicBezTo>
                    <a:pt x="20486" y="9197"/>
                    <a:pt x="20050" y="6470"/>
                    <a:pt x="18810" y="4466"/>
                  </a:cubicBezTo>
                  <a:cubicBezTo>
                    <a:pt x="17475" y="2317"/>
                    <a:pt x="15393" y="786"/>
                    <a:pt x="12913" y="232"/>
                  </a:cubicBezTo>
                  <a:cubicBezTo>
                    <a:pt x="12207" y="74"/>
                    <a:pt x="11498" y="0"/>
                    <a:pt x="107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" name="Google Shape;62;p2"/>
          <p:cNvSpPr/>
          <p:nvPr/>
        </p:nvSpPr>
        <p:spPr>
          <a:xfrm>
            <a:off x="2530199" y="544675"/>
            <a:ext cx="250089" cy="241830"/>
          </a:xfrm>
          <a:custGeom>
            <a:avLst/>
            <a:gdLst/>
            <a:ahLst/>
            <a:cxnLst/>
            <a:rect l="l" t="t" r="r" b="b"/>
            <a:pathLst>
              <a:path w="12626" h="12209" extrusionOk="0">
                <a:moveTo>
                  <a:pt x="7838" y="1"/>
                </a:moveTo>
                <a:cubicBezTo>
                  <a:pt x="7407" y="1"/>
                  <a:pt x="6953" y="46"/>
                  <a:pt x="6478" y="142"/>
                </a:cubicBezTo>
                <a:cubicBezTo>
                  <a:pt x="2964" y="848"/>
                  <a:pt x="1" y="5264"/>
                  <a:pt x="2011" y="9188"/>
                </a:cubicBezTo>
                <a:cubicBezTo>
                  <a:pt x="3194" y="11498"/>
                  <a:pt x="5114" y="12208"/>
                  <a:pt x="6853" y="12208"/>
                </a:cubicBezTo>
                <a:cubicBezTo>
                  <a:pt x="8487" y="12208"/>
                  <a:pt x="9962" y="11580"/>
                  <a:pt x="10513" y="11063"/>
                </a:cubicBezTo>
                <a:lnTo>
                  <a:pt x="10513" y="11063"/>
                </a:lnTo>
                <a:cubicBezTo>
                  <a:pt x="10513" y="11063"/>
                  <a:pt x="10409" y="11077"/>
                  <a:pt x="10233" y="11077"/>
                </a:cubicBezTo>
                <a:cubicBezTo>
                  <a:pt x="9592" y="11077"/>
                  <a:pt x="8002" y="10893"/>
                  <a:pt x="7087" y="9188"/>
                </a:cubicBezTo>
                <a:cubicBezTo>
                  <a:pt x="5918" y="7015"/>
                  <a:pt x="6810" y="4052"/>
                  <a:pt x="9162" y="3335"/>
                </a:cubicBezTo>
                <a:cubicBezTo>
                  <a:pt x="9590" y="3204"/>
                  <a:pt x="9976" y="3151"/>
                  <a:pt x="10323" y="3151"/>
                </a:cubicBezTo>
                <a:cubicBezTo>
                  <a:pt x="11879" y="3151"/>
                  <a:pt x="12625" y="4227"/>
                  <a:pt x="12625" y="4227"/>
                </a:cubicBezTo>
                <a:cubicBezTo>
                  <a:pt x="12276" y="1748"/>
                  <a:pt x="10504" y="1"/>
                  <a:pt x="783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2"/>
          <p:cNvSpPr/>
          <p:nvPr/>
        </p:nvSpPr>
        <p:spPr>
          <a:xfrm>
            <a:off x="225365" y="232622"/>
            <a:ext cx="394320" cy="342692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2"/>
          <p:cNvSpPr/>
          <p:nvPr/>
        </p:nvSpPr>
        <p:spPr>
          <a:xfrm>
            <a:off x="0" y="1954050"/>
            <a:ext cx="478330" cy="735822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2"/>
          <p:cNvSpPr/>
          <p:nvPr/>
        </p:nvSpPr>
        <p:spPr>
          <a:xfrm rot="10800000">
            <a:off x="3796204" y="-3"/>
            <a:ext cx="1508696" cy="487128"/>
          </a:xfrm>
          <a:custGeom>
            <a:avLst/>
            <a:gdLst/>
            <a:ahLst/>
            <a:cxnLst/>
            <a:rect l="l" t="t" r="r" b="b"/>
            <a:pathLst>
              <a:path w="24204" h="7815" extrusionOk="0">
                <a:moveTo>
                  <a:pt x="16155" y="1"/>
                </a:moveTo>
                <a:cubicBezTo>
                  <a:pt x="14677" y="1"/>
                  <a:pt x="13024" y="802"/>
                  <a:pt x="12476" y="2554"/>
                </a:cubicBezTo>
                <a:cubicBezTo>
                  <a:pt x="12476" y="2554"/>
                  <a:pt x="11108" y="331"/>
                  <a:pt x="8285" y="331"/>
                </a:cubicBezTo>
                <a:cubicBezTo>
                  <a:pt x="8057" y="331"/>
                  <a:pt x="7820" y="346"/>
                  <a:pt x="7574" y="377"/>
                </a:cubicBezTo>
                <a:cubicBezTo>
                  <a:pt x="4269" y="796"/>
                  <a:pt x="4684" y="3932"/>
                  <a:pt x="4684" y="3932"/>
                </a:cubicBezTo>
                <a:cubicBezTo>
                  <a:pt x="4684" y="3932"/>
                  <a:pt x="4094" y="3782"/>
                  <a:pt x="3335" y="3782"/>
                </a:cubicBezTo>
                <a:cubicBezTo>
                  <a:pt x="2082" y="3782"/>
                  <a:pt x="367" y="4191"/>
                  <a:pt x="78" y="6358"/>
                </a:cubicBezTo>
                <a:cubicBezTo>
                  <a:pt x="0" y="6949"/>
                  <a:pt x="68" y="7429"/>
                  <a:pt x="237" y="7815"/>
                </a:cubicBezTo>
                <a:lnTo>
                  <a:pt x="23257" y="7815"/>
                </a:lnTo>
                <a:cubicBezTo>
                  <a:pt x="23686" y="7395"/>
                  <a:pt x="23993" y="6821"/>
                  <a:pt x="24047" y="6041"/>
                </a:cubicBezTo>
                <a:cubicBezTo>
                  <a:pt x="24204" y="3886"/>
                  <a:pt x="22100" y="3543"/>
                  <a:pt x="20743" y="3543"/>
                </a:cubicBezTo>
                <a:cubicBezTo>
                  <a:pt x="20109" y="3543"/>
                  <a:pt x="19638" y="3618"/>
                  <a:pt x="19638" y="3618"/>
                </a:cubicBezTo>
                <a:cubicBezTo>
                  <a:pt x="19638" y="3618"/>
                  <a:pt x="19816" y="1013"/>
                  <a:pt x="17302" y="177"/>
                </a:cubicBezTo>
                <a:cubicBezTo>
                  <a:pt x="16950" y="61"/>
                  <a:pt x="16559" y="1"/>
                  <a:pt x="161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6" name="Google Shape;66;p2"/>
          <p:cNvGrpSpPr/>
          <p:nvPr/>
        </p:nvGrpSpPr>
        <p:grpSpPr>
          <a:xfrm>
            <a:off x="184775" y="4068600"/>
            <a:ext cx="581394" cy="933655"/>
            <a:chOff x="304350" y="3911000"/>
            <a:chExt cx="581394" cy="933655"/>
          </a:xfrm>
        </p:grpSpPr>
        <p:sp>
          <p:nvSpPr>
            <p:cNvPr id="67" name="Google Shape;67;p2"/>
            <p:cNvSpPr/>
            <p:nvPr/>
          </p:nvSpPr>
          <p:spPr>
            <a:xfrm>
              <a:off x="317622" y="4003813"/>
              <a:ext cx="91581" cy="114345"/>
            </a:xfrm>
            <a:custGeom>
              <a:avLst/>
              <a:gdLst/>
              <a:ahLst/>
              <a:cxnLst/>
              <a:rect l="l" t="t" r="r" b="b"/>
              <a:pathLst>
                <a:path w="2084" h="2602" extrusionOk="0">
                  <a:moveTo>
                    <a:pt x="688" y="0"/>
                  </a:moveTo>
                  <a:cubicBezTo>
                    <a:pt x="328" y="0"/>
                    <a:pt x="1" y="379"/>
                    <a:pt x="201" y="1026"/>
                  </a:cubicBezTo>
                  <a:cubicBezTo>
                    <a:pt x="438" y="1797"/>
                    <a:pt x="1472" y="2405"/>
                    <a:pt x="2084" y="2601"/>
                  </a:cubicBezTo>
                  <a:cubicBezTo>
                    <a:pt x="2060" y="2375"/>
                    <a:pt x="2040" y="2145"/>
                    <a:pt x="2023" y="1915"/>
                  </a:cubicBezTo>
                  <a:cubicBezTo>
                    <a:pt x="1746" y="1273"/>
                    <a:pt x="1344" y="418"/>
                    <a:pt x="1084" y="168"/>
                  </a:cubicBezTo>
                  <a:cubicBezTo>
                    <a:pt x="965" y="54"/>
                    <a:pt x="824" y="0"/>
                    <a:pt x="6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440801" y="4042309"/>
              <a:ext cx="97031" cy="155565"/>
            </a:xfrm>
            <a:custGeom>
              <a:avLst/>
              <a:gdLst/>
              <a:ahLst/>
              <a:cxnLst/>
              <a:rect l="l" t="t" r="r" b="b"/>
              <a:pathLst>
                <a:path w="2208" h="3540" extrusionOk="0">
                  <a:moveTo>
                    <a:pt x="1702" y="0"/>
                  </a:moveTo>
                  <a:cubicBezTo>
                    <a:pt x="1282" y="0"/>
                    <a:pt x="653" y="806"/>
                    <a:pt x="389" y="1549"/>
                  </a:cubicBezTo>
                  <a:cubicBezTo>
                    <a:pt x="224" y="2013"/>
                    <a:pt x="92" y="2537"/>
                    <a:pt x="1" y="2952"/>
                  </a:cubicBezTo>
                  <a:cubicBezTo>
                    <a:pt x="41" y="3148"/>
                    <a:pt x="85" y="3344"/>
                    <a:pt x="129" y="3540"/>
                  </a:cubicBezTo>
                  <a:cubicBezTo>
                    <a:pt x="754" y="3125"/>
                    <a:pt x="1667" y="2120"/>
                    <a:pt x="1916" y="1431"/>
                  </a:cubicBezTo>
                  <a:cubicBezTo>
                    <a:pt x="2208" y="634"/>
                    <a:pt x="2150" y="43"/>
                    <a:pt x="1734" y="2"/>
                  </a:cubicBezTo>
                  <a:cubicBezTo>
                    <a:pt x="1723" y="1"/>
                    <a:pt x="1713" y="0"/>
                    <a:pt x="17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304350" y="4191285"/>
              <a:ext cx="144667" cy="109071"/>
            </a:xfrm>
            <a:custGeom>
              <a:avLst/>
              <a:gdLst/>
              <a:ahLst/>
              <a:cxnLst/>
              <a:rect l="l" t="t" r="r" b="b"/>
              <a:pathLst>
                <a:path w="3292" h="2482" extrusionOk="0">
                  <a:moveTo>
                    <a:pt x="575" y="1"/>
                  </a:moveTo>
                  <a:cubicBezTo>
                    <a:pt x="471" y="1"/>
                    <a:pt x="393" y="22"/>
                    <a:pt x="348" y="65"/>
                  </a:cubicBezTo>
                  <a:cubicBezTo>
                    <a:pt x="0" y="404"/>
                    <a:pt x="189" y="1336"/>
                    <a:pt x="1203" y="1901"/>
                  </a:cubicBezTo>
                  <a:cubicBezTo>
                    <a:pt x="1991" y="2340"/>
                    <a:pt x="2916" y="2451"/>
                    <a:pt x="3292" y="2481"/>
                  </a:cubicBezTo>
                  <a:cubicBezTo>
                    <a:pt x="3180" y="2154"/>
                    <a:pt x="3082" y="1826"/>
                    <a:pt x="2987" y="1495"/>
                  </a:cubicBezTo>
                  <a:cubicBezTo>
                    <a:pt x="2292" y="556"/>
                    <a:pt x="1104" y="1"/>
                    <a:pt x="5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507027" y="4204908"/>
              <a:ext cx="111884" cy="188700"/>
            </a:xfrm>
            <a:custGeom>
              <a:avLst/>
              <a:gdLst/>
              <a:ahLst/>
              <a:cxnLst/>
              <a:rect l="l" t="t" r="r" b="b"/>
              <a:pathLst>
                <a:path w="2546" h="4294" extrusionOk="0">
                  <a:moveTo>
                    <a:pt x="1792" y="0"/>
                  </a:moveTo>
                  <a:cubicBezTo>
                    <a:pt x="1287" y="0"/>
                    <a:pt x="754" y="628"/>
                    <a:pt x="389" y="1716"/>
                  </a:cubicBezTo>
                  <a:cubicBezTo>
                    <a:pt x="136" y="2480"/>
                    <a:pt x="38" y="3263"/>
                    <a:pt x="1" y="3804"/>
                  </a:cubicBezTo>
                  <a:cubicBezTo>
                    <a:pt x="75" y="3966"/>
                    <a:pt x="156" y="4132"/>
                    <a:pt x="238" y="4294"/>
                  </a:cubicBezTo>
                  <a:cubicBezTo>
                    <a:pt x="2546" y="2513"/>
                    <a:pt x="2356" y="245"/>
                    <a:pt x="2153" y="114"/>
                  </a:cubicBezTo>
                  <a:cubicBezTo>
                    <a:pt x="2036" y="37"/>
                    <a:pt x="1915" y="0"/>
                    <a:pt x="17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316699" y="4391765"/>
              <a:ext cx="234051" cy="117817"/>
            </a:xfrm>
            <a:custGeom>
              <a:avLst/>
              <a:gdLst/>
              <a:ahLst/>
              <a:cxnLst/>
              <a:rect l="l" t="t" r="r" b="b"/>
              <a:pathLst>
                <a:path w="5326" h="2681" extrusionOk="0">
                  <a:moveTo>
                    <a:pt x="764" y="0"/>
                  </a:moveTo>
                  <a:cubicBezTo>
                    <a:pt x="0" y="0"/>
                    <a:pt x="446" y="930"/>
                    <a:pt x="1074" y="1516"/>
                  </a:cubicBezTo>
                  <a:cubicBezTo>
                    <a:pt x="1680" y="2086"/>
                    <a:pt x="3818" y="2680"/>
                    <a:pt x="5176" y="2680"/>
                  </a:cubicBezTo>
                  <a:cubicBezTo>
                    <a:pt x="5227" y="2680"/>
                    <a:pt x="5277" y="2679"/>
                    <a:pt x="5325" y="2678"/>
                  </a:cubicBezTo>
                  <a:cubicBezTo>
                    <a:pt x="5230" y="2526"/>
                    <a:pt x="5133" y="2377"/>
                    <a:pt x="5041" y="2225"/>
                  </a:cubicBezTo>
                  <a:cubicBezTo>
                    <a:pt x="3970" y="1525"/>
                    <a:pt x="1838" y="184"/>
                    <a:pt x="1024" y="28"/>
                  </a:cubicBezTo>
                  <a:cubicBezTo>
                    <a:pt x="925" y="9"/>
                    <a:pt x="839" y="0"/>
                    <a:pt x="7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608629" y="4335822"/>
              <a:ext cx="114872" cy="219989"/>
            </a:xfrm>
            <a:custGeom>
              <a:avLst/>
              <a:gdLst/>
              <a:ahLst/>
              <a:cxnLst/>
              <a:rect l="l" t="t" r="r" b="b"/>
              <a:pathLst>
                <a:path w="2614" h="5006" extrusionOk="0">
                  <a:moveTo>
                    <a:pt x="2283" y="1"/>
                  </a:moveTo>
                  <a:cubicBezTo>
                    <a:pt x="1944" y="1"/>
                    <a:pt x="1332" y="587"/>
                    <a:pt x="923" y="1285"/>
                  </a:cubicBezTo>
                  <a:cubicBezTo>
                    <a:pt x="179" y="2549"/>
                    <a:pt x="24" y="3985"/>
                    <a:pt x="0" y="4755"/>
                  </a:cubicBezTo>
                  <a:cubicBezTo>
                    <a:pt x="61" y="4840"/>
                    <a:pt x="122" y="4921"/>
                    <a:pt x="183" y="5005"/>
                  </a:cubicBezTo>
                  <a:cubicBezTo>
                    <a:pt x="899" y="3775"/>
                    <a:pt x="2085" y="2450"/>
                    <a:pt x="2454" y="926"/>
                  </a:cubicBezTo>
                  <a:cubicBezTo>
                    <a:pt x="2613" y="262"/>
                    <a:pt x="2509" y="1"/>
                    <a:pt x="22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351240" y="4538675"/>
              <a:ext cx="297815" cy="104281"/>
            </a:xfrm>
            <a:custGeom>
              <a:avLst/>
              <a:gdLst/>
              <a:ahLst/>
              <a:cxnLst/>
              <a:rect l="l" t="t" r="r" b="b"/>
              <a:pathLst>
                <a:path w="6777" h="2373" extrusionOk="0">
                  <a:moveTo>
                    <a:pt x="721" y="1"/>
                  </a:moveTo>
                  <a:cubicBezTo>
                    <a:pt x="456" y="1"/>
                    <a:pt x="264" y="66"/>
                    <a:pt x="207" y="230"/>
                  </a:cubicBezTo>
                  <a:cubicBezTo>
                    <a:pt x="1" y="808"/>
                    <a:pt x="1555" y="1626"/>
                    <a:pt x="3569" y="2075"/>
                  </a:cubicBezTo>
                  <a:cubicBezTo>
                    <a:pt x="4660" y="2316"/>
                    <a:pt x="5634" y="2373"/>
                    <a:pt x="6299" y="2373"/>
                  </a:cubicBezTo>
                  <a:cubicBezTo>
                    <a:pt x="6483" y="2373"/>
                    <a:pt x="6644" y="2368"/>
                    <a:pt x="6776" y="2362"/>
                  </a:cubicBezTo>
                  <a:cubicBezTo>
                    <a:pt x="6699" y="2272"/>
                    <a:pt x="6624" y="2180"/>
                    <a:pt x="6547" y="2089"/>
                  </a:cubicBezTo>
                  <a:cubicBezTo>
                    <a:pt x="5547" y="1714"/>
                    <a:pt x="3691" y="1011"/>
                    <a:pt x="3103" y="714"/>
                  </a:cubicBezTo>
                  <a:cubicBezTo>
                    <a:pt x="2513" y="416"/>
                    <a:pt x="1387" y="1"/>
                    <a:pt x="7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734094" y="4511736"/>
              <a:ext cx="128495" cy="193885"/>
            </a:xfrm>
            <a:custGeom>
              <a:avLst/>
              <a:gdLst/>
              <a:ahLst/>
              <a:cxnLst/>
              <a:rect l="l" t="t" r="r" b="b"/>
              <a:pathLst>
                <a:path w="2924" h="4412" extrusionOk="0">
                  <a:moveTo>
                    <a:pt x="2220" y="1"/>
                  </a:moveTo>
                  <a:cubicBezTo>
                    <a:pt x="1691" y="1"/>
                    <a:pt x="820" y="789"/>
                    <a:pt x="447" y="1661"/>
                  </a:cubicBezTo>
                  <a:cubicBezTo>
                    <a:pt x="85" y="2503"/>
                    <a:pt x="1" y="3510"/>
                    <a:pt x="21" y="4196"/>
                  </a:cubicBezTo>
                  <a:cubicBezTo>
                    <a:pt x="88" y="4270"/>
                    <a:pt x="157" y="4341"/>
                    <a:pt x="224" y="4412"/>
                  </a:cubicBezTo>
                  <a:cubicBezTo>
                    <a:pt x="491" y="3912"/>
                    <a:pt x="1041" y="2902"/>
                    <a:pt x="1457" y="2293"/>
                  </a:cubicBezTo>
                  <a:cubicBezTo>
                    <a:pt x="2160" y="1266"/>
                    <a:pt x="2924" y="712"/>
                    <a:pt x="2542" y="161"/>
                  </a:cubicBezTo>
                  <a:cubicBezTo>
                    <a:pt x="2465" y="50"/>
                    <a:pt x="2353" y="1"/>
                    <a:pt x="22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436055" y="4691561"/>
              <a:ext cx="329895" cy="87143"/>
            </a:xfrm>
            <a:custGeom>
              <a:avLst/>
              <a:gdLst/>
              <a:ahLst/>
              <a:cxnLst/>
              <a:rect l="l" t="t" r="r" b="b"/>
              <a:pathLst>
                <a:path w="7507" h="1983" extrusionOk="0">
                  <a:moveTo>
                    <a:pt x="1488" y="1"/>
                  </a:moveTo>
                  <a:cubicBezTo>
                    <a:pt x="721" y="1"/>
                    <a:pt x="209" y="211"/>
                    <a:pt x="129" y="550"/>
                  </a:cubicBezTo>
                  <a:cubicBezTo>
                    <a:pt x="0" y="1104"/>
                    <a:pt x="1288" y="1550"/>
                    <a:pt x="3715" y="1878"/>
                  </a:cubicBezTo>
                  <a:cubicBezTo>
                    <a:pt x="4269" y="1953"/>
                    <a:pt x="4787" y="1982"/>
                    <a:pt x="5256" y="1982"/>
                  </a:cubicBezTo>
                  <a:cubicBezTo>
                    <a:pt x="6280" y="1982"/>
                    <a:pt x="7072" y="1844"/>
                    <a:pt x="7506" y="1746"/>
                  </a:cubicBezTo>
                  <a:cubicBezTo>
                    <a:pt x="7449" y="1692"/>
                    <a:pt x="7391" y="1634"/>
                    <a:pt x="7333" y="1580"/>
                  </a:cubicBezTo>
                  <a:cubicBezTo>
                    <a:pt x="6303" y="1364"/>
                    <a:pt x="4596" y="681"/>
                    <a:pt x="3214" y="276"/>
                  </a:cubicBezTo>
                  <a:cubicBezTo>
                    <a:pt x="2566" y="86"/>
                    <a:pt x="1975" y="1"/>
                    <a:pt x="14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402349" y="3911000"/>
              <a:ext cx="483395" cy="933655"/>
            </a:xfrm>
            <a:custGeom>
              <a:avLst/>
              <a:gdLst/>
              <a:ahLst/>
              <a:cxnLst/>
              <a:rect l="l" t="t" r="r" b="b"/>
              <a:pathLst>
                <a:path w="11000" h="21246" extrusionOk="0">
                  <a:moveTo>
                    <a:pt x="638" y="0"/>
                  </a:moveTo>
                  <a:cubicBezTo>
                    <a:pt x="624" y="0"/>
                    <a:pt x="609" y="10"/>
                    <a:pt x="598" y="33"/>
                  </a:cubicBezTo>
                  <a:cubicBezTo>
                    <a:pt x="71" y="1216"/>
                    <a:pt x="1" y="2655"/>
                    <a:pt x="95" y="4027"/>
                  </a:cubicBezTo>
                  <a:cubicBezTo>
                    <a:pt x="112" y="4257"/>
                    <a:pt x="132" y="4487"/>
                    <a:pt x="156" y="4713"/>
                  </a:cubicBezTo>
                  <a:cubicBezTo>
                    <a:pt x="193" y="5058"/>
                    <a:pt x="237" y="5396"/>
                    <a:pt x="285" y="5717"/>
                  </a:cubicBezTo>
                  <a:cubicBezTo>
                    <a:pt x="392" y="6443"/>
                    <a:pt x="558" y="7164"/>
                    <a:pt x="757" y="7873"/>
                  </a:cubicBezTo>
                  <a:cubicBezTo>
                    <a:pt x="852" y="8204"/>
                    <a:pt x="950" y="8532"/>
                    <a:pt x="1062" y="8859"/>
                  </a:cubicBezTo>
                  <a:cubicBezTo>
                    <a:pt x="1423" y="9918"/>
                    <a:pt x="1873" y="10948"/>
                    <a:pt x="2386" y="11928"/>
                  </a:cubicBezTo>
                  <a:cubicBezTo>
                    <a:pt x="2609" y="12347"/>
                    <a:pt x="2846" y="12760"/>
                    <a:pt x="3092" y="13165"/>
                  </a:cubicBezTo>
                  <a:cubicBezTo>
                    <a:pt x="3184" y="13317"/>
                    <a:pt x="3281" y="13466"/>
                    <a:pt x="3376" y="13618"/>
                  </a:cubicBezTo>
                  <a:cubicBezTo>
                    <a:pt x="3988" y="14577"/>
                    <a:pt x="4664" y="15494"/>
                    <a:pt x="5384" y="16372"/>
                  </a:cubicBezTo>
                  <a:cubicBezTo>
                    <a:pt x="5461" y="16463"/>
                    <a:pt x="5536" y="16555"/>
                    <a:pt x="5613" y="16645"/>
                  </a:cubicBezTo>
                  <a:cubicBezTo>
                    <a:pt x="5745" y="16804"/>
                    <a:pt x="5873" y="16967"/>
                    <a:pt x="6009" y="17119"/>
                  </a:cubicBezTo>
                  <a:cubicBezTo>
                    <a:pt x="6675" y="17882"/>
                    <a:pt x="7367" y="18640"/>
                    <a:pt x="8100" y="19342"/>
                  </a:cubicBezTo>
                  <a:cubicBezTo>
                    <a:pt x="8158" y="19396"/>
                    <a:pt x="8216" y="19454"/>
                    <a:pt x="8273" y="19508"/>
                  </a:cubicBezTo>
                  <a:cubicBezTo>
                    <a:pt x="8337" y="19565"/>
                    <a:pt x="8401" y="19630"/>
                    <a:pt x="8465" y="19691"/>
                  </a:cubicBezTo>
                  <a:cubicBezTo>
                    <a:pt x="9094" y="20262"/>
                    <a:pt x="9844" y="21059"/>
                    <a:pt x="10702" y="21241"/>
                  </a:cubicBezTo>
                  <a:cubicBezTo>
                    <a:pt x="10714" y="21244"/>
                    <a:pt x="10727" y="21245"/>
                    <a:pt x="10741" y="21245"/>
                  </a:cubicBezTo>
                  <a:cubicBezTo>
                    <a:pt x="10857" y="21245"/>
                    <a:pt x="10999" y="21156"/>
                    <a:pt x="10902" y="21029"/>
                  </a:cubicBezTo>
                  <a:cubicBezTo>
                    <a:pt x="10435" y="20421"/>
                    <a:pt x="9746" y="19967"/>
                    <a:pt x="9178" y="19457"/>
                  </a:cubicBezTo>
                  <a:cubicBezTo>
                    <a:pt x="8688" y="19022"/>
                    <a:pt x="8225" y="18555"/>
                    <a:pt x="7773" y="18082"/>
                  </a:cubicBezTo>
                  <a:cubicBezTo>
                    <a:pt x="7706" y="18011"/>
                    <a:pt x="7637" y="17940"/>
                    <a:pt x="7570" y="17866"/>
                  </a:cubicBezTo>
                  <a:cubicBezTo>
                    <a:pt x="7300" y="17578"/>
                    <a:pt x="7032" y="17288"/>
                    <a:pt x="6769" y="16997"/>
                  </a:cubicBezTo>
                  <a:cubicBezTo>
                    <a:pt x="6100" y="16254"/>
                    <a:pt x="5471" y="15477"/>
                    <a:pt x="4877" y="14672"/>
                  </a:cubicBezTo>
                  <a:cubicBezTo>
                    <a:pt x="4816" y="14588"/>
                    <a:pt x="4755" y="14507"/>
                    <a:pt x="4694" y="14422"/>
                  </a:cubicBezTo>
                  <a:cubicBezTo>
                    <a:pt x="4086" y="13577"/>
                    <a:pt x="3525" y="12696"/>
                    <a:pt x="3028" y="11779"/>
                  </a:cubicBezTo>
                  <a:cubicBezTo>
                    <a:pt x="2886" y="11516"/>
                    <a:pt x="2751" y="11249"/>
                    <a:pt x="2620" y="10982"/>
                  </a:cubicBezTo>
                  <a:cubicBezTo>
                    <a:pt x="2538" y="10820"/>
                    <a:pt x="2457" y="10654"/>
                    <a:pt x="2383" y="10492"/>
                  </a:cubicBezTo>
                  <a:cubicBezTo>
                    <a:pt x="1788" y="9208"/>
                    <a:pt x="1322" y="7883"/>
                    <a:pt x="1004" y="6528"/>
                  </a:cubicBezTo>
                  <a:cubicBezTo>
                    <a:pt x="960" y="6332"/>
                    <a:pt x="916" y="6136"/>
                    <a:pt x="876" y="5940"/>
                  </a:cubicBezTo>
                  <a:cubicBezTo>
                    <a:pt x="497" y="4038"/>
                    <a:pt x="416" y="2081"/>
                    <a:pt x="706" y="100"/>
                  </a:cubicBezTo>
                  <a:cubicBezTo>
                    <a:pt x="714" y="57"/>
                    <a:pt x="675" y="0"/>
                    <a:pt x="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" name="Google Shape;77;p2"/>
          <p:cNvGrpSpPr/>
          <p:nvPr/>
        </p:nvGrpSpPr>
        <p:grpSpPr>
          <a:xfrm>
            <a:off x="492100" y="1547800"/>
            <a:ext cx="442250" cy="453124"/>
            <a:chOff x="918850" y="1629150"/>
            <a:chExt cx="442250" cy="453124"/>
          </a:xfrm>
        </p:grpSpPr>
        <p:sp>
          <p:nvSpPr>
            <p:cNvPr id="78" name="Google Shape;78;p2"/>
            <p:cNvSpPr/>
            <p:nvPr/>
          </p:nvSpPr>
          <p:spPr>
            <a:xfrm>
              <a:off x="1015722" y="1741872"/>
              <a:ext cx="267869" cy="245600"/>
            </a:xfrm>
            <a:custGeom>
              <a:avLst/>
              <a:gdLst/>
              <a:ahLst/>
              <a:cxnLst/>
              <a:rect l="l" t="t" r="r" b="b"/>
              <a:pathLst>
                <a:path w="8384" h="7687" extrusionOk="0">
                  <a:moveTo>
                    <a:pt x="3609" y="0"/>
                  </a:moveTo>
                  <a:cubicBezTo>
                    <a:pt x="2511" y="0"/>
                    <a:pt x="1440" y="451"/>
                    <a:pt x="763" y="1473"/>
                  </a:cubicBezTo>
                  <a:cubicBezTo>
                    <a:pt x="753" y="1488"/>
                    <a:pt x="742" y="1494"/>
                    <a:pt x="732" y="1494"/>
                  </a:cubicBezTo>
                  <a:cubicBezTo>
                    <a:pt x="716" y="1494"/>
                    <a:pt x="702" y="1480"/>
                    <a:pt x="690" y="1460"/>
                  </a:cubicBezTo>
                  <a:cubicBezTo>
                    <a:pt x="199" y="2305"/>
                    <a:pt x="0" y="3343"/>
                    <a:pt x="0" y="4282"/>
                  </a:cubicBezTo>
                  <a:cubicBezTo>
                    <a:pt x="0" y="4508"/>
                    <a:pt x="24" y="4731"/>
                    <a:pt x="64" y="4945"/>
                  </a:cubicBezTo>
                  <a:cubicBezTo>
                    <a:pt x="111" y="4099"/>
                    <a:pt x="433" y="3241"/>
                    <a:pt x="913" y="2619"/>
                  </a:cubicBezTo>
                  <a:cubicBezTo>
                    <a:pt x="1503" y="1857"/>
                    <a:pt x="2437" y="1440"/>
                    <a:pt x="3379" y="1440"/>
                  </a:cubicBezTo>
                  <a:cubicBezTo>
                    <a:pt x="3844" y="1440"/>
                    <a:pt x="4312" y="1542"/>
                    <a:pt x="4741" y="1754"/>
                  </a:cubicBezTo>
                  <a:cubicBezTo>
                    <a:pt x="5985" y="2365"/>
                    <a:pt x="6505" y="4059"/>
                    <a:pt x="5403" y="5082"/>
                  </a:cubicBezTo>
                  <a:cubicBezTo>
                    <a:pt x="5075" y="5387"/>
                    <a:pt x="4597" y="5552"/>
                    <a:pt x="4131" y="5552"/>
                  </a:cubicBezTo>
                  <a:cubicBezTo>
                    <a:pt x="3511" y="5552"/>
                    <a:pt x="2912" y="5260"/>
                    <a:pt x="2713" y="4616"/>
                  </a:cubicBezTo>
                  <a:cubicBezTo>
                    <a:pt x="2506" y="3952"/>
                    <a:pt x="2911" y="3302"/>
                    <a:pt x="3480" y="3302"/>
                  </a:cubicBezTo>
                  <a:cubicBezTo>
                    <a:pt x="3644" y="3302"/>
                    <a:pt x="3821" y="3355"/>
                    <a:pt x="4001" y="3477"/>
                  </a:cubicBezTo>
                  <a:cubicBezTo>
                    <a:pt x="4070" y="3525"/>
                    <a:pt x="4072" y="3671"/>
                    <a:pt x="3988" y="3671"/>
                  </a:cubicBezTo>
                  <a:cubicBezTo>
                    <a:pt x="3977" y="3671"/>
                    <a:pt x="3964" y="3669"/>
                    <a:pt x="3950" y="3663"/>
                  </a:cubicBezTo>
                  <a:cubicBezTo>
                    <a:pt x="3859" y="3628"/>
                    <a:pt x="3775" y="3612"/>
                    <a:pt x="3699" y="3612"/>
                  </a:cubicBezTo>
                  <a:cubicBezTo>
                    <a:pt x="2974" y="3612"/>
                    <a:pt x="2903" y="5041"/>
                    <a:pt x="4045" y="5041"/>
                  </a:cubicBezTo>
                  <a:cubicBezTo>
                    <a:pt x="4151" y="5041"/>
                    <a:pt x="4268" y="5028"/>
                    <a:pt x="4396" y="5001"/>
                  </a:cubicBezTo>
                  <a:cubicBezTo>
                    <a:pt x="5322" y="4809"/>
                    <a:pt x="5745" y="3886"/>
                    <a:pt x="5346" y="3008"/>
                  </a:cubicBezTo>
                  <a:cubicBezTo>
                    <a:pt x="4990" y="2221"/>
                    <a:pt x="4271" y="1890"/>
                    <a:pt x="3513" y="1890"/>
                  </a:cubicBezTo>
                  <a:cubicBezTo>
                    <a:pt x="2620" y="1890"/>
                    <a:pt x="1673" y="2349"/>
                    <a:pt x="1203" y="3065"/>
                  </a:cubicBezTo>
                  <a:cubicBezTo>
                    <a:pt x="520" y="4106"/>
                    <a:pt x="297" y="5823"/>
                    <a:pt x="1233" y="6790"/>
                  </a:cubicBezTo>
                  <a:cubicBezTo>
                    <a:pt x="1869" y="7448"/>
                    <a:pt x="2849" y="7687"/>
                    <a:pt x="3753" y="7687"/>
                  </a:cubicBezTo>
                  <a:cubicBezTo>
                    <a:pt x="3874" y="7687"/>
                    <a:pt x="3992" y="7682"/>
                    <a:pt x="4109" y="7674"/>
                  </a:cubicBezTo>
                  <a:cubicBezTo>
                    <a:pt x="6732" y="7499"/>
                    <a:pt x="8384" y="5073"/>
                    <a:pt x="7468" y="2545"/>
                  </a:cubicBezTo>
                  <a:cubicBezTo>
                    <a:pt x="6901" y="977"/>
                    <a:pt x="5225" y="0"/>
                    <a:pt x="36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1016680" y="1729347"/>
              <a:ext cx="282406" cy="275153"/>
            </a:xfrm>
            <a:custGeom>
              <a:avLst/>
              <a:gdLst/>
              <a:ahLst/>
              <a:cxnLst/>
              <a:rect l="l" t="t" r="r" b="b"/>
              <a:pathLst>
                <a:path w="8839" h="8612" extrusionOk="0">
                  <a:moveTo>
                    <a:pt x="3937" y="1"/>
                  </a:moveTo>
                  <a:cubicBezTo>
                    <a:pt x="2672" y="1"/>
                    <a:pt x="1101" y="550"/>
                    <a:pt x="639" y="1754"/>
                  </a:cubicBezTo>
                  <a:cubicBezTo>
                    <a:pt x="632" y="1778"/>
                    <a:pt x="643" y="1822"/>
                    <a:pt x="660" y="1852"/>
                  </a:cubicBezTo>
                  <a:cubicBezTo>
                    <a:pt x="672" y="1872"/>
                    <a:pt x="686" y="1886"/>
                    <a:pt x="702" y="1886"/>
                  </a:cubicBezTo>
                  <a:cubicBezTo>
                    <a:pt x="712" y="1886"/>
                    <a:pt x="723" y="1880"/>
                    <a:pt x="733" y="1865"/>
                  </a:cubicBezTo>
                  <a:cubicBezTo>
                    <a:pt x="1410" y="843"/>
                    <a:pt x="2481" y="392"/>
                    <a:pt x="3579" y="392"/>
                  </a:cubicBezTo>
                  <a:cubicBezTo>
                    <a:pt x="5195" y="392"/>
                    <a:pt x="6871" y="1369"/>
                    <a:pt x="7438" y="2937"/>
                  </a:cubicBezTo>
                  <a:cubicBezTo>
                    <a:pt x="8354" y="5465"/>
                    <a:pt x="6702" y="7891"/>
                    <a:pt x="4079" y="8066"/>
                  </a:cubicBezTo>
                  <a:cubicBezTo>
                    <a:pt x="3962" y="8074"/>
                    <a:pt x="3844" y="8079"/>
                    <a:pt x="3723" y="8079"/>
                  </a:cubicBezTo>
                  <a:cubicBezTo>
                    <a:pt x="2819" y="8079"/>
                    <a:pt x="1839" y="7840"/>
                    <a:pt x="1203" y="7182"/>
                  </a:cubicBezTo>
                  <a:cubicBezTo>
                    <a:pt x="267" y="6215"/>
                    <a:pt x="490" y="4498"/>
                    <a:pt x="1173" y="3457"/>
                  </a:cubicBezTo>
                  <a:cubicBezTo>
                    <a:pt x="1643" y="2741"/>
                    <a:pt x="2590" y="2282"/>
                    <a:pt x="3483" y="2282"/>
                  </a:cubicBezTo>
                  <a:cubicBezTo>
                    <a:pt x="4241" y="2282"/>
                    <a:pt x="4960" y="2613"/>
                    <a:pt x="5316" y="3400"/>
                  </a:cubicBezTo>
                  <a:cubicBezTo>
                    <a:pt x="5715" y="4278"/>
                    <a:pt x="5292" y="5201"/>
                    <a:pt x="4366" y="5393"/>
                  </a:cubicBezTo>
                  <a:cubicBezTo>
                    <a:pt x="4238" y="5420"/>
                    <a:pt x="4121" y="5433"/>
                    <a:pt x="4015" y="5433"/>
                  </a:cubicBezTo>
                  <a:cubicBezTo>
                    <a:pt x="2873" y="5433"/>
                    <a:pt x="2944" y="4004"/>
                    <a:pt x="3669" y="4004"/>
                  </a:cubicBezTo>
                  <a:cubicBezTo>
                    <a:pt x="3745" y="4004"/>
                    <a:pt x="3829" y="4020"/>
                    <a:pt x="3920" y="4055"/>
                  </a:cubicBezTo>
                  <a:cubicBezTo>
                    <a:pt x="3934" y="4061"/>
                    <a:pt x="3947" y="4063"/>
                    <a:pt x="3958" y="4063"/>
                  </a:cubicBezTo>
                  <a:cubicBezTo>
                    <a:pt x="4042" y="4063"/>
                    <a:pt x="4040" y="3917"/>
                    <a:pt x="3971" y="3869"/>
                  </a:cubicBezTo>
                  <a:cubicBezTo>
                    <a:pt x="3791" y="3747"/>
                    <a:pt x="3614" y="3694"/>
                    <a:pt x="3450" y="3694"/>
                  </a:cubicBezTo>
                  <a:cubicBezTo>
                    <a:pt x="2881" y="3694"/>
                    <a:pt x="2476" y="4344"/>
                    <a:pt x="2683" y="5008"/>
                  </a:cubicBezTo>
                  <a:cubicBezTo>
                    <a:pt x="2882" y="5652"/>
                    <a:pt x="3481" y="5944"/>
                    <a:pt x="4101" y="5944"/>
                  </a:cubicBezTo>
                  <a:cubicBezTo>
                    <a:pt x="4567" y="5944"/>
                    <a:pt x="5045" y="5779"/>
                    <a:pt x="5373" y="5474"/>
                  </a:cubicBezTo>
                  <a:cubicBezTo>
                    <a:pt x="6475" y="4451"/>
                    <a:pt x="5955" y="2757"/>
                    <a:pt x="4711" y="2146"/>
                  </a:cubicBezTo>
                  <a:cubicBezTo>
                    <a:pt x="4282" y="1934"/>
                    <a:pt x="3814" y="1832"/>
                    <a:pt x="3349" y="1832"/>
                  </a:cubicBezTo>
                  <a:cubicBezTo>
                    <a:pt x="2407" y="1832"/>
                    <a:pt x="1473" y="2249"/>
                    <a:pt x="883" y="3011"/>
                  </a:cubicBezTo>
                  <a:cubicBezTo>
                    <a:pt x="403" y="3633"/>
                    <a:pt x="81" y="4491"/>
                    <a:pt x="34" y="5337"/>
                  </a:cubicBezTo>
                  <a:cubicBezTo>
                    <a:pt x="0" y="5894"/>
                    <a:pt x="85" y="6448"/>
                    <a:pt x="331" y="6928"/>
                  </a:cubicBezTo>
                  <a:cubicBezTo>
                    <a:pt x="913" y="8057"/>
                    <a:pt x="2210" y="8540"/>
                    <a:pt x="3413" y="8604"/>
                  </a:cubicBezTo>
                  <a:cubicBezTo>
                    <a:pt x="3505" y="8609"/>
                    <a:pt x="3596" y="8611"/>
                    <a:pt x="3687" y="8611"/>
                  </a:cubicBezTo>
                  <a:cubicBezTo>
                    <a:pt x="6555" y="8611"/>
                    <a:pt x="8838" y="6266"/>
                    <a:pt x="8121" y="3281"/>
                  </a:cubicBezTo>
                  <a:cubicBezTo>
                    <a:pt x="7685" y="1474"/>
                    <a:pt x="6215" y="230"/>
                    <a:pt x="4377" y="24"/>
                  </a:cubicBezTo>
                  <a:cubicBezTo>
                    <a:pt x="4236" y="9"/>
                    <a:pt x="4089" y="1"/>
                    <a:pt x="3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1150678" y="1629150"/>
              <a:ext cx="11694" cy="53037"/>
            </a:xfrm>
            <a:custGeom>
              <a:avLst/>
              <a:gdLst/>
              <a:ahLst/>
              <a:cxnLst/>
              <a:rect l="l" t="t" r="r" b="b"/>
              <a:pathLst>
                <a:path w="366" h="1660" extrusionOk="0">
                  <a:moveTo>
                    <a:pt x="123" y="0"/>
                  </a:moveTo>
                  <a:cubicBezTo>
                    <a:pt x="74" y="0"/>
                    <a:pt x="34" y="29"/>
                    <a:pt x="30" y="102"/>
                  </a:cubicBezTo>
                  <a:cubicBezTo>
                    <a:pt x="0" y="581"/>
                    <a:pt x="34" y="1088"/>
                    <a:pt x="105" y="1562"/>
                  </a:cubicBezTo>
                  <a:cubicBezTo>
                    <a:pt x="112" y="1606"/>
                    <a:pt x="167" y="1660"/>
                    <a:pt x="210" y="1660"/>
                  </a:cubicBezTo>
                  <a:cubicBezTo>
                    <a:pt x="232" y="1660"/>
                    <a:pt x="250" y="1645"/>
                    <a:pt x="257" y="1609"/>
                  </a:cubicBezTo>
                  <a:cubicBezTo>
                    <a:pt x="334" y="1149"/>
                    <a:pt x="365" y="649"/>
                    <a:pt x="331" y="183"/>
                  </a:cubicBezTo>
                  <a:cubicBezTo>
                    <a:pt x="325" y="88"/>
                    <a:pt x="209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1248317" y="1682188"/>
              <a:ext cx="31151" cy="46296"/>
            </a:xfrm>
            <a:custGeom>
              <a:avLst/>
              <a:gdLst/>
              <a:ahLst/>
              <a:cxnLst/>
              <a:rect l="l" t="t" r="r" b="b"/>
              <a:pathLst>
                <a:path w="975" h="1449" extrusionOk="0">
                  <a:moveTo>
                    <a:pt x="755" y="0"/>
                  </a:moveTo>
                  <a:cubicBezTo>
                    <a:pt x="727" y="0"/>
                    <a:pt x="701" y="12"/>
                    <a:pt x="681" y="40"/>
                  </a:cubicBezTo>
                  <a:cubicBezTo>
                    <a:pt x="414" y="412"/>
                    <a:pt x="84" y="881"/>
                    <a:pt x="6" y="1341"/>
                  </a:cubicBezTo>
                  <a:cubicBezTo>
                    <a:pt x="1" y="1381"/>
                    <a:pt x="27" y="1448"/>
                    <a:pt x="66" y="1448"/>
                  </a:cubicBezTo>
                  <a:cubicBezTo>
                    <a:pt x="77" y="1448"/>
                    <a:pt x="88" y="1444"/>
                    <a:pt x="101" y="1432"/>
                  </a:cubicBezTo>
                  <a:cubicBezTo>
                    <a:pt x="263" y="1281"/>
                    <a:pt x="374" y="1064"/>
                    <a:pt x="492" y="878"/>
                  </a:cubicBezTo>
                  <a:cubicBezTo>
                    <a:pt x="624" y="669"/>
                    <a:pt x="770" y="462"/>
                    <a:pt x="908" y="253"/>
                  </a:cubicBezTo>
                  <a:cubicBezTo>
                    <a:pt x="974" y="153"/>
                    <a:pt x="854" y="0"/>
                    <a:pt x="7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1308638" y="1782322"/>
              <a:ext cx="52462" cy="28084"/>
            </a:xfrm>
            <a:custGeom>
              <a:avLst/>
              <a:gdLst/>
              <a:ahLst/>
              <a:cxnLst/>
              <a:rect l="l" t="t" r="r" b="b"/>
              <a:pathLst>
                <a:path w="1642" h="879" extrusionOk="0">
                  <a:moveTo>
                    <a:pt x="1421" y="0"/>
                  </a:moveTo>
                  <a:cubicBezTo>
                    <a:pt x="1402" y="0"/>
                    <a:pt x="1383" y="6"/>
                    <a:pt x="1365" y="18"/>
                  </a:cubicBezTo>
                  <a:cubicBezTo>
                    <a:pt x="1112" y="201"/>
                    <a:pt x="855" y="309"/>
                    <a:pt x="561" y="410"/>
                  </a:cubicBezTo>
                  <a:cubicBezTo>
                    <a:pt x="351" y="485"/>
                    <a:pt x="17" y="566"/>
                    <a:pt x="0" y="829"/>
                  </a:cubicBezTo>
                  <a:cubicBezTo>
                    <a:pt x="0" y="846"/>
                    <a:pt x="7" y="876"/>
                    <a:pt x="30" y="876"/>
                  </a:cubicBezTo>
                  <a:cubicBezTo>
                    <a:pt x="41" y="878"/>
                    <a:pt x="53" y="879"/>
                    <a:pt x="64" y="879"/>
                  </a:cubicBezTo>
                  <a:cubicBezTo>
                    <a:pt x="153" y="879"/>
                    <a:pt x="230" y="832"/>
                    <a:pt x="314" y="799"/>
                  </a:cubicBezTo>
                  <a:cubicBezTo>
                    <a:pt x="459" y="742"/>
                    <a:pt x="608" y="698"/>
                    <a:pt x="757" y="650"/>
                  </a:cubicBezTo>
                  <a:cubicBezTo>
                    <a:pt x="1031" y="563"/>
                    <a:pt x="1372" y="478"/>
                    <a:pt x="1565" y="252"/>
                  </a:cubicBezTo>
                  <a:cubicBezTo>
                    <a:pt x="1641" y="163"/>
                    <a:pt x="1526" y="0"/>
                    <a:pt x="14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1297711" y="1901817"/>
              <a:ext cx="51056" cy="23004"/>
            </a:xfrm>
            <a:custGeom>
              <a:avLst/>
              <a:gdLst/>
              <a:ahLst/>
              <a:cxnLst/>
              <a:rect l="l" t="t" r="r" b="b"/>
              <a:pathLst>
                <a:path w="1598" h="720" extrusionOk="0">
                  <a:moveTo>
                    <a:pt x="84" y="1"/>
                  </a:moveTo>
                  <a:cubicBezTo>
                    <a:pt x="16" y="1"/>
                    <a:pt x="1" y="70"/>
                    <a:pt x="21" y="137"/>
                  </a:cubicBezTo>
                  <a:cubicBezTo>
                    <a:pt x="18" y="141"/>
                    <a:pt x="14" y="145"/>
                    <a:pt x="14" y="145"/>
                  </a:cubicBezTo>
                  <a:cubicBezTo>
                    <a:pt x="18" y="154"/>
                    <a:pt x="27" y="158"/>
                    <a:pt x="31" y="165"/>
                  </a:cubicBezTo>
                  <a:cubicBezTo>
                    <a:pt x="44" y="198"/>
                    <a:pt x="68" y="226"/>
                    <a:pt x="96" y="239"/>
                  </a:cubicBezTo>
                  <a:cubicBezTo>
                    <a:pt x="99" y="239"/>
                    <a:pt x="99" y="243"/>
                    <a:pt x="102" y="243"/>
                  </a:cubicBezTo>
                  <a:cubicBezTo>
                    <a:pt x="210" y="324"/>
                    <a:pt x="375" y="368"/>
                    <a:pt x="484" y="405"/>
                  </a:cubicBezTo>
                  <a:cubicBezTo>
                    <a:pt x="774" y="513"/>
                    <a:pt x="1082" y="577"/>
                    <a:pt x="1369" y="702"/>
                  </a:cubicBezTo>
                  <a:cubicBezTo>
                    <a:pt x="1398" y="714"/>
                    <a:pt x="1424" y="720"/>
                    <a:pt x="1446" y="720"/>
                  </a:cubicBezTo>
                  <a:cubicBezTo>
                    <a:pt x="1589" y="720"/>
                    <a:pt x="1597" y="498"/>
                    <a:pt x="1437" y="425"/>
                  </a:cubicBezTo>
                  <a:cubicBezTo>
                    <a:pt x="1024" y="239"/>
                    <a:pt x="551" y="137"/>
                    <a:pt x="119" y="6"/>
                  </a:cubicBezTo>
                  <a:cubicBezTo>
                    <a:pt x="106" y="2"/>
                    <a:pt x="94" y="1"/>
                    <a:pt x="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1208444" y="2023454"/>
              <a:ext cx="40321" cy="45401"/>
            </a:xfrm>
            <a:custGeom>
              <a:avLst/>
              <a:gdLst/>
              <a:ahLst/>
              <a:cxnLst/>
              <a:rect l="l" t="t" r="r" b="b"/>
              <a:pathLst>
                <a:path w="1262" h="1421" extrusionOk="0">
                  <a:moveTo>
                    <a:pt x="143" y="0"/>
                  </a:moveTo>
                  <a:cubicBezTo>
                    <a:pt x="69" y="0"/>
                    <a:pt x="0" y="46"/>
                    <a:pt x="27" y="136"/>
                  </a:cubicBezTo>
                  <a:cubicBezTo>
                    <a:pt x="104" y="410"/>
                    <a:pt x="277" y="697"/>
                    <a:pt x="436" y="933"/>
                  </a:cubicBezTo>
                  <a:cubicBezTo>
                    <a:pt x="571" y="1129"/>
                    <a:pt x="747" y="1366"/>
                    <a:pt x="997" y="1416"/>
                  </a:cubicBezTo>
                  <a:cubicBezTo>
                    <a:pt x="1011" y="1419"/>
                    <a:pt x="1025" y="1420"/>
                    <a:pt x="1039" y="1420"/>
                  </a:cubicBezTo>
                  <a:cubicBezTo>
                    <a:pt x="1190" y="1420"/>
                    <a:pt x="1262" y="1255"/>
                    <a:pt x="1126" y="1146"/>
                  </a:cubicBezTo>
                  <a:cubicBezTo>
                    <a:pt x="936" y="998"/>
                    <a:pt x="808" y="862"/>
                    <a:pt x="675" y="656"/>
                  </a:cubicBezTo>
                  <a:cubicBezTo>
                    <a:pt x="544" y="450"/>
                    <a:pt x="432" y="210"/>
                    <a:pt x="254" y="41"/>
                  </a:cubicBezTo>
                  <a:cubicBezTo>
                    <a:pt x="225" y="14"/>
                    <a:pt x="184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1102721" y="2034636"/>
              <a:ext cx="14282" cy="47637"/>
            </a:xfrm>
            <a:custGeom>
              <a:avLst/>
              <a:gdLst/>
              <a:ahLst/>
              <a:cxnLst/>
              <a:rect l="l" t="t" r="r" b="b"/>
              <a:pathLst>
                <a:path w="447" h="1491" extrusionOk="0">
                  <a:moveTo>
                    <a:pt x="170" y="1"/>
                  </a:moveTo>
                  <a:cubicBezTo>
                    <a:pt x="140" y="1"/>
                    <a:pt x="113" y="18"/>
                    <a:pt x="102" y="63"/>
                  </a:cubicBezTo>
                  <a:cubicBezTo>
                    <a:pt x="38" y="327"/>
                    <a:pt x="55" y="610"/>
                    <a:pt x="48" y="880"/>
                  </a:cubicBezTo>
                  <a:cubicBezTo>
                    <a:pt x="44" y="1117"/>
                    <a:pt x="1" y="1289"/>
                    <a:pt x="177" y="1462"/>
                  </a:cubicBezTo>
                  <a:cubicBezTo>
                    <a:pt x="192" y="1478"/>
                    <a:pt x="209" y="1490"/>
                    <a:pt x="229" y="1490"/>
                  </a:cubicBezTo>
                  <a:cubicBezTo>
                    <a:pt x="239" y="1490"/>
                    <a:pt x="250" y="1487"/>
                    <a:pt x="261" y="1479"/>
                  </a:cubicBezTo>
                  <a:cubicBezTo>
                    <a:pt x="447" y="1350"/>
                    <a:pt x="383" y="1147"/>
                    <a:pt x="379" y="938"/>
                  </a:cubicBezTo>
                  <a:cubicBezTo>
                    <a:pt x="372" y="671"/>
                    <a:pt x="386" y="387"/>
                    <a:pt x="325" y="127"/>
                  </a:cubicBezTo>
                  <a:cubicBezTo>
                    <a:pt x="312" y="71"/>
                    <a:pt x="232" y="1"/>
                    <a:pt x="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950896" y="2001408"/>
              <a:ext cx="62271" cy="34059"/>
            </a:xfrm>
            <a:custGeom>
              <a:avLst/>
              <a:gdLst/>
              <a:ahLst/>
              <a:cxnLst/>
              <a:rect l="l" t="t" r="r" b="b"/>
              <a:pathLst>
                <a:path w="1949" h="1066" extrusionOk="0">
                  <a:moveTo>
                    <a:pt x="1663" y="1"/>
                  </a:moveTo>
                  <a:cubicBezTo>
                    <a:pt x="1399" y="1"/>
                    <a:pt x="1135" y="172"/>
                    <a:pt x="914" y="302"/>
                  </a:cubicBezTo>
                  <a:cubicBezTo>
                    <a:pt x="650" y="454"/>
                    <a:pt x="390" y="620"/>
                    <a:pt x="140" y="799"/>
                  </a:cubicBezTo>
                  <a:cubicBezTo>
                    <a:pt x="0" y="895"/>
                    <a:pt x="172" y="1066"/>
                    <a:pt x="318" y="1066"/>
                  </a:cubicBezTo>
                  <a:cubicBezTo>
                    <a:pt x="346" y="1066"/>
                    <a:pt x="373" y="1059"/>
                    <a:pt x="397" y="1045"/>
                  </a:cubicBezTo>
                  <a:cubicBezTo>
                    <a:pt x="846" y="775"/>
                    <a:pt x="1272" y="386"/>
                    <a:pt x="1792" y="258"/>
                  </a:cubicBezTo>
                  <a:cubicBezTo>
                    <a:pt x="1948" y="217"/>
                    <a:pt x="1772" y="1"/>
                    <a:pt x="1671" y="1"/>
                  </a:cubicBezTo>
                  <a:cubicBezTo>
                    <a:pt x="1668" y="1"/>
                    <a:pt x="166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923483" y="1883030"/>
              <a:ext cx="68724" cy="14026"/>
            </a:xfrm>
            <a:custGeom>
              <a:avLst/>
              <a:gdLst/>
              <a:ahLst/>
              <a:cxnLst/>
              <a:rect l="l" t="t" r="r" b="b"/>
              <a:pathLst>
                <a:path w="2151" h="439" extrusionOk="0">
                  <a:moveTo>
                    <a:pt x="1755" y="1"/>
                  </a:moveTo>
                  <a:cubicBezTo>
                    <a:pt x="1237" y="1"/>
                    <a:pt x="718" y="108"/>
                    <a:pt x="200" y="124"/>
                  </a:cubicBezTo>
                  <a:cubicBezTo>
                    <a:pt x="1" y="128"/>
                    <a:pt x="99" y="398"/>
                    <a:pt x="247" y="415"/>
                  </a:cubicBezTo>
                  <a:cubicBezTo>
                    <a:pt x="376" y="432"/>
                    <a:pt x="505" y="439"/>
                    <a:pt x="635" y="439"/>
                  </a:cubicBezTo>
                  <a:cubicBezTo>
                    <a:pt x="1060" y="439"/>
                    <a:pt x="1491" y="365"/>
                    <a:pt x="1910" y="347"/>
                  </a:cubicBezTo>
                  <a:cubicBezTo>
                    <a:pt x="2150" y="334"/>
                    <a:pt x="2069" y="6"/>
                    <a:pt x="1863" y="3"/>
                  </a:cubicBezTo>
                  <a:cubicBezTo>
                    <a:pt x="1827" y="2"/>
                    <a:pt x="1791" y="1"/>
                    <a:pt x="1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918850" y="1768104"/>
              <a:ext cx="74507" cy="19170"/>
            </a:xfrm>
            <a:custGeom>
              <a:avLst/>
              <a:gdLst/>
              <a:ahLst/>
              <a:cxnLst/>
              <a:rect l="l" t="t" r="r" b="b"/>
              <a:pathLst>
                <a:path w="2332" h="600" extrusionOk="0">
                  <a:moveTo>
                    <a:pt x="475" y="1"/>
                  </a:moveTo>
                  <a:cubicBezTo>
                    <a:pt x="362" y="1"/>
                    <a:pt x="249" y="9"/>
                    <a:pt x="136" y="28"/>
                  </a:cubicBezTo>
                  <a:cubicBezTo>
                    <a:pt x="1" y="51"/>
                    <a:pt x="126" y="267"/>
                    <a:pt x="224" y="271"/>
                  </a:cubicBezTo>
                  <a:cubicBezTo>
                    <a:pt x="866" y="301"/>
                    <a:pt x="1454" y="480"/>
                    <a:pt x="2083" y="596"/>
                  </a:cubicBezTo>
                  <a:cubicBezTo>
                    <a:pt x="2098" y="598"/>
                    <a:pt x="2113" y="600"/>
                    <a:pt x="2127" y="600"/>
                  </a:cubicBezTo>
                  <a:cubicBezTo>
                    <a:pt x="2327" y="600"/>
                    <a:pt x="2332" y="325"/>
                    <a:pt x="2123" y="287"/>
                  </a:cubicBezTo>
                  <a:cubicBezTo>
                    <a:pt x="1587" y="198"/>
                    <a:pt x="1030" y="1"/>
                    <a:pt x="4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1011505" y="1660877"/>
              <a:ext cx="34921" cy="38691"/>
            </a:xfrm>
            <a:custGeom>
              <a:avLst/>
              <a:gdLst/>
              <a:ahLst/>
              <a:cxnLst/>
              <a:rect l="l" t="t" r="r" b="b"/>
              <a:pathLst>
                <a:path w="1093" h="1211" extrusionOk="0">
                  <a:moveTo>
                    <a:pt x="137" y="1"/>
                  </a:moveTo>
                  <a:cubicBezTo>
                    <a:pt x="131" y="1"/>
                    <a:pt x="125" y="2"/>
                    <a:pt x="118" y="4"/>
                  </a:cubicBezTo>
                  <a:cubicBezTo>
                    <a:pt x="98" y="11"/>
                    <a:pt x="78" y="18"/>
                    <a:pt x="58" y="25"/>
                  </a:cubicBezTo>
                  <a:cubicBezTo>
                    <a:pt x="17" y="42"/>
                    <a:pt x="0" y="99"/>
                    <a:pt x="11" y="136"/>
                  </a:cubicBezTo>
                  <a:cubicBezTo>
                    <a:pt x="108" y="531"/>
                    <a:pt x="470" y="772"/>
                    <a:pt x="672" y="1106"/>
                  </a:cubicBezTo>
                  <a:cubicBezTo>
                    <a:pt x="714" y="1177"/>
                    <a:pt x="803" y="1210"/>
                    <a:pt x="882" y="1210"/>
                  </a:cubicBezTo>
                  <a:cubicBezTo>
                    <a:pt x="996" y="1210"/>
                    <a:pt x="1093" y="1143"/>
                    <a:pt x="1017" y="1025"/>
                  </a:cubicBezTo>
                  <a:cubicBezTo>
                    <a:pt x="882" y="812"/>
                    <a:pt x="706" y="639"/>
                    <a:pt x="538" y="457"/>
                  </a:cubicBezTo>
                  <a:cubicBezTo>
                    <a:pt x="460" y="372"/>
                    <a:pt x="379" y="288"/>
                    <a:pt x="315" y="193"/>
                  </a:cubicBezTo>
                  <a:cubicBezTo>
                    <a:pt x="286" y="153"/>
                    <a:pt x="210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0" name="Google Shape;90;p2"/>
          <p:cNvSpPr/>
          <p:nvPr/>
        </p:nvSpPr>
        <p:spPr>
          <a:xfrm rot="4884482">
            <a:off x="268424" y="963544"/>
            <a:ext cx="308207" cy="434310"/>
          </a:xfrm>
          <a:custGeom>
            <a:avLst/>
            <a:gdLst/>
            <a:ahLst/>
            <a:cxnLst/>
            <a:rect l="l" t="t" r="r" b="b"/>
            <a:pathLst>
              <a:path w="12328" h="17372" extrusionOk="0">
                <a:moveTo>
                  <a:pt x="5742" y="2940"/>
                </a:moveTo>
                <a:cubicBezTo>
                  <a:pt x="5997" y="2940"/>
                  <a:pt x="6250" y="3004"/>
                  <a:pt x="6482" y="3157"/>
                </a:cubicBezTo>
                <a:cubicBezTo>
                  <a:pt x="7063" y="3539"/>
                  <a:pt x="6932" y="4471"/>
                  <a:pt x="6556" y="4913"/>
                </a:cubicBezTo>
                <a:cubicBezTo>
                  <a:pt x="6232" y="5292"/>
                  <a:pt x="5799" y="5397"/>
                  <a:pt x="5316" y="5451"/>
                </a:cubicBezTo>
                <a:cubicBezTo>
                  <a:pt x="5120" y="5472"/>
                  <a:pt x="4910" y="5484"/>
                  <a:pt x="4692" y="5484"/>
                </a:cubicBezTo>
                <a:cubicBezTo>
                  <a:pt x="4217" y="5484"/>
                  <a:pt x="3707" y="5429"/>
                  <a:pt x="3224" y="5299"/>
                </a:cubicBezTo>
                <a:cubicBezTo>
                  <a:pt x="3410" y="4718"/>
                  <a:pt x="3711" y="4170"/>
                  <a:pt x="4087" y="3758"/>
                </a:cubicBezTo>
                <a:cubicBezTo>
                  <a:pt x="4479" y="3324"/>
                  <a:pt x="5119" y="2940"/>
                  <a:pt x="5742" y="2940"/>
                </a:cubicBezTo>
                <a:close/>
                <a:moveTo>
                  <a:pt x="7664" y="7412"/>
                </a:moveTo>
                <a:cubicBezTo>
                  <a:pt x="7913" y="7412"/>
                  <a:pt x="8149" y="7469"/>
                  <a:pt x="8340" y="7610"/>
                </a:cubicBezTo>
                <a:cubicBezTo>
                  <a:pt x="9486" y="8445"/>
                  <a:pt x="7435" y="9196"/>
                  <a:pt x="6908" y="9303"/>
                </a:cubicBezTo>
                <a:cubicBezTo>
                  <a:pt x="6667" y="9353"/>
                  <a:pt x="6420" y="9378"/>
                  <a:pt x="6173" y="9378"/>
                </a:cubicBezTo>
                <a:cubicBezTo>
                  <a:pt x="5802" y="9378"/>
                  <a:pt x="5432" y="9323"/>
                  <a:pt x="5083" y="9216"/>
                </a:cubicBezTo>
                <a:cubicBezTo>
                  <a:pt x="5330" y="8722"/>
                  <a:pt x="5681" y="8290"/>
                  <a:pt x="6114" y="7969"/>
                </a:cubicBezTo>
                <a:cubicBezTo>
                  <a:pt x="6481" y="7698"/>
                  <a:pt x="7107" y="7412"/>
                  <a:pt x="7664" y="7412"/>
                </a:cubicBezTo>
                <a:close/>
                <a:moveTo>
                  <a:pt x="9856" y="12545"/>
                </a:moveTo>
                <a:cubicBezTo>
                  <a:pt x="10328" y="12545"/>
                  <a:pt x="10821" y="12857"/>
                  <a:pt x="10639" y="13385"/>
                </a:cubicBezTo>
                <a:cubicBezTo>
                  <a:pt x="10384" y="14119"/>
                  <a:pt x="9300" y="14413"/>
                  <a:pt x="8598" y="14413"/>
                </a:cubicBezTo>
                <a:cubicBezTo>
                  <a:pt x="8582" y="14413"/>
                  <a:pt x="8566" y="14413"/>
                  <a:pt x="8550" y="14413"/>
                </a:cubicBezTo>
                <a:cubicBezTo>
                  <a:pt x="8527" y="14410"/>
                  <a:pt x="8503" y="14406"/>
                  <a:pt x="8479" y="14406"/>
                </a:cubicBezTo>
                <a:cubicBezTo>
                  <a:pt x="8510" y="14098"/>
                  <a:pt x="8588" y="13798"/>
                  <a:pt x="8713" y="13524"/>
                </a:cubicBezTo>
                <a:cubicBezTo>
                  <a:pt x="8872" y="13183"/>
                  <a:pt x="9098" y="12825"/>
                  <a:pt x="9435" y="12642"/>
                </a:cubicBezTo>
                <a:cubicBezTo>
                  <a:pt x="9558" y="12576"/>
                  <a:pt x="9706" y="12545"/>
                  <a:pt x="9856" y="12545"/>
                </a:cubicBezTo>
                <a:close/>
                <a:moveTo>
                  <a:pt x="3125" y="0"/>
                </a:moveTo>
                <a:cubicBezTo>
                  <a:pt x="3124" y="0"/>
                  <a:pt x="3122" y="0"/>
                  <a:pt x="3120" y="0"/>
                </a:cubicBezTo>
                <a:cubicBezTo>
                  <a:pt x="1109" y="44"/>
                  <a:pt x="1" y="3068"/>
                  <a:pt x="1214" y="4542"/>
                </a:cubicBezTo>
                <a:cubicBezTo>
                  <a:pt x="1548" y="4947"/>
                  <a:pt x="2065" y="5286"/>
                  <a:pt x="2663" y="5529"/>
                </a:cubicBezTo>
                <a:cubicBezTo>
                  <a:pt x="2460" y="6465"/>
                  <a:pt x="2562" y="7452"/>
                  <a:pt x="3048" y="8205"/>
                </a:cubicBezTo>
                <a:cubicBezTo>
                  <a:pt x="3410" y="8763"/>
                  <a:pt x="3931" y="9171"/>
                  <a:pt x="4522" y="9435"/>
                </a:cubicBezTo>
                <a:cubicBezTo>
                  <a:pt x="4174" y="10388"/>
                  <a:pt x="4181" y="11466"/>
                  <a:pt x="4667" y="12362"/>
                </a:cubicBezTo>
                <a:cubicBezTo>
                  <a:pt x="5313" y="13541"/>
                  <a:pt x="6648" y="14484"/>
                  <a:pt x="8033" y="14711"/>
                </a:cubicBezTo>
                <a:cubicBezTo>
                  <a:pt x="8044" y="15308"/>
                  <a:pt x="8219" y="15900"/>
                  <a:pt x="8571" y="16366"/>
                </a:cubicBezTo>
                <a:cubicBezTo>
                  <a:pt x="9169" y="17154"/>
                  <a:pt x="9912" y="17371"/>
                  <a:pt x="10723" y="17371"/>
                </a:cubicBezTo>
                <a:cubicBezTo>
                  <a:pt x="11171" y="17371"/>
                  <a:pt x="11641" y="17305"/>
                  <a:pt x="12119" y="17231"/>
                </a:cubicBezTo>
                <a:cubicBezTo>
                  <a:pt x="12327" y="17198"/>
                  <a:pt x="12212" y="16933"/>
                  <a:pt x="12048" y="16933"/>
                </a:cubicBezTo>
                <a:cubicBezTo>
                  <a:pt x="12042" y="16933"/>
                  <a:pt x="12037" y="16933"/>
                  <a:pt x="12031" y="16934"/>
                </a:cubicBezTo>
                <a:cubicBezTo>
                  <a:pt x="11605" y="16980"/>
                  <a:pt x="11179" y="17044"/>
                  <a:pt x="10767" y="17044"/>
                </a:cubicBezTo>
                <a:cubicBezTo>
                  <a:pt x="10208" y="17044"/>
                  <a:pt x="9673" y="16926"/>
                  <a:pt x="9192" y="16484"/>
                </a:cubicBezTo>
                <a:cubicBezTo>
                  <a:pt x="8709" y="16038"/>
                  <a:pt x="8479" y="15403"/>
                  <a:pt x="8466" y="14758"/>
                </a:cubicBezTo>
                <a:lnTo>
                  <a:pt x="8466" y="14758"/>
                </a:lnTo>
                <a:cubicBezTo>
                  <a:pt x="8530" y="14761"/>
                  <a:pt x="8594" y="14763"/>
                  <a:pt x="8657" y="14763"/>
                </a:cubicBezTo>
                <a:cubicBezTo>
                  <a:pt x="9096" y="14763"/>
                  <a:pt x="9533" y="14681"/>
                  <a:pt x="9946" y="14508"/>
                </a:cubicBezTo>
                <a:cubicBezTo>
                  <a:pt x="10709" y="14179"/>
                  <a:pt x="11609" y="13193"/>
                  <a:pt x="10798" y="12389"/>
                </a:cubicBezTo>
                <a:cubicBezTo>
                  <a:pt x="10587" y="12181"/>
                  <a:pt x="10329" y="12096"/>
                  <a:pt x="10062" y="12096"/>
                </a:cubicBezTo>
                <a:cubicBezTo>
                  <a:pt x="9560" y="12096"/>
                  <a:pt x="9024" y="12395"/>
                  <a:pt x="8709" y="12744"/>
                </a:cubicBezTo>
                <a:cubicBezTo>
                  <a:pt x="8317" y="13179"/>
                  <a:pt x="8101" y="13761"/>
                  <a:pt x="8044" y="14359"/>
                </a:cubicBezTo>
                <a:cubicBezTo>
                  <a:pt x="6682" y="14115"/>
                  <a:pt x="5276" y="13068"/>
                  <a:pt x="4843" y="11787"/>
                </a:cubicBezTo>
                <a:cubicBezTo>
                  <a:pt x="4606" y="11077"/>
                  <a:pt x="4661" y="10297"/>
                  <a:pt x="4924" y="9587"/>
                </a:cubicBezTo>
                <a:cubicBezTo>
                  <a:pt x="5343" y="9722"/>
                  <a:pt x="5787" y="9790"/>
                  <a:pt x="6230" y="9790"/>
                </a:cubicBezTo>
                <a:cubicBezTo>
                  <a:pt x="6986" y="9790"/>
                  <a:pt x="7742" y="9592"/>
                  <a:pt x="8368" y="9192"/>
                </a:cubicBezTo>
                <a:cubicBezTo>
                  <a:pt x="8925" y="8837"/>
                  <a:pt x="9422" y="8093"/>
                  <a:pt x="8864" y="7516"/>
                </a:cubicBezTo>
                <a:cubicBezTo>
                  <a:pt x="8554" y="7194"/>
                  <a:pt x="8083" y="7074"/>
                  <a:pt x="7614" y="7074"/>
                </a:cubicBezTo>
                <a:cubicBezTo>
                  <a:pt x="7291" y="7074"/>
                  <a:pt x="6968" y="7132"/>
                  <a:pt x="6702" y="7218"/>
                </a:cubicBezTo>
                <a:cubicBezTo>
                  <a:pt x="5793" y="7516"/>
                  <a:pt x="5090" y="8215"/>
                  <a:pt x="4681" y="9060"/>
                </a:cubicBezTo>
                <a:cubicBezTo>
                  <a:pt x="3968" y="8736"/>
                  <a:pt x="3387" y="8162"/>
                  <a:pt x="3140" y="7343"/>
                </a:cubicBezTo>
                <a:cubicBezTo>
                  <a:pt x="2984" y="6827"/>
                  <a:pt x="2998" y="6252"/>
                  <a:pt x="3120" y="5688"/>
                </a:cubicBezTo>
                <a:lnTo>
                  <a:pt x="3120" y="5688"/>
                </a:lnTo>
                <a:cubicBezTo>
                  <a:pt x="3656" y="5854"/>
                  <a:pt x="4232" y="5945"/>
                  <a:pt x="4783" y="5945"/>
                </a:cubicBezTo>
                <a:cubicBezTo>
                  <a:pt x="5500" y="5945"/>
                  <a:pt x="6175" y="5790"/>
                  <a:pt x="6668" y="5441"/>
                </a:cubicBezTo>
                <a:cubicBezTo>
                  <a:pt x="7334" y="4971"/>
                  <a:pt x="7563" y="3960"/>
                  <a:pt x="7117" y="3258"/>
                </a:cubicBezTo>
                <a:cubicBezTo>
                  <a:pt x="6806" y="2773"/>
                  <a:pt x="6259" y="2575"/>
                  <a:pt x="5699" y="2575"/>
                </a:cubicBezTo>
                <a:cubicBezTo>
                  <a:pt x="5335" y="2575"/>
                  <a:pt x="4966" y="2659"/>
                  <a:pt x="4654" y="2801"/>
                </a:cubicBezTo>
                <a:cubicBezTo>
                  <a:pt x="3745" y="3218"/>
                  <a:pt x="3076" y="4130"/>
                  <a:pt x="2761" y="5150"/>
                </a:cubicBezTo>
                <a:cubicBezTo>
                  <a:pt x="2170" y="4917"/>
                  <a:pt x="1660" y="4548"/>
                  <a:pt x="1370" y="4005"/>
                </a:cubicBezTo>
                <a:cubicBezTo>
                  <a:pt x="704" y="2758"/>
                  <a:pt x="1674" y="376"/>
                  <a:pt x="3207" y="295"/>
                </a:cubicBezTo>
                <a:cubicBezTo>
                  <a:pt x="3422" y="284"/>
                  <a:pt x="3291" y="0"/>
                  <a:pt x="3125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"/>
          <p:cNvSpPr/>
          <p:nvPr/>
        </p:nvSpPr>
        <p:spPr>
          <a:xfrm>
            <a:off x="830010" y="4237485"/>
            <a:ext cx="267320" cy="241825"/>
          </a:xfrm>
          <a:custGeom>
            <a:avLst/>
            <a:gdLst/>
            <a:ahLst/>
            <a:cxnLst/>
            <a:rect l="l" t="t" r="r" b="b"/>
            <a:pathLst>
              <a:path w="6134" h="5549" extrusionOk="0">
                <a:moveTo>
                  <a:pt x="4706" y="0"/>
                </a:moveTo>
                <a:cubicBezTo>
                  <a:pt x="4450" y="0"/>
                  <a:pt x="4175" y="126"/>
                  <a:pt x="3954" y="286"/>
                </a:cubicBezTo>
                <a:cubicBezTo>
                  <a:pt x="3480" y="625"/>
                  <a:pt x="3307" y="1238"/>
                  <a:pt x="3222" y="1799"/>
                </a:cubicBezTo>
                <a:lnTo>
                  <a:pt x="3222" y="1799"/>
                </a:lnTo>
                <a:cubicBezTo>
                  <a:pt x="3245" y="1594"/>
                  <a:pt x="2891" y="952"/>
                  <a:pt x="2798" y="765"/>
                </a:cubicBezTo>
                <a:cubicBezTo>
                  <a:pt x="2660" y="485"/>
                  <a:pt x="2454" y="296"/>
                  <a:pt x="2159" y="150"/>
                </a:cubicBezTo>
                <a:cubicBezTo>
                  <a:pt x="1994" y="67"/>
                  <a:pt x="1803" y="12"/>
                  <a:pt x="1619" y="12"/>
                </a:cubicBezTo>
                <a:cubicBezTo>
                  <a:pt x="1468" y="12"/>
                  <a:pt x="1323" y="49"/>
                  <a:pt x="1200" y="137"/>
                </a:cubicBezTo>
                <a:cubicBezTo>
                  <a:pt x="970" y="303"/>
                  <a:pt x="885" y="610"/>
                  <a:pt x="899" y="894"/>
                </a:cubicBezTo>
                <a:cubicBezTo>
                  <a:pt x="929" y="1495"/>
                  <a:pt x="1386" y="2050"/>
                  <a:pt x="1970" y="2195"/>
                </a:cubicBezTo>
                <a:cubicBezTo>
                  <a:pt x="1362" y="2215"/>
                  <a:pt x="787" y="2330"/>
                  <a:pt x="321" y="2722"/>
                </a:cubicBezTo>
                <a:cubicBezTo>
                  <a:pt x="227" y="2803"/>
                  <a:pt x="88" y="2986"/>
                  <a:pt x="61" y="3117"/>
                </a:cubicBezTo>
                <a:cubicBezTo>
                  <a:pt x="0" y="3385"/>
                  <a:pt x="61" y="3678"/>
                  <a:pt x="274" y="3854"/>
                </a:cubicBezTo>
                <a:cubicBezTo>
                  <a:pt x="487" y="4026"/>
                  <a:pt x="774" y="4084"/>
                  <a:pt x="1047" y="4090"/>
                </a:cubicBezTo>
                <a:cubicBezTo>
                  <a:pt x="1069" y="4091"/>
                  <a:pt x="1090" y="4091"/>
                  <a:pt x="1111" y="4091"/>
                </a:cubicBezTo>
                <a:cubicBezTo>
                  <a:pt x="1347" y="4091"/>
                  <a:pt x="1582" y="4054"/>
                  <a:pt x="1808" y="3986"/>
                </a:cubicBezTo>
                <a:cubicBezTo>
                  <a:pt x="2044" y="3915"/>
                  <a:pt x="2247" y="3763"/>
                  <a:pt x="2470" y="3689"/>
                </a:cubicBezTo>
                <a:lnTo>
                  <a:pt x="2470" y="3689"/>
                </a:lnTo>
                <a:cubicBezTo>
                  <a:pt x="2359" y="3982"/>
                  <a:pt x="2267" y="4263"/>
                  <a:pt x="2257" y="4581"/>
                </a:cubicBezTo>
                <a:cubicBezTo>
                  <a:pt x="2251" y="4851"/>
                  <a:pt x="2339" y="5138"/>
                  <a:pt x="2545" y="5324"/>
                </a:cubicBezTo>
                <a:cubicBezTo>
                  <a:pt x="2713" y="5474"/>
                  <a:pt x="2935" y="5548"/>
                  <a:pt x="3156" y="5548"/>
                </a:cubicBezTo>
                <a:cubicBezTo>
                  <a:pt x="3259" y="5548"/>
                  <a:pt x="3362" y="5532"/>
                  <a:pt x="3460" y="5500"/>
                </a:cubicBezTo>
                <a:cubicBezTo>
                  <a:pt x="3562" y="5466"/>
                  <a:pt x="3663" y="5416"/>
                  <a:pt x="3747" y="5351"/>
                </a:cubicBezTo>
                <a:cubicBezTo>
                  <a:pt x="3950" y="5193"/>
                  <a:pt x="4068" y="4939"/>
                  <a:pt x="4099" y="4686"/>
                </a:cubicBezTo>
                <a:cubicBezTo>
                  <a:pt x="4126" y="4469"/>
                  <a:pt x="4092" y="4253"/>
                  <a:pt x="4031" y="4047"/>
                </a:cubicBezTo>
                <a:cubicBezTo>
                  <a:pt x="3974" y="3861"/>
                  <a:pt x="3923" y="3685"/>
                  <a:pt x="3822" y="3510"/>
                </a:cubicBezTo>
                <a:lnTo>
                  <a:pt x="3822" y="3510"/>
                </a:lnTo>
                <a:cubicBezTo>
                  <a:pt x="4221" y="3763"/>
                  <a:pt x="4508" y="4104"/>
                  <a:pt x="5008" y="4141"/>
                </a:cubicBezTo>
                <a:cubicBezTo>
                  <a:pt x="5038" y="4144"/>
                  <a:pt x="5068" y="4145"/>
                  <a:pt x="5098" y="4145"/>
                </a:cubicBezTo>
                <a:cubicBezTo>
                  <a:pt x="5465" y="4145"/>
                  <a:pt x="5814" y="3974"/>
                  <a:pt x="5961" y="3617"/>
                </a:cubicBezTo>
                <a:cubicBezTo>
                  <a:pt x="6133" y="3202"/>
                  <a:pt x="5931" y="2671"/>
                  <a:pt x="5525" y="2479"/>
                </a:cubicBezTo>
                <a:cubicBezTo>
                  <a:pt x="5383" y="2415"/>
                  <a:pt x="5227" y="2384"/>
                  <a:pt x="5073" y="2357"/>
                </a:cubicBezTo>
                <a:cubicBezTo>
                  <a:pt x="4903" y="2326"/>
                  <a:pt x="4731" y="2296"/>
                  <a:pt x="4562" y="2266"/>
                </a:cubicBezTo>
                <a:cubicBezTo>
                  <a:pt x="5029" y="1995"/>
                  <a:pt x="5349" y="1492"/>
                  <a:pt x="5400" y="955"/>
                </a:cubicBezTo>
                <a:cubicBezTo>
                  <a:pt x="5417" y="755"/>
                  <a:pt x="5397" y="546"/>
                  <a:pt x="5299" y="370"/>
                </a:cubicBezTo>
                <a:cubicBezTo>
                  <a:pt x="5152" y="101"/>
                  <a:pt x="4936" y="0"/>
                  <a:pt x="470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"/>
          <p:cNvSpPr/>
          <p:nvPr/>
        </p:nvSpPr>
        <p:spPr>
          <a:xfrm>
            <a:off x="297475" y="2875325"/>
            <a:ext cx="250092" cy="181358"/>
          </a:xfrm>
          <a:custGeom>
            <a:avLst/>
            <a:gdLst/>
            <a:ahLst/>
            <a:cxnLst/>
            <a:rect l="l" t="t" r="r" b="b"/>
            <a:pathLst>
              <a:path w="7168" h="5198" extrusionOk="0">
                <a:moveTo>
                  <a:pt x="5467" y="1"/>
                </a:moveTo>
                <a:cubicBezTo>
                  <a:pt x="4475" y="1"/>
                  <a:pt x="3844" y="1080"/>
                  <a:pt x="3880" y="2028"/>
                </a:cubicBezTo>
                <a:cubicBezTo>
                  <a:pt x="3880" y="2028"/>
                  <a:pt x="2956" y="1084"/>
                  <a:pt x="2052" y="1084"/>
                </a:cubicBezTo>
                <a:cubicBezTo>
                  <a:pt x="1687" y="1084"/>
                  <a:pt x="1324" y="1239"/>
                  <a:pt x="1027" y="1673"/>
                </a:cubicBezTo>
                <a:cubicBezTo>
                  <a:pt x="0" y="3177"/>
                  <a:pt x="1781" y="4285"/>
                  <a:pt x="2889" y="4684"/>
                </a:cubicBezTo>
                <a:cubicBezTo>
                  <a:pt x="3998" y="5079"/>
                  <a:pt x="4988" y="5198"/>
                  <a:pt x="4988" y="5198"/>
                </a:cubicBezTo>
                <a:cubicBezTo>
                  <a:pt x="4988" y="5198"/>
                  <a:pt x="6110" y="3941"/>
                  <a:pt x="6708" y="2423"/>
                </a:cubicBezTo>
                <a:cubicBezTo>
                  <a:pt x="7168" y="1258"/>
                  <a:pt x="6843" y="129"/>
                  <a:pt x="5600" y="7"/>
                </a:cubicBezTo>
                <a:cubicBezTo>
                  <a:pt x="5555" y="3"/>
                  <a:pt x="5511" y="1"/>
                  <a:pt x="546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"/>
          <p:cNvSpPr/>
          <p:nvPr/>
        </p:nvSpPr>
        <p:spPr>
          <a:xfrm rot="10800000">
            <a:off x="8665675" y="3393663"/>
            <a:ext cx="478330" cy="735822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4" name="Google Shape;94;p2"/>
          <p:cNvGrpSpPr/>
          <p:nvPr/>
        </p:nvGrpSpPr>
        <p:grpSpPr>
          <a:xfrm>
            <a:off x="1517975" y="4132611"/>
            <a:ext cx="698732" cy="933635"/>
            <a:chOff x="1517975" y="4132611"/>
            <a:chExt cx="698732" cy="933635"/>
          </a:xfrm>
        </p:grpSpPr>
        <p:sp>
          <p:nvSpPr>
            <p:cNvPr id="95" name="Google Shape;95;p2"/>
            <p:cNvSpPr/>
            <p:nvPr/>
          </p:nvSpPr>
          <p:spPr>
            <a:xfrm>
              <a:off x="1598013" y="4490272"/>
              <a:ext cx="137847" cy="138040"/>
            </a:xfrm>
            <a:custGeom>
              <a:avLst/>
              <a:gdLst/>
              <a:ahLst/>
              <a:cxnLst/>
              <a:rect l="l" t="t" r="r" b="b"/>
              <a:pathLst>
                <a:path w="2859" h="2863" extrusionOk="0">
                  <a:moveTo>
                    <a:pt x="1429" y="0"/>
                  </a:moveTo>
                  <a:cubicBezTo>
                    <a:pt x="638" y="0"/>
                    <a:pt x="0" y="642"/>
                    <a:pt x="0" y="1429"/>
                  </a:cubicBezTo>
                  <a:cubicBezTo>
                    <a:pt x="0" y="2220"/>
                    <a:pt x="638" y="2862"/>
                    <a:pt x="1429" y="2862"/>
                  </a:cubicBezTo>
                  <a:cubicBezTo>
                    <a:pt x="2220" y="2862"/>
                    <a:pt x="2859" y="2220"/>
                    <a:pt x="2859" y="1429"/>
                  </a:cubicBezTo>
                  <a:cubicBezTo>
                    <a:pt x="2859" y="642"/>
                    <a:pt x="2220" y="0"/>
                    <a:pt x="14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1932629" y="4188492"/>
              <a:ext cx="106796" cy="106748"/>
            </a:xfrm>
            <a:custGeom>
              <a:avLst/>
              <a:gdLst/>
              <a:ahLst/>
              <a:cxnLst/>
              <a:rect l="l" t="t" r="r" b="b"/>
              <a:pathLst>
                <a:path w="2215" h="2214" extrusionOk="0">
                  <a:moveTo>
                    <a:pt x="1106" y="0"/>
                  </a:moveTo>
                  <a:cubicBezTo>
                    <a:pt x="495" y="0"/>
                    <a:pt x="1" y="494"/>
                    <a:pt x="1" y="1106"/>
                  </a:cubicBezTo>
                  <a:cubicBezTo>
                    <a:pt x="1" y="1717"/>
                    <a:pt x="495" y="2214"/>
                    <a:pt x="1106" y="2214"/>
                  </a:cubicBezTo>
                  <a:cubicBezTo>
                    <a:pt x="1718" y="2214"/>
                    <a:pt x="2214" y="1717"/>
                    <a:pt x="2214" y="1106"/>
                  </a:cubicBezTo>
                  <a:cubicBezTo>
                    <a:pt x="2214" y="494"/>
                    <a:pt x="1718" y="0"/>
                    <a:pt x="11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1539335" y="4751068"/>
              <a:ext cx="151250" cy="63885"/>
            </a:xfrm>
            <a:custGeom>
              <a:avLst/>
              <a:gdLst/>
              <a:ahLst/>
              <a:cxnLst/>
              <a:rect l="l" t="t" r="r" b="b"/>
              <a:pathLst>
                <a:path w="3137" h="1325" extrusionOk="0">
                  <a:moveTo>
                    <a:pt x="1252" y="0"/>
                  </a:moveTo>
                  <a:cubicBezTo>
                    <a:pt x="1197" y="0"/>
                    <a:pt x="1141" y="4"/>
                    <a:pt x="1085" y="11"/>
                  </a:cubicBezTo>
                  <a:cubicBezTo>
                    <a:pt x="1" y="156"/>
                    <a:pt x="400" y="992"/>
                    <a:pt x="1524" y="1228"/>
                  </a:cubicBezTo>
                  <a:cubicBezTo>
                    <a:pt x="1869" y="1299"/>
                    <a:pt x="2154" y="1324"/>
                    <a:pt x="2383" y="1324"/>
                  </a:cubicBezTo>
                  <a:cubicBezTo>
                    <a:pt x="2901" y="1324"/>
                    <a:pt x="3137" y="1198"/>
                    <a:pt x="3137" y="1198"/>
                  </a:cubicBezTo>
                  <a:cubicBezTo>
                    <a:pt x="3137" y="1198"/>
                    <a:pt x="2267" y="0"/>
                    <a:pt x="12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1829882" y="4540367"/>
              <a:ext cx="125455" cy="87848"/>
            </a:xfrm>
            <a:custGeom>
              <a:avLst/>
              <a:gdLst/>
              <a:ahLst/>
              <a:cxnLst/>
              <a:rect l="l" t="t" r="r" b="b"/>
              <a:pathLst>
                <a:path w="2602" h="1822" extrusionOk="0">
                  <a:moveTo>
                    <a:pt x="755" y="1"/>
                  </a:moveTo>
                  <a:cubicBezTo>
                    <a:pt x="0" y="1"/>
                    <a:pt x="177" y="798"/>
                    <a:pt x="1068" y="1323"/>
                  </a:cubicBezTo>
                  <a:cubicBezTo>
                    <a:pt x="1820" y="1769"/>
                    <a:pt x="2317" y="1822"/>
                    <a:pt x="2511" y="1822"/>
                  </a:cubicBezTo>
                  <a:cubicBezTo>
                    <a:pt x="2571" y="1822"/>
                    <a:pt x="2601" y="1817"/>
                    <a:pt x="2601" y="1817"/>
                  </a:cubicBezTo>
                  <a:cubicBezTo>
                    <a:pt x="2601" y="1817"/>
                    <a:pt x="2119" y="242"/>
                    <a:pt x="1044" y="32"/>
                  </a:cubicBezTo>
                  <a:cubicBezTo>
                    <a:pt x="936" y="11"/>
                    <a:pt x="840" y="1"/>
                    <a:pt x="7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1742853" y="4814857"/>
              <a:ext cx="125841" cy="87462"/>
            </a:xfrm>
            <a:custGeom>
              <a:avLst/>
              <a:gdLst/>
              <a:ahLst/>
              <a:cxnLst/>
              <a:rect l="l" t="t" r="r" b="b"/>
              <a:pathLst>
                <a:path w="2610" h="1814" extrusionOk="0">
                  <a:moveTo>
                    <a:pt x="1846" y="0"/>
                  </a:moveTo>
                  <a:cubicBezTo>
                    <a:pt x="1763" y="0"/>
                    <a:pt x="1670" y="10"/>
                    <a:pt x="1565" y="30"/>
                  </a:cubicBezTo>
                  <a:cubicBezTo>
                    <a:pt x="490" y="236"/>
                    <a:pt x="0" y="1807"/>
                    <a:pt x="0" y="1807"/>
                  </a:cubicBezTo>
                  <a:cubicBezTo>
                    <a:pt x="0" y="1807"/>
                    <a:pt x="34" y="1813"/>
                    <a:pt x="99" y="1813"/>
                  </a:cubicBezTo>
                  <a:cubicBezTo>
                    <a:pt x="297" y="1813"/>
                    <a:pt x="791" y="1759"/>
                    <a:pt x="1535" y="1324"/>
                  </a:cubicBezTo>
                  <a:cubicBezTo>
                    <a:pt x="2431" y="800"/>
                    <a:pt x="2609" y="0"/>
                    <a:pt x="18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1983641" y="4683036"/>
              <a:ext cx="125841" cy="87462"/>
            </a:xfrm>
            <a:custGeom>
              <a:avLst/>
              <a:gdLst/>
              <a:ahLst/>
              <a:cxnLst/>
              <a:rect l="l" t="t" r="r" b="b"/>
              <a:pathLst>
                <a:path w="2610" h="1814" extrusionOk="0">
                  <a:moveTo>
                    <a:pt x="1849" y="1"/>
                  </a:moveTo>
                  <a:cubicBezTo>
                    <a:pt x="1766" y="1"/>
                    <a:pt x="1671" y="10"/>
                    <a:pt x="1566" y="30"/>
                  </a:cubicBezTo>
                  <a:cubicBezTo>
                    <a:pt x="491" y="236"/>
                    <a:pt x="0" y="1807"/>
                    <a:pt x="0" y="1807"/>
                  </a:cubicBezTo>
                  <a:cubicBezTo>
                    <a:pt x="0" y="1807"/>
                    <a:pt x="34" y="1813"/>
                    <a:pt x="98" y="1813"/>
                  </a:cubicBezTo>
                  <a:cubicBezTo>
                    <a:pt x="296" y="1813"/>
                    <a:pt x="791" y="1759"/>
                    <a:pt x="1535" y="1321"/>
                  </a:cubicBezTo>
                  <a:cubicBezTo>
                    <a:pt x="2431" y="797"/>
                    <a:pt x="2610" y="1"/>
                    <a:pt x="18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1517975" y="4132611"/>
              <a:ext cx="698732" cy="933635"/>
            </a:xfrm>
            <a:custGeom>
              <a:avLst/>
              <a:gdLst/>
              <a:ahLst/>
              <a:cxnLst/>
              <a:rect l="l" t="t" r="r" b="b"/>
              <a:pathLst>
                <a:path w="14492" h="19364" extrusionOk="0">
                  <a:moveTo>
                    <a:pt x="9912" y="0"/>
                  </a:moveTo>
                  <a:cubicBezTo>
                    <a:pt x="9056" y="0"/>
                    <a:pt x="8186" y="459"/>
                    <a:pt x="7688" y="1146"/>
                  </a:cubicBezTo>
                  <a:cubicBezTo>
                    <a:pt x="6969" y="2143"/>
                    <a:pt x="7270" y="3674"/>
                    <a:pt x="8401" y="4232"/>
                  </a:cubicBezTo>
                  <a:cubicBezTo>
                    <a:pt x="8764" y="4408"/>
                    <a:pt x="9190" y="4493"/>
                    <a:pt x="9619" y="4493"/>
                  </a:cubicBezTo>
                  <a:cubicBezTo>
                    <a:pt x="9643" y="4493"/>
                    <a:pt x="9666" y="4492"/>
                    <a:pt x="9689" y="4492"/>
                  </a:cubicBezTo>
                  <a:lnTo>
                    <a:pt x="9689" y="4492"/>
                  </a:lnTo>
                  <a:cubicBezTo>
                    <a:pt x="9602" y="5597"/>
                    <a:pt x="9625" y="6705"/>
                    <a:pt x="9521" y="7810"/>
                  </a:cubicBezTo>
                  <a:cubicBezTo>
                    <a:pt x="9412" y="9000"/>
                    <a:pt x="9345" y="10189"/>
                    <a:pt x="9223" y="11375"/>
                  </a:cubicBezTo>
                  <a:cubicBezTo>
                    <a:pt x="8986" y="13657"/>
                    <a:pt x="8777" y="15940"/>
                    <a:pt x="8733" y="18232"/>
                  </a:cubicBezTo>
                  <a:cubicBezTo>
                    <a:pt x="8480" y="18229"/>
                    <a:pt x="8228" y="18227"/>
                    <a:pt x="7979" y="18227"/>
                  </a:cubicBezTo>
                  <a:cubicBezTo>
                    <a:pt x="7876" y="18227"/>
                    <a:pt x="7774" y="18227"/>
                    <a:pt x="7671" y="18228"/>
                  </a:cubicBezTo>
                  <a:cubicBezTo>
                    <a:pt x="6698" y="18242"/>
                    <a:pt x="5725" y="18232"/>
                    <a:pt x="4756" y="18286"/>
                  </a:cubicBezTo>
                  <a:cubicBezTo>
                    <a:pt x="4404" y="16025"/>
                    <a:pt x="4289" y="13727"/>
                    <a:pt x="3904" y="11467"/>
                  </a:cubicBezTo>
                  <a:cubicBezTo>
                    <a:pt x="5104" y="11257"/>
                    <a:pt x="5941" y="10483"/>
                    <a:pt x="5979" y="9057"/>
                  </a:cubicBezTo>
                  <a:cubicBezTo>
                    <a:pt x="6012" y="7678"/>
                    <a:pt x="4926" y="6282"/>
                    <a:pt x="3504" y="6282"/>
                  </a:cubicBezTo>
                  <a:cubicBezTo>
                    <a:pt x="3481" y="6282"/>
                    <a:pt x="3457" y="6282"/>
                    <a:pt x="3434" y="6283"/>
                  </a:cubicBezTo>
                  <a:cubicBezTo>
                    <a:pt x="3276" y="6289"/>
                    <a:pt x="3373" y="6515"/>
                    <a:pt x="3488" y="6529"/>
                  </a:cubicBezTo>
                  <a:cubicBezTo>
                    <a:pt x="4708" y="6637"/>
                    <a:pt x="5577" y="7841"/>
                    <a:pt x="5563" y="9017"/>
                  </a:cubicBezTo>
                  <a:cubicBezTo>
                    <a:pt x="5550" y="10368"/>
                    <a:pt x="4661" y="11112"/>
                    <a:pt x="3326" y="11115"/>
                  </a:cubicBezTo>
                  <a:cubicBezTo>
                    <a:pt x="3318" y="11115"/>
                    <a:pt x="3310" y="11115"/>
                    <a:pt x="3303" y="11115"/>
                  </a:cubicBezTo>
                  <a:cubicBezTo>
                    <a:pt x="2056" y="11115"/>
                    <a:pt x="750" y="10529"/>
                    <a:pt x="656" y="9131"/>
                  </a:cubicBezTo>
                  <a:cubicBezTo>
                    <a:pt x="565" y="7746"/>
                    <a:pt x="1258" y="6715"/>
                    <a:pt x="2684" y="6506"/>
                  </a:cubicBezTo>
                  <a:cubicBezTo>
                    <a:pt x="2860" y="6482"/>
                    <a:pt x="2724" y="6252"/>
                    <a:pt x="2599" y="6245"/>
                  </a:cubicBezTo>
                  <a:cubicBezTo>
                    <a:pt x="2548" y="6243"/>
                    <a:pt x="2498" y="6241"/>
                    <a:pt x="2449" y="6241"/>
                  </a:cubicBezTo>
                  <a:cubicBezTo>
                    <a:pt x="1058" y="6241"/>
                    <a:pt x="300" y="7287"/>
                    <a:pt x="169" y="8635"/>
                  </a:cubicBezTo>
                  <a:cubicBezTo>
                    <a:pt x="1" y="10416"/>
                    <a:pt x="1319" y="11456"/>
                    <a:pt x="3015" y="11520"/>
                  </a:cubicBezTo>
                  <a:cubicBezTo>
                    <a:pt x="3071" y="11522"/>
                    <a:pt x="3126" y="11523"/>
                    <a:pt x="3180" y="11523"/>
                  </a:cubicBezTo>
                  <a:cubicBezTo>
                    <a:pt x="3346" y="11523"/>
                    <a:pt x="3506" y="11514"/>
                    <a:pt x="3664" y="11497"/>
                  </a:cubicBezTo>
                  <a:lnTo>
                    <a:pt x="3664" y="11497"/>
                  </a:lnTo>
                  <a:cubicBezTo>
                    <a:pt x="3559" y="12740"/>
                    <a:pt x="3941" y="14129"/>
                    <a:pt x="4073" y="15360"/>
                  </a:cubicBezTo>
                  <a:cubicBezTo>
                    <a:pt x="4168" y="16221"/>
                    <a:pt x="4036" y="17478"/>
                    <a:pt x="4431" y="18313"/>
                  </a:cubicBezTo>
                  <a:cubicBezTo>
                    <a:pt x="4195" y="18330"/>
                    <a:pt x="3961" y="18347"/>
                    <a:pt x="3728" y="18373"/>
                  </a:cubicBezTo>
                  <a:cubicBezTo>
                    <a:pt x="2748" y="18489"/>
                    <a:pt x="1504" y="18553"/>
                    <a:pt x="595" y="18952"/>
                  </a:cubicBezTo>
                  <a:cubicBezTo>
                    <a:pt x="527" y="18981"/>
                    <a:pt x="560" y="19121"/>
                    <a:pt x="635" y="19121"/>
                  </a:cubicBezTo>
                  <a:cubicBezTo>
                    <a:pt x="638" y="19121"/>
                    <a:pt x="640" y="19121"/>
                    <a:pt x="643" y="19120"/>
                  </a:cubicBezTo>
                  <a:cubicBezTo>
                    <a:pt x="2905" y="18774"/>
                    <a:pt x="5224" y="18541"/>
                    <a:pt x="7535" y="18541"/>
                  </a:cubicBezTo>
                  <a:cubicBezTo>
                    <a:pt x="9846" y="18541"/>
                    <a:pt x="12151" y="18774"/>
                    <a:pt x="14387" y="19361"/>
                  </a:cubicBezTo>
                  <a:cubicBezTo>
                    <a:pt x="14394" y="19362"/>
                    <a:pt x="14401" y="19363"/>
                    <a:pt x="14408" y="19363"/>
                  </a:cubicBezTo>
                  <a:cubicBezTo>
                    <a:pt x="14491" y="19363"/>
                    <a:pt x="14466" y="19210"/>
                    <a:pt x="14396" y="19181"/>
                  </a:cubicBezTo>
                  <a:cubicBezTo>
                    <a:pt x="12761" y="18512"/>
                    <a:pt x="10899" y="18292"/>
                    <a:pt x="9101" y="18242"/>
                  </a:cubicBezTo>
                  <a:cubicBezTo>
                    <a:pt x="9148" y="15917"/>
                    <a:pt x="9375" y="13605"/>
                    <a:pt x="9594" y="11291"/>
                  </a:cubicBezTo>
                  <a:cubicBezTo>
                    <a:pt x="9808" y="9054"/>
                    <a:pt x="10115" y="6729"/>
                    <a:pt x="9889" y="4478"/>
                  </a:cubicBezTo>
                  <a:cubicBezTo>
                    <a:pt x="10659" y="4411"/>
                    <a:pt x="11402" y="4056"/>
                    <a:pt x="11778" y="3397"/>
                  </a:cubicBezTo>
                  <a:cubicBezTo>
                    <a:pt x="12345" y="2407"/>
                    <a:pt x="12041" y="838"/>
                    <a:pt x="10821" y="568"/>
                  </a:cubicBezTo>
                  <a:cubicBezTo>
                    <a:pt x="10810" y="566"/>
                    <a:pt x="10799" y="564"/>
                    <a:pt x="10790" y="564"/>
                  </a:cubicBezTo>
                  <a:cubicBezTo>
                    <a:pt x="10669" y="564"/>
                    <a:pt x="10710" y="751"/>
                    <a:pt x="10798" y="798"/>
                  </a:cubicBezTo>
                  <a:cubicBezTo>
                    <a:pt x="11642" y="1261"/>
                    <a:pt x="11778" y="2650"/>
                    <a:pt x="11230" y="3377"/>
                  </a:cubicBezTo>
                  <a:cubicBezTo>
                    <a:pt x="10874" y="3847"/>
                    <a:pt x="10212" y="4095"/>
                    <a:pt x="9571" y="4095"/>
                  </a:cubicBezTo>
                  <a:cubicBezTo>
                    <a:pt x="9178" y="4095"/>
                    <a:pt x="8792" y="4002"/>
                    <a:pt x="8490" y="3809"/>
                  </a:cubicBezTo>
                  <a:cubicBezTo>
                    <a:pt x="7668" y="3285"/>
                    <a:pt x="7554" y="2099"/>
                    <a:pt x="8097" y="1345"/>
                  </a:cubicBezTo>
                  <a:cubicBezTo>
                    <a:pt x="8585" y="670"/>
                    <a:pt x="9386" y="333"/>
                    <a:pt x="10197" y="333"/>
                  </a:cubicBezTo>
                  <a:cubicBezTo>
                    <a:pt x="10410" y="333"/>
                    <a:pt x="10623" y="356"/>
                    <a:pt x="10831" y="403"/>
                  </a:cubicBezTo>
                  <a:cubicBezTo>
                    <a:pt x="10838" y="404"/>
                    <a:pt x="10844" y="405"/>
                    <a:pt x="10850" y="405"/>
                  </a:cubicBezTo>
                  <a:cubicBezTo>
                    <a:pt x="10942" y="405"/>
                    <a:pt x="10908" y="235"/>
                    <a:pt x="10842" y="203"/>
                  </a:cubicBezTo>
                  <a:cubicBezTo>
                    <a:pt x="10547" y="64"/>
                    <a:pt x="10231" y="0"/>
                    <a:pt x="99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" name="Google Shape;102;p2"/>
          <p:cNvGrpSpPr/>
          <p:nvPr/>
        </p:nvGrpSpPr>
        <p:grpSpPr>
          <a:xfrm>
            <a:off x="830000" y="2346230"/>
            <a:ext cx="468336" cy="446495"/>
            <a:chOff x="984375" y="2346230"/>
            <a:chExt cx="468336" cy="446495"/>
          </a:xfrm>
        </p:grpSpPr>
        <p:sp>
          <p:nvSpPr>
            <p:cNvPr id="103" name="Google Shape;103;p2"/>
            <p:cNvSpPr/>
            <p:nvPr/>
          </p:nvSpPr>
          <p:spPr>
            <a:xfrm>
              <a:off x="1139896" y="2346230"/>
              <a:ext cx="312816" cy="368096"/>
            </a:xfrm>
            <a:custGeom>
              <a:avLst/>
              <a:gdLst/>
              <a:ahLst/>
              <a:cxnLst/>
              <a:rect l="l" t="t" r="r" b="b"/>
              <a:pathLst>
                <a:path w="8024" h="9442" extrusionOk="0">
                  <a:moveTo>
                    <a:pt x="2655" y="2271"/>
                  </a:moveTo>
                  <a:cubicBezTo>
                    <a:pt x="3185" y="2271"/>
                    <a:pt x="3508" y="3208"/>
                    <a:pt x="3086" y="3691"/>
                  </a:cubicBezTo>
                  <a:cubicBezTo>
                    <a:pt x="2907" y="3895"/>
                    <a:pt x="2638" y="4014"/>
                    <a:pt x="2369" y="4014"/>
                  </a:cubicBezTo>
                  <a:cubicBezTo>
                    <a:pt x="2348" y="4014"/>
                    <a:pt x="2327" y="4013"/>
                    <a:pt x="2306" y="4012"/>
                  </a:cubicBezTo>
                  <a:cubicBezTo>
                    <a:pt x="2204" y="4005"/>
                    <a:pt x="2100" y="3978"/>
                    <a:pt x="2022" y="3914"/>
                  </a:cubicBezTo>
                  <a:cubicBezTo>
                    <a:pt x="1829" y="3765"/>
                    <a:pt x="1846" y="3474"/>
                    <a:pt x="1886" y="3238"/>
                  </a:cubicBezTo>
                  <a:cubicBezTo>
                    <a:pt x="1937" y="2964"/>
                    <a:pt x="2008" y="2677"/>
                    <a:pt x="2211" y="2484"/>
                  </a:cubicBezTo>
                  <a:cubicBezTo>
                    <a:pt x="2367" y="2334"/>
                    <a:pt x="2518" y="2271"/>
                    <a:pt x="2655" y="2271"/>
                  </a:cubicBezTo>
                  <a:close/>
                  <a:moveTo>
                    <a:pt x="4035" y="6913"/>
                  </a:moveTo>
                  <a:cubicBezTo>
                    <a:pt x="4604" y="6913"/>
                    <a:pt x="5210" y="7741"/>
                    <a:pt x="4695" y="8114"/>
                  </a:cubicBezTo>
                  <a:cubicBezTo>
                    <a:pt x="4582" y="8199"/>
                    <a:pt x="4435" y="8219"/>
                    <a:pt x="4293" y="8219"/>
                  </a:cubicBezTo>
                  <a:cubicBezTo>
                    <a:pt x="4281" y="8219"/>
                    <a:pt x="4270" y="8219"/>
                    <a:pt x="4259" y="8219"/>
                  </a:cubicBezTo>
                  <a:cubicBezTo>
                    <a:pt x="3951" y="8216"/>
                    <a:pt x="3606" y="8117"/>
                    <a:pt x="3468" y="7844"/>
                  </a:cubicBezTo>
                  <a:cubicBezTo>
                    <a:pt x="3390" y="7688"/>
                    <a:pt x="3397" y="7492"/>
                    <a:pt x="3471" y="7334"/>
                  </a:cubicBezTo>
                  <a:cubicBezTo>
                    <a:pt x="3613" y="7031"/>
                    <a:pt x="3821" y="6913"/>
                    <a:pt x="4035" y="6913"/>
                  </a:cubicBezTo>
                  <a:close/>
                  <a:moveTo>
                    <a:pt x="3373" y="0"/>
                  </a:moveTo>
                  <a:cubicBezTo>
                    <a:pt x="3358" y="0"/>
                    <a:pt x="3342" y="0"/>
                    <a:pt x="3326" y="1"/>
                  </a:cubicBezTo>
                  <a:cubicBezTo>
                    <a:pt x="1" y="38"/>
                    <a:pt x="18" y="4752"/>
                    <a:pt x="72" y="5918"/>
                  </a:cubicBezTo>
                  <a:cubicBezTo>
                    <a:pt x="498" y="6306"/>
                    <a:pt x="869" y="6773"/>
                    <a:pt x="1147" y="7161"/>
                  </a:cubicBezTo>
                  <a:cubicBezTo>
                    <a:pt x="1542" y="7715"/>
                    <a:pt x="1859" y="8354"/>
                    <a:pt x="2025" y="9017"/>
                  </a:cubicBezTo>
                  <a:cubicBezTo>
                    <a:pt x="2837" y="9279"/>
                    <a:pt x="3763" y="9442"/>
                    <a:pt x="4614" y="9442"/>
                  </a:cubicBezTo>
                  <a:cubicBezTo>
                    <a:pt x="5883" y="9442"/>
                    <a:pt x="6985" y="9079"/>
                    <a:pt x="7297" y="8138"/>
                  </a:cubicBezTo>
                  <a:cubicBezTo>
                    <a:pt x="8023" y="5948"/>
                    <a:pt x="4647" y="5154"/>
                    <a:pt x="4647" y="5154"/>
                  </a:cubicBezTo>
                  <a:cubicBezTo>
                    <a:pt x="4647" y="5154"/>
                    <a:pt x="7097" y="0"/>
                    <a:pt x="33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1211160" y="2434726"/>
              <a:ext cx="65495" cy="68029"/>
            </a:xfrm>
            <a:custGeom>
              <a:avLst/>
              <a:gdLst/>
              <a:ahLst/>
              <a:cxnLst/>
              <a:rect l="l" t="t" r="r" b="b"/>
              <a:pathLst>
                <a:path w="1680" h="1745" extrusionOk="0">
                  <a:moveTo>
                    <a:pt x="827" y="1"/>
                  </a:moveTo>
                  <a:cubicBezTo>
                    <a:pt x="690" y="1"/>
                    <a:pt x="539" y="64"/>
                    <a:pt x="383" y="214"/>
                  </a:cubicBezTo>
                  <a:cubicBezTo>
                    <a:pt x="180" y="407"/>
                    <a:pt x="109" y="694"/>
                    <a:pt x="58" y="968"/>
                  </a:cubicBezTo>
                  <a:cubicBezTo>
                    <a:pt x="18" y="1204"/>
                    <a:pt x="1" y="1495"/>
                    <a:pt x="194" y="1644"/>
                  </a:cubicBezTo>
                  <a:cubicBezTo>
                    <a:pt x="272" y="1708"/>
                    <a:pt x="376" y="1735"/>
                    <a:pt x="478" y="1742"/>
                  </a:cubicBezTo>
                  <a:cubicBezTo>
                    <a:pt x="499" y="1743"/>
                    <a:pt x="520" y="1744"/>
                    <a:pt x="541" y="1744"/>
                  </a:cubicBezTo>
                  <a:cubicBezTo>
                    <a:pt x="810" y="1744"/>
                    <a:pt x="1079" y="1625"/>
                    <a:pt x="1258" y="1421"/>
                  </a:cubicBezTo>
                  <a:cubicBezTo>
                    <a:pt x="1680" y="938"/>
                    <a:pt x="1357" y="1"/>
                    <a:pt x="8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1272016" y="2615733"/>
              <a:ext cx="71031" cy="50953"/>
            </a:xfrm>
            <a:custGeom>
              <a:avLst/>
              <a:gdLst/>
              <a:ahLst/>
              <a:cxnLst/>
              <a:rect l="l" t="t" r="r" b="b"/>
              <a:pathLst>
                <a:path w="1822" h="1307" extrusionOk="0">
                  <a:moveTo>
                    <a:pt x="646" y="0"/>
                  </a:moveTo>
                  <a:cubicBezTo>
                    <a:pt x="432" y="0"/>
                    <a:pt x="224" y="118"/>
                    <a:pt x="82" y="421"/>
                  </a:cubicBezTo>
                  <a:cubicBezTo>
                    <a:pt x="8" y="579"/>
                    <a:pt x="1" y="775"/>
                    <a:pt x="79" y="931"/>
                  </a:cubicBezTo>
                  <a:cubicBezTo>
                    <a:pt x="217" y="1204"/>
                    <a:pt x="562" y="1303"/>
                    <a:pt x="870" y="1306"/>
                  </a:cubicBezTo>
                  <a:cubicBezTo>
                    <a:pt x="881" y="1306"/>
                    <a:pt x="892" y="1306"/>
                    <a:pt x="904" y="1306"/>
                  </a:cubicBezTo>
                  <a:cubicBezTo>
                    <a:pt x="1046" y="1306"/>
                    <a:pt x="1193" y="1286"/>
                    <a:pt x="1306" y="1201"/>
                  </a:cubicBezTo>
                  <a:cubicBezTo>
                    <a:pt x="1821" y="828"/>
                    <a:pt x="1215" y="0"/>
                    <a:pt x="6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984375" y="2470319"/>
              <a:ext cx="249543" cy="322406"/>
            </a:xfrm>
            <a:custGeom>
              <a:avLst/>
              <a:gdLst/>
              <a:ahLst/>
              <a:cxnLst/>
              <a:rect l="l" t="t" r="r" b="b"/>
              <a:pathLst>
                <a:path w="6401" h="8270" extrusionOk="0">
                  <a:moveTo>
                    <a:pt x="1000" y="0"/>
                  </a:moveTo>
                  <a:cubicBezTo>
                    <a:pt x="974" y="0"/>
                    <a:pt x="947" y="2"/>
                    <a:pt x="920" y="4"/>
                  </a:cubicBezTo>
                  <a:cubicBezTo>
                    <a:pt x="58" y="82"/>
                    <a:pt x="1" y="1457"/>
                    <a:pt x="789" y="1457"/>
                  </a:cubicBezTo>
                  <a:cubicBezTo>
                    <a:pt x="851" y="1457"/>
                    <a:pt x="918" y="1448"/>
                    <a:pt x="990" y="1430"/>
                  </a:cubicBezTo>
                  <a:cubicBezTo>
                    <a:pt x="1031" y="1420"/>
                    <a:pt x="1024" y="1319"/>
                    <a:pt x="981" y="1319"/>
                  </a:cubicBezTo>
                  <a:cubicBezTo>
                    <a:pt x="976" y="1319"/>
                    <a:pt x="971" y="1319"/>
                    <a:pt x="966" y="1319"/>
                  </a:cubicBezTo>
                  <a:cubicBezTo>
                    <a:pt x="97" y="1319"/>
                    <a:pt x="395" y="232"/>
                    <a:pt x="1059" y="232"/>
                  </a:cubicBezTo>
                  <a:cubicBezTo>
                    <a:pt x="1131" y="232"/>
                    <a:pt x="1208" y="245"/>
                    <a:pt x="1288" y="274"/>
                  </a:cubicBezTo>
                  <a:cubicBezTo>
                    <a:pt x="1687" y="420"/>
                    <a:pt x="1869" y="913"/>
                    <a:pt x="1954" y="1288"/>
                  </a:cubicBezTo>
                  <a:cubicBezTo>
                    <a:pt x="1998" y="1491"/>
                    <a:pt x="2021" y="1701"/>
                    <a:pt x="2011" y="1907"/>
                  </a:cubicBezTo>
                  <a:cubicBezTo>
                    <a:pt x="2011" y="1991"/>
                    <a:pt x="1994" y="2072"/>
                    <a:pt x="1987" y="2157"/>
                  </a:cubicBezTo>
                  <a:cubicBezTo>
                    <a:pt x="1842" y="2316"/>
                    <a:pt x="1792" y="2542"/>
                    <a:pt x="1910" y="2796"/>
                  </a:cubicBezTo>
                  <a:cubicBezTo>
                    <a:pt x="2129" y="3272"/>
                    <a:pt x="2545" y="3482"/>
                    <a:pt x="2934" y="3809"/>
                  </a:cubicBezTo>
                  <a:cubicBezTo>
                    <a:pt x="3309" y="4123"/>
                    <a:pt x="3643" y="4479"/>
                    <a:pt x="3958" y="4853"/>
                  </a:cubicBezTo>
                  <a:cubicBezTo>
                    <a:pt x="4749" y="5800"/>
                    <a:pt x="5762" y="7063"/>
                    <a:pt x="6131" y="8236"/>
                  </a:cubicBezTo>
                  <a:cubicBezTo>
                    <a:pt x="6138" y="8260"/>
                    <a:pt x="6149" y="8269"/>
                    <a:pt x="6160" y="8269"/>
                  </a:cubicBezTo>
                  <a:cubicBezTo>
                    <a:pt x="6192" y="8269"/>
                    <a:pt x="6229" y="8194"/>
                    <a:pt x="6229" y="8161"/>
                  </a:cubicBezTo>
                  <a:cubicBezTo>
                    <a:pt x="6188" y="7350"/>
                    <a:pt x="6401" y="6668"/>
                    <a:pt x="6201" y="5854"/>
                  </a:cubicBezTo>
                  <a:cubicBezTo>
                    <a:pt x="6201" y="5847"/>
                    <a:pt x="6198" y="5840"/>
                    <a:pt x="6198" y="5834"/>
                  </a:cubicBezTo>
                  <a:cubicBezTo>
                    <a:pt x="6032" y="5171"/>
                    <a:pt x="5715" y="4532"/>
                    <a:pt x="5320" y="3978"/>
                  </a:cubicBezTo>
                  <a:cubicBezTo>
                    <a:pt x="5042" y="3590"/>
                    <a:pt x="4671" y="3123"/>
                    <a:pt x="4245" y="2735"/>
                  </a:cubicBezTo>
                  <a:cubicBezTo>
                    <a:pt x="3751" y="2286"/>
                    <a:pt x="3183" y="1934"/>
                    <a:pt x="2595" y="1917"/>
                  </a:cubicBezTo>
                  <a:cubicBezTo>
                    <a:pt x="2587" y="1916"/>
                    <a:pt x="2579" y="1916"/>
                    <a:pt x="2571" y="1916"/>
                  </a:cubicBezTo>
                  <a:cubicBezTo>
                    <a:pt x="2462" y="1916"/>
                    <a:pt x="2359" y="1936"/>
                    <a:pt x="2264" y="1971"/>
                  </a:cubicBezTo>
                  <a:cubicBezTo>
                    <a:pt x="2268" y="1582"/>
                    <a:pt x="2116" y="1089"/>
                    <a:pt x="2032" y="879"/>
                  </a:cubicBezTo>
                  <a:cubicBezTo>
                    <a:pt x="1854" y="443"/>
                    <a:pt x="1504" y="0"/>
                    <a:pt x="10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7" name="Google Shape;107;p2"/>
          <p:cNvSpPr/>
          <p:nvPr/>
        </p:nvSpPr>
        <p:spPr>
          <a:xfrm>
            <a:off x="2501326" y="4475808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2"/>
          <p:cNvSpPr/>
          <p:nvPr/>
        </p:nvSpPr>
        <p:spPr>
          <a:xfrm>
            <a:off x="8362925" y="3105600"/>
            <a:ext cx="212090" cy="245454"/>
          </a:xfrm>
          <a:custGeom>
            <a:avLst/>
            <a:gdLst/>
            <a:ahLst/>
            <a:cxnLst/>
            <a:rect l="l" t="t" r="r" b="b"/>
            <a:pathLst>
              <a:path w="6128" h="7092" extrusionOk="0">
                <a:moveTo>
                  <a:pt x="2717" y="1"/>
                </a:moveTo>
                <a:cubicBezTo>
                  <a:pt x="2679" y="1"/>
                  <a:pt x="2638" y="7"/>
                  <a:pt x="2596" y="20"/>
                </a:cubicBezTo>
                <a:cubicBezTo>
                  <a:pt x="2167" y="152"/>
                  <a:pt x="2528" y="1263"/>
                  <a:pt x="1886" y="2413"/>
                </a:cubicBezTo>
                <a:cubicBezTo>
                  <a:pt x="1247" y="3562"/>
                  <a:pt x="1" y="3646"/>
                  <a:pt x="54" y="4082"/>
                </a:cubicBezTo>
                <a:cubicBezTo>
                  <a:pt x="109" y="4521"/>
                  <a:pt x="1859" y="4082"/>
                  <a:pt x="2406" y="5014"/>
                </a:cubicBezTo>
                <a:cubicBezTo>
                  <a:pt x="2938" y="5923"/>
                  <a:pt x="3005" y="7092"/>
                  <a:pt x="3364" y="7092"/>
                </a:cubicBezTo>
                <a:cubicBezTo>
                  <a:pt x="3373" y="7092"/>
                  <a:pt x="3381" y="7091"/>
                  <a:pt x="3390" y="7090"/>
                </a:cubicBezTo>
                <a:cubicBezTo>
                  <a:pt x="3772" y="7036"/>
                  <a:pt x="3552" y="4903"/>
                  <a:pt x="4427" y="4356"/>
                </a:cubicBezTo>
                <a:cubicBezTo>
                  <a:pt x="5303" y="3812"/>
                  <a:pt x="6127" y="3886"/>
                  <a:pt x="6070" y="3366"/>
                </a:cubicBezTo>
                <a:cubicBezTo>
                  <a:pt x="6015" y="2845"/>
                  <a:pt x="4306" y="2825"/>
                  <a:pt x="3870" y="2169"/>
                </a:cubicBezTo>
                <a:cubicBezTo>
                  <a:pt x="3457" y="1549"/>
                  <a:pt x="3322" y="1"/>
                  <a:pt x="2717" y="1"/>
                </a:cubicBezTo>
                <a:close/>
              </a:path>
            </a:pathLst>
          </a:custGeom>
          <a:solidFill>
            <a:srgbClr val="FECE5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2"/>
          <p:cNvSpPr/>
          <p:nvPr/>
        </p:nvSpPr>
        <p:spPr>
          <a:xfrm>
            <a:off x="8579172" y="3353100"/>
            <a:ext cx="134425" cy="155572"/>
          </a:xfrm>
          <a:custGeom>
            <a:avLst/>
            <a:gdLst/>
            <a:ahLst/>
            <a:cxnLst/>
            <a:rect l="l" t="t" r="r" b="b"/>
            <a:pathLst>
              <a:path w="3884" h="4495" extrusionOk="0">
                <a:moveTo>
                  <a:pt x="1723" y="1"/>
                </a:moveTo>
                <a:cubicBezTo>
                  <a:pt x="1699" y="1"/>
                  <a:pt x="1673" y="4"/>
                  <a:pt x="1647" y="13"/>
                </a:cubicBezTo>
                <a:cubicBezTo>
                  <a:pt x="1373" y="97"/>
                  <a:pt x="1603" y="800"/>
                  <a:pt x="1197" y="1530"/>
                </a:cubicBezTo>
                <a:cubicBezTo>
                  <a:pt x="792" y="2257"/>
                  <a:pt x="1" y="2311"/>
                  <a:pt x="35" y="2588"/>
                </a:cubicBezTo>
                <a:cubicBezTo>
                  <a:pt x="72" y="2865"/>
                  <a:pt x="1180" y="2588"/>
                  <a:pt x="1525" y="3176"/>
                </a:cubicBezTo>
                <a:cubicBezTo>
                  <a:pt x="1865" y="3754"/>
                  <a:pt x="1905" y="4495"/>
                  <a:pt x="2135" y="4495"/>
                </a:cubicBezTo>
                <a:cubicBezTo>
                  <a:pt x="2140" y="4495"/>
                  <a:pt x="2145" y="4494"/>
                  <a:pt x="2150" y="4494"/>
                </a:cubicBezTo>
                <a:cubicBezTo>
                  <a:pt x="2394" y="4460"/>
                  <a:pt x="2255" y="3108"/>
                  <a:pt x="2809" y="2760"/>
                </a:cubicBezTo>
                <a:cubicBezTo>
                  <a:pt x="3364" y="2416"/>
                  <a:pt x="3883" y="2463"/>
                  <a:pt x="3850" y="2135"/>
                </a:cubicBezTo>
                <a:cubicBezTo>
                  <a:pt x="3816" y="1804"/>
                  <a:pt x="2732" y="1790"/>
                  <a:pt x="2454" y="1374"/>
                </a:cubicBezTo>
                <a:cubicBezTo>
                  <a:pt x="2193" y="984"/>
                  <a:pt x="2109" y="1"/>
                  <a:pt x="1723" y="1"/>
                </a:cubicBezTo>
                <a:close/>
              </a:path>
            </a:pathLst>
          </a:custGeom>
          <a:solidFill>
            <a:srgbClr val="FECE5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2"/>
          <p:cNvSpPr/>
          <p:nvPr/>
        </p:nvSpPr>
        <p:spPr>
          <a:xfrm>
            <a:off x="7197175" y="4475800"/>
            <a:ext cx="308250" cy="434350"/>
          </a:xfrm>
          <a:custGeom>
            <a:avLst/>
            <a:gdLst/>
            <a:ahLst/>
            <a:cxnLst/>
            <a:rect l="l" t="t" r="r" b="b"/>
            <a:pathLst>
              <a:path w="12330" h="17374" extrusionOk="0">
                <a:moveTo>
                  <a:pt x="5744" y="2943"/>
                </a:moveTo>
                <a:cubicBezTo>
                  <a:pt x="6000" y="2943"/>
                  <a:pt x="6253" y="3008"/>
                  <a:pt x="6486" y="3160"/>
                </a:cubicBezTo>
                <a:cubicBezTo>
                  <a:pt x="7064" y="3542"/>
                  <a:pt x="6932" y="4475"/>
                  <a:pt x="6557" y="4917"/>
                </a:cubicBezTo>
                <a:cubicBezTo>
                  <a:pt x="6236" y="5296"/>
                  <a:pt x="5799" y="5401"/>
                  <a:pt x="5317" y="5451"/>
                </a:cubicBezTo>
                <a:cubicBezTo>
                  <a:pt x="5119" y="5474"/>
                  <a:pt x="4907" y="5486"/>
                  <a:pt x="4688" y="5486"/>
                </a:cubicBezTo>
                <a:cubicBezTo>
                  <a:pt x="4214" y="5486"/>
                  <a:pt x="3705" y="5430"/>
                  <a:pt x="3224" y="5303"/>
                </a:cubicBezTo>
                <a:cubicBezTo>
                  <a:pt x="3411" y="4721"/>
                  <a:pt x="3711" y="4174"/>
                  <a:pt x="4087" y="3762"/>
                </a:cubicBezTo>
                <a:cubicBezTo>
                  <a:pt x="4479" y="3328"/>
                  <a:pt x="5119" y="2943"/>
                  <a:pt x="5744" y="2943"/>
                </a:cubicBezTo>
                <a:close/>
                <a:moveTo>
                  <a:pt x="7668" y="7415"/>
                </a:moveTo>
                <a:cubicBezTo>
                  <a:pt x="7916" y="7415"/>
                  <a:pt x="8150" y="7471"/>
                  <a:pt x="8341" y="7611"/>
                </a:cubicBezTo>
                <a:cubicBezTo>
                  <a:pt x="9486" y="8449"/>
                  <a:pt x="7439" y="9199"/>
                  <a:pt x="6911" y="9307"/>
                </a:cubicBezTo>
                <a:cubicBezTo>
                  <a:pt x="6670" y="9357"/>
                  <a:pt x="6423" y="9382"/>
                  <a:pt x="6177" y="9382"/>
                </a:cubicBezTo>
                <a:cubicBezTo>
                  <a:pt x="5805" y="9382"/>
                  <a:pt x="5435" y="9325"/>
                  <a:pt x="5083" y="9216"/>
                </a:cubicBezTo>
                <a:cubicBezTo>
                  <a:pt x="5330" y="8726"/>
                  <a:pt x="5685" y="8290"/>
                  <a:pt x="6117" y="7972"/>
                </a:cubicBezTo>
                <a:cubicBezTo>
                  <a:pt x="6485" y="7701"/>
                  <a:pt x="7111" y="7415"/>
                  <a:pt x="7668" y="7415"/>
                </a:cubicBezTo>
                <a:close/>
                <a:moveTo>
                  <a:pt x="9861" y="12548"/>
                </a:moveTo>
                <a:cubicBezTo>
                  <a:pt x="10332" y="12548"/>
                  <a:pt x="10823" y="12858"/>
                  <a:pt x="10639" y="13386"/>
                </a:cubicBezTo>
                <a:cubicBezTo>
                  <a:pt x="10386" y="14119"/>
                  <a:pt x="9312" y="14414"/>
                  <a:pt x="8609" y="14414"/>
                </a:cubicBezTo>
                <a:cubicBezTo>
                  <a:pt x="8589" y="14414"/>
                  <a:pt x="8570" y="14413"/>
                  <a:pt x="8550" y="14413"/>
                </a:cubicBezTo>
                <a:cubicBezTo>
                  <a:pt x="8527" y="14413"/>
                  <a:pt x="8503" y="14410"/>
                  <a:pt x="8483" y="14410"/>
                </a:cubicBezTo>
                <a:cubicBezTo>
                  <a:pt x="8513" y="14102"/>
                  <a:pt x="8588" y="13801"/>
                  <a:pt x="8716" y="13524"/>
                </a:cubicBezTo>
                <a:cubicBezTo>
                  <a:pt x="8872" y="13187"/>
                  <a:pt x="9098" y="12828"/>
                  <a:pt x="9439" y="12646"/>
                </a:cubicBezTo>
                <a:cubicBezTo>
                  <a:pt x="9563" y="12580"/>
                  <a:pt x="9711" y="12548"/>
                  <a:pt x="9861" y="12548"/>
                </a:cubicBezTo>
                <a:close/>
                <a:moveTo>
                  <a:pt x="3123" y="0"/>
                </a:moveTo>
                <a:cubicBezTo>
                  <a:pt x="3122" y="0"/>
                  <a:pt x="3121" y="0"/>
                  <a:pt x="3120" y="0"/>
                </a:cubicBezTo>
                <a:cubicBezTo>
                  <a:pt x="1112" y="48"/>
                  <a:pt x="1" y="3069"/>
                  <a:pt x="1214" y="4546"/>
                </a:cubicBezTo>
                <a:cubicBezTo>
                  <a:pt x="1549" y="4951"/>
                  <a:pt x="2065" y="5289"/>
                  <a:pt x="2664" y="5532"/>
                </a:cubicBezTo>
                <a:cubicBezTo>
                  <a:pt x="2464" y="6468"/>
                  <a:pt x="2563" y="7455"/>
                  <a:pt x="3049" y="8209"/>
                </a:cubicBezTo>
                <a:cubicBezTo>
                  <a:pt x="3411" y="8766"/>
                  <a:pt x="3931" y="9175"/>
                  <a:pt x="4522" y="9439"/>
                </a:cubicBezTo>
                <a:cubicBezTo>
                  <a:pt x="4174" y="10389"/>
                  <a:pt x="4181" y="11466"/>
                  <a:pt x="4671" y="12362"/>
                </a:cubicBezTo>
                <a:cubicBezTo>
                  <a:pt x="5313" y="13544"/>
                  <a:pt x="6648" y="14488"/>
                  <a:pt x="8034" y="14714"/>
                </a:cubicBezTo>
                <a:cubicBezTo>
                  <a:pt x="8047" y="15312"/>
                  <a:pt x="8220" y="15904"/>
                  <a:pt x="8571" y="16367"/>
                </a:cubicBezTo>
                <a:cubicBezTo>
                  <a:pt x="9169" y="17154"/>
                  <a:pt x="9912" y="17373"/>
                  <a:pt x="10724" y="17373"/>
                </a:cubicBezTo>
                <a:cubicBezTo>
                  <a:pt x="11173" y="17373"/>
                  <a:pt x="11643" y="17306"/>
                  <a:pt x="12122" y="17231"/>
                </a:cubicBezTo>
                <a:cubicBezTo>
                  <a:pt x="12329" y="17199"/>
                  <a:pt x="12214" y="16934"/>
                  <a:pt x="12047" y="16934"/>
                </a:cubicBezTo>
                <a:cubicBezTo>
                  <a:pt x="12042" y="16934"/>
                  <a:pt x="12037" y="16934"/>
                  <a:pt x="12031" y="16934"/>
                </a:cubicBezTo>
                <a:cubicBezTo>
                  <a:pt x="11605" y="16982"/>
                  <a:pt x="11179" y="17046"/>
                  <a:pt x="10767" y="17046"/>
                </a:cubicBezTo>
                <a:cubicBezTo>
                  <a:pt x="10208" y="17046"/>
                  <a:pt x="9674" y="16927"/>
                  <a:pt x="9196" y="16484"/>
                </a:cubicBezTo>
                <a:cubicBezTo>
                  <a:pt x="8713" y="16042"/>
                  <a:pt x="8480" y="15403"/>
                  <a:pt x="8466" y="14761"/>
                </a:cubicBezTo>
                <a:lnTo>
                  <a:pt x="8466" y="14761"/>
                </a:lnTo>
                <a:cubicBezTo>
                  <a:pt x="8527" y="14764"/>
                  <a:pt x="8589" y="14765"/>
                  <a:pt x="8650" y="14765"/>
                </a:cubicBezTo>
                <a:cubicBezTo>
                  <a:pt x="9094" y="14765"/>
                  <a:pt x="9533" y="14686"/>
                  <a:pt x="9946" y="14508"/>
                </a:cubicBezTo>
                <a:cubicBezTo>
                  <a:pt x="10713" y="14183"/>
                  <a:pt x="11609" y="13196"/>
                  <a:pt x="10798" y="12393"/>
                </a:cubicBezTo>
                <a:cubicBezTo>
                  <a:pt x="10589" y="12183"/>
                  <a:pt x="10331" y="12098"/>
                  <a:pt x="10064" y="12098"/>
                </a:cubicBezTo>
                <a:cubicBezTo>
                  <a:pt x="9562" y="12098"/>
                  <a:pt x="9026" y="12399"/>
                  <a:pt x="8713" y="12747"/>
                </a:cubicBezTo>
                <a:cubicBezTo>
                  <a:pt x="8318" y="13183"/>
                  <a:pt x="8101" y="13764"/>
                  <a:pt x="8047" y="14359"/>
                </a:cubicBezTo>
                <a:cubicBezTo>
                  <a:pt x="6682" y="14119"/>
                  <a:pt x="5276" y="13071"/>
                  <a:pt x="4846" y="11791"/>
                </a:cubicBezTo>
                <a:cubicBezTo>
                  <a:pt x="4607" y="11081"/>
                  <a:pt x="4661" y="10297"/>
                  <a:pt x="4924" y="9590"/>
                </a:cubicBezTo>
                <a:cubicBezTo>
                  <a:pt x="5343" y="9725"/>
                  <a:pt x="5787" y="9793"/>
                  <a:pt x="6231" y="9793"/>
                </a:cubicBezTo>
                <a:cubicBezTo>
                  <a:pt x="6987" y="9793"/>
                  <a:pt x="7743" y="9596"/>
                  <a:pt x="8371" y="9196"/>
                </a:cubicBezTo>
                <a:cubicBezTo>
                  <a:pt x="8929" y="8837"/>
                  <a:pt x="9426" y="8097"/>
                  <a:pt x="8865" y="7516"/>
                </a:cubicBezTo>
                <a:cubicBezTo>
                  <a:pt x="8558" y="7195"/>
                  <a:pt x="8089" y="7075"/>
                  <a:pt x="7622" y="7075"/>
                </a:cubicBezTo>
                <a:cubicBezTo>
                  <a:pt x="7296" y="7075"/>
                  <a:pt x="6971" y="7133"/>
                  <a:pt x="6702" y="7222"/>
                </a:cubicBezTo>
                <a:cubicBezTo>
                  <a:pt x="5796" y="7519"/>
                  <a:pt x="5094" y="8219"/>
                  <a:pt x="4681" y="9063"/>
                </a:cubicBezTo>
                <a:cubicBezTo>
                  <a:pt x="3968" y="8736"/>
                  <a:pt x="3387" y="8161"/>
                  <a:pt x="3140" y="7347"/>
                </a:cubicBezTo>
                <a:cubicBezTo>
                  <a:pt x="2985" y="6830"/>
                  <a:pt x="2998" y="6252"/>
                  <a:pt x="3120" y="5691"/>
                </a:cubicBezTo>
                <a:lnTo>
                  <a:pt x="3120" y="5691"/>
                </a:lnTo>
                <a:cubicBezTo>
                  <a:pt x="3657" y="5856"/>
                  <a:pt x="4233" y="5947"/>
                  <a:pt x="4783" y="5947"/>
                </a:cubicBezTo>
                <a:cubicBezTo>
                  <a:pt x="5500" y="5947"/>
                  <a:pt x="6175" y="5792"/>
                  <a:pt x="6668" y="5445"/>
                </a:cubicBezTo>
                <a:cubicBezTo>
                  <a:pt x="7334" y="4972"/>
                  <a:pt x="7567" y="3961"/>
                  <a:pt x="7117" y="3261"/>
                </a:cubicBezTo>
                <a:cubicBezTo>
                  <a:pt x="6808" y="2776"/>
                  <a:pt x="6260" y="2579"/>
                  <a:pt x="5700" y="2579"/>
                </a:cubicBezTo>
                <a:cubicBezTo>
                  <a:pt x="5336" y="2579"/>
                  <a:pt x="4966" y="2663"/>
                  <a:pt x="4654" y="2805"/>
                </a:cubicBezTo>
                <a:cubicBezTo>
                  <a:pt x="3745" y="3221"/>
                  <a:pt x="3076" y="4133"/>
                  <a:pt x="2765" y="5150"/>
                </a:cubicBezTo>
                <a:cubicBezTo>
                  <a:pt x="2170" y="4921"/>
                  <a:pt x="1660" y="4552"/>
                  <a:pt x="1370" y="4008"/>
                </a:cubicBezTo>
                <a:cubicBezTo>
                  <a:pt x="707" y="2762"/>
                  <a:pt x="1674" y="376"/>
                  <a:pt x="3208" y="298"/>
                </a:cubicBezTo>
                <a:cubicBezTo>
                  <a:pt x="3426" y="288"/>
                  <a:pt x="3294" y="0"/>
                  <a:pt x="3123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2"/>
          <p:cNvSpPr/>
          <p:nvPr/>
        </p:nvSpPr>
        <p:spPr>
          <a:xfrm>
            <a:off x="3817653" y="4668300"/>
            <a:ext cx="1508696" cy="487128"/>
          </a:xfrm>
          <a:custGeom>
            <a:avLst/>
            <a:gdLst/>
            <a:ahLst/>
            <a:cxnLst/>
            <a:rect l="l" t="t" r="r" b="b"/>
            <a:pathLst>
              <a:path w="24204" h="7815" extrusionOk="0">
                <a:moveTo>
                  <a:pt x="16155" y="1"/>
                </a:moveTo>
                <a:cubicBezTo>
                  <a:pt x="14677" y="1"/>
                  <a:pt x="13024" y="802"/>
                  <a:pt x="12476" y="2554"/>
                </a:cubicBezTo>
                <a:cubicBezTo>
                  <a:pt x="12476" y="2554"/>
                  <a:pt x="11108" y="331"/>
                  <a:pt x="8285" y="331"/>
                </a:cubicBezTo>
                <a:cubicBezTo>
                  <a:pt x="8057" y="331"/>
                  <a:pt x="7820" y="346"/>
                  <a:pt x="7574" y="377"/>
                </a:cubicBezTo>
                <a:cubicBezTo>
                  <a:pt x="4269" y="796"/>
                  <a:pt x="4684" y="3932"/>
                  <a:pt x="4684" y="3932"/>
                </a:cubicBezTo>
                <a:cubicBezTo>
                  <a:pt x="4684" y="3932"/>
                  <a:pt x="4094" y="3782"/>
                  <a:pt x="3335" y="3782"/>
                </a:cubicBezTo>
                <a:cubicBezTo>
                  <a:pt x="2082" y="3782"/>
                  <a:pt x="367" y="4191"/>
                  <a:pt x="78" y="6358"/>
                </a:cubicBezTo>
                <a:cubicBezTo>
                  <a:pt x="0" y="6949"/>
                  <a:pt x="68" y="7429"/>
                  <a:pt x="237" y="7815"/>
                </a:cubicBezTo>
                <a:lnTo>
                  <a:pt x="23257" y="7815"/>
                </a:lnTo>
                <a:cubicBezTo>
                  <a:pt x="23686" y="7395"/>
                  <a:pt x="23993" y="6821"/>
                  <a:pt x="24047" y="6041"/>
                </a:cubicBezTo>
                <a:cubicBezTo>
                  <a:pt x="24204" y="3886"/>
                  <a:pt x="22100" y="3543"/>
                  <a:pt x="20743" y="3543"/>
                </a:cubicBezTo>
                <a:cubicBezTo>
                  <a:pt x="20109" y="3543"/>
                  <a:pt x="19638" y="3618"/>
                  <a:pt x="19638" y="3618"/>
                </a:cubicBezTo>
                <a:cubicBezTo>
                  <a:pt x="19638" y="3618"/>
                  <a:pt x="19816" y="1013"/>
                  <a:pt x="17302" y="177"/>
                </a:cubicBezTo>
                <a:cubicBezTo>
                  <a:pt x="16950" y="61"/>
                  <a:pt x="16559" y="1"/>
                  <a:pt x="161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2"/>
          <p:cNvSpPr/>
          <p:nvPr/>
        </p:nvSpPr>
        <p:spPr>
          <a:xfrm>
            <a:off x="8622825" y="2542127"/>
            <a:ext cx="394302" cy="520333"/>
          </a:xfrm>
          <a:custGeom>
            <a:avLst/>
            <a:gdLst/>
            <a:ahLst/>
            <a:cxnLst/>
            <a:rect l="l" t="t" r="r" b="b"/>
            <a:pathLst>
              <a:path w="9852" h="13001" extrusionOk="0">
                <a:moveTo>
                  <a:pt x="9327" y="222"/>
                </a:moveTo>
                <a:cubicBezTo>
                  <a:pt x="9344" y="3338"/>
                  <a:pt x="9324" y="6524"/>
                  <a:pt x="7479" y="9201"/>
                </a:cubicBezTo>
                <a:cubicBezTo>
                  <a:pt x="5989" y="11357"/>
                  <a:pt x="3580" y="12283"/>
                  <a:pt x="1069" y="12618"/>
                </a:cubicBezTo>
                <a:cubicBezTo>
                  <a:pt x="1302" y="11526"/>
                  <a:pt x="1691" y="10458"/>
                  <a:pt x="2177" y="9434"/>
                </a:cubicBezTo>
                <a:cubicBezTo>
                  <a:pt x="3046" y="9386"/>
                  <a:pt x="3904" y="9150"/>
                  <a:pt x="4749" y="8957"/>
                </a:cubicBezTo>
                <a:cubicBezTo>
                  <a:pt x="5573" y="8775"/>
                  <a:pt x="6387" y="8542"/>
                  <a:pt x="7101" y="8079"/>
                </a:cubicBezTo>
                <a:cubicBezTo>
                  <a:pt x="7132" y="8060"/>
                  <a:pt x="7123" y="7979"/>
                  <a:pt x="7086" y="7979"/>
                </a:cubicBezTo>
                <a:cubicBezTo>
                  <a:pt x="7083" y="7979"/>
                  <a:pt x="7080" y="7980"/>
                  <a:pt x="7077" y="7981"/>
                </a:cubicBezTo>
                <a:cubicBezTo>
                  <a:pt x="5570" y="8458"/>
                  <a:pt x="3948" y="8957"/>
                  <a:pt x="2352" y="9082"/>
                </a:cubicBezTo>
                <a:cubicBezTo>
                  <a:pt x="2803" y="8177"/>
                  <a:pt x="3316" y="7302"/>
                  <a:pt x="3857" y="6477"/>
                </a:cubicBezTo>
                <a:cubicBezTo>
                  <a:pt x="4096" y="6109"/>
                  <a:pt x="4350" y="5757"/>
                  <a:pt x="4603" y="5403"/>
                </a:cubicBezTo>
                <a:cubicBezTo>
                  <a:pt x="5344" y="5321"/>
                  <a:pt x="6091" y="5017"/>
                  <a:pt x="6790" y="4781"/>
                </a:cubicBezTo>
                <a:cubicBezTo>
                  <a:pt x="7340" y="4595"/>
                  <a:pt x="7817" y="4399"/>
                  <a:pt x="8237" y="3993"/>
                </a:cubicBezTo>
                <a:cubicBezTo>
                  <a:pt x="8257" y="3973"/>
                  <a:pt x="8260" y="3911"/>
                  <a:pt x="8231" y="3911"/>
                </a:cubicBezTo>
                <a:cubicBezTo>
                  <a:pt x="8227" y="3911"/>
                  <a:pt x="8222" y="3913"/>
                  <a:pt x="8216" y="3916"/>
                </a:cubicBezTo>
                <a:cubicBezTo>
                  <a:pt x="7655" y="4223"/>
                  <a:pt x="7053" y="4419"/>
                  <a:pt x="6438" y="4592"/>
                </a:cubicBezTo>
                <a:cubicBezTo>
                  <a:pt x="5952" y="4730"/>
                  <a:pt x="5374" y="4818"/>
                  <a:pt x="4877" y="5011"/>
                </a:cubicBezTo>
                <a:cubicBezTo>
                  <a:pt x="5222" y="4548"/>
                  <a:pt x="5576" y="4091"/>
                  <a:pt x="5941" y="3639"/>
                </a:cubicBezTo>
                <a:cubicBezTo>
                  <a:pt x="6682" y="2726"/>
                  <a:pt x="7588" y="1999"/>
                  <a:pt x="8374" y="1131"/>
                </a:cubicBezTo>
                <a:cubicBezTo>
                  <a:pt x="8386" y="1120"/>
                  <a:pt x="8386" y="1082"/>
                  <a:pt x="8369" y="1082"/>
                </a:cubicBezTo>
                <a:cubicBezTo>
                  <a:pt x="8366" y="1082"/>
                  <a:pt x="8363" y="1084"/>
                  <a:pt x="8358" y="1087"/>
                </a:cubicBezTo>
                <a:cubicBezTo>
                  <a:pt x="7563" y="1733"/>
                  <a:pt x="6833" y="2395"/>
                  <a:pt x="6151" y="3091"/>
                </a:cubicBezTo>
                <a:cubicBezTo>
                  <a:pt x="6164" y="2909"/>
                  <a:pt x="6148" y="2726"/>
                  <a:pt x="6151" y="2544"/>
                </a:cubicBezTo>
                <a:cubicBezTo>
                  <a:pt x="6158" y="2236"/>
                  <a:pt x="6178" y="1925"/>
                  <a:pt x="6209" y="1625"/>
                </a:cubicBezTo>
                <a:cubicBezTo>
                  <a:pt x="6211" y="1595"/>
                  <a:pt x="6193" y="1576"/>
                  <a:pt x="6175" y="1576"/>
                </a:cubicBezTo>
                <a:cubicBezTo>
                  <a:pt x="6162" y="1576"/>
                  <a:pt x="6150" y="1585"/>
                  <a:pt x="6144" y="1608"/>
                </a:cubicBezTo>
                <a:cubicBezTo>
                  <a:pt x="6060" y="1952"/>
                  <a:pt x="6013" y="2300"/>
                  <a:pt x="5992" y="2655"/>
                </a:cubicBezTo>
                <a:cubicBezTo>
                  <a:pt x="5982" y="2845"/>
                  <a:pt x="5908" y="3101"/>
                  <a:pt x="5966" y="3291"/>
                </a:cubicBezTo>
                <a:cubicBezTo>
                  <a:pt x="5256" y="4038"/>
                  <a:pt x="4600" y="4832"/>
                  <a:pt x="3992" y="5693"/>
                </a:cubicBezTo>
                <a:cubicBezTo>
                  <a:pt x="3938" y="5399"/>
                  <a:pt x="3820" y="5098"/>
                  <a:pt x="3756" y="4824"/>
                </a:cubicBezTo>
                <a:cubicBezTo>
                  <a:pt x="3667" y="4443"/>
                  <a:pt x="3654" y="3987"/>
                  <a:pt x="3495" y="3625"/>
                </a:cubicBezTo>
                <a:lnTo>
                  <a:pt x="3492" y="3625"/>
                </a:lnTo>
                <a:cubicBezTo>
                  <a:pt x="3343" y="3905"/>
                  <a:pt x="3424" y="4321"/>
                  <a:pt x="3464" y="4622"/>
                </a:cubicBezTo>
                <a:cubicBezTo>
                  <a:pt x="3525" y="5058"/>
                  <a:pt x="3606" y="5538"/>
                  <a:pt x="3820" y="5933"/>
                </a:cubicBezTo>
                <a:cubicBezTo>
                  <a:pt x="3610" y="6237"/>
                  <a:pt x="3404" y="6548"/>
                  <a:pt x="3204" y="6869"/>
                </a:cubicBezTo>
                <a:cubicBezTo>
                  <a:pt x="2917" y="7335"/>
                  <a:pt x="2630" y="7822"/>
                  <a:pt x="2360" y="8319"/>
                </a:cubicBezTo>
                <a:cubicBezTo>
                  <a:pt x="2296" y="8025"/>
                  <a:pt x="2177" y="7734"/>
                  <a:pt x="2123" y="7444"/>
                </a:cubicBezTo>
                <a:cubicBezTo>
                  <a:pt x="2045" y="7055"/>
                  <a:pt x="1995" y="6660"/>
                  <a:pt x="1992" y="6261"/>
                </a:cubicBezTo>
                <a:cubicBezTo>
                  <a:pt x="1992" y="6230"/>
                  <a:pt x="1974" y="6210"/>
                  <a:pt x="1956" y="6210"/>
                </a:cubicBezTo>
                <a:cubicBezTo>
                  <a:pt x="1942" y="6210"/>
                  <a:pt x="1928" y="6222"/>
                  <a:pt x="1920" y="6248"/>
                </a:cubicBezTo>
                <a:cubicBezTo>
                  <a:pt x="1741" y="6953"/>
                  <a:pt x="1914" y="7927"/>
                  <a:pt x="2211" y="8606"/>
                </a:cubicBezTo>
                <a:cubicBezTo>
                  <a:pt x="2116" y="8785"/>
                  <a:pt x="2025" y="8968"/>
                  <a:pt x="1934" y="9150"/>
                </a:cubicBezTo>
                <a:cubicBezTo>
                  <a:pt x="1914" y="9171"/>
                  <a:pt x="1900" y="9194"/>
                  <a:pt x="1900" y="9224"/>
                </a:cubicBezTo>
                <a:cubicBezTo>
                  <a:pt x="1417" y="10225"/>
                  <a:pt x="1025" y="11269"/>
                  <a:pt x="812" y="12334"/>
                </a:cubicBezTo>
                <a:cubicBezTo>
                  <a:pt x="275" y="11100"/>
                  <a:pt x="464" y="9363"/>
                  <a:pt x="680" y="8123"/>
                </a:cubicBezTo>
                <a:cubicBezTo>
                  <a:pt x="933" y="6663"/>
                  <a:pt x="1532" y="5264"/>
                  <a:pt x="2397" y="4064"/>
                </a:cubicBezTo>
                <a:cubicBezTo>
                  <a:pt x="4086" y="1712"/>
                  <a:pt x="6509" y="523"/>
                  <a:pt x="9327" y="222"/>
                </a:cubicBezTo>
                <a:close/>
                <a:moveTo>
                  <a:pt x="9392" y="1"/>
                </a:moveTo>
                <a:cubicBezTo>
                  <a:pt x="9378" y="1"/>
                  <a:pt x="9365" y="4"/>
                  <a:pt x="9355" y="12"/>
                </a:cubicBezTo>
                <a:cubicBezTo>
                  <a:pt x="9237" y="7"/>
                  <a:pt x="9119" y="4"/>
                  <a:pt x="9002" y="4"/>
                </a:cubicBezTo>
                <a:cubicBezTo>
                  <a:pt x="5921" y="4"/>
                  <a:pt x="3055" y="2028"/>
                  <a:pt x="1535" y="4626"/>
                </a:cubicBezTo>
                <a:cubicBezTo>
                  <a:pt x="755" y="5957"/>
                  <a:pt x="284" y="7450"/>
                  <a:pt x="173" y="8991"/>
                </a:cubicBezTo>
                <a:cubicBezTo>
                  <a:pt x="86" y="10222"/>
                  <a:pt x="1" y="11705"/>
                  <a:pt x="690" y="12789"/>
                </a:cubicBezTo>
                <a:cubicBezTo>
                  <a:pt x="697" y="12886"/>
                  <a:pt x="800" y="13000"/>
                  <a:pt x="930" y="13000"/>
                </a:cubicBezTo>
                <a:cubicBezTo>
                  <a:pt x="937" y="13000"/>
                  <a:pt x="943" y="13000"/>
                  <a:pt x="950" y="13000"/>
                </a:cubicBezTo>
                <a:cubicBezTo>
                  <a:pt x="3600" y="12776"/>
                  <a:pt x="6242" y="11698"/>
                  <a:pt x="7807" y="9461"/>
                </a:cubicBezTo>
                <a:cubicBezTo>
                  <a:pt x="9733" y="6707"/>
                  <a:pt x="9851" y="3344"/>
                  <a:pt x="9530" y="120"/>
                </a:cubicBezTo>
                <a:cubicBezTo>
                  <a:pt x="9525" y="59"/>
                  <a:pt x="9448" y="1"/>
                  <a:pt x="939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3" name="Google Shape;113;p2"/>
          <p:cNvGrpSpPr/>
          <p:nvPr/>
        </p:nvGrpSpPr>
        <p:grpSpPr>
          <a:xfrm rot="8999956">
            <a:off x="8178284" y="72684"/>
            <a:ext cx="581381" cy="933635"/>
            <a:chOff x="304350" y="3911000"/>
            <a:chExt cx="581394" cy="933655"/>
          </a:xfrm>
        </p:grpSpPr>
        <p:sp>
          <p:nvSpPr>
            <p:cNvPr id="114" name="Google Shape;114;p2"/>
            <p:cNvSpPr/>
            <p:nvPr/>
          </p:nvSpPr>
          <p:spPr>
            <a:xfrm>
              <a:off x="317622" y="4003813"/>
              <a:ext cx="91581" cy="114345"/>
            </a:xfrm>
            <a:custGeom>
              <a:avLst/>
              <a:gdLst/>
              <a:ahLst/>
              <a:cxnLst/>
              <a:rect l="l" t="t" r="r" b="b"/>
              <a:pathLst>
                <a:path w="2084" h="2602" extrusionOk="0">
                  <a:moveTo>
                    <a:pt x="688" y="0"/>
                  </a:moveTo>
                  <a:cubicBezTo>
                    <a:pt x="328" y="0"/>
                    <a:pt x="1" y="379"/>
                    <a:pt x="201" y="1026"/>
                  </a:cubicBezTo>
                  <a:cubicBezTo>
                    <a:pt x="438" y="1797"/>
                    <a:pt x="1472" y="2405"/>
                    <a:pt x="2084" y="2601"/>
                  </a:cubicBezTo>
                  <a:cubicBezTo>
                    <a:pt x="2060" y="2375"/>
                    <a:pt x="2040" y="2145"/>
                    <a:pt x="2023" y="1915"/>
                  </a:cubicBezTo>
                  <a:cubicBezTo>
                    <a:pt x="1746" y="1273"/>
                    <a:pt x="1344" y="418"/>
                    <a:pt x="1084" y="168"/>
                  </a:cubicBezTo>
                  <a:cubicBezTo>
                    <a:pt x="965" y="54"/>
                    <a:pt x="824" y="0"/>
                    <a:pt x="6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440801" y="4042309"/>
              <a:ext cx="97031" cy="155565"/>
            </a:xfrm>
            <a:custGeom>
              <a:avLst/>
              <a:gdLst/>
              <a:ahLst/>
              <a:cxnLst/>
              <a:rect l="l" t="t" r="r" b="b"/>
              <a:pathLst>
                <a:path w="2208" h="3540" extrusionOk="0">
                  <a:moveTo>
                    <a:pt x="1702" y="0"/>
                  </a:moveTo>
                  <a:cubicBezTo>
                    <a:pt x="1282" y="0"/>
                    <a:pt x="653" y="806"/>
                    <a:pt x="389" y="1549"/>
                  </a:cubicBezTo>
                  <a:cubicBezTo>
                    <a:pt x="224" y="2013"/>
                    <a:pt x="92" y="2537"/>
                    <a:pt x="1" y="2952"/>
                  </a:cubicBezTo>
                  <a:cubicBezTo>
                    <a:pt x="41" y="3148"/>
                    <a:pt x="85" y="3344"/>
                    <a:pt x="129" y="3540"/>
                  </a:cubicBezTo>
                  <a:cubicBezTo>
                    <a:pt x="754" y="3125"/>
                    <a:pt x="1667" y="2120"/>
                    <a:pt x="1916" y="1431"/>
                  </a:cubicBezTo>
                  <a:cubicBezTo>
                    <a:pt x="2208" y="634"/>
                    <a:pt x="2150" y="43"/>
                    <a:pt x="1734" y="2"/>
                  </a:cubicBezTo>
                  <a:cubicBezTo>
                    <a:pt x="1723" y="1"/>
                    <a:pt x="1713" y="0"/>
                    <a:pt x="1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304350" y="4191285"/>
              <a:ext cx="144667" cy="109071"/>
            </a:xfrm>
            <a:custGeom>
              <a:avLst/>
              <a:gdLst/>
              <a:ahLst/>
              <a:cxnLst/>
              <a:rect l="l" t="t" r="r" b="b"/>
              <a:pathLst>
                <a:path w="3292" h="2482" extrusionOk="0">
                  <a:moveTo>
                    <a:pt x="575" y="1"/>
                  </a:moveTo>
                  <a:cubicBezTo>
                    <a:pt x="471" y="1"/>
                    <a:pt x="393" y="22"/>
                    <a:pt x="348" y="65"/>
                  </a:cubicBezTo>
                  <a:cubicBezTo>
                    <a:pt x="0" y="404"/>
                    <a:pt x="189" y="1336"/>
                    <a:pt x="1203" y="1901"/>
                  </a:cubicBezTo>
                  <a:cubicBezTo>
                    <a:pt x="1991" y="2340"/>
                    <a:pt x="2916" y="2451"/>
                    <a:pt x="3292" y="2481"/>
                  </a:cubicBezTo>
                  <a:cubicBezTo>
                    <a:pt x="3180" y="2154"/>
                    <a:pt x="3082" y="1826"/>
                    <a:pt x="2987" y="1495"/>
                  </a:cubicBezTo>
                  <a:cubicBezTo>
                    <a:pt x="2292" y="556"/>
                    <a:pt x="1104" y="1"/>
                    <a:pt x="5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507027" y="4204908"/>
              <a:ext cx="111884" cy="188700"/>
            </a:xfrm>
            <a:custGeom>
              <a:avLst/>
              <a:gdLst/>
              <a:ahLst/>
              <a:cxnLst/>
              <a:rect l="l" t="t" r="r" b="b"/>
              <a:pathLst>
                <a:path w="2546" h="4294" extrusionOk="0">
                  <a:moveTo>
                    <a:pt x="1792" y="0"/>
                  </a:moveTo>
                  <a:cubicBezTo>
                    <a:pt x="1287" y="0"/>
                    <a:pt x="754" y="628"/>
                    <a:pt x="389" y="1716"/>
                  </a:cubicBezTo>
                  <a:cubicBezTo>
                    <a:pt x="136" y="2480"/>
                    <a:pt x="38" y="3263"/>
                    <a:pt x="1" y="3804"/>
                  </a:cubicBezTo>
                  <a:cubicBezTo>
                    <a:pt x="75" y="3966"/>
                    <a:pt x="156" y="4132"/>
                    <a:pt x="238" y="4294"/>
                  </a:cubicBezTo>
                  <a:cubicBezTo>
                    <a:pt x="2546" y="2513"/>
                    <a:pt x="2356" y="245"/>
                    <a:pt x="2153" y="114"/>
                  </a:cubicBezTo>
                  <a:cubicBezTo>
                    <a:pt x="2036" y="37"/>
                    <a:pt x="1915" y="0"/>
                    <a:pt x="17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316699" y="4391765"/>
              <a:ext cx="234051" cy="117817"/>
            </a:xfrm>
            <a:custGeom>
              <a:avLst/>
              <a:gdLst/>
              <a:ahLst/>
              <a:cxnLst/>
              <a:rect l="l" t="t" r="r" b="b"/>
              <a:pathLst>
                <a:path w="5326" h="2681" extrusionOk="0">
                  <a:moveTo>
                    <a:pt x="764" y="0"/>
                  </a:moveTo>
                  <a:cubicBezTo>
                    <a:pt x="0" y="0"/>
                    <a:pt x="446" y="930"/>
                    <a:pt x="1074" y="1516"/>
                  </a:cubicBezTo>
                  <a:cubicBezTo>
                    <a:pt x="1680" y="2086"/>
                    <a:pt x="3818" y="2680"/>
                    <a:pt x="5176" y="2680"/>
                  </a:cubicBezTo>
                  <a:cubicBezTo>
                    <a:pt x="5227" y="2680"/>
                    <a:pt x="5277" y="2679"/>
                    <a:pt x="5325" y="2678"/>
                  </a:cubicBezTo>
                  <a:cubicBezTo>
                    <a:pt x="5230" y="2526"/>
                    <a:pt x="5133" y="2377"/>
                    <a:pt x="5041" y="2225"/>
                  </a:cubicBezTo>
                  <a:cubicBezTo>
                    <a:pt x="3970" y="1525"/>
                    <a:pt x="1838" y="184"/>
                    <a:pt x="1024" y="28"/>
                  </a:cubicBezTo>
                  <a:cubicBezTo>
                    <a:pt x="925" y="9"/>
                    <a:pt x="839" y="0"/>
                    <a:pt x="7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608629" y="4335822"/>
              <a:ext cx="114872" cy="219989"/>
            </a:xfrm>
            <a:custGeom>
              <a:avLst/>
              <a:gdLst/>
              <a:ahLst/>
              <a:cxnLst/>
              <a:rect l="l" t="t" r="r" b="b"/>
              <a:pathLst>
                <a:path w="2614" h="5006" extrusionOk="0">
                  <a:moveTo>
                    <a:pt x="2283" y="1"/>
                  </a:moveTo>
                  <a:cubicBezTo>
                    <a:pt x="1944" y="1"/>
                    <a:pt x="1332" y="587"/>
                    <a:pt x="923" y="1285"/>
                  </a:cubicBezTo>
                  <a:cubicBezTo>
                    <a:pt x="179" y="2549"/>
                    <a:pt x="24" y="3985"/>
                    <a:pt x="0" y="4755"/>
                  </a:cubicBezTo>
                  <a:cubicBezTo>
                    <a:pt x="61" y="4840"/>
                    <a:pt x="122" y="4921"/>
                    <a:pt x="183" y="5005"/>
                  </a:cubicBezTo>
                  <a:cubicBezTo>
                    <a:pt x="899" y="3775"/>
                    <a:pt x="2085" y="2450"/>
                    <a:pt x="2454" y="926"/>
                  </a:cubicBezTo>
                  <a:cubicBezTo>
                    <a:pt x="2613" y="262"/>
                    <a:pt x="2509" y="1"/>
                    <a:pt x="22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351240" y="4538675"/>
              <a:ext cx="297815" cy="104281"/>
            </a:xfrm>
            <a:custGeom>
              <a:avLst/>
              <a:gdLst/>
              <a:ahLst/>
              <a:cxnLst/>
              <a:rect l="l" t="t" r="r" b="b"/>
              <a:pathLst>
                <a:path w="6777" h="2373" extrusionOk="0">
                  <a:moveTo>
                    <a:pt x="721" y="1"/>
                  </a:moveTo>
                  <a:cubicBezTo>
                    <a:pt x="456" y="1"/>
                    <a:pt x="264" y="66"/>
                    <a:pt x="207" y="230"/>
                  </a:cubicBezTo>
                  <a:cubicBezTo>
                    <a:pt x="1" y="808"/>
                    <a:pt x="1555" y="1626"/>
                    <a:pt x="3569" y="2075"/>
                  </a:cubicBezTo>
                  <a:cubicBezTo>
                    <a:pt x="4660" y="2316"/>
                    <a:pt x="5634" y="2373"/>
                    <a:pt x="6299" y="2373"/>
                  </a:cubicBezTo>
                  <a:cubicBezTo>
                    <a:pt x="6483" y="2373"/>
                    <a:pt x="6644" y="2368"/>
                    <a:pt x="6776" y="2362"/>
                  </a:cubicBezTo>
                  <a:cubicBezTo>
                    <a:pt x="6699" y="2272"/>
                    <a:pt x="6624" y="2180"/>
                    <a:pt x="6547" y="2089"/>
                  </a:cubicBezTo>
                  <a:cubicBezTo>
                    <a:pt x="5547" y="1714"/>
                    <a:pt x="3691" y="1011"/>
                    <a:pt x="3103" y="714"/>
                  </a:cubicBezTo>
                  <a:cubicBezTo>
                    <a:pt x="2513" y="416"/>
                    <a:pt x="1387" y="1"/>
                    <a:pt x="7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734094" y="4511736"/>
              <a:ext cx="128495" cy="193885"/>
            </a:xfrm>
            <a:custGeom>
              <a:avLst/>
              <a:gdLst/>
              <a:ahLst/>
              <a:cxnLst/>
              <a:rect l="l" t="t" r="r" b="b"/>
              <a:pathLst>
                <a:path w="2924" h="4412" extrusionOk="0">
                  <a:moveTo>
                    <a:pt x="2220" y="1"/>
                  </a:moveTo>
                  <a:cubicBezTo>
                    <a:pt x="1691" y="1"/>
                    <a:pt x="820" y="789"/>
                    <a:pt x="447" y="1661"/>
                  </a:cubicBezTo>
                  <a:cubicBezTo>
                    <a:pt x="85" y="2503"/>
                    <a:pt x="1" y="3510"/>
                    <a:pt x="21" y="4196"/>
                  </a:cubicBezTo>
                  <a:cubicBezTo>
                    <a:pt x="88" y="4270"/>
                    <a:pt x="157" y="4341"/>
                    <a:pt x="224" y="4412"/>
                  </a:cubicBezTo>
                  <a:cubicBezTo>
                    <a:pt x="491" y="3912"/>
                    <a:pt x="1041" y="2902"/>
                    <a:pt x="1457" y="2293"/>
                  </a:cubicBezTo>
                  <a:cubicBezTo>
                    <a:pt x="2160" y="1266"/>
                    <a:pt x="2924" y="712"/>
                    <a:pt x="2542" y="161"/>
                  </a:cubicBezTo>
                  <a:cubicBezTo>
                    <a:pt x="2465" y="50"/>
                    <a:pt x="2353" y="1"/>
                    <a:pt x="22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436055" y="4691561"/>
              <a:ext cx="329895" cy="87143"/>
            </a:xfrm>
            <a:custGeom>
              <a:avLst/>
              <a:gdLst/>
              <a:ahLst/>
              <a:cxnLst/>
              <a:rect l="l" t="t" r="r" b="b"/>
              <a:pathLst>
                <a:path w="7507" h="1983" extrusionOk="0">
                  <a:moveTo>
                    <a:pt x="1488" y="1"/>
                  </a:moveTo>
                  <a:cubicBezTo>
                    <a:pt x="721" y="1"/>
                    <a:pt x="209" y="211"/>
                    <a:pt x="129" y="550"/>
                  </a:cubicBezTo>
                  <a:cubicBezTo>
                    <a:pt x="0" y="1104"/>
                    <a:pt x="1288" y="1550"/>
                    <a:pt x="3715" y="1878"/>
                  </a:cubicBezTo>
                  <a:cubicBezTo>
                    <a:pt x="4269" y="1953"/>
                    <a:pt x="4787" y="1982"/>
                    <a:pt x="5256" y="1982"/>
                  </a:cubicBezTo>
                  <a:cubicBezTo>
                    <a:pt x="6280" y="1982"/>
                    <a:pt x="7072" y="1844"/>
                    <a:pt x="7506" y="1746"/>
                  </a:cubicBezTo>
                  <a:cubicBezTo>
                    <a:pt x="7449" y="1692"/>
                    <a:pt x="7391" y="1634"/>
                    <a:pt x="7333" y="1580"/>
                  </a:cubicBezTo>
                  <a:cubicBezTo>
                    <a:pt x="6303" y="1364"/>
                    <a:pt x="4596" y="681"/>
                    <a:pt x="3214" y="276"/>
                  </a:cubicBezTo>
                  <a:cubicBezTo>
                    <a:pt x="2566" y="86"/>
                    <a:pt x="1975" y="1"/>
                    <a:pt x="14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402349" y="3911000"/>
              <a:ext cx="483395" cy="933655"/>
            </a:xfrm>
            <a:custGeom>
              <a:avLst/>
              <a:gdLst/>
              <a:ahLst/>
              <a:cxnLst/>
              <a:rect l="l" t="t" r="r" b="b"/>
              <a:pathLst>
                <a:path w="11000" h="21246" extrusionOk="0">
                  <a:moveTo>
                    <a:pt x="638" y="0"/>
                  </a:moveTo>
                  <a:cubicBezTo>
                    <a:pt x="624" y="0"/>
                    <a:pt x="609" y="10"/>
                    <a:pt x="598" y="33"/>
                  </a:cubicBezTo>
                  <a:cubicBezTo>
                    <a:pt x="71" y="1216"/>
                    <a:pt x="1" y="2655"/>
                    <a:pt x="95" y="4027"/>
                  </a:cubicBezTo>
                  <a:cubicBezTo>
                    <a:pt x="112" y="4257"/>
                    <a:pt x="132" y="4487"/>
                    <a:pt x="156" y="4713"/>
                  </a:cubicBezTo>
                  <a:cubicBezTo>
                    <a:pt x="193" y="5058"/>
                    <a:pt x="237" y="5396"/>
                    <a:pt x="285" y="5717"/>
                  </a:cubicBezTo>
                  <a:cubicBezTo>
                    <a:pt x="392" y="6443"/>
                    <a:pt x="558" y="7164"/>
                    <a:pt x="757" y="7873"/>
                  </a:cubicBezTo>
                  <a:cubicBezTo>
                    <a:pt x="852" y="8204"/>
                    <a:pt x="950" y="8532"/>
                    <a:pt x="1062" y="8859"/>
                  </a:cubicBezTo>
                  <a:cubicBezTo>
                    <a:pt x="1423" y="9918"/>
                    <a:pt x="1873" y="10948"/>
                    <a:pt x="2386" y="11928"/>
                  </a:cubicBezTo>
                  <a:cubicBezTo>
                    <a:pt x="2609" y="12347"/>
                    <a:pt x="2846" y="12760"/>
                    <a:pt x="3092" y="13165"/>
                  </a:cubicBezTo>
                  <a:cubicBezTo>
                    <a:pt x="3184" y="13317"/>
                    <a:pt x="3281" y="13466"/>
                    <a:pt x="3376" y="13618"/>
                  </a:cubicBezTo>
                  <a:cubicBezTo>
                    <a:pt x="3988" y="14577"/>
                    <a:pt x="4664" y="15494"/>
                    <a:pt x="5384" y="16372"/>
                  </a:cubicBezTo>
                  <a:cubicBezTo>
                    <a:pt x="5461" y="16463"/>
                    <a:pt x="5536" y="16555"/>
                    <a:pt x="5613" y="16645"/>
                  </a:cubicBezTo>
                  <a:cubicBezTo>
                    <a:pt x="5745" y="16804"/>
                    <a:pt x="5873" y="16967"/>
                    <a:pt x="6009" y="17119"/>
                  </a:cubicBezTo>
                  <a:cubicBezTo>
                    <a:pt x="6675" y="17882"/>
                    <a:pt x="7367" y="18640"/>
                    <a:pt x="8100" y="19342"/>
                  </a:cubicBezTo>
                  <a:cubicBezTo>
                    <a:pt x="8158" y="19396"/>
                    <a:pt x="8216" y="19454"/>
                    <a:pt x="8273" y="19508"/>
                  </a:cubicBezTo>
                  <a:cubicBezTo>
                    <a:pt x="8337" y="19565"/>
                    <a:pt x="8401" y="19630"/>
                    <a:pt x="8465" y="19691"/>
                  </a:cubicBezTo>
                  <a:cubicBezTo>
                    <a:pt x="9094" y="20262"/>
                    <a:pt x="9844" y="21059"/>
                    <a:pt x="10702" y="21241"/>
                  </a:cubicBezTo>
                  <a:cubicBezTo>
                    <a:pt x="10714" y="21244"/>
                    <a:pt x="10727" y="21245"/>
                    <a:pt x="10741" y="21245"/>
                  </a:cubicBezTo>
                  <a:cubicBezTo>
                    <a:pt x="10857" y="21245"/>
                    <a:pt x="10999" y="21156"/>
                    <a:pt x="10902" y="21029"/>
                  </a:cubicBezTo>
                  <a:cubicBezTo>
                    <a:pt x="10435" y="20421"/>
                    <a:pt x="9746" y="19967"/>
                    <a:pt x="9178" y="19457"/>
                  </a:cubicBezTo>
                  <a:cubicBezTo>
                    <a:pt x="8688" y="19022"/>
                    <a:pt x="8225" y="18555"/>
                    <a:pt x="7773" y="18082"/>
                  </a:cubicBezTo>
                  <a:cubicBezTo>
                    <a:pt x="7706" y="18011"/>
                    <a:pt x="7637" y="17940"/>
                    <a:pt x="7570" y="17866"/>
                  </a:cubicBezTo>
                  <a:cubicBezTo>
                    <a:pt x="7300" y="17578"/>
                    <a:pt x="7032" y="17288"/>
                    <a:pt x="6769" y="16997"/>
                  </a:cubicBezTo>
                  <a:cubicBezTo>
                    <a:pt x="6100" y="16254"/>
                    <a:pt x="5471" y="15477"/>
                    <a:pt x="4877" y="14672"/>
                  </a:cubicBezTo>
                  <a:cubicBezTo>
                    <a:pt x="4816" y="14588"/>
                    <a:pt x="4755" y="14507"/>
                    <a:pt x="4694" y="14422"/>
                  </a:cubicBezTo>
                  <a:cubicBezTo>
                    <a:pt x="4086" y="13577"/>
                    <a:pt x="3525" y="12696"/>
                    <a:pt x="3028" y="11779"/>
                  </a:cubicBezTo>
                  <a:cubicBezTo>
                    <a:pt x="2886" y="11516"/>
                    <a:pt x="2751" y="11249"/>
                    <a:pt x="2620" y="10982"/>
                  </a:cubicBezTo>
                  <a:cubicBezTo>
                    <a:pt x="2538" y="10820"/>
                    <a:pt x="2457" y="10654"/>
                    <a:pt x="2383" y="10492"/>
                  </a:cubicBezTo>
                  <a:cubicBezTo>
                    <a:pt x="1788" y="9208"/>
                    <a:pt x="1322" y="7883"/>
                    <a:pt x="1004" y="6528"/>
                  </a:cubicBezTo>
                  <a:cubicBezTo>
                    <a:pt x="960" y="6332"/>
                    <a:pt x="916" y="6136"/>
                    <a:pt x="876" y="5940"/>
                  </a:cubicBezTo>
                  <a:cubicBezTo>
                    <a:pt x="497" y="4038"/>
                    <a:pt x="416" y="2081"/>
                    <a:pt x="706" y="100"/>
                  </a:cubicBezTo>
                  <a:cubicBezTo>
                    <a:pt x="714" y="57"/>
                    <a:pt x="675" y="0"/>
                    <a:pt x="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" name="Google Shape;124;p2"/>
          <p:cNvGrpSpPr/>
          <p:nvPr/>
        </p:nvGrpSpPr>
        <p:grpSpPr>
          <a:xfrm>
            <a:off x="6412996" y="206415"/>
            <a:ext cx="698711" cy="666171"/>
            <a:chOff x="984375" y="2346230"/>
            <a:chExt cx="468336" cy="446495"/>
          </a:xfrm>
        </p:grpSpPr>
        <p:sp>
          <p:nvSpPr>
            <p:cNvPr id="125" name="Google Shape;125;p2"/>
            <p:cNvSpPr/>
            <p:nvPr/>
          </p:nvSpPr>
          <p:spPr>
            <a:xfrm>
              <a:off x="1139896" y="2346230"/>
              <a:ext cx="312816" cy="368096"/>
            </a:xfrm>
            <a:custGeom>
              <a:avLst/>
              <a:gdLst/>
              <a:ahLst/>
              <a:cxnLst/>
              <a:rect l="l" t="t" r="r" b="b"/>
              <a:pathLst>
                <a:path w="8024" h="9442" extrusionOk="0">
                  <a:moveTo>
                    <a:pt x="2655" y="2271"/>
                  </a:moveTo>
                  <a:cubicBezTo>
                    <a:pt x="3185" y="2271"/>
                    <a:pt x="3508" y="3208"/>
                    <a:pt x="3086" y="3691"/>
                  </a:cubicBezTo>
                  <a:cubicBezTo>
                    <a:pt x="2907" y="3895"/>
                    <a:pt x="2638" y="4014"/>
                    <a:pt x="2369" y="4014"/>
                  </a:cubicBezTo>
                  <a:cubicBezTo>
                    <a:pt x="2348" y="4014"/>
                    <a:pt x="2327" y="4013"/>
                    <a:pt x="2306" y="4012"/>
                  </a:cubicBezTo>
                  <a:cubicBezTo>
                    <a:pt x="2204" y="4005"/>
                    <a:pt x="2100" y="3978"/>
                    <a:pt x="2022" y="3914"/>
                  </a:cubicBezTo>
                  <a:cubicBezTo>
                    <a:pt x="1829" y="3765"/>
                    <a:pt x="1846" y="3474"/>
                    <a:pt x="1886" y="3238"/>
                  </a:cubicBezTo>
                  <a:cubicBezTo>
                    <a:pt x="1937" y="2964"/>
                    <a:pt x="2008" y="2677"/>
                    <a:pt x="2211" y="2484"/>
                  </a:cubicBezTo>
                  <a:cubicBezTo>
                    <a:pt x="2367" y="2334"/>
                    <a:pt x="2518" y="2271"/>
                    <a:pt x="2655" y="2271"/>
                  </a:cubicBezTo>
                  <a:close/>
                  <a:moveTo>
                    <a:pt x="4035" y="6913"/>
                  </a:moveTo>
                  <a:cubicBezTo>
                    <a:pt x="4604" y="6913"/>
                    <a:pt x="5210" y="7741"/>
                    <a:pt x="4695" y="8114"/>
                  </a:cubicBezTo>
                  <a:cubicBezTo>
                    <a:pt x="4582" y="8199"/>
                    <a:pt x="4435" y="8219"/>
                    <a:pt x="4293" y="8219"/>
                  </a:cubicBezTo>
                  <a:cubicBezTo>
                    <a:pt x="4281" y="8219"/>
                    <a:pt x="4270" y="8219"/>
                    <a:pt x="4259" y="8219"/>
                  </a:cubicBezTo>
                  <a:cubicBezTo>
                    <a:pt x="3951" y="8216"/>
                    <a:pt x="3606" y="8117"/>
                    <a:pt x="3468" y="7844"/>
                  </a:cubicBezTo>
                  <a:cubicBezTo>
                    <a:pt x="3390" y="7688"/>
                    <a:pt x="3397" y="7492"/>
                    <a:pt x="3471" y="7334"/>
                  </a:cubicBezTo>
                  <a:cubicBezTo>
                    <a:pt x="3613" y="7031"/>
                    <a:pt x="3821" y="6913"/>
                    <a:pt x="4035" y="6913"/>
                  </a:cubicBezTo>
                  <a:close/>
                  <a:moveTo>
                    <a:pt x="3373" y="0"/>
                  </a:moveTo>
                  <a:cubicBezTo>
                    <a:pt x="3358" y="0"/>
                    <a:pt x="3342" y="0"/>
                    <a:pt x="3326" y="1"/>
                  </a:cubicBezTo>
                  <a:cubicBezTo>
                    <a:pt x="1" y="38"/>
                    <a:pt x="18" y="4752"/>
                    <a:pt x="72" y="5918"/>
                  </a:cubicBezTo>
                  <a:cubicBezTo>
                    <a:pt x="498" y="6306"/>
                    <a:pt x="869" y="6773"/>
                    <a:pt x="1147" y="7161"/>
                  </a:cubicBezTo>
                  <a:cubicBezTo>
                    <a:pt x="1542" y="7715"/>
                    <a:pt x="1859" y="8354"/>
                    <a:pt x="2025" y="9017"/>
                  </a:cubicBezTo>
                  <a:cubicBezTo>
                    <a:pt x="2837" y="9279"/>
                    <a:pt x="3763" y="9442"/>
                    <a:pt x="4614" y="9442"/>
                  </a:cubicBezTo>
                  <a:cubicBezTo>
                    <a:pt x="5883" y="9442"/>
                    <a:pt x="6985" y="9079"/>
                    <a:pt x="7297" y="8138"/>
                  </a:cubicBezTo>
                  <a:cubicBezTo>
                    <a:pt x="8023" y="5948"/>
                    <a:pt x="4647" y="5154"/>
                    <a:pt x="4647" y="5154"/>
                  </a:cubicBezTo>
                  <a:cubicBezTo>
                    <a:pt x="4647" y="5154"/>
                    <a:pt x="7097" y="0"/>
                    <a:pt x="33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1211160" y="2434726"/>
              <a:ext cx="65495" cy="68029"/>
            </a:xfrm>
            <a:custGeom>
              <a:avLst/>
              <a:gdLst/>
              <a:ahLst/>
              <a:cxnLst/>
              <a:rect l="l" t="t" r="r" b="b"/>
              <a:pathLst>
                <a:path w="1680" h="1745" extrusionOk="0">
                  <a:moveTo>
                    <a:pt x="827" y="1"/>
                  </a:moveTo>
                  <a:cubicBezTo>
                    <a:pt x="690" y="1"/>
                    <a:pt x="539" y="64"/>
                    <a:pt x="383" y="214"/>
                  </a:cubicBezTo>
                  <a:cubicBezTo>
                    <a:pt x="180" y="407"/>
                    <a:pt x="109" y="694"/>
                    <a:pt x="58" y="968"/>
                  </a:cubicBezTo>
                  <a:cubicBezTo>
                    <a:pt x="18" y="1204"/>
                    <a:pt x="1" y="1495"/>
                    <a:pt x="194" y="1644"/>
                  </a:cubicBezTo>
                  <a:cubicBezTo>
                    <a:pt x="272" y="1708"/>
                    <a:pt x="376" y="1735"/>
                    <a:pt x="478" y="1742"/>
                  </a:cubicBezTo>
                  <a:cubicBezTo>
                    <a:pt x="499" y="1743"/>
                    <a:pt x="520" y="1744"/>
                    <a:pt x="541" y="1744"/>
                  </a:cubicBezTo>
                  <a:cubicBezTo>
                    <a:pt x="810" y="1744"/>
                    <a:pt x="1079" y="1625"/>
                    <a:pt x="1258" y="1421"/>
                  </a:cubicBezTo>
                  <a:cubicBezTo>
                    <a:pt x="1680" y="938"/>
                    <a:pt x="1357" y="1"/>
                    <a:pt x="8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1272016" y="2615733"/>
              <a:ext cx="71031" cy="50953"/>
            </a:xfrm>
            <a:custGeom>
              <a:avLst/>
              <a:gdLst/>
              <a:ahLst/>
              <a:cxnLst/>
              <a:rect l="l" t="t" r="r" b="b"/>
              <a:pathLst>
                <a:path w="1822" h="1307" extrusionOk="0">
                  <a:moveTo>
                    <a:pt x="646" y="0"/>
                  </a:moveTo>
                  <a:cubicBezTo>
                    <a:pt x="432" y="0"/>
                    <a:pt x="224" y="118"/>
                    <a:pt x="82" y="421"/>
                  </a:cubicBezTo>
                  <a:cubicBezTo>
                    <a:pt x="8" y="579"/>
                    <a:pt x="1" y="775"/>
                    <a:pt x="79" y="931"/>
                  </a:cubicBezTo>
                  <a:cubicBezTo>
                    <a:pt x="217" y="1204"/>
                    <a:pt x="562" y="1303"/>
                    <a:pt x="870" y="1306"/>
                  </a:cubicBezTo>
                  <a:cubicBezTo>
                    <a:pt x="881" y="1306"/>
                    <a:pt x="892" y="1306"/>
                    <a:pt x="904" y="1306"/>
                  </a:cubicBezTo>
                  <a:cubicBezTo>
                    <a:pt x="1046" y="1306"/>
                    <a:pt x="1193" y="1286"/>
                    <a:pt x="1306" y="1201"/>
                  </a:cubicBezTo>
                  <a:cubicBezTo>
                    <a:pt x="1821" y="828"/>
                    <a:pt x="1215" y="0"/>
                    <a:pt x="6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984375" y="2470319"/>
              <a:ext cx="249543" cy="322406"/>
            </a:xfrm>
            <a:custGeom>
              <a:avLst/>
              <a:gdLst/>
              <a:ahLst/>
              <a:cxnLst/>
              <a:rect l="l" t="t" r="r" b="b"/>
              <a:pathLst>
                <a:path w="6401" h="8270" extrusionOk="0">
                  <a:moveTo>
                    <a:pt x="1000" y="0"/>
                  </a:moveTo>
                  <a:cubicBezTo>
                    <a:pt x="974" y="0"/>
                    <a:pt x="947" y="2"/>
                    <a:pt x="920" y="4"/>
                  </a:cubicBezTo>
                  <a:cubicBezTo>
                    <a:pt x="58" y="82"/>
                    <a:pt x="1" y="1457"/>
                    <a:pt x="789" y="1457"/>
                  </a:cubicBezTo>
                  <a:cubicBezTo>
                    <a:pt x="851" y="1457"/>
                    <a:pt x="918" y="1448"/>
                    <a:pt x="990" y="1430"/>
                  </a:cubicBezTo>
                  <a:cubicBezTo>
                    <a:pt x="1031" y="1420"/>
                    <a:pt x="1024" y="1319"/>
                    <a:pt x="981" y="1319"/>
                  </a:cubicBezTo>
                  <a:cubicBezTo>
                    <a:pt x="976" y="1319"/>
                    <a:pt x="971" y="1319"/>
                    <a:pt x="966" y="1319"/>
                  </a:cubicBezTo>
                  <a:cubicBezTo>
                    <a:pt x="97" y="1319"/>
                    <a:pt x="395" y="232"/>
                    <a:pt x="1059" y="232"/>
                  </a:cubicBezTo>
                  <a:cubicBezTo>
                    <a:pt x="1131" y="232"/>
                    <a:pt x="1208" y="245"/>
                    <a:pt x="1288" y="274"/>
                  </a:cubicBezTo>
                  <a:cubicBezTo>
                    <a:pt x="1687" y="420"/>
                    <a:pt x="1869" y="913"/>
                    <a:pt x="1954" y="1288"/>
                  </a:cubicBezTo>
                  <a:cubicBezTo>
                    <a:pt x="1998" y="1491"/>
                    <a:pt x="2021" y="1701"/>
                    <a:pt x="2011" y="1907"/>
                  </a:cubicBezTo>
                  <a:cubicBezTo>
                    <a:pt x="2011" y="1991"/>
                    <a:pt x="1994" y="2072"/>
                    <a:pt x="1987" y="2157"/>
                  </a:cubicBezTo>
                  <a:cubicBezTo>
                    <a:pt x="1842" y="2316"/>
                    <a:pt x="1792" y="2542"/>
                    <a:pt x="1910" y="2796"/>
                  </a:cubicBezTo>
                  <a:cubicBezTo>
                    <a:pt x="2129" y="3272"/>
                    <a:pt x="2545" y="3482"/>
                    <a:pt x="2934" y="3809"/>
                  </a:cubicBezTo>
                  <a:cubicBezTo>
                    <a:pt x="3309" y="4123"/>
                    <a:pt x="3643" y="4479"/>
                    <a:pt x="3958" y="4853"/>
                  </a:cubicBezTo>
                  <a:cubicBezTo>
                    <a:pt x="4749" y="5800"/>
                    <a:pt x="5762" y="7063"/>
                    <a:pt x="6131" y="8236"/>
                  </a:cubicBezTo>
                  <a:cubicBezTo>
                    <a:pt x="6138" y="8260"/>
                    <a:pt x="6149" y="8269"/>
                    <a:pt x="6160" y="8269"/>
                  </a:cubicBezTo>
                  <a:cubicBezTo>
                    <a:pt x="6192" y="8269"/>
                    <a:pt x="6229" y="8194"/>
                    <a:pt x="6229" y="8161"/>
                  </a:cubicBezTo>
                  <a:cubicBezTo>
                    <a:pt x="6188" y="7350"/>
                    <a:pt x="6401" y="6668"/>
                    <a:pt x="6201" y="5854"/>
                  </a:cubicBezTo>
                  <a:cubicBezTo>
                    <a:pt x="6201" y="5847"/>
                    <a:pt x="6198" y="5840"/>
                    <a:pt x="6198" y="5834"/>
                  </a:cubicBezTo>
                  <a:cubicBezTo>
                    <a:pt x="6032" y="5171"/>
                    <a:pt x="5715" y="4532"/>
                    <a:pt x="5320" y="3978"/>
                  </a:cubicBezTo>
                  <a:cubicBezTo>
                    <a:pt x="5042" y="3590"/>
                    <a:pt x="4671" y="3123"/>
                    <a:pt x="4245" y="2735"/>
                  </a:cubicBezTo>
                  <a:cubicBezTo>
                    <a:pt x="3751" y="2286"/>
                    <a:pt x="3183" y="1934"/>
                    <a:pt x="2595" y="1917"/>
                  </a:cubicBezTo>
                  <a:cubicBezTo>
                    <a:pt x="2587" y="1916"/>
                    <a:pt x="2579" y="1916"/>
                    <a:pt x="2571" y="1916"/>
                  </a:cubicBezTo>
                  <a:cubicBezTo>
                    <a:pt x="2462" y="1916"/>
                    <a:pt x="2359" y="1936"/>
                    <a:pt x="2264" y="1971"/>
                  </a:cubicBezTo>
                  <a:cubicBezTo>
                    <a:pt x="2268" y="1582"/>
                    <a:pt x="2116" y="1089"/>
                    <a:pt x="2032" y="879"/>
                  </a:cubicBezTo>
                  <a:cubicBezTo>
                    <a:pt x="1854" y="443"/>
                    <a:pt x="1504" y="0"/>
                    <a:pt x="10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" name="Google Shape;129;p2"/>
          <p:cNvGrpSpPr/>
          <p:nvPr/>
        </p:nvGrpSpPr>
        <p:grpSpPr>
          <a:xfrm>
            <a:off x="7409316" y="1960758"/>
            <a:ext cx="1165712" cy="731889"/>
            <a:chOff x="6925510" y="205316"/>
            <a:chExt cx="905688" cy="530354"/>
          </a:xfrm>
        </p:grpSpPr>
        <p:sp>
          <p:nvSpPr>
            <p:cNvPr id="130" name="Google Shape;130;p2"/>
            <p:cNvSpPr/>
            <p:nvPr/>
          </p:nvSpPr>
          <p:spPr>
            <a:xfrm>
              <a:off x="7093437" y="213374"/>
              <a:ext cx="568549" cy="515598"/>
            </a:xfrm>
            <a:custGeom>
              <a:avLst/>
              <a:gdLst/>
              <a:ahLst/>
              <a:cxnLst/>
              <a:rect l="l" t="t" r="r" b="b"/>
              <a:pathLst>
                <a:path w="12626" h="11775" extrusionOk="0">
                  <a:moveTo>
                    <a:pt x="6402" y="0"/>
                  </a:moveTo>
                  <a:cubicBezTo>
                    <a:pt x="3247" y="0"/>
                    <a:pt x="0" y="2876"/>
                    <a:pt x="0" y="6031"/>
                  </a:cubicBezTo>
                  <a:cubicBezTo>
                    <a:pt x="0" y="9187"/>
                    <a:pt x="3115" y="11775"/>
                    <a:pt x="6270" y="11775"/>
                  </a:cubicBezTo>
                  <a:cubicBezTo>
                    <a:pt x="9426" y="11775"/>
                    <a:pt x="12626" y="9028"/>
                    <a:pt x="12626" y="5874"/>
                  </a:cubicBezTo>
                  <a:cubicBezTo>
                    <a:pt x="12626" y="2717"/>
                    <a:pt x="9557" y="0"/>
                    <a:pt x="640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7077360" y="205316"/>
              <a:ext cx="624386" cy="530354"/>
            </a:xfrm>
            <a:custGeom>
              <a:avLst/>
              <a:gdLst/>
              <a:ahLst/>
              <a:cxnLst/>
              <a:rect l="l" t="t" r="r" b="b"/>
              <a:pathLst>
                <a:path w="13866" h="12112" extrusionOk="0">
                  <a:moveTo>
                    <a:pt x="6777" y="1"/>
                  </a:moveTo>
                  <a:cubicBezTo>
                    <a:pt x="6538" y="1"/>
                    <a:pt x="6299" y="14"/>
                    <a:pt x="6061" y="40"/>
                  </a:cubicBezTo>
                  <a:cubicBezTo>
                    <a:pt x="5899" y="59"/>
                    <a:pt x="5989" y="300"/>
                    <a:pt x="6113" y="312"/>
                  </a:cubicBezTo>
                  <a:cubicBezTo>
                    <a:pt x="8982" y="563"/>
                    <a:pt x="11936" y="1718"/>
                    <a:pt x="12620" y="4868"/>
                  </a:cubicBezTo>
                  <a:cubicBezTo>
                    <a:pt x="13326" y="8114"/>
                    <a:pt x="10901" y="11034"/>
                    <a:pt x="7741" y="11637"/>
                  </a:cubicBezTo>
                  <a:cubicBezTo>
                    <a:pt x="7365" y="11709"/>
                    <a:pt x="6985" y="11743"/>
                    <a:pt x="6606" y="11743"/>
                  </a:cubicBezTo>
                  <a:cubicBezTo>
                    <a:pt x="3778" y="11743"/>
                    <a:pt x="1014" y="9808"/>
                    <a:pt x="785" y="6834"/>
                  </a:cubicBezTo>
                  <a:cubicBezTo>
                    <a:pt x="555" y="3847"/>
                    <a:pt x="2656" y="811"/>
                    <a:pt x="5730" y="475"/>
                  </a:cubicBezTo>
                  <a:cubicBezTo>
                    <a:pt x="5862" y="460"/>
                    <a:pt x="5763" y="246"/>
                    <a:pt x="5659" y="244"/>
                  </a:cubicBezTo>
                  <a:cubicBezTo>
                    <a:pt x="5626" y="243"/>
                    <a:pt x="5594" y="243"/>
                    <a:pt x="5561" y="243"/>
                  </a:cubicBezTo>
                  <a:cubicBezTo>
                    <a:pt x="2938" y="243"/>
                    <a:pt x="740" y="2849"/>
                    <a:pt x="378" y="5296"/>
                  </a:cubicBezTo>
                  <a:cubicBezTo>
                    <a:pt x="1" y="7847"/>
                    <a:pt x="1097" y="10165"/>
                    <a:pt x="3417" y="11341"/>
                  </a:cubicBezTo>
                  <a:cubicBezTo>
                    <a:pt x="4440" y="11859"/>
                    <a:pt x="5511" y="12112"/>
                    <a:pt x="6571" y="12112"/>
                  </a:cubicBezTo>
                  <a:cubicBezTo>
                    <a:pt x="8042" y="12112"/>
                    <a:pt x="9492" y="11626"/>
                    <a:pt x="10766" y="10691"/>
                  </a:cubicBezTo>
                  <a:cubicBezTo>
                    <a:pt x="12937" y="9099"/>
                    <a:pt x="13866" y="6430"/>
                    <a:pt x="12822" y="3871"/>
                  </a:cubicBezTo>
                  <a:cubicBezTo>
                    <a:pt x="11847" y="1479"/>
                    <a:pt x="9317" y="1"/>
                    <a:pt x="6777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6925510" y="360379"/>
              <a:ext cx="905688" cy="259660"/>
            </a:xfrm>
            <a:custGeom>
              <a:avLst/>
              <a:gdLst/>
              <a:ahLst/>
              <a:cxnLst/>
              <a:rect l="l" t="t" r="r" b="b"/>
              <a:pathLst>
                <a:path w="20113" h="5930" extrusionOk="0">
                  <a:moveTo>
                    <a:pt x="16657" y="1"/>
                  </a:moveTo>
                  <a:cubicBezTo>
                    <a:pt x="16439" y="1"/>
                    <a:pt x="16237" y="20"/>
                    <a:pt x="16067" y="60"/>
                  </a:cubicBezTo>
                  <a:cubicBezTo>
                    <a:pt x="15914" y="95"/>
                    <a:pt x="16073" y="324"/>
                    <a:pt x="16180" y="325"/>
                  </a:cubicBezTo>
                  <a:cubicBezTo>
                    <a:pt x="16845" y="330"/>
                    <a:pt x="19241" y="410"/>
                    <a:pt x="18563" y="1628"/>
                  </a:cubicBezTo>
                  <a:cubicBezTo>
                    <a:pt x="18243" y="2202"/>
                    <a:pt x="17451" y="2549"/>
                    <a:pt x="16881" y="2811"/>
                  </a:cubicBezTo>
                  <a:cubicBezTo>
                    <a:pt x="14924" y="3710"/>
                    <a:pt x="12785" y="4282"/>
                    <a:pt x="10682" y="4712"/>
                  </a:cubicBezTo>
                  <a:cubicBezTo>
                    <a:pt x="8818" y="5095"/>
                    <a:pt x="6905" y="5405"/>
                    <a:pt x="5006" y="5541"/>
                  </a:cubicBezTo>
                  <a:cubicBezTo>
                    <a:pt x="4909" y="5547"/>
                    <a:pt x="4759" y="5553"/>
                    <a:pt x="4576" y="5553"/>
                  </a:cubicBezTo>
                  <a:cubicBezTo>
                    <a:pt x="3425" y="5553"/>
                    <a:pt x="955" y="5349"/>
                    <a:pt x="1947" y="4098"/>
                  </a:cubicBezTo>
                  <a:cubicBezTo>
                    <a:pt x="2398" y="3528"/>
                    <a:pt x="3165" y="3113"/>
                    <a:pt x="3797" y="2785"/>
                  </a:cubicBezTo>
                  <a:cubicBezTo>
                    <a:pt x="3898" y="2733"/>
                    <a:pt x="3795" y="2553"/>
                    <a:pt x="3700" y="2553"/>
                  </a:cubicBezTo>
                  <a:cubicBezTo>
                    <a:pt x="3695" y="2553"/>
                    <a:pt x="3691" y="2554"/>
                    <a:pt x="3687" y="2554"/>
                  </a:cubicBezTo>
                  <a:cubicBezTo>
                    <a:pt x="2393" y="2794"/>
                    <a:pt x="1" y="4784"/>
                    <a:pt x="2166" y="5597"/>
                  </a:cubicBezTo>
                  <a:cubicBezTo>
                    <a:pt x="2830" y="5847"/>
                    <a:pt x="3527" y="5929"/>
                    <a:pt x="4229" y="5929"/>
                  </a:cubicBezTo>
                  <a:cubicBezTo>
                    <a:pt x="4872" y="5929"/>
                    <a:pt x="5520" y="5860"/>
                    <a:pt x="6151" y="5786"/>
                  </a:cubicBezTo>
                  <a:cubicBezTo>
                    <a:pt x="7890" y="5584"/>
                    <a:pt x="9624" y="5329"/>
                    <a:pt x="11337" y="4961"/>
                  </a:cubicBezTo>
                  <a:cubicBezTo>
                    <a:pt x="12763" y="4653"/>
                    <a:pt x="14174" y="4268"/>
                    <a:pt x="15547" y="3774"/>
                  </a:cubicBezTo>
                  <a:cubicBezTo>
                    <a:pt x="16593" y="3399"/>
                    <a:pt x="17822" y="2999"/>
                    <a:pt x="18648" y="2205"/>
                  </a:cubicBezTo>
                  <a:cubicBezTo>
                    <a:pt x="20112" y="800"/>
                    <a:pt x="18053" y="1"/>
                    <a:pt x="16657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7368361" y="296401"/>
              <a:ext cx="63222" cy="55523"/>
            </a:xfrm>
            <a:custGeom>
              <a:avLst/>
              <a:gdLst/>
              <a:ahLst/>
              <a:cxnLst/>
              <a:rect l="l" t="t" r="r" b="b"/>
              <a:pathLst>
                <a:path w="1404" h="1268" extrusionOk="0">
                  <a:moveTo>
                    <a:pt x="853" y="427"/>
                  </a:moveTo>
                  <a:lnTo>
                    <a:pt x="853" y="427"/>
                  </a:lnTo>
                  <a:cubicBezTo>
                    <a:pt x="853" y="427"/>
                    <a:pt x="859" y="430"/>
                    <a:pt x="873" y="436"/>
                  </a:cubicBezTo>
                  <a:cubicBezTo>
                    <a:pt x="872" y="435"/>
                    <a:pt x="871" y="435"/>
                    <a:pt x="870" y="434"/>
                  </a:cubicBezTo>
                  <a:lnTo>
                    <a:pt x="870" y="434"/>
                  </a:lnTo>
                  <a:cubicBezTo>
                    <a:pt x="860" y="430"/>
                    <a:pt x="853" y="427"/>
                    <a:pt x="853" y="427"/>
                  </a:cubicBezTo>
                  <a:close/>
                  <a:moveTo>
                    <a:pt x="486" y="0"/>
                  </a:moveTo>
                  <a:cubicBezTo>
                    <a:pt x="213" y="0"/>
                    <a:pt x="1" y="394"/>
                    <a:pt x="25" y="636"/>
                  </a:cubicBezTo>
                  <a:cubicBezTo>
                    <a:pt x="60" y="1003"/>
                    <a:pt x="440" y="1243"/>
                    <a:pt x="781" y="1266"/>
                  </a:cubicBezTo>
                  <a:cubicBezTo>
                    <a:pt x="797" y="1267"/>
                    <a:pt x="812" y="1267"/>
                    <a:pt x="827" y="1267"/>
                  </a:cubicBezTo>
                  <a:cubicBezTo>
                    <a:pt x="1087" y="1267"/>
                    <a:pt x="1323" y="1108"/>
                    <a:pt x="1360" y="835"/>
                  </a:cubicBezTo>
                  <a:cubicBezTo>
                    <a:pt x="1404" y="523"/>
                    <a:pt x="1159" y="276"/>
                    <a:pt x="871" y="210"/>
                  </a:cubicBezTo>
                  <a:cubicBezTo>
                    <a:pt x="862" y="208"/>
                    <a:pt x="854" y="207"/>
                    <a:pt x="847" y="207"/>
                  </a:cubicBezTo>
                  <a:cubicBezTo>
                    <a:pt x="746" y="207"/>
                    <a:pt x="793" y="399"/>
                    <a:pt x="870" y="434"/>
                  </a:cubicBezTo>
                  <a:lnTo>
                    <a:pt x="870" y="434"/>
                  </a:lnTo>
                  <a:cubicBezTo>
                    <a:pt x="894" y="444"/>
                    <a:pt x="936" y="462"/>
                    <a:pt x="946" y="469"/>
                  </a:cubicBezTo>
                  <a:cubicBezTo>
                    <a:pt x="1003" y="507"/>
                    <a:pt x="1041" y="545"/>
                    <a:pt x="1061" y="612"/>
                  </a:cubicBezTo>
                  <a:cubicBezTo>
                    <a:pt x="1079" y="677"/>
                    <a:pt x="1070" y="747"/>
                    <a:pt x="1041" y="806"/>
                  </a:cubicBezTo>
                  <a:cubicBezTo>
                    <a:pt x="984" y="924"/>
                    <a:pt x="872" y="972"/>
                    <a:pt x="753" y="972"/>
                  </a:cubicBezTo>
                  <a:cubicBezTo>
                    <a:pt x="710" y="972"/>
                    <a:pt x="666" y="965"/>
                    <a:pt x="623" y="953"/>
                  </a:cubicBezTo>
                  <a:cubicBezTo>
                    <a:pt x="416" y="896"/>
                    <a:pt x="247" y="740"/>
                    <a:pt x="332" y="516"/>
                  </a:cubicBezTo>
                  <a:cubicBezTo>
                    <a:pt x="396" y="353"/>
                    <a:pt x="615" y="276"/>
                    <a:pt x="618" y="99"/>
                  </a:cubicBezTo>
                  <a:cubicBezTo>
                    <a:pt x="618" y="67"/>
                    <a:pt x="608" y="24"/>
                    <a:pt x="574" y="14"/>
                  </a:cubicBezTo>
                  <a:cubicBezTo>
                    <a:pt x="544" y="5"/>
                    <a:pt x="515" y="0"/>
                    <a:pt x="486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7477926" y="310939"/>
              <a:ext cx="82855" cy="61609"/>
            </a:xfrm>
            <a:custGeom>
              <a:avLst/>
              <a:gdLst/>
              <a:ahLst/>
              <a:cxnLst/>
              <a:rect l="l" t="t" r="r" b="b"/>
              <a:pathLst>
                <a:path w="1840" h="1407" extrusionOk="0">
                  <a:moveTo>
                    <a:pt x="493" y="1"/>
                  </a:moveTo>
                  <a:cubicBezTo>
                    <a:pt x="211" y="1"/>
                    <a:pt x="0" y="306"/>
                    <a:pt x="28" y="579"/>
                  </a:cubicBezTo>
                  <a:cubicBezTo>
                    <a:pt x="59" y="897"/>
                    <a:pt x="297" y="1181"/>
                    <a:pt x="580" y="1314"/>
                  </a:cubicBezTo>
                  <a:cubicBezTo>
                    <a:pt x="706" y="1373"/>
                    <a:pt x="855" y="1406"/>
                    <a:pt x="1003" y="1406"/>
                  </a:cubicBezTo>
                  <a:cubicBezTo>
                    <a:pt x="1226" y="1406"/>
                    <a:pt x="1447" y="1331"/>
                    <a:pt x="1587" y="1157"/>
                  </a:cubicBezTo>
                  <a:cubicBezTo>
                    <a:pt x="1840" y="841"/>
                    <a:pt x="1576" y="383"/>
                    <a:pt x="1222" y="290"/>
                  </a:cubicBezTo>
                  <a:cubicBezTo>
                    <a:pt x="1216" y="288"/>
                    <a:pt x="1211" y="287"/>
                    <a:pt x="1206" y="287"/>
                  </a:cubicBezTo>
                  <a:cubicBezTo>
                    <a:pt x="1147" y="287"/>
                    <a:pt x="1170" y="407"/>
                    <a:pt x="1194" y="434"/>
                  </a:cubicBezTo>
                  <a:cubicBezTo>
                    <a:pt x="1298" y="551"/>
                    <a:pt x="1444" y="672"/>
                    <a:pt x="1392" y="845"/>
                  </a:cubicBezTo>
                  <a:cubicBezTo>
                    <a:pt x="1363" y="942"/>
                    <a:pt x="1279" y="1012"/>
                    <a:pt x="1193" y="1054"/>
                  </a:cubicBezTo>
                  <a:cubicBezTo>
                    <a:pt x="1109" y="1096"/>
                    <a:pt x="1014" y="1117"/>
                    <a:pt x="919" y="1117"/>
                  </a:cubicBezTo>
                  <a:cubicBezTo>
                    <a:pt x="765" y="1117"/>
                    <a:pt x="610" y="1064"/>
                    <a:pt x="496" y="966"/>
                  </a:cubicBezTo>
                  <a:cubicBezTo>
                    <a:pt x="366" y="853"/>
                    <a:pt x="264" y="666"/>
                    <a:pt x="315" y="491"/>
                  </a:cubicBezTo>
                  <a:cubicBezTo>
                    <a:pt x="368" y="303"/>
                    <a:pt x="567" y="308"/>
                    <a:pt x="650" y="166"/>
                  </a:cubicBezTo>
                  <a:cubicBezTo>
                    <a:pt x="679" y="116"/>
                    <a:pt x="664" y="33"/>
                    <a:pt x="603" y="16"/>
                  </a:cubicBezTo>
                  <a:cubicBezTo>
                    <a:pt x="565" y="6"/>
                    <a:pt x="528" y="1"/>
                    <a:pt x="493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7504540" y="416781"/>
              <a:ext cx="57999" cy="46590"/>
            </a:xfrm>
            <a:custGeom>
              <a:avLst/>
              <a:gdLst/>
              <a:ahLst/>
              <a:cxnLst/>
              <a:rect l="l" t="t" r="r" b="b"/>
              <a:pathLst>
                <a:path w="1288" h="1064" extrusionOk="0">
                  <a:moveTo>
                    <a:pt x="371" y="0"/>
                  </a:moveTo>
                  <a:cubicBezTo>
                    <a:pt x="166" y="0"/>
                    <a:pt x="22" y="154"/>
                    <a:pt x="11" y="383"/>
                  </a:cubicBezTo>
                  <a:cubicBezTo>
                    <a:pt x="1" y="620"/>
                    <a:pt x="135" y="869"/>
                    <a:pt x="342" y="984"/>
                  </a:cubicBezTo>
                  <a:cubicBezTo>
                    <a:pt x="436" y="1037"/>
                    <a:pt x="550" y="1064"/>
                    <a:pt x="666" y="1064"/>
                  </a:cubicBezTo>
                  <a:cubicBezTo>
                    <a:pt x="826" y="1064"/>
                    <a:pt x="988" y="1011"/>
                    <a:pt x="1097" y="902"/>
                  </a:cubicBezTo>
                  <a:cubicBezTo>
                    <a:pt x="1288" y="711"/>
                    <a:pt x="1163" y="430"/>
                    <a:pt x="948" y="322"/>
                  </a:cubicBezTo>
                  <a:cubicBezTo>
                    <a:pt x="943" y="320"/>
                    <a:pt x="938" y="318"/>
                    <a:pt x="933" y="318"/>
                  </a:cubicBezTo>
                  <a:cubicBezTo>
                    <a:pt x="896" y="318"/>
                    <a:pt x="896" y="408"/>
                    <a:pt x="912" y="429"/>
                  </a:cubicBezTo>
                  <a:cubicBezTo>
                    <a:pt x="1046" y="605"/>
                    <a:pt x="962" y="725"/>
                    <a:pt x="768" y="786"/>
                  </a:cubicBezTo>
                  <a:cubicBezTo>
                    <a:pt x="711" y="804"/>
                    <a:pt x="648" y="815"/>
                    <a:pt x="585" y="815"/>
                  </a:cubicBezTo>
                  <a:cubicBezTo>
                    <a:pt x="491" y="815"/>
                    <a:pt x="398" y="791"/>
                    <a:pt x="329" y="729"/>
                  </a:cubicBezTo>
                  <a:cubicBezTo>
                    <a:pt x="103" y="527"/>
                    <a:pt x="218" y="201"/>
                    <a:pt x="490" y="134"/>
                  </a:cubicBezTo>
                  <a:cubicBezTo>
                    <a:pt x="531" y="124"/>
                    <a:pt x="525" y="25"/>
                    <a:pt x="486" y="16"/>
                  </a:cubicBezTo>
                  <a:cubicBezTo>
                    <a:pt x="446" y="5"/>
                    <a:pt x="408" y="0"/>
                    <a:pt x="371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6" name="Google Shape;136;p2"/>
          <p:cNvSpPr/>
          <p:nvPr/>
        </p:nvSpPr>
        <p:spPr>
          <a:xfrm>
            <a:off x="7520150" y="3045500"/>
            <a:ext cx="250092" cy="181358"/>
          </a:xfrm>
          <a:custGeom>
            <a:avLst/>
            <a:gdLst/>
            <a:ahLst/>
            <a:cxnLst/>
            <a:rect l="l" t="t" r="r" b="b"/>
            <a:pathLst>
              <a:path w="7168" h="5198" extrusionOk="0">
                <a:moveTo>
                  <a:pt x="5467" y="1"/>
                </a:moveTo>
                <a:cubicBezTo>
                  <a:pt x="4475" y="1"/>
                  <a:pt x="3844" y="1080"/>
                  <a:pt x="3880" y="2028"/>
                </a:cubicBezTo>
                <a:cubicBezTo>
                  <a:pt x="3880" y="2028"/>
                  <a:pt x="2956" y="1084"/>
                  <a:pt x="2052" y="1084"/>
                </a:cubicBezTo>
                <a:cubicBezTo>
                  <a:pt x="1687" y="1084"/>
                  <a:pt x="1324" y="1239"/>
                  <a:pt x="1027" y="1673"/>
                </a:cubicBezTo>
                <a:cubicBezTo>
                  <a:pt x="0" y="3177"/>
                  <a:pt x="1781" y="4285"/>
                  <a:pt x="2889" y="4684"/>
                </a:cubicBezTo>
                <a:cubicBezTo>
                  <a:pt x="3998" y="5079"/>
                  <a:pt x="4988" y="5198"/>
                  <a:pt x="4988" y="5198"/>
                </a:cubicBezTo>
                <a:cubicBezTo>
                  <a:pt x="4988" y="5198"/>
                  <a:pt x="6110" y="3941"/>
                  <a:pt x="6708" y="2423"/>
                </a:cubicBezTo>
                <a:cubicBezTo>
                  <a:pt x="7168" y="1258"/>
                  <a:pt x="6843" y="129"/>
                  <a:pt x="5600" y="7"/>
                </a:cubicBezTo>
                <a:cubicBezTo>
                  <a:pt x="5555" y="3"/>
                  <a:pt x="5511" y="1"/>
                  <a:pt x="546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2"/>
          <p:cNvSpPr/>
          <p:nvPr/>
        </p:nvSpPr>
        <p:spPr>
          <a:xfrm>
            <a:off x="6637301" y="4234771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2"/>
          <p:cNvSpPr/>
          <p:nvPr/>
        </p:nvSpPr>
        <p:spPr>
          <a:xfrm>
            <a:off x="6260060" y="4658960"/>
            <a:ext cx="267320" cy="241825"/>
          </a:xfrm>
          <a:custGeom>
            <a:avLst/>
            <a:gdLst/>
            <a:ahLst/>
            <a:cxnLst/>
            <a:rect l="l" t="t" r="r" b="b"/>
            <a:pathLst>
              <a:path w="6134" h="5549" extrusionOk="0">
                <a:moveTo>
                  <a:pt x="4706" y="0"/>
                </a:moveTo>
                <a:cubicBezTo>
                  <a:pt x="4450" y="0"/>
                  <a:pt x="4175" y="126"/>
                  <a:pt x="3954" y="286"/>
                </a:cubicBezTo>
                <a:cubicBezTo>
                  <a:pt x="3480" y="625"/>
                  <a:pt x="3307" y="1238"/>
                  <a:pt x="3222" y="1799"/>
                </a:cubicBezTo>
                <a:lnTo>
                  <a:pt x="3222" y="1799"/>
                </a:lnTo>
                <a:cubicBezTo>
                  <a:pt x="3245" y="1594"/>
                  <a:pt x="2891" y="952"/>
                  <a:pt x="2798" y="765"/>
                </a:cubicBezTo>
                <a:cubicBezTo>
                  <a:pt x="2660" y="485"/>
                  <a:pt x="2454" y="296"/>
                  <a:pt x="2159" y="150"/>
                </a:cubicBezTo>
                <a:cubicBezTo>
                  <a:pt x="1994" y="67"/>
                  <a:pt x="1803" y="12"/>
                  <a:pt x="1619" y="12"/>
                </a:cubicBezTo>
                <a:cubicBezTo>
                  <a:pt x="1468" y="12"/>
                  <a:pt x="1323" y="49"/>
                  <a:pt x="1200" y="137"/>
                </a:cubicBezTo>
                <a:cubicBezTo>
                  <a:pt x="970" y="303"/>
                  <a:pt x="885" y="610"/>
                  <a:pt x="899" y="894"/>
                </a:cubicBezTo>
                <a:cubicBezTo>
                  <a:pt x="929" y="1495"/>
                  <a:pt x="1386" y="2050"/>
                  <a:pt x="1970" y="2195"/>
                </a:cubicBezTo>
                <a:cubicBezTo>
                  <a:pt x="1362" y="2215"/>
                  <a:pt x="787" y="2330"/>
                  <a:pt x="321" y="2722"/>
                </a:cubicBezTo>
                <a:cubicBezTo>
                  <a:pt x="227" y="2803"/>
                  <a:pt x="88" y="2986"/>
                  <a:pt x="61" y="3117"/>
                </a:cubicBezTo>
                <a:cubicBezTo>
                  <a:pt x="0" y="3385"/>
                  <a:pt x="61" y="3678"/>
                  <a:pt x="274" y="3854"/>
                </a:cubicBezTo>
                <a:cubicBezTo>
                  <a:pt x="487" y="4026"/>
                  <a:pt x="774" y="4084"/>
                  <a:pt x="1047" y="4090"/>
                </a:cubicBezTo>
                <a:cubicBezTo>
                  <a:pt x="1069" y="4091"/>
                  <a:pt x="1090" y="4091"/>
                  <a:pt x="1111" y="4091"/>
                </a:cubicBezTo>
                <a:cubicBezTo>
                  <a:pt x="1347" y="4091"/>
                  <a:pt x="1582" y="4054"/>
                  <a:pt x="1808" y="3986"/>
                </a:cubicBezTo>
                <a:cubicBezTo>
                  <a:pt x="2044" y="3915"/>
                  <a:pt x="2247" y="3763"/>
                  <a:pt x="2470" y="3689"/>
                </a:cubicBezTo>
                <a:lnTo>
                  <a:pt x="2470" y="3689"/>
                </a:lnTo>
                <a:cubicBezTo>
                  <a:pt x="2359" y="3982"/>
                  <a:pt x="2267" y="4263"/>
                  <a:pt x="2257" y="4581"/>
                </a:cubicBezTo>
                <a:cubicBezTo>
                  <a:pt x="2251" y="4851"/>
                  <a:pt x="2339" y="5138"/>
                  <a:pt x="2545" y="5324"/>
                </a:cubicBezTo>
                <a:cubicBezTo>
                  <a:pt x="2713" y="5474"/>
                  <a:pt x="2935" y="5548"/>
                  <a:pt x="3156" y="5548"/>
                </a:cubicBezTo>
                <a:cubicBezTo>
                  <a:pt x="3259" y="5548"/>
                  <a:pt x="3362" y="5532"/>
                  <a:pt x="3460" y="5500"/>
                </a:cubicBezTo>
                <a:cubicBezTo>
                  <a:pt x="3562" y="5466"/>
                  <a:pt x="3663" y="5416"/>
                  <a:pt x="3747" y="5351"/>
                </a:cubicBezTo>
                <a:cubicBezTo>
                  <a:pt x="3950" y="5193"/>
                  <a:pt x="4068" y="4939"/>
                  <a:pt x="4099" y="4686"/>
                </a:cubicBezTo>
                <a:cubicBezTo>
                  <a:pt x="4126" y="4469"/>
                  <a:pt x="4092" y="4253"/>
                  <a:pt x="4031" y="4047"/>
                </a:cubicBezTo>
                <a:cubicBezTo>
                  <a:pt x="3974" y="3861"/>
                  <a:pt x="3923" y="3685"/>
                  <a:pt x="3822" y="3510"/>
                </a:cubicBezTo>
                <a:lnTo>
                  <a:pt x="3822" y="3510"/>
                </a:lnTo>
                <a:cubicBezTo>
                  <a:pt x="4221" y="3763"/>
                  <a:pt x="4508" y="4104"/>
                  <a:pt x="5008" y="4141"/>
                </a:cubicBezTo>
                <a:cubicBezTo>
                  <a:pt x="5038" y="4144"/>
                  <a:pt x="5068" y="4145"/>
                  <a:pt x="5098" y="4145"/>
                </a:cubicBezTo>
                <a:cubicBezTo>
                  <a:pt x="5465" y="4145"/>
                  <a:pt x="5814" y="3974"/>
                  <a:pt x="5961" y="3617"/>
                </a:cubicBezTo>
                <a:cubicBezTo>
                  <a:pt x="6133" y="3202"/>
                  <a:pt x="5931" y="2671"/>
                  <a:pt x="5525" y="2479"/>
                </a:cubicBezTo>
                <a:cubicBezTo>
                  <a:pt x="5383" y="2415"/>
                  <a:pt x="5227" y="2384"/>
                  <a:pt x="5073" y="2357"/>
                </a:cubicBezTo>
                <a:cubicBezTo>
                  <a:pt x="4903" y="2326"/>
                  <a:pt x="4731" y="2296"/>
                  <a:pt x="4562" y="2266"/>
                </a:cubicBezTo>
                <a:cubicBezTo>
                  <a:pt x="5029" y="1995"/>
                  <a:pt x="5349" y="1492"/>
                  <a:pt x="5400" y="955"/>
                </a:cubicBezTo>
                <a:cubicBezTo>
                  <a:pt x="5417" y="755"/>
                  <a:pt x="5397" y="546"/>
                  <a:pt x="5299" y="370"/>
                </a:cubicBezTo>
                <a:cubicBezTo>
                  <a:pt x="5152" y="101"/>
                  <a:pt x="4936" y="0"/>
                  <a:pt x="4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2"/>
          <p:cNvSpPr/>
          <p:nvPr/>
        </p:nvSpPr>
        <p:spPr>
          <a:xfrm>
            <a:off x="5648726" y="415883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2"/>
          <p:cNvSpPr txBox="1">
            <a:spLocks noGrp="1"/>
          </p:cNvSpPr>
          <p:nvPr>
            <p:ph type="ctrTitle"/>
          </p:nvPr>
        </p:nvSpPr>
        <p:spPr>
          <a:xfrm>
            <a:off x="2173675" y="1384100"/>
            <a:ext cx="4753800" cy="210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41" name="Google Shape;141;p2"/>
          <p:cNvSpPr txBox="1">
            <a:spLocks noGrp="1"/>
          </p:cNvSpPr>
          <p:nvPr>
            <p:ph type="subTitle" idx="1"/>
          </p:nvPr>
        </p:nvSpPr>
        <p:spPr>
          <a:xfrm>
            <a:off x="2646600" y="3508675"/>
            <a:ext cx="3807900" cy="50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4839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54867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20583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17285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51461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47581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23546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ONE_COLUMN_TEXT_3">
    <p:spTree>
      <p:nvGrpSpPr>
        <p:cNvPr id="1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Google Shape;808;p21"/>
          <p:cNvSpPr txBox="1">
            <a:spLocks noGrp="1"/>
          </p:cNvSpPr>
          <p:nvPr>
            <p:ph type="subTitle" idx="1"/>
          </p:nvPr>
        </p:nvSpPr>
        <p:spPr>
          <a:xfrm>
            <a:off x="4821025" y="2569475"/>
            <a:ext cx="3253200" cy="105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9" name="Google Shape;809;p21"/>
          <p:cNvSpPr txBox="1">
            <a:spLocks noGrp="1"/>
          </p:cNvSpPr>
          <p:nvPr>
            <p:ph type="title"/>
          </p:nvPr>
        </p:nvSpPr>
        <p:spPr>
          <a:xfrm>
            <a:off x="5334000" y="1148075"/>
            <a:ext cx="2571600" cy="75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10" name="Google Shape;810;p21"/>
          <p:cNvSpPr/>
          <p:nvPr/>
        </p:nvSpPr>
        <p:spPr>
          <a:xfrm rot="10800000">
            <a:off x="8503253" y="4061805"/>
            <a:ext cx="640745" cy="985667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1" name="Google Shape;811;p21"/>
          <p:cNvSpPr/>
          <p:nvPr/>
        </p:nvSpPr>
        <p:spPr>
          <a:xfrm>
            <a:off x="8505726" y="3814558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2" name="Google Shape;812;p21"/>
          <p:cNvSpPr/>
          <p:nvPr/>
        </p:nvSpPr>
        <p:spPr>
          <a:xfrm>
            <a:off x="8269975" y="4824038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3" name="Google Shape;813;p21"/>
          <p:cNvSpPr/>
          <p:nvPr/>
        </p:nvSpPr>
        <p:spPr>
          <a:xfrm>
            <a:off x="8430786" y="804702"/>
            <a:ext cx="282501" cy="245514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4" name="Google Shape;814;p21"/>
          <p:cNvSpPr/>
          <p:nvPr/>
        </p:nvSpPr>
        <p:spPr>
          <a:xfrm rot="-2401151">
            <a:off x="8054199" y="4319816"/>
            <a:ext cx="224896" cy="130418"/>
          </a:xfrm>
          <a:custGeom>
            <a:avLst/>
            <a:gdLst/>
            <a:ahLst/>
            <a:cxnLst/>
            <a:rect l="l" t="t" r="r" b="b"/>
            <a:pathLst>
              <a:path w="5732" h="3324" extrusionOk="0">
                <a:moveTo>
                  <a:pt x="1458" y="291"/>
                </a:moveTo>
                <a:cubicBezTo>
                  <a:pt x="2030" y="291"/>
                  <a:pt x="2534" y="879"/>
                  <a:pt x="2778" y="1349"/>
                </a:cubicBezTo>
                <a:cubicBezTo>
                  <a:pt x="2789" y="1372"/>
                  <a:pt x="2805" y="1385"/>
                  <a:pt x="2819" y="1389"/>
                </a:cubicBezTo>
                <a:cubicBezTo>
                  <a:pt x="2824" y="1391"/>
                  <a:pt x="2828" y="1392"/>
                  <a:pt x="2832" y="1392"/>
                </a:cubicBezTo>
                <a:cubicBezTo>
                  <a:pt x="2836" y="1392"/>
                  <a:pt x="2840" y="1391"/>
                  <a:pt x="2845" y="1389"/>
                </a:cubicBezTo>
                <a:cubicBezTo>
                  <a:pt x="2853" y="1389"/>
                  <a:pt x="2856" y="1385"/>
                  <a:pt x="2859" y="1385"/>
                </a:cubicBezTo>
                <a:lnTo>
                  <a:pt x="2862" y="1382"/>
                </a:lnTo>
                <a:cubicBezTo>
                  <a:pt x="3248" y="1156"/>
                  <a:pt x="3548" y="834"/>
                  <a:pt x="3971" y="663"/>
                </a:cubicBezTo>
                <a:cubicBezTo>
                  <a:pt x="4134" y="598"/>
                  <a:pt x="4301" y="558"/>
                  <a:pt x="4446" y="558"/>
                </a:cubicBezTo>
                <a:cubicBezTo>
                  <a:pt x="4748" y="558"/>
                  <a:pt x="4959" y="728"/>
                  <a:pt x="4863" y="1199"/>
                </a:cubicBezTo>
                <a:cubicBezTo>
                  <a:pt x="4751" y="1737"/>
                  <a:pt x="4258" y="2135"/>
                  <a:pt x="3819" y="2416"/>
                </a:cubicBezTo>
                <a:cubicBezTo>
                  <a:pt x="3413" y="2673"/>
                  <a:pt x="2940" y="2788"/>
                  <a:pt x="2531" y="3021"/>
                </a:cubicBezTo>
                <a:cubicBezTo>
                  <a:pt x="1926" y="2572"/>
                  <a:pt x="1234" y="2062"/>
                  <a:pt x="903" y="1375"/>
                </a:cubicBezTo>
                <a:cubicBezTo>
                  <a:pt x="707" y="973"/>
                  <a:pt x="781" y="409"/>
                  <a:pt x="1295" y="307"/>
                </a:cubicBezTo>
                <a:cubicBezTo>
                  <a:pt x="1350" y="296"/>
                  <a:pt x="1404" y="291"/>
                  <a:pt x="1458" y="291"/>
                </a:cubicBezTo>
                <a:close/>
                <a:moveTo>
                  <a:pt x="1324" y="0"/>
                </a:moveTo>
                <a:cubicBezTo>
                  <a:pt x="991" y="0"/>
                  <a:pt x="690" y="144"/>
                  <a:pt x="521" y="497"/>
                </a:cubicBezTo>
                <a:cubicBezTo>
                  <a:pt x="0" y="1588"/>
                  <a:pt x="1680" y="2748"/>
                  <a:pt x="2390" y="3281"/>
                </a:cubicBezTo>
                <a:cubicBezTo>
                  <a:pt x="2429" y="3311"/>
                  <a:pt x="2473" y="3323"/>
                  <a:pt x="2514" y="3323"/>
                </a:cubicBezTo>
                <a:cubicBezTo>
                  <a:pt x="2554" y="3323"/>
                  <a:pt x="2592" y="3311"/>
                  <a:pt x="2622" y="3291"/>
                </a:cubicBezTo>
                <a:cubicBezTo>
                  <a:pt x="3711" y="3210"/>
                  <a:pt x="5732" y="1967"/>
                  <a:pt x="5218" y="683"/>
                </a:cubicBezTo>
                <a:cubicBezTo>
                  <a:pt x="5078" y="337"/>
                  <a:pt x="4787" y="200"/>
                  <a:pt x="4451" y="200"/>
                </a:cubicBezTo>
                <a:cubicBezTo>
                  <a:pt x="3853" y="200"/>
                  <a:pt x="3115" y="636"/>
                  <a:pt x="2853" y="1095"/>
                </a:cubicBezTo>
                <a:cubicBezTo>
                  <a:pt x="2685" y="510"/>
                  <a:pt x="1949" y="0"/>
                  <a:pt x="132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5" name="Google Shape;815;p21"/>
          <p:cNvSpPr/>
          <p:nvPr/>
        </p:nvSpPr>
        <p:spPr>
          <a:xfrm>
            <a:off x="495900" y="2049613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6" name="Google Shape;816;p21"/>
          <p:cNvGrpSpPr/>
          <p:nvPr/>
        </p:nvGrpSpPr>
        <p:grpSpPr>
          <a:xfrm>
            <a:off x="430034" y="267575"/>
            <a:ext cx="1099080" cy="1113371"/>
            <a:chOff x="918850" y="1629150"/>
            <a:chExt cx="442250" cy="453124"/>
          </a:xfrm>
        </p:grpSpPr>
        <p:sp>
          <p:nvSpPr>
            <p:cNvPr id="817" name="Google Shape;817;p21"/>
            <p:cNvSpPr/>
            <p:nvPr/>
          </p:nvSpPr>
          <p:spPr>
            <a:xfrm>
              <a:off x="1015722" y="1741872"/>
              <a:ext cx="267869" cy="245600"/>
            </a:xfrm>
            <a:custGeom>
              <a:avLst/>
              <a:gdLst/>
              <a:ahLst/>
              <a:cxnLst/>
              <a:rect l="l" t="t" r="r" b="b"/>
              <a:pathLst>
                <a:path w="8384" h="7687" extrusionOk="0">
                  <a:moveTo>
                    <a:pt x="3609" y="0"/>
                  </a:moveTo>
                  <a:cubicBezTo>
                    <a:pt x="2511" y="0"/>
                    <a:pt x="1440" y="451"/>
                    <a:pt x="763" y="1473"/>
                  </a:cubicBezTo>
                  <a:cubicBezTo>
                    <a:pt x="753" y="1488"/>
                    <a:pt x="742" y="1494"/>
                    <a:pt x="732" y="1494"/>
                  </a:cubicBezTo>
                  <a:cubicBezTo>
                    <a:pt x="716" y="1494"/>
                    <a:pt x="702" y="1480"/>
                    <a:pt x="690" y="1460"/>
                  </a:cubicBezTo>
                  <a:cubicBezTo>
                    <a:pt x="199" y="2305"/>
                    <a:pt x="0" y="3343"/>
                    <a:pt x="0" y="4282"/>
                  </a:cubicBezTo>
                  <a:cubicBezTo>
                    <a:pt x="0" y="4508"/>
                    <a:pt x="24" y="4731"/>
                    <a:pt x="64" y="4945"/>
                  </a:cubicBezTo>
                  <a:cubicBezTo>
                    <a:pt x="111" y="4099"/>
                    <a:pt x="433" y="3241"/>
                    <a:pt x="913" y="2619"/>
                  </a:cubicBezTo>
                  <a:cubicBezTo>
                    <a:pt x="1503" y="1857"/>
                    <a:pt x="2437" y="1440"/>
                    <a:pt x="3379" y="1440"/>
                  </a:cubicBezTo>
                  <a:cubicBezTo>
                    <a:pt x="3844" y="1440"/>
                    <a:pt x="4312" y="1542"/>
                    <a:pt x="4741" y="1754"/>
                  </a:cubicBezTo>
                  <a:cubicBezTo>
                    <a:pt x="5985" y="2365"/>
                    <a:pt x="6505" y="4059"/>
                    <a:pt x="5403" y="5082"/>
                  </a:cubicBezTo>
                  <a:cubicBezTo>
                    <a:pt x="5075" y="5387"/>
                    <a:pt x="4597" y="5552"/>
                    <a:pt x="4131" y="5552"/>
                  </a:cubicBezTo>
                  <a:cubicBezTo>
                    <a:pt x="3511" y="5552"/>
                    <a:pt x="2912" y="5260"/>
                    <a:pt x="2713" y="4616"/>
                  </a:cubicBezTo>
                  <a:cubicBezTo>
                    <a:pt x="2506" y="3952"/>
                    <a:pt x="2911" y="3302"/>
                    <a:pt x="3480" y="3302"/>
                  </a:cubicBezTo>
                  <a:cubicBezTo>
                    <a:pt x="3644" y="3302"/>
                    <a:pt x="3821" y="3355"/>
                    <a:pt x="4001" y="3477"/>
                  </a:cubicBezTo>
                  <a:cubicBezTo>
                    <a:pt x="4070" y="3525"/>
                    <a:pt x="4072" y="3671"/>
                    <a:pt x="3988" y="3671"/>
                  </a:cubicBezTo>
                  <a:cubicBezTo>
                    <a:pt x="3977" y="3671"/>
                    <a:pt x="3964" y="3669"/>
                    <a:pt x="3950" y="3663"/>
                  </a:cubicBezTo>
                  <a:cubicBezTo>
                    <a:pt x="3859" y="3628"/>
                    <a:pt x="3775" y="3612"/>
                    <a:pt x="3699" y="3612"/>
                  </a:cubicBezTo>
                  <a:cubicBezTo>
                    <a:pt x="2974" y="3612"/>
                    <a:pt x="2903" y="5041"/>
                    <a:pt x="4045" y="5041"/>
                  </a:cubicBezTo>
                  <a:cubicBezTo>
                    <a:pt x="4151" y="5041"/>
                    <a:pt x="4268" y="5028"/>
                    <a:pt x="4396" y="5001"/>
                  </a:cubicBezTo>
                  <a:cubicBezTo>
                    <a:pt x="5322" y="4809"/>
                    <a:pt x="5745" y="3886"/>
                    <a:pt x="5346" y="3008"/>
                  </a:cubicBezTo>
                  <a:cubicBezTo>
                    <a:pt x="4990" y="2221"/>
                    <a:pt x="4271" y="1890"/>
                    <a:pt x="3513" y="1890"/>
                  </a:cubicBezTo>
                  <a:cubicBezTo>
                    <a:pt x="2620" y="1890"/>
                    <a:pt x="1673" y="2349"/>
                    <a:pt x="1203" y="3065"/>
                  </a:cubicBezTo>
                  <a:cubicBezTo>
                    <a:pt x="520" y="4106"/>
                    <a:pt x="297" y="5823"/>
                    <a:pt x="1233" y="6790"/>
                  </a:cubicBezTo>
                  <a:cubicBezTo>
                    <a:pt x="1869" y="7448"/>
                    <a:pt x="2849" y="7687"/>
                    <a:pt x="3753" y="7687"/>
                  </a:cubicBezTo>
                  <a:cubicBezTo>
                    <a:pt x="3874" y="7687"/>
                    <a:pt x="3992" y="7682"/>
                    <a:pt x="4109" y="7674"/>
                  </a:cubicBezTo>
                  <a:cubicBezTo>
                    <a:pt x="6732" y="7499"/>
                    <a:pt x="8384" y="5073"/>
                    <a:pt x="7468" y="2545"/>
                  </a:cubicBezTo>
                  <a:cubicBezTo>
                    <a:pt x="6901" y="977"/>
                    <a:pt x="5225" y="0"/>
                    <a:pt x="36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21"/>
            <p:cNvSpPr/>
            <p:nvPr/>
          </p:nvSpPr>
          <p:spPr>
            <a:xfrm>
              <a:off x="1016680" y="1729347"/>
              <a:ext cx="282406" cy="275153"/>
            </a:xfrm>
            <a:custGeom>
              <a:avLst/>
              <a:gdLst/>
              <a:ahLst/>
              <a:cxnLst/>
              <a:rect l="l" t="t" r="r" b="b"/>
              <a:pathLst>
                <a:path w="8839" h="8612" extrusionOk="0">
                  <a:moveTo>
                    <a:pt x="3937" y="1"/>
                  </a:moveTo>
                  <a:cubicBezTo>
                    <a:pt x="2672" y="1"/>
                    <a:pt x="1101" y="550"/>
                    <a:pt x="639" y="1754"/>
                  </a:cubicBezTo>
                  <a:cubicBezTo>
                    <a:pt x="632" y="1778"/>
                    <a:pt x="643" y="1822"/>
                    <a:pt x="660" y="1852"/>
                  </a:cubicBezTo>
                  <a:cubicBezTo>
                    <a:pt x="672" y="1872"/>
                    <a:pt x="686" y="1886"/>
                    <a:pt x="702" y="1886"/>
                  </a:cubicBezTo>
                  <a:cubicBezTo>
                    <a:pt x="712" y="1886"/>
                    <a:pt x="723" y="1880"/>
                    <a:pt x="733" y="1865"/>
                  </a:cubicBezTo>
                  <a:cubicBezTo>
                    <a:pt x="1410" y="843"/>
                    <a:pt x="2481" y="392"/>
                    <a:pt x="3579" y="392"/>
                  </a:cubicBezTo>
                  <a:cubicBezTo>
                    <a:pt x="5195" y="392"/>
                    <a:pt x="6871" y="1369"/>
                    <a:pt x="7438" y="2937"/>
                  </a:cubicBezTo>
                  <a:cubicBezTo>
                    <a:pt x="8354" y="5465"/>
                    <a:pt x="6702" y="7891"/>
                    <a:pt x="4079" y="8066"/>
                  </a:cubicBezTo>
                  <a:cubicBezTo>
                    <a:pt x="3962" y="8074"/>
                    <a:pt x="3844" y="8079"/>
                    <a:pt x="3723" y="8079"/>
                  </a:cubicBezTo>
                  <a:cubicBezTo>
                    <a:pt x="2819" y="8079"/>
                    <a:pt x="1839" y="7840"/>
                    <a:pt x="1203" y="7182"/>
                  </a:cubicBezTo>
                  <a:cubicBezTo>
                    <a:pt x="267" y="6215"/>
                    <a:pt x="490" y="4498"/>
                    <a:pt x="1173" y="3457"/>
                  </a:cubicBezTo>
                  <a:cubicBezTo>
                    <a:pt x="1643" y="2741"/>
                    <a:pt x="2590" y="2282"/>
                    <a:pt x="3483" y="2282"/>
                  </a:cubicBezTo>
                  <a:cubicBezTo>
                    <a:pt x="4241" y="2282"/>
                    <a:pt x="4960" y="2613"/>
                    <a:pt x="5316" y="3400"/>
                  </a:cubicBezTo>
                  <a:cubicBezTo>
                    <a:pt x="5715" y="4278"/>
                    <a:pt x="5292" y="5201"/>
                    <a:pt x="4366" y="5393"/>
                  </a:cubicBezTo>
                  <a:cubicBezTo>
                    <a:pt x="4238" y="5420"/>
                    <a:pt x="4121" y="5433"/>
                    <a:pt x="4015" y="5433"/>
                  </a:cubicBezTo>
                  <a:cubicBezTo>
                    <a:pt x="2873" y="5433"/>
                    <a:pt x="2944" y="4004"/>
                    <a:pt x="3669" y="4004"/>
                  </a:cubicBezTo>
                  <a:cubicBezTo>
                    <a:pt x="3745" y="4004"/>
                    <a:pt x="3829" y="4020"/>
                    <a:pt x="3920" y="4055"/>
                  </a:cubicBezTo>
                  <a:cubicBezTo>
                    <a:pt x="3934" y="4061"/>
                    <a:pt x="3947" y="4063"/>
                    <a:pt x="3958" y="4063"/>
                  </a:cubicBezTo>
                  <a:cubicBezTo>
                    <a:pt x="4042" y="4063"/>
                    <a:pt x="4040" y="3917"/>
                    <a:pt x="3971" y="3869"/>
                  </a:cubicBezTo>
                  <a:cubicBezTo>
                    <a:pt x="3791" y="3747"/>
                    <a:pt x="3614" y="3694"/>
                    <a:pt x="3450" y="3694"/>
                  </a:cubicBezTo>
                  <a:cubicBezTo>
                    <a:pt x="2881" y="3694"/>
                    <a:pt x="2476" y="4344"/>
                    <a:pt x="2683" y="5008"/>
                  </a:cubicBezTo>
                  <a:cubicBezTo>
                    <a:pt x="2882" y="5652"/>
                    <a:pt x="3481" y="5944"/>
                    <a:pt x="4101" y="5944"/>
                  </a:cubicBezTo>
                  <a:cubicBezTo>
                    <a:pt x="4567" y="5944"/>
                    <a:pt x="5045" y="5779"/>
                    <a:pt x="5373" y="5474"/>
                  </a:cubicBezTo>
                  <a:cubicBezTo>
                    <a:pt x="6475" y="4451"/>
                    <a:pt x="5955" y="2757"/>
                    <a:pt x="4711" y="2146"/>
                  </a:cubicBezTo>
                  <a:cubicBezTo>
                    <a:pt x="4282" y="1934"/>
                    <a:pt x="3814" y="1832"/>
                    <a:pt x="3349" y="1832"/>
                  </a:cubicBezTo>
                  <a:cubicBezTo>
                    <a:pt x="2407" y="1832"/>
                    <a:pt x="1473" y="2249"/>
                    <a:pt x="883" y="3011"/>
                  </a:cubicBezTo>
                  <a:cubicBezTo>
                    <a:pt x="403" y="3633"/>
                    <a:pt x="81" y="4491"/>
                    <a:pt x="34" y="5337"/>
                  </a:cubicBezTo>
                  <a:cubicBezTo>
                    <a:pt x="0" y="5894"/>
                    <a:pt x="85" y="6448"/>
                    <a:pt x="331" y="6928"/>
                  </a:cubicBezTo>
                  <a:cubicBezTo>
                    <a:pt x="913" y="8057"/>
                    <a:pt x="2210" y="8540"/>
                    <a:pt x="3413" y="8604"/>
                  </a:cubicBezTo>
                  <a:cubicBezTo>
                    <a:pt x="3505" y="8609"/>
                    <a:pt x="3596" y="8611"/>
                    <a:pt x="3687" y="8611"/>
                  </a:cubicBezTo>
                  <a:cubicBezTo>
                    <a:pt x="6555" y="8611"/>
                    <a:pt x="8838" y="6266"/>
                    <a:pt x="8121" y="3281"/>
                  </a:cubicBezTo>
                  <a:cubicBezTo>
                    <a:pt x="7685" y="1474"/>
                    <a:pt x="6215" y="230"/>
                    <a:pt x="4377" y="24"/>
                  </a:cubicBezTo>
                  <a:cubicBezTo>
                    <a:pt x="4236" y="9"/>
                    <a:pt x="4089" y="1"/>
                    <a:pt x="3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21"/>
            <p:cNvSpPr/>
            <p:nvPr/>
          </p:nvSpPr>
          <p:spPr>
            <a:xfrm>
              <a:off x="1150678" y="1629150"/>
              <a:ext cx="11694" cy="53037"/>
            </a:xfrm>
            <a:custGeom>
              <a:avLst/>
              <a:gdLst/>
              <a:ahLst/>
              <a:cxnLst/>
              <a:rect l="l" t="t" r="r" b="b"/>
              <a:pathLst>
                <a:path w="366" h="1660" extrusionOk="0">
                  <a:moveTo>
                    <a:pt x="123" y="0"/>
                  </a:moveTo>
                  <a:cubicBezTo>
                    <a:pt x="74" y="0"/>
                    <a:pt x="34" y="29"/>
                    <a:pt x="30" y="102"/>
                  </a:cubicBezTo>
                  <a:cubicBezTo>
                    <a:pt x="0" y="581"/>
                    <a:pt x="34" y="1088"/>
                    <a:pt x="105" y="1562"/>
                  </a:cubicBezTo>
                  <a:cubicBezTo>
                    <a:pt x="112" y="1606"/>
                    <a:pt x="167" y="1660"/>
                    <a:pt x="210" y="1660"/>
                  </a:cubicBezTo>
                  <a:cubicBezTo>
                    <a:pt x="232" y="1660"/>
                    <a:pt x="250" y="1645"/>
                    <a:pt x="257" y="1609"/>
                  </a:cubicBezTo>
                  <a:cubicBezTo>
                    <a:pt x="334" y="1149"/>
                    <a:pt x="365" y="649"/>
                    <a:pt x="331" y="183"/>
                  </a:cubicBezTo>
                  <a:cubicBezTo>
                    <a:pt x="325" y="88"/>
                    <a:pt x="209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21"/>
            <p:cNvSpPr/>
            <p:nvPr/>
          </p:nvSpPr>
          <p:spPr>
            <a:xfrm>
              <a:off x="1248317" y="1682188"/>
              <a:ext cx="31151" cy="46296"/>
            </a:xfrm>
            <a:custGeom>
              <a:avLst/>
              <a:gdLst/>
              <a:ahLst/>
              <a:cxnLst/>
              <a:rect l="l" t="t" r="r" b="b"/>
              <a:pathLst>
                <a:path w="975" h="1449" extrusionOk="0">
                  <a:moveTo>
                    <a:pt x="755" y="0"/>
                  </a:moveTo>
                  <a:cubicBezTo>
                    <a:pt x="727" y="0"/>
                    <a:pt x="701" y="12"/>
                    <a:pt x="681" y="40"/>
                  </a:cubicBezTo>
                  <a:cubicBezTo>
                    <a:pt x="414" y="412"/>
                    <a:pt x="84" y="881"/>
                    <a:pt x="6" y="1341"/>
                  </a:cubicBezTo>
                  <a:cubicBezTo>
                    <a:pt x="1" y="1381"/>
                    <a:pt x="27" y="1448"/>
                    <a:pt x="66" y="1448"/>
                  </a:cubicBezTo>
                  <a:cubicBezTo>
                    <a:pt x="77" y="1448"/>
                    <a:pt x="88" y="1444"/>
                    <a:pt x="101" y="1432"/>
                  </a:cubicBezTo>
                  <a:cubicBezTo>
                    <a:pt x="263" y="1281"/>
                    <a:pt x="374" y="1064"/>
                    <a:pt x="492" y="878"/>
                  </a:cubicBezTo>
                  <a:cubicBezTo>
                    <a:pt x="624" y="669"/>
                    <a:pt x="770" y="462"/>
                    <a:pt x="908" y="253"/>
                  </a:cubicBezTo>
                  <a:cubicBezTo>
                    <a:pt x="974" y="153"/>
                    <a:pt x="854" y="0"/>
                    <a:pt x="7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21"/>
            <p:cNvSpPr/>
            <p:nvPr/>
          </p:nvSpPr>
          <p:spPr>
            <a:xfrm>
              <a:off x="1308638" y="1782322"/>
              <a:ext cx="52462" cy="28084"/>
            </a:xfrm>
            <a:custGeom>
              <a:avLst/>
              <a:gdLst/>
              <a:ahLst/>
              <a:cxnLst/>
              <a:rect l="l" t="t" r="r" b="b"/>
              <a:pathLst>
                <a:path w="1642" h="879" extrusionOk="0">
                  <a:moveTo>
                    <a:pt x="1421" y="0"/>
                  </a:moveTo>
                  <a:cubicBezTo>
                    <a:pt x="1402" y="0"/>
                    <a:pt x="1383" y="6"/>
                    <a:pt x="1365" y="18"/>
                  </a:cubicBezTo>
                  <a:cubicBezTo>
                    <a:pt x="1112" y="201"/>
                    <a:pt x="855" y="309"/>
                    <a:pt x="561" y="410"/>
                  </a:cubicBezTo>
                  <a:cubicBezTo>
                    <a:pt x="351" y="485"/>
                    <a:pt x="17" y="566"/>
                    <a:pt x="0" y="829"/>
                  </a:cubicBezTo>
                  <a:cubicBezTo>
                    <a:pt x="0" y="846"/>
                    <a:pt x="7" y="876"/>
                    <a:pt x="30" y="876"/>
                  </a:cubicBezTo>
                  <a:cubicBezTo>
                    <a:pt x="41" y="878"/>
                    <a:pt x="53" y="879"/>
                    <a:pt x="64" y="879"/>
                  </a:cubicBezTo>
                  <a:cubicBezTo>
                    <a:pt x="153" y="879"/>
                    <a:pt x="230" y="832"/>
                    <a:pt x="314" y="799"/>
                  </a:cubicBezTo>
                  <a:cubicBezTo>
                    <a:pt x="459" y="742"/>
                    <a:pt x="608" y="698"/>
                    <a:pt x="757" y="650"/>
                  </a:cubicBezTo>
                  <a:cubicBezTo>
                    <a:pt x="1031" y="563"/>
                    <a:pt x="1372" y="478"/>
                    <a:pt x="1565" y="252"/>
                  </a:cubicBezTo>
                  <a:cubicBezTo>
                    <a:pt x="1641" y="163"/>
                    <a:pt x="1526" y="0"/>
                    <a:pt x="14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21"/>
            <p:cNvSpPr/>
            <p:nvPr/>
          </p:nvSpPr>
          <p:spPr>
            <a:xfrm>
              <a:off x="1297711" y="1901817"/>
              <a:ext cx="51056" cy="23004"/>
            </a:xfrm>
            <a:custGeom>
              <a:avLst/>
              <a:gdLst/>
              <a:ahLst/>
              <a:cxnLst/>
              <a:rect l="l" t="t" r="r" b="b"/>
              <a:pathLst>
                <a:path w="1598" h="720" extrusionOk="0">
                  <a:moveTo>
                    <a:pt x="84" y="1"/>
                  </a:moveTo>
                  <a:cubicBezTo>
                    <a:pt x="16" y="1"/>
                    <a:pt x="1" y="70"/>
                    <a:pt x="21" y="137"/>
                  </a:cubicBezTo>
                  <a:cubicBezTo>
                    <a:pt x="18" y="141"/>
                    <a:pt x="14" y="145"/>
                    <a:pt x="14" y="145"/>
                  </a:cubicBezTo>
                  <a:cubicBezTo>
                    <a:pt x="18" y="154"/>
                    <a:pt x="27" y="158"/>
                    <a:pt x="31" y="165"/>
                  </a:cubicBezTo>
                  <a:cubicBezTo>
                    <a:pt x="44" y="198"/>
                    <a:pt x="68" y="226"/>
                    <a:pt x="96" y="239"/>
                  </a:cubicBezTo>
                  <a:cubicBezTo>
                    <a:pt x="99" y="239"/>
                    <a:pt x="99" y="243"/>
                    <a:pt x="102" y="243"/>
                  </a:cubicBezTo>
                  <a:cubicBezTo>
                    <a:pt x="210" y="324"/>
                    <a:pt x="375" y="368"/>
                    <a:pt x="484" y="405"/>
                  </a:cubicBezTo>
                  <a:cubicBezTo>
                    <a:pt x="774" y="513"/>
                    <a:pt x="1082" y="577"/>
                    <a:pt x="1369" y="702"/>
                  </a:cubicBezTo>
                  <a:cubicBezTo>
                    <a:pt x="1398" y="714"/>
                    <a:pt x="1424" y="720"/>
                    <a:pt x="1446" y="720"/>
                  </a:cubicBezTo>
                  <a:cubicBezTo>
                    <a:pt x="1589" y="720"/>
                    <a:pt x="1597" y="498"/>
                    <a:pt x="1437" y="425"/>
                  </a:cubicBezTo>
                  <a:cubicBezTo>
                    <a:pt x="1024" y="239"/>
                    <a:pt x="551" y="137"/>
                    <a:pt x="119" y="6"/>
                  </a:cubicBezTo>
                  <a:cubicBezTo>
                    <a:pt x="106" y="2"/>
                    <a:pt x="94" y="1"/>
                    <a:pt x="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21"/>
            <p:cNvSpPr/>
            <p:nvPr/>
          </p:nvSpPr>
          <p:spPr>
            <a:xfrm>
              <a:off x="1208444" y="2023454"/>
              <a:ext cx="40321" cy="45401"/>
            </a:xfrm>
            <a:custGeom>
              <a:avLst/>
              <a:gdLst/>
              <a:ahLst/>
              <a:cxnLst/>
              <a:rect l="l" t="t" r="r" b="b"/>
              <a:pathLst>
                <a:path w="1262" h="1421" extrusionOk="0">
                  <a:moveTo>
                    <a:pt x="143" y="0"/>
                  </a:moveTo>
                  <a:cubicBezTo>
                    <a:pt x="69" y="0"/>
                    <a:pt x="0" y="46"/>
                    <a:pt x="27" y="136"/>
                  </a:cubicBezTo>
                  <a:cubicBezTo>
                    <a:pt x="104" y="410"/>
                    <a:pt x="277" y="697"/>
                    <a:pt x="436" y="933"/>
                  </a:cubicBezTo>
                  <a:cubicBezTo>
                    <a:pt x="571" y="1129"/>
                    <a:pt x="747" y="1366"/>
                    <a:pt x="997" y="1416"/>
                  </a:cubicBezTo>
                  <a:cubicBezTo>
                    <a:pt x="1011" y="1419"/>
                    <a:pt x="1025" y="1420"/>
                    <a:pt x="1039" y="1420"/>
                  </a:cubicBezTo>
                  <a:cubicBezTo>
                    <a:pt x="1190" y="1420"/>
                    <a:pt x="1262" y="1255"/>
                    <a:pt x="1126" y="1146"/>
                  </a:cubicBezTo>
                  <a:cubicBezTo>
                    <a:pt x="936" y="998"/>
                    <a:pt x="808" y="862"/>
                    <a:pt x="675" y="656"/>
                  </a:cubicBezTo>
                  <a:cubicBezTo>
                    <a:pt x="544" y="450"/>
                    <a:pt x="432" y="210"/>
                    <a:pt x="254" y="41"/>
                  </a:cubicBezTo>
                  <a:cubicBezTo>
                    <a:pt x="225" y="14"/>
                    <a:pt x="184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21"/>
            <p:cNvSpPr/>
            <p:nvPr/>
          </p:nvSpPr>
          <p:spPr>
            <a:xfrm>
              <a:off x="1102721" y="2034636"/>
              <a:ext cx="14282" cy="47637"/>
            </a:xfrm>
            <a:custGeom>
              <a:avLst/>
              <a:gdLst/>
              <a:ahLst/>
              <a:cxnLst/>
              <a:rect l="l" t="t" r="r" b="b"/>
              <a:pathLst>
                <a:path w="447" h="1491" extrusionOk="0">
                  <a:moveTo>
                    <a:pt x="170" y="1"/>
                  </a:moveTo>
                  <a:cubicBezTo>
                    <a:pt x="140" y="1"/>
                    <a:pt x="113" y="18"/>
                    <a:pt x="102" y="63"/>
                  </a:cubicBezTo>
                  <a:cubicBezTo>
                    <a:pt x="38" y="327"/>
                    <a:pt x="55" y="610"/>
                    <a:pt x="48" y="880"/>
                  </a:cubicBezTo>
                  <a:cubicBezTo>
                    <a:pt x="44" y="1117"/>
                    <a:pt x="1" y="1289"/>
                    <a:pt x="177" y="1462"/>
                  </a:cubicBezTo>
                  <a:cubicBezTo>
                    <a:pt x="192" y="1478"/>
                    <a:pt x="209" y="1490"/>
                    <a:pt x="229" y="1490"/>
                  </a:cubicBezTo>
                  <a:cubicBezTo>
                    <a:pt x="239" y="1490"/>
                    <a:pt x="250" y="1487"/>
                    <a:pt x="261" y="1479"/>
                  </a:cubicBezTo>
                  <a:cubicBezTo>
                    <a:pt x="447" y="1350"/>
                    <a:pt x="383" y="1147"/>
                    <a:pt x="379" y="938"/>
                  </a:cubicBezTo>
                  <a:cubicBezTo>
                    <a:pt x="372" y="671"/>
                    <a:pt x="386" y="387"/>
                    <a:pt x="325" y="127"/>
                  </a:cubicBezTo>
                  <a:cubicBezTo>
                    <a:pt x="312" y="71"/>
                    <a:pt x="232" y="1"/>
                    <a:pt x="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21"/>
            <p:cNvSpPr/>
            <p:nvPr/>
          </p:nvSpPr>
          <p:spPr>
            <a:xfrm>
              <a:off x="950896" y="2001408"/>
              <a:ext cx="62271" cy="34059"/>
            </a:xfrm>
            <a:custGeom>
              <a:avLst/>
              <a:gdLst/>
              <a:ahLst/>
              <a:cxnLst/>
              <a:rect l="l" t="t" r="r" b="b"/>
              <a:pathLst>
                <a:path w="1949" h="1066" extrusionOk="0">
                  <a:moveTo>
                    <a:pt x="1663" y="1"/>
                  </a:moveTo>
                  <a:cubicBezTo>
                    <a:pt x="1399" y="1"/>
                    <a:pt x="1135" y="172"/>
                    <a:pt x="914" y="302"/>
                  </a:cubicBezTo>
                  <a:cubicBezTo>
                    <a:pt x="650" y="454"/>
                    <a:pt x="390" y="620"/>
                    <a:pt x="140" y="799"/>
                  </a:cubicBezTo>
                  <a:cubicBezTo>
                    <a:pt x="0" y="895"/>
                    <a:pt x="172" y="1066"/>
                    <a:pt x="318" y="1066"/>
                  </a:cubicBezTo>
                  <a:cubicBezTo>
                    <a:pt x="346" y="1066"/>
                    <a:pt x="373" y="1059"/>
                    <a:pt x="397" y="1045"/>
                  </a:cubicBezTo>
                  <a:cubicBezTo>
                    <a:pt x="846" y="775"/>
                    <a:pt x="1272" y="386"/>
                    <a:pt x="1792" y="258"/>
                  </a:cubicBezTo>
                  <a:cubicBezTo>
                    <a:pt x="1948" y="217"/>
                    <a:pt x="1772" y="1"/>
                    <a:pt x="1671" y="1"/>
                  </a:cubicBezTo>
                  <a:cubicBezTo>
                    <a:pt x="1668" y="1"/>
                    <a:pt x="166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21"/>
            <p:cNvSpPr/>
            <p:nvPr/>
          </p:nvSpPr>
          <p:spPr>
            <a:xfrm>
              <a:off x="923483" y="1883030"/>
              <a:ext cx="68724" cy="14026"/>
            </a:xfrm>
            <a:custGeom>
              <a:avLst/>
              <a:gdLst/>
              <a:ahLst/>
              <a:cxnLst/>
              <a:rect l="l" t="t" r="r" b="b"/>
              <a:pathLst>
                <a:path w="2151" h="439" extrusionOk="0">
                  <a:moveTo>
                    <a:pt x="1755" y="1"/>
                  </a:moveTo>
                  <a:cubicBezTo>
                    <a:pt x="1237" y="1"/>
                    <a:pt x="718" y="108"/>
                    <a:pt x="200" y="124"/>
                  </a:cubicBezTo>
                  <a:cubicBezTo>
                    <a:pt x="1" y="128"/>
                    <a:pt x="99" y="398"/>
                    <a:pt x="247" y="415"/>
                  </a:cubicBezTo>
                  <a:cubicBezTo>
                    <a:pt x="376" y="432"/>
                    <a:pt x="505" y="439"/>
                    <a:pt x="635" y="439"/>
                  </a:cubicBezTo>
                  <a:cubicBezTo>
                    <a:pt x="1060" y="439"/>
                    <a:pt x="1491" y="365"/>
                    <a:pt x="1910" y="347"/>
                  </a:cubicBezTo>
                  <a:cubicBezTo>
                    <a:pt x="2150" y="334"/>
                    <a:pt x="2069" y="6"/>
                    <a:pt x="1863" y="3"/>
                  </a:cubicBezTo>
                  <a:cubicBezTo>
                    <a:pt x="1827" y="2"/>
                    <a:pt x="1791" y="1"/>
                    <a:pt x="1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21"/>
            <p:cNvSpPr/>
            <p:nvPr/>
          </p:nvSpPr>
          <p:spPr>
            <a:xfrm>
              <a:off x="918850" y="1768104"/>
              <a:ext cx="74507" cy="19170"/>
            </a:xfrm>
            <a:custGeom>
              <a:avLst/>
              <a:gdLst/>
              <a:ahLst/>
              <a:cxnLst/>
              <a:rect l="l" t="t" r="r" b="b"/>
              <a:pathLst>
                <a:path w="2332" h="600" extrusionOk="0">
                  <a:moveTo>
                    <a:pt x="475" y="1"/>
                  </a:moveTo>
                  <a:cubicBezTo>
                    <a:pt x="362" y="1"/>
                    <a:pt x="249" y="9"/>
                    <a:pt x="136" y="28"/>
                  </a:cubicBezTo>
                  <a:cubicBezTo>
                    <a:pt x="1" y="51"/>
                    <a:pt x="126" y="267"/>
                    <a:pt x="224" y="271"/>
                  </a:cubicBezTo>
                  <a:cubicBezTo>
                    <a:pt x="866" y="301"/>
                    <a:pt x="1454" y="480"/>
                    <a:pt x="2083" y="596"/>
                  </a:cubicBezTo>
                  <a:cubicBezTo>
                    <a:pt x="2098" y="598"/>
                    <a:pt x="2113" y="600"/>
                    <a:pt x="2127" y="600"/>
                  </a:cubicBezTo>
                  <a:cubicBezTo>
                    <a:pt x="2327" y="600"/>
                    <a:pt x="2332" y="325"/>
                    <a:pt x="2123" y="287"/>
                  </a:cubicBezTo>
                  <a:cubicBezTo>
                    <a:pt x="1587" y="198"/>
                    <a:pt x="1030" y="1"/>
                    <a:pt x="4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21"/>
            <p:cNvSpPr/>
            <p:nvPr/>
          </p:nvSpPr>
          <p:spPr>
            <a:xfrm>
              <a:off x="1011505" y="1660877"/>
              <a:ext cx="34921" cy="38691"/>
            </a:xfrm>
            <a:custGeom>
              <a:avLst/>
              <a:gdLst/>
              <a:ahLst/>
              <a:cxnLst/>
              <a:rect l="l" t="t" r="r" b="b"/>
              <a:pathLst>
                <a:path w="1093" h="1211" extrusionOk="0">
                  <a:moveTo>
                    <a:pt x="137" y="1"/>
                  </a:moveTo>
                  <a:cubicBezTo>
                    <a:pt x="131" y="1"/>
                    <a:pt x="125" y="2"/>
                    <a:pt x="118" y="4"/>
                  </a:cubicBezTo>
                  <a:cubicBezTo>
                    <a:pt x="98" y="11"/>
                    <a:pt x="78" y="18"/>
                    <a:pt x="58" y="25"/>
                  </a:cubicBezTo>
                  <a:cubicBezTo>
                    <a:pt x="17" y="42"/>
                    <a:pt x="0" y="99"/>
                    <a:pt x="11" y="136"/>
                  </a:cubicBezTo>
                  <a:cubicBezTo>
                    <a:pt x="108" y="531"/>
                    <a:pt x="470" y="772"/>
                    <a:pt x="672" y="1106"/>
                  </a:cubicBezTo>
                  <a:cubicBezTo>
                    <a:pt x="714" y="1177"/>
                    <a:pt x="803" y="1210"/>
                    <a:pt x="882" y="1210"/>
                  </a:cubicBezTo>
                  <a:cubicBezTo>
                    <a:pt x="996" y="1210"/>
                    <a:pt x="1093" y="1143"/>
                    <a:pt x="1017" y="1025"/>
                  </a:cubicBezTo>
                  <a:cubicBezTo>
                    <a:pt x="882" y="812"/>
                    <a:pt x="706" y="639"/>
                    <a:pt x="538" y="457"/>
                  </a:cubicBezTo>
                  <a:cubicBezTo>
                    <a:pt x="460" y="372"/>
                    <a:pt x="379" y="288"/>
                    <a:pt x="315" y="193"/>
                  </a:cubicBezTo>
                  <a:cubicBezTo>
                    <a:pt x="286" y="153"/>
                    <a:pt x="210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9" name="Google Shape;829;p21"/>
          <p:cNvSpPr/>
          <p:nvPr/>
        </p:nvSpPr>
        <p:spPr>
          <a:xfrm>
            <a:off x="-4374" y="1109507"/>
            <a:ext cx="723730" cy="1113355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0" name="Google Shape;830;p21"/>
          <p:cNvSpPr/>
          <p:nvPr/>
        </p:nvSpPr>
        <p:spPr>
          <a:xfrm>
            <a:off x="1789752" y="242925"/>
            <a:ext cx="219572" cy="217062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1_Title and text">
    <p:spTree>
      <p:nvGrpSpPr>
        <p:cNvPr id="1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Google Shape;808;p21"/>
          <p:cNvSpPr txBox="1">
            <a:spLocks noGrp="1"/>
          </p:cNvSpPr>
          <p:nvPr>
            <p:ph type="subTitle" idx="1"/>
          </p:nvPr>
        </p:nvSpPr>
        <p:spPr>
          <a:xfrm>
            <a:off x="4821025" y="2569475"/>
            <a:ext cx="3253200" cy="105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9" name="Google Shape;809;p21"/>
          <p:cNvSpPr txBox="1">
            <a:spLocks noGrp="1"/>
          </p:cNvSpPr>
          <p:nvPr>
            <p:ph type="title"/>
          </p:nvPr>
        </p:nvSpPr>
        <p:spPr>
          <a:xfrm>
            <a:off x="5334000" y="1148075"/>
            <a:ext cx="2571600" cy="75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10" name="Google Shape;810;p21"/>
          <p:cNvSpPr/>
          <p:nvPr/>
        </p:nvSpPr>
        <p:spPr>
          <a:xfrm rot="10800000">
            <a:off x="8503253" y="4061805"/>
            <a:ext cx="640745" cy="985667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1" name="Google Shape;811;p21"/>
          <p:cNvSpPr/>
          <p:nvPr/>
        </p:nvSpPr>
        <p:spPr>
          <a:xfrm>
            <a:off x="8505726" y="3814558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2" name="Google Shape;812;p21"/>
          <p:cNvSpPr/>
          <p:nvPr/>
        </p:nvSpPr>
        <p:spPr>
          <a:xfrm>
            <a:off x="8269975" y="4824038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3" name="Google Shape;813;p21"/>
          <p:cNvSpPr/>
          <p:nvPr/>
        </p:nvSpPr>
        <p:spPr>
          <a:xfrm>
            <a:off x="8430786" y="804702"/>
            <a:ext cx="282501" cy="245514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4" name="Google Shape;814;p21"/>
          <p:cNvSpPr/>
          <p:nvPr/>
        </p:nvSpPr>
        <p:spPr>
          <a:xfrm rot="-2401151">
            <a:off x="8054199" y="4319816"/>
            <a:ext cx="224896" cy="130418"/>
          </a:xfrm>
          <a:custGeom>
            <a:avLst/>
            <a:gdLst/>
            <a:ahLst/>
            <a:cxnLst/>
            <a:rect l="l" t="t" r="r" b="b"/>
            <a:pathLst>
              <a:path w="5732" h="3324" extrusionOk="0">
                <a:moveTo>
                  <a:pt x="1458" y="291"/>
                </a:moveTo>
                <a:cubicBezTo>
                  <a:pt x="2030" y="291"/>
                  <a:pt x="2534" y="879"/>
                  <a:pt x="2778" y="1349"/>
                </a:cubicBezTo>
                <a:cubicBezTo>
                  <a:pt x="2789" y="1372"/>
                  <a:pt x="2805" y="1385"/>
                  <a:pt x="2819" y="1389"/>
                </a:cubicBezTo>
                <a:cubicBezTo>
                  <a:pt x="2824" y="1391"/>
                  <a:pt x="2828" y="1392"/>
                  <a:pt x="2832" y="1392"/>
                </a:cubicBezTo>
                <a:cubicBezTo>
                  <a:pt x="2836" y="1392"/>
                  <a:pt x="2840" y="1391"/>
                  <a:pt x="2845" y="1389"/>
                </a:cubicBezTo>
                <a:cubicBezTo>
                  <a:pt x="2853" y="1389"/>
                  <a:pt x="2856" y="1385"/>
                  <a:pt x="2859" y="1385"/>
                </a:cubicBezTo>
                <a:lnTo>
                  <a:pt x="2862" y="1382"/>
                </a:lnTo>
                <a:cubicBezTo>
                  <a:pt x="3248" y="1156"/>
                  <a:pt x="3548" y="834"/>
                  <a:pt x="3971" y="663"/>
                </a:cubicBezTo>
                <a:cubicBezTo>
                  <a:pt x="4134" y="598"/>
                  <a:pt x="4301" y="558"/>
                  <a:pt x="4446" y="558"/>
                </a:cubicBezTo>
                <a:cubicBezTo>
                  <a:pt x="4748" y="558"/>
                  <a:pt x="4959" y="728"/>
                  <a:pt x="4863" y="1199"/>
                </a:cubicBezTo>
                <a:cubicBezTo>
                  <a:pt x="4751" y="1737"/>
                  <a:pt x="4258" y="2135"/>
                  <a:pt x="3819" y="2416"/>
                </a:cubicBezTo>
                <a:cubicBezTo>
                  <a:pt x="3413" y="2673"/>
                  <a:pt x="2940" y="2788"/>
                  <a:pt x="2531" y="3021"/>
                </a:cubicBezTo>
                <a:cubicBezTo>
                  <a:pt x="1926" y="2572"/>
                  <a:pt x="1234" y="2062"/>
                  <a:pt x="903" y="1375"/>
                </a:cubicBezTo>
                <a:cubicBezTo>
                  <a:pt x="707" y="973"/>
                  <a:pt x="781" y="409"/>
                  <a:pt x="1295" y="307"/>
                </a:cubicBezTo>
                <a:cubicBezTo>
                  <a:pt x="1350" y="296"/>
                  <a:pt x="1404" y="291"/>
                  <a:pt x="1458" y="291"/>
                </a:cubicBezTo>
                <a:close/>
                <a:moveTo>
                  <a:pt x="1324" y="0"/>
                </a:moveTo>
                <a:cubicBezTo>
                  <a:pt x="991" y="0"/>
                  <a:pt x="690" y="144"/>
                  <a:pt x="521" y="497"/>
                </a:cubicBezTo>
                <a:cubicBezTo>
                  <a:pt x="0" y="1588"/>
                  <a:pt x="1680" y="2748"/>
                  <a:pt x="2390" y="3281"/>
                </a:cubicBezTo>
                <a:cubicBezTo>
                  <a:pt x="2429" y="3311"/>
                  <a:pt x="2473" y="3323"/>
                  <a:pt x="2514" y="3323"/>
                </a:cubicBezTo>
                <a:cubicBezTo>
                  <a:pt x="2554" y="3323"/>
                  <a:pt x="2592" y="3311"/>
                  <a:pt x="2622" y="3291"/>
                </a:cubicBezTo>
                <a:cubicBezTo>
                  <a:pt x="3711" y="3210"/>
                  <a:pt x="5732" y="1967"/>
                  <a:pt x="5218" y="683"/>
                </a:cubicBezTo>
                <a:cubicBezTo>
                  <a:pt x="5078" y="337"/>
                  <a:pt x="4787" y="200"/>
                  <a:pt x="4451" y="200"/>
                </a:cubicBezTo>
                <a:cubicBezTo>
                  <a:pt x="3853" y="200"/>
                  <a:pt x="3115" y="636"/>
                  <a:pt x="2853" y="1095"/>
                </a:cubicBezTo>
                <a:cubicBezTo>
                  <a:pt x="2685" y="510"/>
                  <a:pt x="1949" y="0"/>
                  <a:pt x="132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5" name="Google Shape;815;p21"/>
          <p:cNvSpPr/>
          <p:nvPr/>
        </p:nvSpPr>
        <p:spPr>
          <a:xfrm>
            <a:off x="495900" y="2049613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6" name="Google Shape;816;p21"/>
          <p:cNvGrpSpPr/>
          <p:nvPr/>
        </p:nvGrpSpPr>
        <p:grpSpPr>
          <a:xfrm>
            <a:off x="430034" y="267575"/>
            <a:ext cx="1099080" cy="1113371"/>
            <a:chOff x="918850" y="1629150"/>
            <a:chExt cx="442250" cy="453124"/>
          </a:xfrm>
        </p:grpSpPr>
        <p:sp>
          <p:nvSpPr>
            <p:cNvPr id="817" name="Google Shape;817;p21"/>
            <p:cNvSpPr/>
            <p:nvPr/>
          </p:nvSpPr>
          <p:spPr>
            <a:xfrm>
              <a:off x="1015722" y="1741872"/>
              <a:ext cx="267869" cy="245600"/>
            </a:xfrm>
            <a:custGeom>
              <a:avLst/>
              <a:gdLst/>
              <a:ahLst/>
              <a:cxnLst/>
              <a:rect l="l" t="t" r="r" b="b"/>
              <a:pathLst>
                <a:path w="8384" h="7687" extrusionOk="0">
                  <a:moveTo>
                    <a:pt x="3609" y="0"/>
                  </a:moveTo>
                  <a:cubicBezTo>
                    <a:pt x="2511" y="0"/>
                    <a:pt x="1440" y="451"/>
                    <a:pt x="763" y="1473"/>
                  </a:cubicBezTo>
                  <a:cubicBezTo>
                    <a:pt x="753" y="1488"/>
                    <a:pt x="742" y="1494"/>
                    <a:pt x="732" y="1494"/>
                  </a:cubicBezTo>
                  <a:cubicBezTo>
                    <a:pt x="716" y="1494"/>
                    <a:pt x="702" y="1480"/>
                    <a:pt x="690" y="1460"/>
                  </a:cubicBezTo>
                  <a:cubicBezTo>
                    <a:pt x="199" y="2305"/>
                    <a:pt x="0" y="3343"/>
                    <a:pt x="0" y="4282"/>
                  </a:cubicBezTo>
                  <a:cubicBezTo>
                    <a:pt x="0" y="4508"/>
                    <a:pt x="24" y="4731"/>
                    <a:pt x="64" y="4945"/>
                  </a:cubicBezTo>
                  <a:cubicBezTo>
                    <a:pt x="111" y="4099"/>
                    <a:pt x="433" y="3241"/>
                    <a:pt x="913" y="2619"/>
                  </a:cubicBezTo>
                  <a:cubicBezTo>
                    <a:pt x="1503" y="1857"/>
                    <a:pt x="2437" y="1440"/>
                    <a:pt x="3379" y="1440"/>
                  </a:cubicBezTo>
                  <a:cubicBezTo>
                    <a:pt x="3844" y="1440"/>
                    <a:pt x="4312" y="1542"/>
                    <a:pt x="4741" y="1754"/>
                  </a:cubicBezTo>
                  <a:cubicBezTo>
                    <a:pt x="5985" y="2365"/>
                    <a:pt x="6505" y="4059"/>
                    <a:pt x="5403" y="5082"/>
                  </a:cubicBezTo>
                  <a:cubicBezTo>
                    <a:pt x="5075" y="5387"/>
                    <a:pt x="4597" y="5552"/>
                    <a:pt x="4131" y="5552"/>
                  </a:cubicBezTo>
                  <a:cubicBezTo>
                    <a:pt x="3511" y="5552"/>
                    <a:pt x="2912" y="5260"/>
                    <a:pt x="2713" y="4616"/>
                  </a:cubicBezTo>
                  <a:cubicBezTo>
                    <a:pt x="2506" y="3952"/>
                    <a:pt x="2911" y="3302"/>
                    <a:pt x="3480" y="3302"/>
                  </a:cubicBezTo>
                  <a:cubicBezTo>
                    <a:pt x="3644" y="3302"/>
                    <a:pt x="3821" y="3355"/>
                    <a:pt x="4001" y="3477"/>
                  </a:cubicBezTo>
                  <a:cubicBezTo>
                    <a:pt x="4070" y="3525"/>
                    <a:pt x="4072" y="3671"/>
                    <a:pt x="3988" y="3671"/>
                  </a:cubicBezTo>
                  <a:cubicBezTo>
                    <a:pt x="3977" y="3671"/>
                    <a:pt x="3964" y="3669"/>
                    <a:pt x="3950" y="3663"/>
                  </a:cubicBezTo>
                  <a:cubicBezTo>
                    <a:pt x="3859" y="3628"/>
                    <a:pt x="3775" y="3612"/>
                    <a:pt x="3699" y="3612"/>
                  </a:cubicBezTo>
                  <a:cubicBezTo>
                    <a:pt x="2974" y="3612"/>
                    <a:pt x="2903" y="5041"/>
                    <a:pt x="4045" y="5041"/>
                  </a:cubicBezTo>
                  <a:cubicBezTo>
                    <a:pt x="4151" y="5041"/>
                    <a:pt x="4268" y="5028"/>
                    <a:pt x="4396" y="5001"/>
                  </a:cubicBezTo>
                  <a:cubicBezTo>
                    <a:pt x="5322" y="4809"/>
                    <a:pt x="5745" y="3886"/>
                    <a:pt x="5346" y="3008"/>
                  </a:cubicBezTo>
                  <a:cubicBezTo>
                    <a:pt x="4990" y="2221"/>
                    <a:pt x="4271" y="1890"/>
                    <a:pt x="3513" y="1890"/>
                  </a:cubicBezTo>
                  <a:cubicBezTo>
                    <a:pt x="2620" y="1890"/>
                    <a:pt x="1673" y="2349"/>
                    <a:pt x="1203" y="3065"/>
                  </a:cubicBezTo>
                  <a:cubicBezTo>
                    <a:pt x="520" y="4106"/>
                    <a:pt x="297" y="5823"/>
                    <a:pt x="1233" y="6790"/>
                  </a:cubicBezTo>
                  <a:cubicBezTo>
                    <a:pt x="1869" y="7448"/>
                    <a:pt x="2849" y="7687"/>
                    <a:pt x="3753" y="7687"/>
                  </a:cubicBezTo>
                  <a:cubicBezTo>
                    <a:pt x="3874" y="7687"/>
                    <a:pt x="3992" y="7682"/>
                    <a:pt x="4109" y="7674"/>
                  </a:cubicBezTo>
                  <a:cubicBezTo>
                    <a:pt x="6732" y="7499"/>
                    <a:pt x="8384" y="5073"/>
                    <a:pt x="7468" y="2545"/>
                  </a:cubicBezTo>
                  <a:cubicBezTo>
                    <a:pt x="6901" y="977"/>
                    <a:pt x="5225" y="0"/>
                    <a:pt x="36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21"/>
            <p:cNvSpPr/>
            <p:nvPr/>
          </p:nvSpPr>
          <p:spPr>
            <a:xfrm>
              <a:off x="1016680" y="1729347"/>
              <a:ext cx="282406" cy="275153"/>
            </a:xfrm>
            <a:custGeom>
              <a:avLst/>
              <a:gdLst/>
              <a:ahLst/>
              <a:cxnLst/>
              <a:rect l="l" t="t" r="r" b="b"/>
              <a:pathLst>
                <a:path w="8839" h="8612" extrusionOk="0">
                  <a:moveTo>
                    <a:pt x="3937" y="1"/>
                  </a:moveTo>
                  <a:cubicBezTo>
                    <a:pt x="2672" y="1"/>
                    <a:pt x="1101" y="550"/>
                    <a:pt x="639" y="1754"/>
                  </a:cubicBezTo>
                  <a:cubicBezTo>
                    <a:pt x="632" y="1778"/>
                    <a:pt x="643" y="1822"/>
                    <a:pt x="660" y="1852"/>
                  </a:cubicBezTo>
                  <a:cubicBezTo>
                    <a:pt x="672" y="1872"/>
                    <a:pt x="686" y="1886"/>
                    <a:pt x="702" y="1886"/>
                  </a:cubicBezTo>
                  <a:cubicBezTo>
                    <a:pt x="712" y="1886"/>
                    <a:pt x="723" y="1880"/>
                    <a:pt x="733" y="1865"/>
                  </a:cubicBezTo>
                  <a:cubicBezTo>
                    <a:pt x="1410" y="843"/>
                    <a:pt x="2481" y="392"/>
                    <a:pt x="3579" y="392"/>
                  </a:cubicBezTo>
                  <a:cubicBezTo>
                    <a:pt x="5195" y="392"/>
                    <a:pt x="6871" y="1369"/>
                    <a:pt x="7438" y="2937"/>
                  </a:cubicBezTo>
                  <a:cubicBezTo>
                    <a:pt x="8354" y="5465"/>
                    <a:pt x="6702" y="7891"/>
                    <a:pt x="4079" y="8066"/>
                  </a:cubicBezTo>
                  <a:cubicBezTo>
                    <a:pt x="3962" y="8074"/>
                    <a:pt x="3844" y="8079"/>
                    <a:pt x="3723" y="8079"/>
                  </a:cubicBezTo>
                  <a:cubicBezTo>
                    <a:pt x="2819" y="8079"/>
                    <a:pt x="1839" y="7840"/>
                    <a:pt x="1203" y="7182"/>
                  </a:cubicBezTo>
                  <a:cubicBezTo>
                    <a:pt x="267" y="6215"/>
                    <a:pt x="490" y="4498"/>
                    <a:pt x="1173" y="3457"/>
                  </a:cubicBezTo>
                  <a:cubicBezTo>
                    <a:pt x="1643" y="2741"/>
                    <a:pt x="2590" y="2282"/>
                    <a:pt x="3483" y="2282"/>
                  </a:cubicBezTo>
                  <a:cubicBezTo>
                    <a:pt x="4241" y="2282"/>
                    <a:pt x="4960" y="2613"/>
                    <a:pt x="5316" y="3400"/>
                  </a:cubicBezTo>
                  <a:cubicBezTo>
                    <a:pt x="5715" y="4278"/>
                    <a:pt x="5292" y="5201"/>
                    <a:pt x="4366" y="5393"/>
                  </a:cubicBezTo>
                  <a:cubicBezTo>
                    <a:pt x="4238" y="5420"/>
                    <a:pt x="4121" y="5433"/>
                    <a:pt x="4015" y="5433"/>
                  </a:cubicBezTo>
                  <a:cubicBezTo>
                    <a:pt x="2873" y="5433"/>
                    <a:pt x="2944" y="4004"/>
                    <a:pt x="3669" y="4004"/>
                  </a:cubicBezTo>
                  <a:cubicBezTo>
                    <a:pt x="3745" y="4004"/>
                    <a:pt x="3829" y="4020"/>
                    <a:pt x="3920" y="4055"/>
                  </a:cubicBezTo>
                  <a:cubicBezTo>
                    <a:pt x="3934" y="4061"/>
                    <a:pt x="3947" y="4063"/>
                    <a:pt x="3958" y="4063"/>
                  </a:cubicBezTo>
                  <a:cubicBezTo>
                    <a:pt x="4042" y="4063"/>
                    <a:pt x="4040" y="3917"/>
                    <a:pt x="3971" y="3869"/>
                  </a:cubicBezTo>
                  <a:cubicBezTo>
                    <a:pt x="3791" y="3747"/>
                    <a:pt x="3614" y="3694"/>
                    <a:pt x="3450" y="3694"/>
                  </a:cubicBezTo>
                  <a:cubicBezTo>
                    <a:pt x="2881" y="3694"/>
                    <a:pt x="2476" y="4344"/>
                    <a:pt x="2683" y="5008"/>
                  </a:cubicBezTo>
                  <a:cubicBezTo>
                    <a:pt x="2882" y="5652"/>
                    <a:pt x="3481" y="5944"/>
                    <a:pt x="4101" y="5944"/>
                  </a:cubicBezTo>
                  <a:cubicBezTo>
                    <a:pt x="4567" y="5944"/>
                    <a:pt x="5045" y="5779"/>
                    <a:pt x="5373" y="5474"/>
                  </a:cubicBezTo>
                  <a:cubicBezTo>
                    <a:pt x="6475" y="4451"/>
                    <a:pt x="5955" y="2757"/>
                    <a:pt x="4711" y="2146"/>
                  </a:cubicBezTo>
                  <a:cubicBezTo>
                    <a:pt x="4282" y="1934"/>
                    <a:pt x="3814" y="1832"/>
                    <a:pt x="3349" y="1832"/>
                  </a:cubicBezTo>
                  <a:cubicBezTo>
                    <a:pt x="2407" y="1832"/>
                    <a:pt x="1473" y="2249"/>
                    <a:pt x="883" y="3011"/>
                  </a:cubicBezTo>
                  <a:cubicBezTo>
                    <a:pt x="403" y="3633"/>
                    <a:pt x="81" y="4491"/>
                    <a:pt x="34" y="5337"/>
                  </a:cubicBezTo>
                  <a:cubicBezTo>
                    <a:pt x="0" y="5894"/>
                    <a:pt x="85" y="6448"/>
                    <a:pt x="331" y="6928"/>
                  </a:cubicBezTo>
                  <a:cubicBezTo>
                    <a:pt x="913" y="8057"/>
                    <a:pt x="2210" y="8540"/>
                    <a:pt x="3413" y="8604"/>
                  </a:cubicBezTo>
                  <a:cubicBezTo>
                    <a:pt x="3505" y="8609"/>
                    <a:pt x="3596" y="8611"/>
                    <a:pt x="3687" y="8611"/>
                  </a:cubicBezTo>
                  <a:cubicBezTo>
                    <a:pt x="6555" y="8611"/>
                    <a:pt x="8838" y="6266"/>
                    <a:pt x="8121" y="3281"/>
                  </a:cubicBezTo>
                  <a:cubicBezTo>
                    <a:pt x="7685" y="1474"/>
                    <a:pt x="6215" y="230"/>
                    <a:pt x="4377" y="24"/>
                  </a:cubicBezTo>
                  <a:cubicBezTo>
                    <a:pt x="4236" y="9"/>
                    <a:pt x="4089" y="1"/>
                    <a:pt x="3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21"/>
            <p:cNvSpPr/>
            <p:nvPr/>
          </p:nvSpPr>
          <p:spPr>
            <a:xfrm>
              <a:off x="1150678" y="1629150"/>
              <a:ext cx="11694" cy="53037"/>
            </a:xfrm>
            <a:custGeom>
              <a:avLst/>
              <a:gdLst/>
              <a:ahLst/>
              <a:cxnLst/>
              <a:rect l="l" t="t" r="r" b="b"/>
              <a:pathLst>
                <a:path w="366" h="1660" extrusionOk="0">
                  <a:moveTo>
                    <a:pt x="123" y="0"/>
                  </a:moveTo>
                  <a:cubicBezTo>
                    <a:pt x="74" y="0"/>
                    <a:pt x="34" y="29"/>
                    <a:pt x="30" y="102"/>
                  </a:cubicBezTo>
                  <a:cubicBezTo>
                    <a:pt x="0" y="581"/>
                    <a:pt x="34" y="1088"/>
                    <a:pt x="105" y="1562"/>
                  </a:cubicBezTo>
                  <a:cubicBezTo>
                    <a:pt x="112" y="1606"/>
                    <a:pt x="167" y="1660"/>
                    <a:pt x="210" y="1660"/>
                  </a:cubicBezTo>
                  <a:cubicBezTo>
                    <a:pt x="232" y="1660"/>
                    <a:pt x="250" y="1645"/>
                    <a:pt x="257" y="1609"/>
                  </a:cubicBezTo>
                  <a:cubicBezTo>
                    <a:pt x="334" y="1149"/>
                    <a:pt x="365" y="649"/>
                    <a:pt x="331" y="183"/>
                  </a:cubicBezTo>
                  <a:cubicBezTo>
                    <a:pt x="325" y="88"/>
                    <a:pt x="209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21"/>
            <p:cNvSpPr/>
            <p:nvPr/>
          </p:nvSpPr>
          <p:spPr>
            <a:xfrm>
              <a:off x="1248317" y="1682188"/>
              <a:ext cx="31151" cy="46296"/>
            </a:xfrm>
            <a:custGeom>
              <a:avLst/>
              <a:gdLst/>
              <a:ahLst/>
              <a:cxnLst/>
              <a:rect l="l" t="t" r="r" b="b"/>
              <a:pathLst>
                <a:path w="975" h="1449" extrusionOk="0">
                  <a:moveTo>
                    <a:pt x="755" y="0"/>
                  </a:moveTo>
                  <a:cubicBezTo>
                    <a:pt x="727" y="0"/>
                    <a:pt x="701" y="12"/>
                    <a:pt x="681" y="40"/>
                  </a:cubicBezTo>
                  <a:cubicBezTo>
                    <a:pt x="414" y="412"/>
                    <a:pt x="84" y="881"/>
                    <a:pt x="6" y="1341"/>
                  </a:cubicBezTo>
                  <a:cubicBezTo>
                    <a:pt x="1" y="1381"/>
                    <a:pt x="27" y="1448"/>
                    <a:pt x="66" y="1448"/>
                  </a:cubicBezTo>
                  <a:cubicBezTo>
                    <a:pt x="77" y="1448"/>
                    <a:pt x="88" y="1444"/>
                    <a:pt x="101" y="1432"/>
                  </a:cubicBezTo>
                  <a:cubicBezTo>
                    <a:pt x="263" y="1281"/>
                    <a:pt x="374" y="1064"/>
                    <a:pt x="492" y="878"/>
                  </a:cubicBezTo>
                  <a:cubicBezTo>
                    <a:pt x="624" y="669"/>
                    <a:pt x="770" y="462"/>
                    <a:pt x="908" y="253"/>
                  </a:cubicBezTo>
                  <a:cubicBezTo>
                    <a:pt x="974" y="153"/>
                    <a:pt x="854" y="0"/>
                    <a:pt x="7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21"/>
            <p:cNvSpPr/>
            <p:nvPr/>
          </p:nvSpPr>
          <p:spPr>
            <a:xfrm>
              <a:off x="1308638" y="1782322"/>
              <a:ext cx="52462" cy="28084"/>
            </a:xfrm>
            <a:custGeom>
              <a:avLst/>
              <a:gdLst/>
              <a:ahLst/>
              <a:cxnLst/>
              <a:rect l="l" t="t" r="r" b="b"/>
              <a:pathLst>
                <a:path w="1642" h="879" extrusionOk="0">
                  <a:moveTo>
                    <a:pt x="1421" y="0"/>
                  </a:moveTo>
                  <a:cubicBezTo>
                    <a:pt x="1402" y="0"/>
                    <a:pt x="1383" y="6"/>
                    <a:pt x="1365" y="18"/>
                  </a:cubicBezTo>
                  <a:cubicBezTo>
                    <a:pt x="1112" y="201"/>
                    <a:pt x="855" y="309"/>
                    <a:pt x="561" y="410"/>
                  </a:cubicBezTo>
                  <a:cubicBezTo>
                    <a:pt x="351" y="485"/>
                    <a:pt x="17" y="566"/>
                    <a:pt x="0" y="829"/>
                  </a:cubicBezTo>
                  <a:cubicBezTo>
                    <a:pt x="0" y="846"/>
                    <a:pt x="7" y="876"/>
                    <a:pt x="30" y="876"/>
                  </a:cubicBezTo>
                  <a:cubicBezTo>
                    <a:pt x="41" y="878"/>
                    <a:pt x="53" y="879"/>
                    <a:pt x="64" y="879"/>
                  </a:cubicBezTo>
                  <a:cubicBezTo>
                    <a:pt x="153" y="879"/>
                    <a:pt x="230" y="832"/>
                    <a:pt x="314" y="799"/>
                  </a:cubicBezTo>
                  <a:cubicBezTo>
                    <a:pt x="459" y="742"/>
                    <a:pt x="608" y="698"/>
                    <a:pt x="757" y="650"/>
                  </a:cubicBezTo>
                  <a:cubicBezTo>
                    <a:pt x="1031" y="563"/>
                    <a:pt x="1372" y="478"/>
                    <a:pt x="1565" y="252"/>
                  </a:cubicBezTo>
                  <a:cubicBezTo>
                    <a:pt x="1641" y="163"/>
                    <a:pt x="1526" y="0"/>
                    <a:pt x="14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21"/>
            <p:cNvSpPr/>
            <p:nvPr/>
          </p:nvSpPr>
          <p:spPr>
            <a:xfrm>
              <a:off x="1297711" y="1901817"/>
              <a:ext cx="51056" cy="23004"/>
            </a:xfrm>
            <a:custGeom>
              <a:avLst/>
              <a:gdLst/>
              <a:ahLst/>
              <a:cxnLst/>
              <a:rect l="l" t="t" r="r" b="b"/>
              <a:pathLst>
                <a:path w="1598" h="720" extrusionOk="0">
                  <a:moveTo>
                    <a:pt x="84" y="1"/>
                  </a:moveTo>
                  <a:cubicBezTo>
                    <a:pt x="16" y="1"/>
                    <a:pt x="1" y="70"/>
                    <a:pt x="21" y="137"/>
                  </a:cubicBezTo>
                  <a:cubicBezTo>
                    <a:pt x="18" y="141"/>
                    <a:pt x="14" y="145"/>
                    <a:pt x="14" y="145"/>
                  </a:cubicBezTo>
                  <a:cubicBezTo>
                    <a:pt x="18" y="154"/>
                    <a:pt x="27" y="158"/>
                    <a:pt x="31" y="165"/>
                  </a:cubicBezTo>
                  <a:cubicBezTo>
                    <a:pt x="44" y="198"/>
                    <a:pt x="68" y="226"/>
                    <a:pt x="96" y="239"/>
                  </a:cubicBezTo>
                  <a:cubicBezTo>
                    <a:pt x="99" y="239"/>
                    <a:pt x="99" y="243"/>
                    <a:pt x="102" y="243"/>
                  </a:cubicBezTo>
                  <a:cubicBezTo>
                    <a:pt x="210" y="324"/>
                    <a:pt x="375" y="368"/>
                    <a:pt x="484" y="405"/>
                  </a:cubicBezTo>
                  <a:cubicBezTo>
                    <a:pt x="774" y="513"/>
                    <a:pt x="1082" y="577"/>
                    <a:pt x="1369" y="702"/>
                  </a:cubicBezTo>
                  <a:cubicBezTo>
                    <a:pt x="1398" y="714"/>
                    <a:pt x="1424" y="720"/>
                    <a:pt x="1446" y="720"/>
                  </a:cubicBezTo>
                  <a:cubicBezTo>
                    <a:pt x="1589" y="720"/>
                    <a:pt x="1597" y="498"/>
                    <a:pt x="1437" y="425"/>
                  </a:cubicBezTo>
                  <a:cubicBezTo>
                    <a:pt x="1024" y="239"/>
                    <a:pt x="551" y="137"/>
                    <a:pt x="119" y="6"/>
                  </a:cubicBezTo>
                  <a:cubicBezTo>
                    <a:pt x="106" y="2"/>
                    <a:pt x="94" y="1"/>
                    <a:pt x="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21"/>
            <p:cNvSpPr/>
            <p:nvPr/>
          </p:nvSpPr>
          <p:spPr>
            <a:xfrm>
              <a:off x="1208444" y="2023454"/>
              <a:ext cx="40321" cy="45401"/>
            </a:xfrm>
            <a:custGeom>
              <a:avLst/>
              <a:gdLst/>
              <a:ahLst/>
              <a:cxnLst/>
              <a:rect l="l" t="t" r="r" b="b"/>
              <a:pathLst>
                <a:path w="1262" h="1421" extrusionOk="0">
                  <a:moveTo>
                    <a:pt x="143" y="0"/>
                  </a:moveTo>
                  <a:cubicBezTo>
                    <a:pt x="69" y="0"/>
                    <a:pt x="0" y="46"/>
                    <a:pt x="27" y="136"/>
                  </a:cubicBezTo>
                  <a:cubicBezTo>
                    <a:pt x="104" y="410"/>
                    <a:pt x="277" y="697"/>
                    <a:pt x="436" y="933"/>
                  </a:cubicBezTo>
                  <a:cubicBezTo>
                    <a:pt x="571" y="1129"/>
                    <a:pt x="747" y="1366"/>
                    <a:pt x="997" y="1416"/>
                  </a:cubicBezTo>
                  <a:cubicBezTo>
                    <a:pt x="1011" y="1419"/>
                    <a:pt x="1025" y="1420"/>
                    <a:pt x="1039" y="1420"/>
                  </a:cubicBezTo>
                  <a:cubicBezTo>
                    <a:pt x="1190" y="1420"/>
                    <a:pt x="1262" y="1255"/>
                    <a:pt x="1126" y="1146"/>
                  </a:cubicBezTo>
                  <a:cubicBezTo>
                    <a:pt x="936" y="998"/>
                    <a:pt x="808" y="862"/>
                    <a:pt x="675" y="656"/>
                  </a:cubicBezTo>
                  <a:cubicBezTo>
                    <a:pt x="544" y="450"/>
                    <a:pt x="432" y="210"/>
                    <a:pt x="254" y="41"/>
                  </a:cubicBezTo>
                  <a:cubicBezTo>
                    <a:pt x="225" y="14"/>
                    <a:pt x="184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21"/>
            <p:cNvSpPr/>
            <p:nvPr/>
          </p:nvSpPr>
          <p:spPr>
            <a:xfrm>
              <a:off x="1102721" y="2034636"/>
              <a:ext cx="14282" cy="47637"/>
            </a:xfrm>
            <a:custGeom>
              <a:avLst/>
              <a:gdLst/>
              <a:ahLst/>
              <a:cxnLst/>
              <a:rect l="l" t="t" r="r" b="b"/>
              <a:pathLst>
                <a:path w="447" h="1491" extrusionOk="0">
                  <a:moveTo>
                    <a:pt x="170" y="1"/>
                  </a:moveTo>
                  <a:cubicBezTo>
                    <a:pt x="140" y="1"/>
                    <a:pt x="113" y="18"/>
                    <a:pt x="102" y="63"/>
                  </a:cubicBezTo>
                  <a:cubicBezTo>
                    <a:pt x="38" y="327"/>
                    <a:pt x="55" y="610"/>
                    <a:pt x="48" y="880"/>
                  </a:cubicBezTo>
                  <a:cubicBezTo>
                    <a:pt x="44" y="1117"/>
                    <a:pt x="1" y="1289"/>
                    <a:pt x="177" y="1462"/>
                  </a:cubicBezTo>
                  <a:cubicBezTo>
                    <a:pt x="192" y="1478"/>
                    <a:pt x="209" y="1490"/>
                    <a:pt x="229" y="1490"/>
                  </a:cubicBezTo>
                  <a:cubicBezTo>
                    <a:pt x="239" y="1490"/>
                    <a:pt x="250" y="1487"/>
                    <a:pt x="261" y="1479"/>
                  </a:cubicBezTo>
                  <a:cubicBezTo>
                    <a:pt x="447" y="1350"/>
                    <a:pt x="383" y="1147"/>
                    <a:pt x="379" y="938"/>
                  </a:cubicBezTo>
                  <a:cubicBezTo>
                    <a:pt x="372" y="671"/>
                    <a:pt x="386" y="387"/>
                    <a:pt x="325" y="127"/>
                  </a:cubicBezTo>
                  <a:cubicBezTo>
                    <a:pt x="312" y="71"/>
                    <a:pt x="232" y="1"/>
                    <a:pt x="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21"/>
            <p:cNvSpPr/>
            <p:nvPr/>
          </p:nvSpPr>
          <p:spPr>
            <a:xfrm>
              <a:off x="950896" y="2001408"/>
              <a:ext cx="62271" cy="34059"/>
            </a:xfrm>
            <a:custGeom>
              <a:avLst/>
              <a:gdLst/>
              <a:ahLst/>
              <a:cxnLst/>
              <a:rect l="l" t="t" r="r" b="b"/>
              <a:pathLst>
                <a:path w="1949" h="1066" extrusionOk="0">
                  <a:moveTo>
                    <a:pt x="1663" y="1"/>
                  </a:moveTo>
                  <a:cubicBezTo>
                    <a:pt x="1399" y="1"/>
                    <a:pt x="1135" y="172"/>
                    <a:pt x="914" y="302"/>
                  </a:cubicBezTo>
                  <a:cubicBezTo>
                    <a:pt x="650" y="454"/>
                    <a:pt x="390" y="620"/>
                    <a:pt x="140" y="799"/>
                  </a:cubicBezTo>
                  <a:cubicBezTo>
                    <a:pt x="0" y="895"/>
                    <a:pt x="172" y="1066"/>
                    <a:pt x="318" y="1066"/>
                  </a:cubicBezTo>
                  <a:cubicBezTo>
                    <a:pt x="346" y="1066"/>
                    <a:pt x="373" y="1059"/>
                    <a:pt x="397" y="1045"/>
                  </a:cubicBezTo>
                  <a:cubicBezTo>
                    <a:pt x="846" y="775"/>
                    <a:pt x="1272" y="386"/>
                    <a:pt x="1792" y="258"/>
                  </a:cubicBezTo>
                  <a:cubicBezTo>
                    <a:pt x="1948" y="217"/>
                    <a:pt x="1772" y="1"/>
                    <a:pt x="1671" y="1"/>
                  </a:cubicBezTo>
                  <a:cubicBezTo>
                    <a:pt x="1668" y="1"/>
                    <a:pt x="166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21"/>
            <p:cNvSpPr/>
            <p:nvPr/>
          </p:nvSpPr>
          <p:spPr>
            <a:xfrm>
              <a:off x="923483" y="1883030"/>
              <a:ext cx="68724" cy="14026"/>
            </a:xfrm>
            <a:custGeom>
              <a:avLst/>
              <a:gdLst/>
              <a:ahLst/>
              <a:cxnLst/>
              <a:rect l="l" t="t" r="r" b="b"/>
              <a:pathLst>
                <a:path w="2151" h="439" extrusionOk="0">
                  <a:moveTo>
                    <a:pt x="1755" y="1"/>
                  </a:moveTo>
                  <a:cubicBezTo>
                    <a:pt x="1237" y="1"/>
                    <a:pt x="718" y="108"/>
                    <a:pt x="200" y="124"/>
                  </a:cubicBezTo>
                  <a:cubicBezTo>
                    <a:pt x="1" y="128"/>
                    <a:pt x="99" y="398"/>
                    <a:pt x="247" y="415"/>
                  </a:cubicBezTo>
                  <a:cubicBezTo>
                    <a:pt x="376" y="432"/>
                    <a:pt x="505" y="439"/>
                    <a:pt x="635" y="439"/>
                  </a:cubicBezTo>
                  <a:cubicBezTo>
                    <a:pt x="1060" y="439"/>
                    <a:pt x="1491" y="365"/>
                    <a:pt x="1910" y="347"/>
                  </a:cubicBezTo>
                  <a:cubicBezTo>
                    <a:pt x="2150" y="334"/>
                    <a:pt x="2069" y="6"/>
                    <a:pt x="1863" y="3"/>
                  </a:cubicBezTo>
                  <a:cubicBezTo>
                    <a:pt x="1827" y="2"/>
                    <a:pt x="1791" y="1"/>
                    <a:pt x="1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21"/>
            <p:cNvSpPr/>
            <p:nvPr/>
          </p:nvSpPr>
          <p:spPr>
            <a:xfrm>
              <a:off x="918850" y="1768104"/>
              <a:ext cx="74507" cy="19170"/>
            </a:xfrm>
            <a:custGeom>
              <a:avLst/>
              <a:gdLst/>
              <a:ahLst/>
              <a:cxnLst/>
              <a:rect l="l" t="t" r="r" b="b"/>
              <a:pathLst>
                <a:path w="2332" h="600" extrusionOk="0">
                  <a:moveTo>
                    <a:pt x="475" y="1"/>
                  </a:moveTo>
                  <a:cubicBezTo>
                    <a:pt x="362" y="1"/>
                    <a:pt x="249" y="9"/>
                    <a:pt x="136" y="28"/>
                  </a:cubicBezTo>
                  <a:cubicBezTo>
                    <a:pt x="1" y="51"/>
                    <a:pt x="126" y="267"/>
                    <a:pt x="224" y="271"/>
                  </a:cubicBezTo>
                  <a:cubicBezTo>
                    <a:pt x="866" y="301"/>
                    <a:pt x="1454" y="480"/>
                    <a:pt x="2083" y="596"/>
                  </a:cubicBezTo>
                  <a:cubicBezTo>
                    <a:pt x="2098" y="598"/>
                    <a:pt x="2113" y="600"/>
                    <a:pt x="2127" y="600"/>
                  </a:cubicBezTo>
                  <a:cubicBezTo>
                    <a:pt x="2327" y="600"/>
                    <a:pt x="2332" y="325"/>
                    <a:pt x="2123" y="287"/>
                  </a:cubicBezTo>
                  <a:cubicBezTo>
                    <a:pt x="1587" y="198"/>
                    <a:pt x="1030" y="1"/>
                    <a:pt x="4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21"/>
            <p:cNvSpPr/>
            <p:nvPr/>
          </p:nvSpPr>
          <p:spPr>
            <a:xfrm>
              <a:off x="1011505" y="1660877"/>
              <a:ext cx="34921" cy="38691"/>
            </a:xfrm>
            <a:custGeom>
              <a:avLst/>
              <a:gdLst/>
              <a:ahLst/>
              <a:cxnLst/>
              <a:rect l="l" t="t" r="r" b="b"/>
              <a:pathLst>
                <a:path w="1093" h="1211" extrusionOk="0">
                  <a:moveTo>
                    <a:pt x="137" y="1"/>
                  </a:moveTo>
                  <a:cubicBezTo>
                    <a:pt x="131" y="1"/>
                    <a:pt x="125" y="2"/>
                    <a:pt x="118" y="4"/>
                  </a:cubicBezTo>
                  <a:cubicBezTo>
                    <a:pt x="98" y="11"/>
                    <a:pt x="78" y="18"/>
                    <a:pt x="58" y="25"/>
                  </a:cubicBezTo>
                  <a:cubicBezTo>
                    <a:pt x="17" y="42"/>
                    <a:pt x="0" y="99"/>
                    <a:pt x="11" y="136"/>
                  </a:cubicBezTo>
                  <a:cubicBezTo>
                    <a:pt x="108" y="531"/>
                    <a:pt x="470" y="772"/>
                    <a:pt x="672" y="1106"/>
                  </a:cubicBezTo>
                  <a:cubicBezTo>
                    <a:pt x="714" y="1177"/>
                    <a:pt x="803" y="1210"/>
                    <a:pt x="882" y="1210"/>
                  </a:cubicBezTo>
                  <a:cubicBezTo>
                    <a:pt x="996" y="1210"/>
                    <a:pt x="1093" y="1143"/>
                    <a:pt x="1017" y="1025"/>
                  </a:cubicBezTo>
                  <a:cubicBezTo>
                    <a:pt x="882" y="812"/>
                    <a:pt x="706" y="639"/>
                    <a:pt x="538" y="457"/>
                  </a:cubicBezTo>
                  <a:cubicBezTo>
                    <a:pt x="460" y="372"/>
                    <a:pt x="379" y="288"/>
                    <a:pt x="315" y="193"/>
                  </a:cubicBezTo>
                  <a:cubicBezTo>
                    <a:pt x="286" y="153"/>
                    <a:pt x="210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9" name="Google Shape;829;p21"/>
          <p:cNvSpPr/>
          <p:nvPr/>
        </p:nvSpPr>
        <p:spPr>
          <a:xfrm>
            <a:off x="-4374" y="1109507"/>
            <a:ext cx="723730" cy="1113355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0" name="Google Shape;830;p21"/>
          <p:cNvSpPr/>
          <p:nvPr/>
        </p:nvSpPr>
        <p:spPr>
          <a:xfrm>
            <a:off x="1789752" y="242925"/>
            <a:ext cx="219572" cy="217062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124070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1_Title and text">
    <p:spTree>
      <p:nvGrpSpPr>
        <p:cNvPr id="1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Google Shape;808;p21"/>
          <p:cNvSpPr txBox="1">
            <a:spLocks noGrp="1"/>
          </p:cNvSpPr>
          <p:nvPr>
            <p:ph type="subTitle" idx="1"/>
          </p:nvPr>
        </p:nvSpPr>
        <p:spPr>
          <a:xfrm>
            <a:off x="4821025" y="2569475"/>
            <a:ext cx="3253200" cy="105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9" name="Google Shape;809;p21"/>
          <p:cNvSpPr txBox="1">
            <a:spLocks noGrp="1"/>
          </p:cNvSpPr>
          <p:nvPr>
            <p:ph type="title"/>
          </p:nvPr>
        </p:nvSpPr>
        <p:spPr>
          <a:xfrm>
            <a:off x="5334000" y="1148075"/>
            <a:ext cx="2571600" cy="75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10" name="Google Shape;810;p21"/>
          <p:cNvSpPr/>
          <p:nvPr/>
        </p:nvSpPr>
        <p:spPr>
          <a:xfrm rot="10800000">
            <a:off x="8503253" y="4061805"/>
            <a:ext cx="640745" cy="985667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1" name="Google Shape;811;p21"/>
          <p:cNvSpPr/>
          <p:nvPr/>
        </p:nvSpPr>
        <p:spPr>
          <a:xfrm>
            <a:off x="8505726" y="3814558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2" name="Google Shape;812;p21"/>
          <p:cNvSpPr/>
          <p:nvPr/>
        </p:nvSpPr>
        <p:spPr>
          <a:xfrm>
            <a:off x="8269975" y="4824038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3" name="Google Shape;813;p21"/>
          <p:cNvSpPr/>
          <p:nvPr/>
        </p:nvSpPr>
        <p:spPr>
          <a:xfrm>
            <a:off x="8430786" y="804702"/>
            <a:ext cx="282501" cy="245514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4" name="Google Shape;814;p21"/>
          <p:cNvSpPr/>
          <p:nvPr/>
        </p:nvSpPr>
        <p:spPr>
          <a:xfrm rot="-2401151">
            <a:off x="8054199" y="4319816"/>
            <a:ext cx="224896" cy="130418"/>
          </a:xfrm>
          <a:custGeom>
            <a:avLst/>
            <a:gdLst/>
            <a:ahLst/>
            <a:cxnLst/>
            <a:rect l="l" t="t" r="r" b="b"/>
            <a:pathLst>
              <a:path w="5732" h="3324" extrusionOk="0">
                <a:moveTo>
                  <a:pt x="1458" y="291"/>
                </a:moveTo>
                <a:cubicBezTo>
                  <a:pt x="2030" y="291"/>
                  <a:pt x="2534" y="879"/>
                  <a:pt x="2778" y="1349"/>
                </a:cubicBezTo>
                <a:cubicBezTo>
                  <a:pt x="2789" y="1372"/>
                  <a:pt x="2805" y="1385"/>
                  <a:pt x="2819" y="1389"/>
                </a:cubicBezTo>
                <a:cubicBezTo>
                  <a:pt x="2824" y="1391"/>
                  <a:pt x="2828" y="1392"/>
                  <a:pt x="2832" y="1392"/>
                </a:cubicBezTo>
                <a:cubicBezTo>
                  <a:pt x="2836" y="1392"/>
                  <a:pt x="2840" y="1391"/>
                  <a:pt x="2845" y="1389"/>
                </a:cubicBezTo>
                <a:cubicBezTo>
                  <a:pt x="2853" y="1389"/>
                  <a:pt x="2856" y="1385"/>
                  <a:pt x="2859" y="1385"/>
                </a:cubicBezTo>
                <a:lnTo>
                  <a:pt x="2862" y="1382"/>
                </a:lnTo>
                <a:cubicBezTo>
                  <a:pt x="3248" y="1156"/>
                  <a:pt x="3548" y="834"/>
                  <a:pt x="3971" y="663"/>
                </a:cubicBezTo>
                <a:cubicBezTo>
                  <a:pt x="4134" y="598"/>
                  <a:pt x="4301" y="558"/>
                  <a:pt x="4446" y="558"/>
                </a:cubicBezTo>
                <a:cubicBezTo>
                  <a:pt x="4748" y="558"/>
                  <a:pt x="4959" y="728"/>
                  <a:pt x="4863" y="1199"/>
                </a:cubicBezTo>
                <a:cubicBezTo>
                  <a:pt x="4751" y="1737"/>
                  <a:pt x="4258" y="2135"/>
                  <a:pt x="3819" y="2416"/>
                </a:cubicBezTo>
                <a:cubicBezTo>
                  <a:pt x="3413" y="2673"/>
                  <a:pt x="2940" y="2788"/>
                  <a:pt x="2531" y="3021"/>
                </a:cubicBezTo>
                <a:cubicBezTo>
                  <a:pt x="1926" y="2572"/>
                  <a:pt x="1234" y="2062"/>
                  <a:pt x="903" y="1375"/>
                </a:cubicBezTo>
                <a:cubicBezTo>
                  <a:pt x="707" y="973"/>
                  <a:pt x="781" y="409"/>
                  <a:pt x="1295" y="307"/>
                </a:cubicBezTo>
                <a:cubicBezTo>
                  <a:pt x="1350" y="296"/>
                  <a:pt x="1404" y="291"/>
                  <a:pt x="1458" y="291"/>
                </a:cubicBezTo>
                <a:close/>
                <a:moveTo>
                  <a:pt x="1324" y="0"/>
                </a:moveTo>
                <a:cubicBezTo>
                  <a:pt x="991" y="0"/>
                  <a:pt x="690" y="144"/>
                  <a:pt x="521" y="497"/>
                </a:cubicBezTo>
                <a:cubicBezTo>
                  <a:pt x="0" y="1588"/>
                  <a:pt x="1680" y="2748"/>
                  <a:pt x="2390" y="3281"/>
                </a:cubicBezTo>
                <a:cubicBezTo>
                  <a:pt x="2429" y="3311"/>
                  <a:pt x="2473" y="3323"/>
                  <a:pt x="2514" y="3323"/>
                </a:cubicBezTo>
                <a:cubicBezTo>
                  <a:pt x="2554" y="3323"/>
                  <a:pt x="2592" y="3311"/>
                  <a:pt x="2622" y="3291"/>
                </a:cubicBezTo>
                <a:cubicBezTo>
                  <a:pt x="3711" y="3210"/>
                  <a:pt x="5732" y="1967"/>
                  <a:pt x="5218" y="683"/>
                </a:cubicBezTo>
                <a:cubicBezTo>
                  <a:pt x="5078" y="337"/>
                  <a:pt x="4787" y="200"/>
                  <a:pt x="4451" y="200"/>
                </a:cubicBezTo>
                <a:cubicBezTo>
                  <a:pt x="3853" y="200"/>
                  <a:pt x="3115" y="636"/>
                  <a:pt x="2853" y="1095"/>
                </a:cubicBezTo>
                <a:cubicBezTo>
                  <a:pt x="2685" y="510"/>
                  <a:pt x="1949" y="0"/>
                  <a:pt x="132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5" name="Google Shape;815;p21"/>
          <p:cNvSpPr/>
          <p:nvPr/>
        </p:nvSpPr>
        <p:spPr>
          <a:xfrm>
            <a:off x="495900" y="2049613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6" name="Google Shape;816;p21"/>
          <p:cNvGrpSpPr/>
          <p:nvPr/>
        </p:nvGrpSpPr>
        <p:grpSpPr>
          <a:xfrm>
            <a:off x="430034" y="267575"/>
            <a:ext cx="1099080" cy="1113371"/>
            <a:chOff x="918850" y="1629150"/>
            <a:chExt cx="442250" cy="453124"/>
          </a:xfrm>
        </p:grpSpPr>
        <p:sp>
          <p:nvSpPr>
            <p:cNvPr id="817" name="Google Shape;817;p21"/>
            <p:cNvSpPr/>
            <p:nvPr/>
          </p:nvSpPr>
          <p:spPr>
            <a:xfrm>
              <a:off x="1015722" y="1741872"/>
              <a:ext cx="267869" cy="245600"/>
            </a:xfrm>
            <a:custGeom>
              <a:avLst/>
              <a:gdLst/>
              <a:ahLst/>
              <a:cxnLst/>
              <a:rect l="l" t="t" r="r" b="b"/>
              <a:pathLst>
                <a:path w="8384" h="7687" extrusionOk="0">
                  <a:moveTo>
                    <a:pt x="3609" y="0"/>
                  </a:moveTo>
                  <a:cubicBezTo>
                    <a:pt x="2511" y="0"/>
                    <a:pt x="1440" y="451"/>
                    <a:pt x="763" y="1473"/>
                  </a:cubicBezTo>
                  <a:cubicBezTo>
                    <a:pt x="753" y="1488"/>
                    <a:pt x="742" y="1494"/>
                    <a:pt x="732" y="1494"/>
                  </a:cubicBezTo>
                  <a:cubicBezTo>
                    <a:pt x="716" y="1494"/>
                    <a:pt x="702" y="1480"/>
                    <a:pt x="690" y="1460"/>
                  </a:cubicBezTo>
                  <a:cubicBezTo>
                    <a:pt x="199" y="2305"/>
                    <a:pt x="0" y="3343"/>
                    <a:pt x="0" y="4282"/>
                  </a:cubicBezTo>
                  <a:cubicBezTo>
                    <a:pt x="0" y="4508"/>
                    <a:pt x="24" y="4731"/>
                    <a:pt x="64" y="4945"/>
                  </a:cubicBezTo>
                  <a:cubicBezTo>
                    <a:pt x="111" y="4099"/>
                    <a:pt x="433" y="3241"/>
                    <a:pt x="913" y="2619"/>
                  </a:cubicBezTo>
                  <a:cubicBezTo>
                    <a:pt x="1503" y="1857"/>
                    <a:pt x="2437" y="1440"/>
                    <a:pt x="3379" y="1440"/>
                  </a:cubicBezTo>
                  <a:cubicBezTo>
                    <a:pt x="3844" y="1440"/>
                    <a:pt x="4312" y="1542"/>
                    <a:pt x="4741" y="1754"/>
                  </a:cubicBezTo>
                  <a:cubicBezTo>
                    <a:pt x="5985" y="2365"/>
                    <a:pt x="6505" y="4059"/>
                    <a:pt x="5403" y="5082"/>
                  </a:cubicBezTo>
                  <a:cubicBezTo>
                    <a:pt x="5075" y="5387"/>
                    <a:pt x="4597" y="5552"/>
                    <a:pt x="4131" y="5552"/>
                  </a:cubicBezTo>
                  <a:cubicBezTo>
                    <a:pt x="3511" y="5552"/>
                    <a:pt x="2912" y="5260"/>
                    <a:pt x="2713" y="4616"/>
                  </a:cubicBezTo>
                  <a:cubicBezTo>
                    <a:pt x="2506" y="3952"/>
                    <a:pt x="2911" y="3302"/>
                    <a:pt x="3480" y="3302"/>
                  </a:cubicBezTo>
                  <a:cubicBezTo>
                    <a:pt x="3644" y="3302"/>
                    <a:pt x="3821" y="3355"/>
                    <a:pt x="4001" y="3477"/>
                  </a:cubicBezTo>
                  <a:cubicBezTo>
                    <a:pt x="4070" y="3525"/>
                    <a:pt x="4072" y="3671"/>
                    <a:pt x="3988" y="3671"/>
                  </a:cubicBezTo>
                  <a:cubicBezTo>
                    <a:pt x="3977" y="3671"/>
                    <a:pt x="3964" y="3669"/>
                    <a:pt x="3950" y="3663"/>
                  </a:cubicBezTo>
                  <a:cubicBezTo>
                    <a:pt x="3859" y="3628"/>
                    <a:pt x="3775" y="3612"/>
                    <a:pt x="3699" y="3612"/>
                  </a:cubicBezTo>
                  <a:cubicBezTo>
                    <a:pt x="2974" y="3612"/>
                    <a:pt x="2903" y="5041"/>
                    <a:pt x="4045" y="5041"/>
                  </a:cubicBezTo>
                  <a:cubicBezTo>
                    <a:pt x="4151" y="5041"/>
                    <a:pt x="4268" y="5028"/>
                    <a:pt x="4396" y="5001"/>
                  </a:cubicBezTo>
                  <a:cubicBezTo>
                    <a:pt x="5322" y="4809"/>
                    <a:pt x="5745" y="3886"/>
                    <a:pt x="5346" y="3008"/>
                  </a:cubicBezTo>
                  <a:cubicBezTo>
                    <a:pt x="4990" y="2221"/>
                    <a:pt x="4271" y="1890"/>
                    <a:pt x="3513" y="1890"/>
                  </a:cubicBezTo>
                  <a:cubicBezTo>
                    <a:pt x="2620" y="1890"/>
                    <a:pt x="1673" y="2349"/>
                    <a:pt x="1203" y="3065"/>
                  </a:cubicBezTo>
                  <a:cubicBezTo>
                    <a:pt x="520" y="4106"/>
                    <a:pt x="297" y="5823"/>
                    <a:pt x="1233" y="6790"/>
                  </a:cubicBezTo>
                  <a:cubicBezTo>
                    <a:pt x="1869" y="7448"/>
                    <a:pt x="2849" y="7687"/>
                    <a:pt x="3753" y="7687"/>
                  </a:cubicBezTo>
                  <a:cubicBezTo>
                    <a:pt x="3874" y="7687"/>
                    <a:pt x="3992" y="7682"/>
                    <a:pt x="4109" y="7674"/>
                  </a:cubicBezTo>
                  <a:cubicBezTo>
                    <a:pt x="6732" y="7499"/>
                    <a:pt x="8384" y="5073"/>
                    <a:pt x="7468" y="2545"/>
                  </a:cubicBezTo>
                  <a:cubicBezTo>
                    <a:pt x="6901" y="977"/>
                    <a:pt x="5225" y="0"/>
                    <a:pt x="36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21"/>
            <p:cNvSpPr/>
            <p:nvPr/>
          </p:nvSpPr>
          <p:spPr>
            <a:xfrm>
              <a:off x="1016680" y="1729347"/>
              <a:ext cx="282406" cy="275153"/>
            </a:xfrm>
            <a:custGeom>
              <a:avLst/>
              <a:gdLst/>
              <a:ahLst/>
              <a:cxnLst/>
              <a:rect l="l" t="t" r="r" b="b"/>
              <a:pathLst>
                <a:path w="8839" h="8612" extrusionOk="0">
                  <a:moveTo>
                    <a:pt x="3937" y="1"/>
                  </a:moveTo>
                  <a:cubicBezTo>
                    <a:pt x="2672" y="1"/>
                    <a:pt x="1101" y="550"/>
                    <a:pt x="639" y="1754"/>
                  </a:cubicBezTo>
                  <a:cubicBezTo>
                    <a:pt x="632" y="1778"/>
                    <a:pt x="643" y="1822"/>
                    <a:pt x="660" y="1852"/>
                  </a:cubicBezTo>
                  <a:cubicBezTo>
                    <a:pt x="672" y="1872"/>
                    <a:pt x="686" y="1886"/>
                    <a:pt x="702" y="1886"/>
                  </a:cubicBezTo>
                  <a:cubicBezTo>
                    <a:pt x="712" y="1886"/>
                    <a:pt x="723" y="1880"/>
                    <a:pt x="733" y="1865"/>
                  </a:cubicBezTo>
                  <a:cubicBezTo>
                    <a:pt x="1410" y="843"/>
                    <a:pt x="2481" y="392"/>
                    <a:pt x="3579" y="392"/>
                  </a:cubicBezTo>
                  <a:cubicBezTo>
                    <a:pt x="5195" y="392"/>
                    <a:pt x="6871" y="1369"/>
                    <a:pt x="7438" y="2937"/>
                  </a:cubicBezTo>
                  <a:cubicBezTo>
                    <a:pt x="8354" y="5465"/>
                    <a:pt x="6702" y="7891"/>
                    <a:pt x="4079" y="8066"/>
                  </a:cubicBezTo>
                  <a:cubicBezTo>
                    <a:pt x="3962" y="8074"/>
                    <a:pt x="3844" y="8079"/>
                    <a:pt x="3723" y="8079"/>
                  </a:cubicBezTo>
                  <a:cubicBezTo>
                    <a:pt x="2819" y="8079"/>
                    <a:pt x="1839" y="7840"/>
                    <a:pt x="1203" y="7182"/>
                  </a:cubicBezTo>
                  <a:cubicBezTo>
                    <a:pt x="267" y="6215"/>
                    <a:pt x="490" y="4498"/>
                    <a:pt x="1173" y="3457"/>
                  </a:cubicBezTo>
                  <a:cubicBezTo>
                    <a:pt x="1643" y="2741"/>
                    <a:pt x="2590" y="2282"/>
                    <a:pt x="3483" y="2282"/>
                  </a:cubicBezTo>
                  <a:cubicBezTo>
                    <a:pt x="4241" y="2282"/>
                    <a:pt x="4960" y="2613"/>
                    <a:pt x="5316" y="3400"/>
                  </a:cubicBezTo>
                  <a:cubicBezTo>
                    <a:pt x="5715" y="4278"/>
                    <a:pt x="5292" y="5201"/>
                    <a:pt x="4366" y="5393"/>
                  </a:cubicBezTo>
                  <a:cubicBezTo>
                    <a:pt x="4238" y="5420"/>
                    <a:pt x="4121" y="5433"/>
                    <a:pt x="4015" y="5433"/>
                  </a:cubicBezTo>
                  <a:cubicBezTo>
                    <a:pt x="2873" y="5433"/>
                    <a:pt x="2944" y="4004"/>
                    <a:pt x="3669" y="4004"/>
                  </a:cubicBezTo>
                  <a:cubicBezTo>
                    <a:pt x="3745" y="4004"/>
                    <a:pt x="3829" y="4020"/>
                    <a:pt x="3920" y="4055"/>
                  </a:cubicBezTo>
                  <a:cubicBezTo>
                    <a:pt x="3934" y="4061"/>
                    <a:pt x="3947" y="4063"/>
                    <a:pt x="3958" y="4063"/>
                  </a:cubicBezTo>
                  <a:cubicBezTo>
                    <a:pt x="4042" y="4063"/>
                    <a:pt x="4040" y="3917"/>
                    <a:pt x="3971" y="3869"/>
                  </a:cubicBezTo>
                  <a:cubicBezTo>
                    <a:pt x="3791" y="3747"/>
                    <a:pt x="3614" y="3694"/>
                    <a:pt x="3450" y="3694"/>
                  </a:cubicBezTo>
                  <a:cubicBezTo>
                    <a:pt x="2881" y="3694"/>
                    <a:pt x="2476" y="4344"/>
                    <a:pt x="2683" y="5008"/>
                  </a:cubicBezTo>
                  <a:cubicBezTo>
                    <a:pt x="2882" y="5652"/>
                    <a:pt x="3481" y="5944"/>
                    <a:pt x="4101" y="5944"/>
                  </a:cubicBezTo>
                  <a:cubicBezTo>
                    <a:pt x="4567" y="5944"/>
                    <a:pt x="5045" y="5779"/>
                    <a:pt x="5373" y="5474"/>
                  </a:cubicBezTo>
                  <a:cubicBezTo>
                    <a:pt x="6475" y="4451"/>
                    <a:pt x="5955" y="2757"/>
                    <a:pt x="4711" y="2146"/>
                  </a:cubicBezTo>
                  <a:cubicBezTo>
                    <a:pt x="4282" y="1934"/>
                    <a:pt x="3814" y="1832"/>
                    <a:pt x="3349" y="1832"/>
                  </a:cubicBezTo>
                  <a:cubicBezTo>
                    <a:pt x="2407" y="1832"/>
                    <a:pt x="1473" y="2249"/>
                    <a:pt x="883" y="3011"/>
                  </a:cubicBezTo>
                  <a:cubicBezTo>
                    <a:pt x="403" y="3633"/>
                    <a:pt x="81" y="4491"/>
                    <a:pt x="34" y="5337"/>
                  </a:cubicBezTo>
                  <a:cubicBezTo>
                    <a:pt x="0" y="5894"/>
                    <a:pt x="85" y="6448"/>
                    <a:pt x="331" y="6928"/>
                  </a:cubicBezTo>
                  <a:cubicBezTo>
                    <a:pt x="913" y="8057"/>
                    <a:pt x="2210" y="8540"/>
                    <a:pt x="3413" y="8604"/>
                  </a:cubicBezTo>
                  <a:cubicBezTo>
                    <a:pt x="3505" y="8609"/>
                    <a:pt x="3596" y="8611"/>
                    <a:pt x="3687" y="8611"/>
                  </a:cubicBezTo>
                  <a:cubicBezTo>
                    <a:pt x="6555" y="8611"/>
                    <a:pt x="8838" y="6266"/>
                    <a:pt x="8121" y="3281"/>
                  </a:cubicBezTo>
                  <a:cubicBezTo>
                    <a:pt x="7685" y="1474"/>
                    <a:pt x="6215" y="230"/>
                    <a:pt x="4377" y="24"/>
                  </a:cubicBezTo>
                  <a:cubicBezTo>
                    <a:pt x="4236" y="9"/>
                    <a:pt x="4089" y="1"/>
                    <a:pt x="3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21"/>
            <p:cNvSpPr/>
            <p:nvPr/>
          </p:nvSpPr>
          <p:spPr>
            <a:xfrm>
              <a:off x="1150678" y="1629150"/>
              <a:ext cx="11694" cy="53037"/>
            </a:xfrm>
            <a:custGeom>
              <a:avLst/>
              <a:gdLst/>
              <a:ahLst/>
              <a:cxnLst/>
              <a:rect l="l" t="t" r="r" b="b"/>
              <a:pathLst>
                <a:path w="366" h="1660" extrusionOk="0">
                  <a:moveTo>
                    <a:pt x="123" y="0"/>
                  </a:moveTo>
                  <a:cubicBezTo>
                    <a:pt x="74" y="0"/>
                    <a:pt x="34" y="29"/>
                    <a:pt x="30" y="102"/>
                  </a:cubicBezTo>
                  <a:cubicBezTo>
                    <a:pt x="0" y="581"/>
                    <a:pt x="34" y="1088"/>
                    <a:pt x="105" y="1562"/>
                  </a:cubicBezTo>
                  <a:cubicBezTo>
                    <a:pt x="112" y="1606"/>
                    <a:pt x="167" y="1660"/>
                    <a:pt x="210" y="1660"/>
                  </a:cubicBezTo>
                  <a:cubicBezTo>
                    <a:pt x="232" y="1660"/>
                    <a:pt x="250" y="1645"/>
                    <a:pt x="257" y="1609"/>
                  </a:cubicBezTo>
                  <a:cubicBezTo>
                    <a:pt x="334" y="1149"/>
                    <a:pt x="365" y="649"/>
                    <a:pt x="331" y="183"/>
                  </a:cubicBezTo>
                  <a:cubicBezTo>
                    <a:pt x="325" y="88"/>
                    <a:pt x="209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21"/>
            <p:cNvSpPr/>
            <p:nvPr/>
          </p:nvSpPr>
          <p:spPr>
            <a:xfrm>
              <a:off x="1248317" y="1682188"/>
              <a:ext cx="31151" cy="46296"/>
            </a:xfrm>
            <a:custGeom>
              <a:avLst/>
              <a:gdLst/>
              <a:ahLst/>
              <a:cxnLst/>
              <a:rect l="l" t="t" r="r" b="b"/>
              <a:pathLst>
                <a:path w="975" h="1449" extrusionOk="0">
                  <a:moveTo>
                    <a:pt x="755" y="0"/>
                  </a:moveTo>
                  <a:cubicBezTo>
                    <a:pt x="727" y="0"/>
                    <a:pt x="701" y="12"/>
                    <a:pt x="681" y="40"/>
                  </a:cubicBezTo>
                  <a:cubicBezTo>
                    <a:pt x="414" y="412"/>
                    <a:pt x="84" y="881"/>
                    <a:pt x="6" y="1341"/>
                  </a:cubicBezTo>
                  <a:cubicBezTo>
                    <a:pt x="1" y="1381"/>
                    <a:pt x="27" y="1448"/>
                    <a:pt x="66" y="1448"/>
                  </a:cubicBezTo>
                  <a:cubicBezTo>
                    <a:pt x="77" y="1448"/>
                    <a:pt x="88" y="1444"/>
                    <a:pt x="101" y="1432"/>
                  </a:cubicBezTo>
                  <a:cubicBezTo>
                    <a:pt x="263" y="1281"/>
                    <a:pt x="374" y="1064"/>
                    <a:pt x="492" y="878"/>
                  </a:cubicBezTo>
                  <a:cubicBezTo>
                    <a:pt x="624" y="669"/>
                    <a:pt x="770" y="462"/>
                    <a:pt x="908" y="253"/>
                  </a:cubicBezTo>
                  <a:cubicBezTo>
                    <a:pt x="974" y="153"/>
                    <a:pt x="854" y="0"/>
                    <a:pt x="7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21"/>
            <p:cNvSpPr/>
            <p:nvPr/>
          </p:nvSpPr>
          <p:spPr>
            <a:xfrm>
              <a:off x="1308638" y="1782322"/>
              <a:ext cx="52462" cy="28084"/>
            </a:xfrm>
            <a:custGeom>
              <a:avLst/>
              <a:gdLst/>
              <a:ahLst/>
              <a:cxnLst/>
              <a:rect l="l" t="t" r="r" b="b"/>
              <a:pathLst>
                <a:path w="1642" h="879" extrusionOk="0">
                  <a:moveTo>
                    <a:pt x="1421" y="0"/>
                  </a:moveTo>
                  <a:cubicBezTo>
                    <a:pt x="1402" y="0"/>
                    <a:pt x="1383" y="6"/>
                    <a:pt x="1365" y="18"/>
                  </a:cubicBezTo>
                  <a:cubicBezTo>
                    <a:pt x="1112" y="201"/>
                    <a:pt x="855" y="309"/>
                    <a:pt x="561" y="410"/>
                  </a:cubicBezTo>
                  <a:cubicBezTo>
                    <a:pt x="351" y="485"/>
                    <a:pt x="17" y="566"/>
                    <a:pt x="0" y="829"/>
                  </a:cubicBezTo>
                  <a:cubicBezTo>
                    <a:pt x="0" y="846"/>
                    <a:pt x="7" y="876"/>
                    <a:pt x="30" y="876"/>
                  </a:cubicBezTo>
                  <a:cubicBezTo>
                    <a:pt x="41" y="878"/>
                    <a:pt x="53" y="879"/>
                    <a:pt x="64" y="879"/>
                  </a:cubicBezTo>
                  <a:cubicBezTo>
                    <a:pt x="153" y="879"/>
                    <a:pt x="230" y="832"/>
                    <a:pt x="314" y="799"/>
                  </a:cubicBezTo>
                  <a:cubicBezTo>
                    <a:pt x="459" y="742"/>
                    <a:pt x="608" y="698"/>
                    <a:pt x="757" y="650"/>
                  </a:cubicBezTo>
                  <a:cubicBezTo>
                    <a:pt x="1031" y="563"/>
                    <a:pt x="1372" y="478"/>
                    <a:pt x="1565" y="252"/>
                  </a:cubicBezTo>
                  <a:cubicBezTo>
                    <a:pt x="1641" y="163"/>
                    <a:pt x="1526" y="0"/>
                    <a:pt x="14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21"/>
            <p:cNvSpPr/>
            <p:nvPr/>
          </p:nvSpPr>
          <p:spPr>
            <a:xfrm>
              <a:off x="1297711" y="1901817"/>
              <a:ext cx="51056" cy="23004"/>
            </a:xfrm>
            <a:custGeom>
              <a:avLst/>
              <a:gdLst/>
              <a:ahLst/>
              <a:cxnLst/>
              <a:rect l="l" t="t" r="r" b="b"/>
              <a:pathLst>
                <a:path w="1598" h="720" extrusionOk="0">
                  <a:moveTo>
                    <a:pt x="84" y="1"/>
                  </a:moveTo>
                  <a:cubicBezTo>
                    <a:pt x="16" y="1"/>
                    <a:pt x="1" y="70"/>
                    <a:pt x="21" y="137"/>
                  </a:cubicBezTo>
                  <a:cubicBezTo>
                    <a:pt x="18" y="141"/>
                    <a:pt x="14" y="145"/>
                    <a:pt x="14" y="145"/>
                  </a:cubicBezTo>
                  <a:cubicBezTo>
                    <a:pt x="18" y="154"/>
                    <a:pt x="27" y="158"/>
                    <a:pt x="31" y="165"/>
                  </a:cubicBezTo>
                  <a:cubicBezTo>
                    <a:pt x="44" y="198"/>
                    <a:pt x="68" y="226"/>
                    <a:pt x="96" y="239"/>
                  </a:cubicBezTo>
                  <a:cubicBezTo>
                    <a:pt x="99" y="239"/>
                    <a:pt x="99" y="243"/>
                    <a:pt x="102" y="243"/>
                  </a:cubicBezTo>
                  <a:cubicBezTo>
                    <a:pt x="210" y="324"/>
                    <a:pt x="375" y="368"/>
                    <a:pt x="484" y="405"/>
                  </a:cubicBezTo>
                  <a:cubicBezTo>
                    <a:pt x="774" y="513"/>
                    <a:pt x="1082" y="577"/>
                    <a:pt x="1369" y="702"/>
                  </a:cubicBezTo>
                  <a:cubicBezTo>
                    <a:pt x="1398" y="714"/>
                    <a:pt x="1424" y="720"/>
                    <a:pt x="1446" y="720"/>
                  </a:cubicBezTo>
                  <a:cubicBezTo>
                    <a:pt x="1589" y="720"/>
                    <a:pt x="1597" y="498"/>
                    <a:pt x="1437" y="425"/>
                  </a:cubicBezTo>
                  <a:cubicBezTo>
                    <a:pt x="1024" y="239"/>
                    <a:pt x="551" y="137"/>
                    <a:pt x="119" y="6"/>
                  </a:cubicBezTo>
                  <a:cubicBezTo>
                    <a:pt x="106" y="2"/>
                    <a:pt x="94" y="1"/>
                    <a:pt x="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21"/>
            <p:cNvSpPr/>
            <p:nvPr/>
          </p:nvSpPr>
          <p:spPr>
            <a:xfrm>
              <a:off x="1208444" y="2023454"/>
              <a:ext cx="40321" cy="45401"/>
            </a:xfrm>
            <a:custGeom>
              <a:avLst/>
              <a:gdLst/>
              <a:ahLst/>
              <a:cxnLst/>
              <a:rect l="l" t="t" r="r" b="b"/>
              <a:pathLst>
                <a:path w="1262" h="1421" extrusionOk="0">
                  <a:moveTo>
                    <a:pt x="143" y="0"/>
                  </a:moveTo>
                  <a:cubicBezTo>
                    <a:pt x="69" y="0"/>
                    <a:pt x="0" y="46"/>
                    <a:pt x="27" y="136"/>
                  </a:cubicBezTo>
                  <a:cubicBezTo>
                    <a:pt x="104" y="410"/>
                    <a:pt x="277" y="697"/>
                    <a:pt x="436" y="933"/>
                  </a:cubicBezTo>
                  <a:cubicBezTo>
                    <a:pt x="571" y="1129"/>
                    <a:pt x="747" y="1366"/>
                    <a:pt x="997" y="1416"/>
                  </a:cubicBezTo>
                  <a:cubicBezTo>
                    <a:pt x="1011" y="1419"/>
                    <a:pt x="1025" y="1420"/>
                    <a:pt x="1039" y="1420"/>
                  </a:cubicBezTo>
                  <a:cubicBezTo>
                    <a:pt x="1190" y="1420"/>
                    <a:pt x="1262" y="1255"/>
                    <a:pt x="1126" y="1146"/>
                  </a:cubicBezTo>
                  <a:cubicBezTo>
                    <a:pt x="936" y="998"/>
                    <a:pt x="808" y="862"/>
                    <a:pt x="675" y="656"/>
                  </a:cubicBezTo>
                  <a:cubicBezTo>
                    <a:pt x="544" y="450"/>
                    <a:pt x="432" y="210"/>
                    <a:pt x="254" y="41"/>
                  </a:cubicBezTo>
                  <a:cubicBezTo>
                    <a:pt x="225" y="14"/>
                    <a:pt x="184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21"/>
            <p:cNvSpPr/>
            <p:nvPr/>
          </p:nvSpPr>
          <p:spPr>
            <a:xfrm>
              <a:off x="1102721" y="2034636"/>
              <a:ext cx="14282" cy="47637"/>
            </a:xfrm>
            <a:custGeom>
              <a:avLst/>
              <a:gdLst/>
              <a:ahLst/>
              <a:cxnLst/>
              <a:rect l="l" t="t" r="r" b="b"/>
              <a:pathLst>
                <a:path w="447" h="1491" extrusionOk="0">
                  <a:moveTo>
                    <a:pt x="170" y="1"/>
                  </a:moveTo>
                  <a:cubicBezTo>
                    <a:pt x="140" y="1"/>
                    <a:pt x="113" y="18"/>
                    <a:pt x="102" y="63"/>
                  </a:cubicBezTo>
                  <a:cubicBezTo>
                    <a:pt x="38" y="327"/>
                    <a:pt x="55" y="610"/>
                    <a:pt x="48" y="880"/>
                  </a:cubicBezTo>
                  <a:cubicBezTo>
                    <a:pt x="44" y="1117"/>
                    <a:pt x="1" y="1289"/>
                    <a:pt x="177" y="1462"/>
                  </a:cubicBezTo>
                  <a:cubicBezTo>
                    <a:pt x="192" y="1478"/>
                    <a:pt x="209" y="1490"/>
                    <a:pt x="229" y="1490"/>
                  </a:cubicBezTo>
                  <a:cubicBezTo>
                    <a:pt x="239" y="1490"/>
                    <a:pt x="250" y="1487"/>
                    <a:pt x="261" y="1479"/>
                  </a:cubicBezTo>
                  <a:cubicBezTo>
                    <a:pt x="447" y="1350"/>
                    <a:pt x="383" y="1147"/>
                    <a:pt x="379" y="938"/>
                  </a:cubicBezTo>
                  <a:cubicBezTo>
                    <a:pt x="372" y="671"/>
                    <a:pt x="386" y="387"/>
                    <a:pt x="325" y="127"/>
                  </a:cubicBezTo>
                  <a:cubicBezTo>
                    <a:pt x="312" y="71"/>
                    <a:pt x="232" y="1"/>
                    <a:pt x="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21"/>
            <p:cNvSpPr/>
            <p:nvPr/>
          </p:nvSpPr>
          <p:spPr>
            <a:xfrm>
              <a:off x="950896" y="2001408"/>
              <a:ext cx="62271" cy="34059"/>
            </a:xfrm>
            <a:custGeom>
              <a:avLst/>
              <a:gdLst/>
              <a:ahLst/>
              <a:cxnLst/>
              <a:rect l="l" t="t" r="r" b="b"/>
              <a:pathLst>
                <a:path w="1949" h="1066" extrusionOk="0">
                  <a:moveTo>
                    <a:pt x="1663" y="1"/>
                  </a:moveTo>
                  <a:cubicBezTo>
                    <a:pt x="1399" y="1"/>
                    <a:pt x="1135" y="172"/>
                    <a:pt x="914" y="302"/>
                  </a:cubicBezTo>
                  <a:cubicBezTo>
                    <a:pt x="650" y="454"/>
                    <a:pt x="390" y="620"/>
                    <a:pt x="140" y="799"/>
                  </a:cubicBezTo>
                  <a:cubicBezTo>
                    <a:pt x="0" y="895"/>
                    <a:pt x="172" y="1066"/>
                    <a:pt x="318" y="1066"/>
                  </a:cubicBezTo>
                  <a:cubicBezTo>
                    <a:pt x="346" y="1066"/>
                    <a:pt x="373" y="1059"/>
                    <a:pt x="397" y="1045"/>
                  </a:cubicBezTo>
                  <a:cubicBezTo>
                    <a:pt x="846" y="775"/>
                    <a:pt x="1272" y="386"/>
                    <a:pt x="1792" y="258"/>
                  </a:cubicBezTo>
                  <a:cubicBezTo>
                    <a:pt x="1948" y="217"/>
                    <a:pt x="1772" y="1"/>
                    <a:pt x="1671" y="1"/>
                  </a:cubicBezTo>
                  <a:cubicBezTo>
                    <a:pt x="1668" y="1"/>
                    <a:pt x="166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21"/>
            <p:cNvSpPr/>
            <p:nvPr/>
          </p:nvSpPr>
          <p:spPr>
            <a:xfrm>
              <a:off x="923483" y="1883030"/>
              <a:ext cx="68724" cy="14026"/>
            </a:xfrm>
            <a:custGeom>
              <a:avLst/>
              <a:gdLst/>
              <a:ahLst/>
              <a:cxnLst/>
              <a:rect l="l" t="t" r="r" b="b"/>
              <a:pathLst>
                <a:path w="2151" h="439" extrusionOk="0">
                  <a:moveTo>
                    <a:pt x="1755" y="1"/>
                  </a:moveTo>
                  <a:cubicBezTo>
                    <a:pt x="1237" y="1"/>
                    <a:pt x="718" y="108"/>
                    <a:pt x="200" y="124"/>
                  </a:cubicBezTo>
                  <a:cubicBezTo>
                    <a:pt x="1" y="128"/>
                    <a:pt x="99" y="398"/>
                    <a:pt x="247" y="415"/>
                  </a:cubicBezTo>
                  <a:cubicBezTo>
                    <a:pt x="376" y="432"/>
                    <a:pt x="505" y="439"/>
                    <a:pt x="635" y="439"/>
                  </a:cubicBezTo>
                  <a:cubicBezTo>
                    <a:pt x="1060" y="439"/>
                    <a:pt x="1491" y="365"/>
                    <a:pt x="1910" y="347"/>
                  </a:cubicBezTo>
                  <a:cubicBezTo>
                    <a:pt x="2150" y="334"/>
                    <a:pt x="2069" y="6"/>
                    <a:pt x="1863" y="3"/>
                  </a:cubicBezTo>
                  <a:cubicBezTo>
                    <a:pt x="1827" y="2"/>
                    <a:pt x="1791" y="1"/>
                    <a:pt x="1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21"/>
            <p:cNvSpPr/>
            <p:nvPr/>
          </p:nvSpPr>
          <p:spPr>
            <a:xfrm>
              <a:off x="918850" y="1768104"/>
              <a:ext cx="74507" cy="19170"/>
            </a:xfrm>
            <a:custGeom>
              <a:avLst/>
              <a:gdLst/>
              <a:ahLst/>
              <a:cxnLst/>
              <a:rect l="l" t="t" r="r" b="b"/>
              <a:pathLst>
                <a:path w="2332" h="600" extrusionOk="0">
                  <a:moveTo>
                    <a:pt x="475" y="1"/>
                  </a:moveTo>
                  <a:cubicBezTo>
                    <a:pt x="362" y="1"/>
                    <a:pt x="249" y="9"/>
                    <a:pt x="136" y="28"/>
                  </a:cubicBezTo>
                  <a:cubicBezTo>
                    <a:pt x="1" y="51"/>
                    <a:pt x="126" y="267"/>
                    <a:pt x="224" y="271"/>
                  </a:cubicBezTo>
                  <a:cubicBezTo>
                    <a:pt x="866" y="301"/>
                    <a:pt x="1454" y="480"/>
                    <a:pt x="2083" y="596"/>
                  </a:cubicBezTo>
                  <a:cubicBezTo>
                    <a:pt x="2098" y="598"/>
                    <a:pt x="2113" y="600"/>
                    <a:pt x="2127" y="600"/>
                  </a:cubicBezTo>
                  <a:cubicBezTo>
                    <a:pt x="2327" y="600"/>
                    <a:pt x="2332" y="325"/>
                    <a:pt x="2123" y="287"/>
                  </a:cubicBezTo>
                  <a:cubicBezTo>
                    <a:pt x="1587" y="198"/>
                    <a:pt x="1030" y="1"/>
                    <a:pt x="4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21"/>
            <p:cNvSpPr/>
            <p:nvPr/>
          </p:nvSpPr>
          <p:spPr>
            <a:xfrm>
              <a:off x="1011505" y="1660877"/>
              <a:ext cx="34921" cy="38691"/>
            </a:xfrm>
            <a:custGeom>
              <a:avLst/>
              <a:gdLst/>
              <a:ahLst/>
              <a:cxnLst/>
              <a:rect l="l" t="t" r="r" b="b"/>
              <a:pathLst>
                <a:path w="1093" h="1211" extrusionOk="0">
                  <a:moveTo>
                    <a:pt x="137" y="1"/>
                  </a:moveTo>
                  <a:cubicBezTo>
                    <a:pt x="131" y="1"/>
                    <a:pt x="125" y="2"/>
                    <a:pt x="118" y="4"/>
                  </a:cubicBezTo>
                  <a:cubicBezTo>
                    <a:pt x="98" y="11"/>
                    <a:pt x="78" y="18"/>
                    <a:pt x="58" y="25"/>
                  </a:cubicBezTo>
                  <a:cubicBezTo>
                    <a:pt x="17" y="42"/>
                    <a:pt x="0" y="99"/>
                    <a:pt x="11" y="136"/>
                  </a:cubicBezTo>
                  <a:cubicBezTo>
                    <a:pt x="108" y="531"/>
                    <a:pt x="470" y="772"/>
                    <a:pt x="672" y="1106"/>
                  </a:cubicBezTo>
                  <a:cubicBezTo>
                    <a:pt x="714" y="1177"/>
                    <a:pt x="803" y="1210"/>
                    <a:pt x="882" y="1210"/>
                  </a:cubicBezTo>
                  <a:cubicBezTo>
                    <a:pt x="996" y="1210"/>
                    <a:pt x="1093" y="1143"/>
                    <a:pt x="1017" y="1025"/>
                  </a:cubicBezTo>
                  <a:cubicBezTo>
                    <a:pt x="882" y="812"/>
                    <a:pt x="706" y="639"/>
                    <a:pt x="538" y="457"/>
                  </a:cubicBezTo>
                  <a:cubicBezTo>
                    <a:pt x="460" y="372"/>
                    <a:pt x="379" y="288"/>
                    <a:pt x="315" y="193"/>
                  </a:cubicBezTo>
                  <a:cubicBezTo>
                    <a:pt x="286" y="153"/>
                    <a:pt x="210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9" name="Google Shape;829;p21"/>
          <p:cNvSpPr/>
          <p:nvPr/>
        </p:nvSpPr>
        <p:spPr>
          <a:xfrm>
            <a:off x="-4374" y="1109507"/>
            <a:ext cx="723730" cy="1113355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0" name="Google Shape;830;p21"/>
          <p:cNvSpPr/>
          <p:nvPr/>
        </p:nvSpPr>
        <p:spPr>
          <a:xfrm>
            <a:off x="1789752" y="242925"/>
            <a:ext cx="219572" cy="217062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34012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25">
            <a:off x="2392986" y="1928555"/>
            <a:ext cx="4276363" cy="1602666"/>
          </a:xfrm>
          <a:custGeom>
            <a:avLst/>
            <a:gdLst/>
            <a:ahLst/>
            <a:cxnLst/>
            <a:rect l="l" t="t" r="r" b="b"/>
            <a:pathLst>
              <a:path w="12626" h="11775" extrusionOk="0">
                <a:moveTo>
                  <a:pt x="6401" y="0"/>
                </a:moveTo>
                <a:cubicBezTo>
                  <a:pt x="3246" y="0"/>
                  <a:pt x="0" y="2876"/>
                  <a:pt x="0" y="6031"/>
                </a:cubicBezTo>
                <a:cubicBezTo>
                  <a:pt x="0" y="9187"/>
                  <a:pt x="3114" y="11775"/>
                  <a:pt x="6270" y="11775"/>
                </a:cubicBezTo>
                <a:cubicBezTo>
                  <a:pt x="9425" y="11775"/>
                  <a:pt x="12626" y="9029"/>
                  <a:pt x="12626" y="5874"/>
                </a:cubicBezTo>
                <a:cubicBezTo>
                  <a:pt x="12626" y="2718"/>
                  <a:pt x="9557" y="0"/>
                  <a:pt x="640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" name="Google Shape;10;p2"/>
          <p:cNvGrpSpPr/>
          <p:nvPr/>
        </p:nvGrpSpPr>
        <p:grpSpPr>
          <a:xfrm rot="1847120">
            <a:off x="7536181" y="807815"/>
            <a:ext cx="515156" cy="500520"/>
            <a:chOff x="8667201" y="2266387"/>
            <a:chExt cx="389754" cy="378681"/>
          </a:xfrm>
        </p:grpSpPr>
        <p:sp>
          <p:nvSpPr>
            <p:cNvPr id="11" name="Google Shape;11;p2"/>
            <p:cNvSpPr/>
            <p:nvPr/>
          </p:nvSpPr>
          <p:spPr>
            <a:xfrm>
              <a:off x="8667201" y="2268670"/>
              <a:ext cx="389754" cy="376398"/>
            </a:xfrm>
            <a:custGeom>
              <a:avLst/>
              <a:gdLst/>
              <a:ahLst/>
              <a:cxnLst/>
              <a:rect l="l" t="t" r="r" b="b"/>
              <a:pathLst>
                <a:path w="8025" h="7750" extrusionOk="0">
                  <a:moveTo>
                    <a:pt x="3489" y="0"/>
                  </a:moveTo>
                  <a:cubicBezTo>
                    <a:pt x="3483" y="0"/>
                    <a:pt x="3478" y="4"/>
                    <a:pt x="3475" y="11"/>
                  </a:cubicBezTo>
                  <a:cubicBezTo>
                    <a:pt x="3350" y="271"/>
                    <a:pt x="2826" y="5218"/>
                    <a:pt x="2826" y="5218"/>
                  </a:cubicBezTo>
                  <a:cubicBezTo>
                    <a:pt x="2826" y="5218"/>
                    <a:pt x="595" y="4032"/>
                    <a:pt x="108" y="4032"/>
                  </a:cubicBezTo>
                  <a:cubicBezTo>
                    <a:pt x="34" y="4032"/>
                    <a:pt x="1" y="4060"/>
                    <a:pt x="22" y="4123"/>
                  </a:cubicBezTo>
                  <a:cubicBezTo>
                    <a:pt x="184" y="4604"/>
                    <a:pt x="2826" y="7750"/>
                    <a:pt x="2826" y="7750"/>
                  </a:cubicBezTo>
                  <a:lnTo>
                    <a:pt x="7436" y="6377"/>
                  </a:lnTo>
                  <a:cubicBezTo>
                    <a:pt x="7436" y="6377"/>
                    <a:pt x="8024" y="1403"/>
                    <a:pt x="7436" y="1092"/>
                  </a:cubicBezTo>
                  <a:cubicBezTo>
                    <a:pt x="7413" y="1079"/>
                    <a:pt x="7388" y="1073"/>
                    <a:pt x="7363" y="1073"/>
                  </a:cubicBezTo>
                  <a:cubicBezTo>
                    <a:pt x="6765" y="1073"/>
                    <a:pt x="5783" y="4498"/>
                    <a:pt x="5783" y="4498"/>
                  </a:cubicBezTo>
                  <a:cubicBezTo>
                    <a:pt x="5783" y="4498"/>
                    <a:pt x="3712" y="0"/>
                    <a:pt x="34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8679779" y="2323259"/>
              <a:ext cx="82613" cy="78728"/>
            </a:xfrm>
            <a:custGeom>
              <a:avLst/>
              <a:gdLst/>
              <a:ahLst/>
              <a:cxnLst/>
              <a:rect l="l" t="t" r="r" b="b"/>
              <a:pathLst>
                <a:path w="1701" h="1621" extrusionOk="0">
                  <a:moveTo>
                    <a:pt x="407" y="0"/>
                  </a:moveTo>
                  <a:cubicBezTo>
                    <a:pt x="199" y="0"/>
                    <a:pt x="1" y="196"/>
                    <a:pt x="138" y="421"/>
                  </a:cubicBezTo>
                  <a:cubicBezTo>
                    <a:pt x="276" y="647"/>
                    <a:pt x="489" y="836"/>
                    <a:pt x="672" y="1026"/>
                  </a:cubicBezTo>
                  <a:cubicBezTo>
                    <a:pt x="858" y="1218"/>
                    <a:pt x="1071" y="1441"/>
                    <a:pt x="1294" y="1587"/>
                  </a:cubicBezTo>
                  <a:cubicBezTo>
                    <a:pt x="1330" y="1610"/>
                    <a:pt x="1368" y="1620"/>
                    <a:pt x="1406" y="1620"/>
                  </a:cubicBezTo>
                  <a:cubicBezTo>
                    <a:pt x="1562" y="1620"/>
                    <a:pt x="1701" y="1439"/>
                    <a:pt x="1622" y="1286"/>
                  </a:cubicBezTo>
                  <a:cubicBezTo>
                    <a:pt x="1493" y="1029"/>
                    <a:pt x="1266" y="779"/>
                    <a:pt x="1074" y="570"/>
                  </a:cubicBezTo>
                  <a:cubicBezTo>
                    <a:pt x="922" y="404"/>
                    <a:pt x="773" y="191"/>
                    <a:pt x="591" y="59"/>
                  </a:cubicBezTo>
                  <a:cubicBezTo>
                    <a:pt x="535" y="18"/>
                    <a:pt x="470" y="0"/>
                    <a:pt x="4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8919310" y="2266387"/>
              <a:ext cx="28169" cy="90773"/>
            </a:xfrm>
            <a:custGeom>
              <a:avLst/>
              <a:gdLst/>
              <a:ahLst/>
              <a:cxnLst/>
              <a:rect l="l" t="t" r="r" b="b"/>
              <a:pathLst>
                <a:path w="580" h="1869" extrusionOk="0">
                  <a:moveTo>
                    <a:pt x="329" y="1"/>
                  </a:moveTo>
                  <a:cubicBezTo>
                    <a:pt x="1" y="1"/>
                    <a:pt x="58" y="534"/>
                    <a:pt x="52" y="781"/>
                  </a:cubicBezTo>
                  <a:cubicBezTo>
                    <a:pt x="45" y="964"/>
                    <a:pt x="28" y="1166"/>
                    <a:pt x="59" y="1349"/>
                  </a:cubicBezTo>
                  <a:cubicBezTo>
                    <a:pt x="93" y="1561"/>
                    <a:pt x="201" y="1677"/>
                    <a:pt x="332" y="1836"/>
                  </a:cubicBezTo>
                  <a:cubicBezTo>
                    <a:pt x="352" y="1859"/>
                    <a:pt x="373" y="1869"/>
                    <a:pt x="394" y="1869"/>
                  </a:cubicBezTo>
                  <a:cubicBezTo>
                    <a:pt x="440" y="1869"/>
                    <a:pt x="477" y="1816"/>
                    <a:pt x="454" y="1754"/>
                  </a:cubicBezTo>
                  <a:cubicBezTo>
                    <a:pt x="427" y="1673"/>
                    <a:pt x="491" y="1521"/>
                    <a:pt x="502" y="1430"/>
                  </a:cubicBezTo>
                  <a:cubicBezTo>
                    <a:pt x="514" y="1298"/>
                    <a:pt x="514" y="1166"/>
                    <a:pt x="522" y="1034"/>
                  </a:cubicBezTo>
                  <a:cubicBezTo>
                    <a:pt x="532" y="774"/>
                    <a:pt x="559" y="510"/>
                    <a:pt x="572" y="251"/>
                  </a:cubicBezTo>
                  <a:cubicBezTo>
                    <a:pt x="579" y="149"/>
                    <a:pt x="522" y="37"/>
                    <a:pt x="413" y="11"/>
                  </a:cubicBezTo>
                  <a:cubicBezTo>
                    <a:pt x="383" y="4"/>
                    <a:pt x="355" y="1"/>
                    <a:pt x="3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14;p2"/>
          <p:cNvSpPr/>
          <p:nvPr/>
        </p:nvSpPr>
        <p:spPr>
          <a:xfrm>
            <a:off x="8449228" y="1205097"/>
            <a:ext cx="394320" cy="342692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" name="Google Shape;15;p2"/>
          <p:cNvGrpSpPr/>
          <p:nvPr/>
        </p:nvGrpSpPr>
        <p:grpSpPr>
          <a:xfrm>
            <a:off x="7267002" y="3579713"/>
            <a:ext cx="1614292" cy="1454243"/>
            <a:chOff x="7150051" y="3491912"/>
            <a:chExt cx="1632742" cy="1471012"/>
          </a:xfrm>
        </p:grpSpPr>
        <p:sp>
          <p:nvSpPr>
            <p:cNvPr id="16" name="Google Shape;16;p2"/>
            <p:cNvSpPr/>
            <p:nvPr/>
          </p:nvSpPr>
          <p:spPr>
            <a:xfrm>
              <a:off x="7539508" y="4223763"/>
              <a:ext cx="178291" cy="114522"/>
            </a:xfrm>
            <a:custGeom>
              <a:avLst/>
              <a:gdLst/>
              <a:ahLst/>
              <a:cxnLst/>
              <a:rect l="l" t="t" r="r" b="b"/>
              <a:pathLst>
                <a:path w="3671" h="2358" extrusionOk="0">
                  <a:moveTo>
                    <a:pt x="1752" y="0"/>
                  </a:moveTo>
                  <a:cubicBezTo>
                    <a:pt x="1254" y="0"/>
                    <a:pt x="810" y="189"/>
                    <a:pt x="561" y="745"/>
                  </a:cubicBezTo>
                  <a:cubicBezTo>
                    <a:pt x="0" y="1994"/>
                    <a:pt x="1577" y="2357"/>
                    <a:pt x="2707" y="2357"/>
                  </a:cubicBezTo>
                  <a:cubicBezTo>
                    <a:pt x="3025" y="2357"/>
                    <a:pt x="3309" y="2329"/>
                    <a:pt x="3498" y="2282"/>
                  </a:cubicBezTo>
                  <a:cubicBezTo>
                    <a:pt x="3502" y="2281"/>
                    <a:pt x="3505" y="2281"/>
                    <a:pt x="3509" y="2281"/>
                  </a:cubicBezTo>
                  <a:cubicBezTo>
                    <a:pt x="3526" y="2281"/>
                    <a:pt x="3536" y="2295"/>
                    <a:pt x="3539" y="2312"/>
                  </a:cubicBezTo>
                  <a:cubicBezTo>
                    <a:pt x="3586" y="2292"/>
                    <a:pt x="3634" y="2272"/>
                    <a:pt x="3670" y="2252"/>
                  </a:cubicBezTo>
                  <a:cubicBezTo>
                    <a:pt x="3647" y="1651"/>
                    <a:pt x="3630" y="1076"/>
                    <a:pt x="3620" y="542"/>
                  </a:cubicBezTo>
                  <a:cubicBezTo>
                    <a:pt x="3100" y="302"/>
                    <a:pt x="2383" y="0"/>
                    <a:pt x="1752" y="0"/>
                  </a:cubicBezTo>
                  <a:close/>
                </a:path>
              </a:pathLst>
            </a:custGeom>
            <a:solidFill>
              <a:srgbClr val="FE98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7169430" y="3510853"/>
              <a:ext cx="1594957" cy="1433033"/>
            </a:xfrm>
            <a:custGeom>
              <a:avLst/>
              <a:gdLst/>
              <a:ahLst/>
              <a:cxnLst/>
              <a:rect l="l" t="t" r="r" b="b"/>
              <a:pathLst>
                <a:path w="32840" h="29506" extrusionOk="0">
                  <a:moveTo>
                    <a:pt x="13105" y="3339"/>
                  </a:moveTo>
                  <a:cubicBezTo>
                    <a:pt x="13531" y="3339"/>
                    <a:pt x="13876" y="3684"/>
                    <a:pt x="13876" y="4113"/>
                  </a:cubicBezTo>
                  <a:cubicBezTo>
                    <a:pt x="13876" y="4539"/>
                    <a:pt x="13531" y="4887"/>
                    <a:pt x="13105" y="4887"/>
                  </a:cubicBezTo>
                  <a:cubicBezTo>
                    <a:pt x="12676" y="4887"/>
                    <a:pt x="12331" y="4539"/>
                    <a:pt x="12331" y="4113"/>
                  </a:cubicBezTo>
                  <a:cubicBezTo>
                    <a:pt x="12331" y="3684"/>
                    <a:pt x="12676" y="3339"/>
                    <a:pt x="13105" y="3339"/>
                  </a:cubicBezTo>
                  <a:close/>
                  <a:moveTo>
                    <a:pt x="26801" y="21271"/>
                  </a:moveTo>
                  <a:cubicBezTo>
                    <a:pt x="26924" y="21271"/>
                    <a:pt x="27045" y="21304"/>
                    <a:pt x="27136" y="21371"/>
                  </a:cubicBezTo>
                  <a:cubicBezTo>
                    <a:pt x="27153" y="21385"/>
                    <a:pt x="27166" y="21415"/>
                    <a:pt x="27173" y="21449"/>
                  </a:cubicBezTo>
                  <a:cubicBezTo>
                    <a:pt x="27186" y="21452"/>
                    <a:pt x="27203" y="21455"/>
                    <a:pt x="27217" y="21463"/>
                  </a:cubicBezTo>
                  <a:cubicBezTo>
                    <a:pt x="27220" y="21433"/>
                    <a:pt x="27231" y="21407"/>
                    <a:pt x="27255" y="21407"/>
                  </a:cubicBezTo>
                  <a:cubicBezTo>
                    <a:pt x="27259" y="21407"/>
                    <a:pt x="27263" y="21407"/>
                    <a:pt x="27267" y="21408"/>
                  </a:cubicBezTo>
                  <a:cubicBezTo>
                    <a:pt x="27515" y="21459"/>
                    <a:pt x="27846" y="21831"/>
                    <a:pt x="27713" y="22098"/>
                  </a:cubicBezTo>
                  <a:cubicBezTo>
                    <a:pt x="27651" y="22228"/>
                    <a:pt x="27502" y="22272"/>
                    <a:pt x="27334" y="22272"/>
                  </a:cubicBezTo>
                  <a:cubicBezTo>
                    <a:pt x="27110" y="22272"/>
                    <a:pt x="26853" y="22194"/>
                    <a:pt x="26724" y="22138"/>
                  </a:cubicBezTo>
                  <a:cubicBezTo>
                    <a:pt x="26490" y="22040"/>
                    <a:pt x="26200" y="21811"/>
                    <a:pt x="26331" y="21527"/>
                  </a:cubicBezTo>
                  <a:cubicBezTo>
                    <a:pt x="26410" y="21355"/>
                    <a:pt x="26607" y="21271"/>
                    <a:pt x="26801" y="21271"/>
                  </a:cubicBezTo>
                  <a:close/>
                  <a:moveTo>
                    <a:pt x="25178" y="22293"/>
                  </a:moveTo>
                  <a:cubicBezTo>
                    <a:pt x="25323" y="22293"/>
                    <a:pt x="25464" y="22317"/>
                    <a:pt x="25578" y="22361"/>
                  </a:cubicBezTo>
                  <a:cubicBezTo>
                    <a:pt x="25598" y="22368"/>
                    <a:pt x="25609" y="22392"/>
                    <a:pt x="25619" y="22419"/>
                  </a:cubicBezTo>
                  <a:cubicBezTo>
                    <a:pt x="25706" y="22433"/>
                    <a:pt x="25795" y="22456"/>
                    <a:pt x="25876" y="22483"/>
                  </a:cubicBezTo>
                  <a:cubicBezTo>
                    <a:pt x="25876" y="22447"/>
                    <a:pt x="25887" y="22415"/>
                    <a:pt x="25922" y="22415"/>
                  </a:cubicBezTo>
                  <a:cubicBezTo>
                    <a:pt x="25929" y="22415"/>
                    <a:pt x="25937" y="22416"/>
                    <a:pt x="25946" y="22419"/>
                  </a:cubicBezTo>
                  <a:cubicBezTo>
                    <a:pt x="26335" y="22558"/>
                    <a:pt x="26639" y="23061"/>
                    <a:pt x="26301" y="23406"/>
                  </a:cubicBezTo>
                  <a:cubicBezTo>
                    <a:pt x="26124" y="23585"/>
                    <a:pt x="25848" y="23661"/>
                    <a:pt x="25569" y="23661"/>
                  </a:cubicBezTo>
                  <a:cubicBezTo>
                    <a:pt x="25318" y="23661"/>
                    <a:pt x="25065" y="23599"/>
                    <a:pt x="24879" y="23497"/>
                  </a:cubicBezTo>
                  <a:cubicBezTo>
                    <a:pt x="24588" y="23335"/>
                    <a:pt x="24138" y="22888"/>
                    <a:pt x="24456" y="22550"/>
                  </a:cubicBezTo>
                  <a:cubicBezTo>
                    <a:pt x="24621" y="22375"/>
                    <a:pt x="24908" y="22293"/>
                    <a:pt x="25178" y="22293"/>
                  </a:cubicBezTo>
                  <a:close/>
                  <a:moveTo>
                    <a:pt x="2673" y="1"/>
                  </a:moveTo>
                  <a:cubicBezTo>
                    <a:pt x="1946" y="1"/>
                    <a:pt x="1401" y="144"/>
                    <a:pt x="997" y="494"/>
                  </a:cubicBezTo>
                  <a:cubicBezTo>
                    <a:pt x="284" y="1109"/>
                    <a:pt x="1" y="2424"/>
                    <a:pt x="105" y="4627"/>
                  </a:cubicBezTo>
                  <a:cubicBezTo>
                    <a:pt x="152" y="5671"/>
                    <a:pt x="348" y="6546"/>
                    <a:pt x="642" y="7296"/>
                  </a:cubicBezTo>
                  <a:cubicBezTo>
                    <a:pt x="852" y="6935"/>
                    <a:pt x="1183" y="6577"/>
                    <a:pt x="1369" y="6323"/>
                  </a:cubicBezTo>
                  <a:cubicBezTo>
                    <a:pt x="1396" y="6286"/>
                    <a:pt x="1438" y="6272"/>
                    <a:pt x="1483" y="6272"/>
                  </a:cubicBezTo>
                  <a:cubicBezTo>
                    <a:pt x="1539" y="6272"/>
                    <a:pt x="1598" y="6294"/>
                    <a:pt x="1636" y="6320"/>
                  </a:cubicBezTo>
                  <a:cubicBezTo>
                    <a:pt x="2183" y="6699"/>
                    <a:pt x="2724" y="7087"/>
                    <a:pt x="3258" y="7479"/>
                  </a:cubicBezTo>
                  <a:cubicBezTo>
                    <a:pt x="3694" y="7094"/>
                    <a:pt x="4126" y="6712"/>
                    <a:pt x="4563" y="6326"/>
                  </a:cubicBezTo>
                  <a:cubicBezTo>
                    <a:pt x="4600" y="6292"/>
                    <a:pt x="4647" y="6278"/>
                    <a:pt x="4695" y="6278"/>
                  </a:cubicBezTo>
                  <a:cubicBezTo>
                    <a:pt x="4756" y="6278"/>
                    <a:pt x="4819" y="6301"/>
                    <a:pt x="4867" y="6337"/>
                  </a:cubicBezTo>
                  <a:cubicBezTo>
                    <a:pt x="5340" y="6695"/>
                    <a:pt x="5812" y="7053"/>
                    <a:pt x="6289" y="7412"/>
                  </a:cubicBezTo>
                  <a:cubicBezTo>
                    <a:pt x="6644" y="6945"/>
                    <a:pt x="6921" y="6451"/>
                    <a:pt x="7191" y="5928"/>
                  </a:cubicBezTo>
                  <a:cubicBezTo>
                    <a:pt x="7220" y="5871"/>
                    <a:pt x="7301" y="5842"/>
                    <a:pt x="7370" y="5842"/>
                  </a:cubicBezTo>
                  <a:cubicBezTo>
                    <a:pt x="7391" y="5842"/>
                    <a:pt x="7411" y="5845"/>
                    <a:pt x="7428" y="5850"/>
                  </a:cubicBezTo>
                  <a:cubicBezTo>
                    <a:pt x="7969" y="6043"/>
                    <a:pt x="8503" y="6225"/>
                    <a:pt x="9057" y="6354"/>
                  </a:cubicBezTo>
                  <a:cubicBezTo>
                    <a:pt x="9250" y="5766"/>
                    <a:pt x="9354" y="5171"/>
                    <a:pt x="9520" y="4573"/>
                  </a:cubicBezTo>
                  <a:cubicBezTo>
                    <a:pt x="9542" y="4490"/>
                    <a:pt x="9611" y="4455"/>
                    <a:pt x="9686" y="4455"/>
                  </a:cubicBezTo>
                  <a:cubicBezTo>
                    <a:pt x="9813" y="4455"/>
                    <a:pt x="9958" y="4556"/>
                    <a:pt x="9928" y="4698"/>
                  </a:cubicBezTo>
                  <a:cubicBezTo>
                    <a:pt x="9797" y="5353"/>
                    <a:pt x="9655" y="5999"/>
                    <a:pt x="9429" y="6631"/>
                  </a:cubicBezTo>
                  <a:cubicBezTo>
                    <a:pt x="9399" y="6719"/>
                    <a:pt x="9323" y="6756"/>
                    <a:pt x="9239" y="6756"/>
                  </a:cubicBezTo>
                  <a:cubicBezTo>
                    <a:pt x="9217" y="6756"/>
                    <a:pt x="9194" y="6754"/>
                    <a:pt x="9172" y="6749"/>
                  </a:cubicBezTo>
                  <a:cubicBezTo>
                    <a:pt x="8810" y="6678"/>
                    <a:pt x="8456" y="6587"/>
                    <a:pt x="8104" y="6468"/>
                  </a:cubicBezTo>
                  <a:cubicBezTo>
                    <a:pt x="7945" y="6418"/>
                    <a:pt x="7756" y="6381"/>
                    <a:pt x="7614" y="6296"/>
                  </a:cubicBezTo>
                  <a:cubicBezTo>
                    <a:pt x="7553" y="6262"/>
                    <a:pt x="7512" y="6249"/>
                    <a:pt x="7482" y="6242"/>
                  </a:cubicBezTo>
                  <a:cubicBezTo>
                    <a:pt x="7333" y="6431"/>
                    <a:pt x="7235" y="6800"/>
                    <a:pt x="7121" y="6989"/>
                  </a:cubicBezTo>
                  <a:cubicBezTo>
                    <a:pt x="6951" y="7270"/>
                    <a:pt x="6745" y="7533"/>
                    <a:pt x="6536" y="7786"/>
                  </a:cubicBezTo>
                  <a:cubicBezTo>
                    <a:pt x="6489" y="7842"/>
                    <a:pt x="6427" y="7868"/>
                    <a:pt x="6363" y="7868"/>
                  </a:cubicBezTo>
                  <a:cubicBezTo>
                    <a:pt x="6307" y="7868"/>
                    <a:pt x="6249" y="7848"/>
                    <a:pt x="6198" y="7810"/>
                  </a:cubicBezTo>
                  <a:cubicBezTo>
                    <a:pt x="5714" y="7445"/>
                    <a:pt x="5235" y="7080"/>
                    <a:pt x="4748" y="6715"/>
                  </a:cubicBezTo>
                  <a:cubicBezTo>
                    <a:pt x="4319" y="7100"/>
                    <a:pt x="3886" y="7485"/>
                    <a:pt x="3457" y="7867"/>
                  </a:cubicBezTo>
                  <a:cubicBezTo>
                    <a:pt x="3414" y="7905"/>
                    <a:pt x="3360" y="7923"/>
                    <a:pt x="3305" y="7923"/>
                  </a:cubicBezTo>
                  <a:cubicBezTo>
                    <a:pt x="3248" y="7923"/>
                    <a:pt x="3190" y="7904"/>
                    <a:pt x="3143" y="7871"/>
                  </a:cubicBezTo>
                  <a:cubicBezTo>
                    <a:pt x="2710" y="7554"/>
                    <a:pt x="1862" y="7151"/>
                    <a:pt x="1595" y="6699"/>
                  </a:cubicBezTo>
                  <a:cubicBezTo>
                    <a:pt x="1589" y="6691"/>
                    <a:pt x="1589" y="6688"/>
                    <a:pt x="1582" y="6682"/>
                  </a:cubicBezTo>
                  <a:cubicBezTo>
                    <a:pt x="1504" y="6780"/>
                    <a:pt x="1426" y="6877"/>
                    <a:pt x="1352" y="6975"/>
                  </a:cubicBezTo>
                  <a:cubicBezTo>
                    <a:pt x="1207" y="7161"/>
                    <a:pt x="954" y="7412"/>
                    <a:pt x="791" y="7658"/>
                  </a:cubicBezTo>
                  <a:cubicBezTo>
                    <a:pt x="1957" y="10169"/>
                    <a:pt x="4380" y="11034"/>
                    <a:pt x="6475" y="11274"/>
                  </a:cubicBezTo>
                  <a:cubicBezTo>
                    <a:pt x="7073" y="11343"/>
                    <a:pt x="7652" y="11370"/>
                    <a:pt x="8190" y="11370"/>
                  </a:cubicBezTo>
                  <a:cubicBezTo>
                    <a:pt x="10026" y="11370"/>
                    <a:pt x="11390" y="11056"/>
                    <a:pt x="11409" y="11051"/>
                  </a:cubicBezTo>
                  <a:lnTo>
                    <a:pt x="11659" y="10993"/>
                  </a:lnTo>
                  <a:lnTo>
                    <a:pt x="11659" y="10993"/>
                  </a:lnTo>
                  <a:lnTo>
                    <a:pt x="11649" y="11250"/>
                  </a:lnTo>
                  <a:cubicBezTo>
                    <a:pt x="11649" y="11264"/>
                    <a:pt x="11635" y="11626"/>
                    <a:pt x="11625" y="12244"/>
                  </a:cubicBezTo>
                  <a:cubicBezTo>
                    <a:pt x="12117" y="12146"/>
                    <a:pt x="12622" y="12087"/>
                    <a:pt x="13128" y="12087"/>
                  </a:cubicBezTo>
                  <a:cubicBezTo>
                    <a:pt x="15300" y="12087"/>
                    <a:pt x="17487" y="13168"/>
                    <a:pt x="18670" y="16887"/>
                  </a:cubicBezTo>
                  <a:cubicBezTo>
                    <a:pt x="20161" y="21571"/>
                    <a:pt x="20043" y="24453"/>
                    <a:pt x="17312" y="25373"/>
                  </a:cubicBezTo>
                  <a:cubicBezTo>
                    <a:pt x="16403" y="25678"/>
                    <a:pt x="15543" y="25781"/>
                    <a:pt x="14801" y="25781"/>
                  </a:cubicBezTo>
                  <a:cubicBezTo>
                    <a:pt x="13714" y="25781"/>
                    <a:pt x="12880" y="25562"/>
                    <a:pt x="12511" y="25443"/>
                  </a:cubicBezTo>
                  <a:lnTo>
                    <a:pt x="12511" y="25443"/>
                  </a:lnTo>
                  <a:cubicBezTo>
                    <a:pt x="13142" y="28968"/>
                    <a:pt x="13842" y="29326"/>
                    <a:pt x="14085" y="29333"/>
                  </a:cubicBezTo>
                  <a:lnTo>
                    <a:pt x="14102" y="29333"/>
                  </a:lnTo>
                  <a:cubicBezTo>
                    <a:pt x="14737" y="29333"/>
                    <a:pt x="15521" y="28194"/>
                    <a:pt x="15768" y="27751"/>
                  </a:cubicBezTo>
                  <a:lnTo>
                    <a:pt x="15822" y="27660"/>
                  </a:lnTo>
                  <a:lnTo>
                    <a:pt x="19374" y="27424"/>
                  </a:lnTo>
                  <a:lnTo>
                    <a:pt x="19425" y="27558"/>
                  </a:lnTo>
                  <a:cubicBezTo>
                    <a:pt x="19747" y="28380"/>
                    <a:pt x="20403" y="29506"/>
                    <a:pt x="20882" y="29506"/>
                  </a:cubicBezTo>
                  <a:cubicBezTo>
                    <a:pt x="20890" y="29506"/>
                    <a:pt x="20897" y="29505"/>
                    <a:pt x="20905" y="29505"/>
                  </a:cubicBezTo>
                  <a:cubicBezTo>
                    <a:pt x="21432" y="29451"/>
                    <a:pt x="22226" y="27984"/>
                    <a:pt x="22604" y="27072"/>
                  </a:cubicBezTo>
                  <a:lnTo>
                    <a:pt x="22669" y="26914"/>
                  </a:lnTo>
                  <a:lnTo>
                    <a:pt x="22834" y="26957"/>
                  </a:lnTo>
                  <a:cubicBezTo>
                    <a:pt x="22853" y="26962"/>
                    <a:pt x="23690" y="27177"/>
                    <a:pt x="24914" y="27177"/>
                  </a:cubicBezTo>
                  <a:cubicBezTo>
                    <a:pt x="26301" y="27177"/>
                    <a:pt x="28185" y="26901"/>
                    <a:pt x="29941" y="25730"/>
                  </a:cubicBezTo>
                  <a:cubicBezTo>
                    <a:pt x="32049" y="24325"/>
                    <a:pt x="32593" y="22425"/>
                    <a:pt x="32732" y="21419"/>
                  </a:cubicBezTo>
                  <a:cubicBezTo>
                    <a:pt x="32840" y="20611"/>
                    <a:pt x="32739" y="20043"/>
                    <a:pt x="32661" y="19874"/>
                  </a:cubicBezTo>
                  <a:cubicBezTo>
                    <a:pt x="32590" y="19914"/>
                    <a:pt x="32472" y="20006"/>
                    <a:pt x="32370" y="20087"/>
                  </a:cubicBezTo>
                  <a:cubicBezTo>
                    <a:pt x="32046" y="20344"/>
                    <a:pt x="31570" y="20719"/>
                    <a:pt x="30863" y="20973"/>
                  </a:cubicBezTo>
                  <a:cubicBezTo>
                    <a:pt x="30941" y="21176"/>
                    <a:pt x="30985" y="21341"/>
                    <a:pt x="30968" y="21412"/>
                  </a:cubicBezTo>
                  <a:cubicBezTo>
                    <a:pt x="30922" y="21656"/>
                    <a:pt x="29785" y="22024"/>
                    <a:pt x="29095" y="22024"/>
                  </a:cubicBezTo>
                  <a:cubicBezTo>
                    <a:pt x="28879" y="22024"/>
                    <a:pt x="28707" y="21988"/>
                    <a:pt x="28626" y="21901"/>
                  </a:cubicBezTo>
                  <a:cubicBezTo>
                    <a:pt x="28562" y="21834"/>
                    <a:pt x="28569" y="21561"/>
                    <a:pt x="28619" y="21212"/>
                  </a:cubicBezTo>
                  <a:cubicBezTo>
                    <a:pt x="28491" y="21199"/>
                    <a:pt x="28359" y="21182"/>
                    <a:pt x="28220" y="21162"/>
                  </a:cubicBezTo>
                  <a:cubicBezTo>
                    <a:pt x="27545" y="21060"/>
                    <a:pt x="26913" y="20905"/>
                    <a:pt x="26322" y="20699"/>
                  </a:cubicBezTo>
                  <a:cubicBezTo>
                    <a:pt x="26284" y="20864"/>
                    <a:pt x="26244" y="20989"/>
                    <a:pt x="26200" y="21040"/>
                  </a:cubicBezTo>
                  <a:cubicBezTo>
                    <a:pt x="26156" y="21088"/>
                    <a:pt x="26052" y="21110"/>
                    <a:pt x="25911" y="21110"/>
                  </a:cubicBezTo>
                  <a:cubicBezTo>
                    <a:pt x="25771" y="21110"/>
                    <a:pt x="25594" y="21089"/>
                    <a:pt x="25399" y="21050"/>
                  </a:cubicBezTo>
                  <a:lnTo>
                    <a:pt x="25399" y="21050"/>
                  </a:lnTo>
                  <a:cubicBezTo>
                    <a:pt x="25487" y="21179"/>
                    <a:pt x="25537" y="21334"/>
                    <a:pt x="25473" y="21483"/>
                  </a:cubicBezTo>
                  <a:cubicBezTo>
                    <a:pt x="25373" y="21707"/>
                    <a:pt x="25133" y="21787"/>
                    <a:pt x="24887" y="21787"/>
                  </a:cubicBezTo>
                  <a:cubicBezTo>
                    <a:pt x="24719" y="21787"/>
                    <a:pt x="24548" y="21749"/>
                    <a:pt x="24419" y="21695"/>
                  </a:cubicBezTo>
                  <a:cubicBezTo>
                    <a:pt x="24095" y="21561"/>
                    <a:pt x="23716" y="21226"/>
                    <a:pt x="23825" y="20834"/>
                  </a:cubicBezTo>
                  <a:cubicBezTo>
                    <a:pt x="23858" y="20719"/>
                    <a:pt x="23929" y="20635"/>
                    <a:pt x="24017" y="20574"/>
                  </a:cubicBezTo>
                  <a:cubicBezTo>
                    <a:pt x="23787" y="20442"/>
                    <a:pt x="23625" y="20300"/>
                    <a:pt x="23594" y="20162"/>
                  </a:cubicBezTo>
                  <a:cubicBezTo>
                    <a:pt x="23571" y="20053"/>
                    <a:pt x="23743" y="19783"/>
                    <a:pt x="24003" y="19459"/>
                  </a:cubicBezTo>
                  <a:cubicBezTo>
                    <a:pt x="23368" y="18975"/>
                    <a:pt x="22800" y="18394"/>
                    <a:pt x="22307" y="17712"/>
                  </a:cubicBezTo>
                  <a:cubicBezTo>
                    <a:pt x="22304" y="17712"/>
                    <a:pt x="22300" y="17715"/>
                    <a:pt x="22300" y="17715"/>
                  </a:cubicBezTo>
                  <a:cubicBezTo>
                    <a:pt x="22288" y="17719"/>
                    <a:pt x="22275" y="17721"/>
                    <a:pt x="22260" y="17721"/>
                  </a:cubicBezTo>
                  <a:cubicBezTo>
                    <a:pt x="21837" y="17721"/>
                    <a:pt x="20339" y="16153"/>
                    <a:pt x="20512" y="15627"/>
                  </a:cubicBezTo>
                  <a:cubicBezTo>
                    <a:pt x="20540" y="15545"/>
                    <a:pt x="20729" y="15434"/>
                    <a:pt x="20999" y="15322"/>
                  </a:cubicBezTo>
                  <a:cubicBezTo>
                    <a:pt x="20996" y="15305"/>
                    <a:pt x="20989" y="15292"/>
                    <a:pt x="20982" y="15279"/>
                  </a:cubicBezTo>
                  <a:cubicBezTo>
                    <a:pt x="20637" y="14416"/>
                    <a:pt x="20320" y="13365"/>
                    <a:pt x="20002" y="12223"/>
                  </a:cubicBezTo>
                  <a:cubicBezTo>
                    <a:pt x="19928" y="12258"/>
                    <a:pt x="19867" y="12278"/>
                    <a:pt x="19826" y="12278"/>
                  </a:cubicBezTo>
                  <a:cubicBezTo>
                    <a:pt x="19451" y="12278"/>
                    <a:pt x="18424" y="10206"/>
                    <a:pt x="18762" y="9743"/>
                  </a:cubicBezTo>
                  <a:cubicBezTo>
                    <a:pt x="18809" y="9675"/>
                    <a:pt x="19012" y="9631"/>
                    <a:pt x="19289" y="9605"/>
                  </a:cubicBezTo>
                  <a:cubicBezTo>
                    <a:pt x="18988" y="8510"/>
                    <a:pt x="18667" y="7401"/>
                    <a:pt x="18316" y="6381"/>
                  </a:cubicBezTo>
                  <a:cubicBezTo>
                    <a:pt x="18066" y="6543"/>
                    <a:pt x="17856" y="6644"/>
                    <a:pt x="17762" y="6644"/>
                  </a:cubicBezTo>
                  <a:cubicBezTo>
                    <a:pt x="17387" y="6644"/>
                    <a:pt x="16359" y="4576"/>
                    <a:pt x="16697" y="4113"/>
                  </a:cubicBezTo>
                  <a:cubicBezTo>
                    <a:pt x="16752" y="4039"/>
                    <a:pt x="16984" y="3988"/>
                    <a:pt x="17306" y="3965"/>
                  </a:cubicBezTo>
                  <a:cubicBezTo>
                    <a:pt x="16978" y="3353"/>
                    <a:pt x="16619" y="2842"/>
                    <a:pt x="16231" y="2494"/>
                  </a:cubicBezTo>
                  <a:cubicBezTo>
                    <a:pt x="15393" y="1744"/>
                    <a:pt x="12318" y="1339"/>
                    <a:pt x="9344" y="947"/>
                  </a:cubicBezTo>
                  <a:cubicBezTo>
                    <a:pt x="7911" y="758"/>
                    <a:pt x="6431" y="562"/>
                    <a:pt x="5218" y="325"/>
                  </a:cubicBezTo>
                  <a:cubicBezTo>
                    <a:pt x="4189" y="126"/>
                    <a:pt x="3351" y="1"/>
                    <a:pt x="2673" y="1"/>
                  </a:cubicBezTo>
                  <a:close/>
                </a:path>
              </a:pathLst>
            </a:custGeom>
            <a:solidFill>
              <a:srgbClr val="FE98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7240143" y="3830665"/>
              <a:ext cx="5488" cy="4031"/>
            </a:xfrm>
            <a:custGeom>
              <a:avLst/>
              <a:gdLst/>
              <a:ahLst/>
              <a:cxnLst/>
              <a:rect l="l" t="t" r="r" b="b"/>
              <a:pathLst>
                <a:path w="113" h="83" extrusionOk="0">
                  <a:moveTo>
                    <a:pt x="32" y="0"/>
                  </a:moveTo>
                  <a:cubicBezTo>
                    <a:pt x="1" y="0"/>
                    <a:pt x="20" y="83"/>
                    <a:pt x="81" y="83"/>
                  </a:cubicBezTo>
                  <a:cubicBezTo>
                    <a:pt x="91" y="83"/>
                    <a:pt x="101" y="81"/>
                    <a:pt x="112" y="76"/>
                  </a:cubicBezTo>
                  <a:cubicBezTo>
                    <a:pt x="73" y="19"/>
                    <a:pt x="47" y="0"/>
                    <a:pt x="32" y="0"/>
                  </a:cubicBezTo>
                  <a:close/>
                </a:path>
              </a:pathLst>
            </a:custGeom>
            <a:solidFill>
              <a:srgbClr val="FE98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7963932" y="3703371"/>
              <a:ext cx="95095" cy="130209"/>
            </a:xfrm>
            <a:custGeom>
              <a:avLst/>
              <a:gdLst/>
              <a:ahLst/>
              <a:cxnLst/>
              <a:rect l="l" t="t" r="r" b="b"/>
              <a:pathLst>
                <a:path w="1958" h="2681" extrusionOk="0">
                  <a:moveTo>
                    <a:pt x="947" y="1"/>
                  </a:moveTo>
                  <a:cubicBezTo>
                    <a:pt x="625" y="24"/>
                    <a:pt x="393" y="75"/>
                    <a:pt x="338" y="149"/>
                  </a:cubicBezTo>
                  <a:cubicBezTo>
                    <a:pt x="0" y="612"/>
                    <a:pt x="1028" y="2680"/>
                    <a:pt x="1403" y="2680"/>
                  </a:cubicBezTo>
                  <a:cubicBezTo>
                    <a:pt x="1497" y="2680"/>
                    <a:pt x="1707" y="2579"/>
                    <a:pt x="1957" y="2417"/>
                  </a:cubicBezTo>
                  <a:cubicBezTo>
                    <a:pt x="1650" y="1518"/>
                    <a:pt x="1315" y="693"/>
                    <a:pt x="9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8064174" y="3977287"/>
              <a:ext cx="76737" cy="129869"/>
            </a:xfrm>
            <a:custGeom>
              <a:avLst/>
              <a:gdLst/>
              <a:ahLst/>
              <a:cxnLst/>
              <a:rect l="l" t="t" r="r" b="b"/>
              <a:pathLst>
                <a:path w="1580" h="2674" extrusionOk="0">
                  <a:moveTo>
                    <a:pt x="866" y="1"/>
                  </a:moveTo>
                  <a:cubicBezTo>
                    <a:pt x="589" y="27"/>
                    <a:pt x="386" y="71"/>
                    <a:pt x="339" y="139"/>
                  </a:cubicBezTo>
                  <a:cubicBezTo>
                    <a:pt x="1" y="602"/>
                    <a:pt x="1028" y="2674"/>
                    <a:pt x="1403" y="2674"/>
                  </a:cubicBezTo>
                  <a:cubicBezTo>
                    <a:pt x="1444" y="2674"/>
                    <a:pt x="1505" y="2654"/>
                    <a:pt x="1579" y="2619"/>
                  </a:cubicBezTo>
                  <a:cubicBezTo>
                    <a:pt x="1440" y="2123"/>
                    <a:pt x="1302" y="1612"/>
                    <a:pt x="1164" y="1092"/>
                  </a:cubicBezTo>
                  <a:cubicBezTo>
                    <a:pt x="1066" y="734"/>
                    <a:pt x="964" y="366"/>
                    <a:pt x="8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8157228" y="4254992"/>
              <a:ext cx="95629" cy="116513"/>
            </a:xfrm>
            <a:custGeom>
              <a:avLst/>
              <a:gdLst/>
              <a:ahLst/>
              <a:cxnLst/>
              <a:rect l="l" t="t" r="r" b="b"/>
              <a:pathLst>
                <a:path w="1969" h="2399" extrusionOk="0">
                  <a:moveTo>
                    <a:pt x="660" y="0"/>
                  </a:moveTo>
                  <a:cubicBezTo>
                    <a:pt x="390" y="112"/>
                    <a:pt x="201" y="223"/>
                    <a:pt x="173" y="305"/>
                  </a:cubicBezTo>
                  <a:cubicBezTo>
                    <a:pt x="0" y="831"/>
                    <a:pt x="1498" y="2399"/>
                    <a:pt x="1921" y="2399"/>
                  </a:cubicBezTo>
                  <a:cubicBezTo>
                    <a:pt x="1936" y="2399"/>
                    <a:pt x="1949" y="2397"/>
                    <a:pt x="1961" y="2393"/>
                  </a:cubicBezTo>
                  <a:cubicBezTo>
                    <a:pt x="1961" y="2393"/>
                    <a:pt x="1965" y="2390"/>
                    <a:pt x="1968" y="2390"/>
                  </a:cubicBezTo>
                  <a:cubicBezTo>
                    <a:pt x="1461" y="1697"/>
                    <a:pt x="1025" y="902"/>
                    <a:pt x="6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314147" y="4455864"/>
              <a:ext cx="133658" cy="80234"/>
            </a:xfrm>
            <a:custGeom>
              <a:avLst/>
              <a:gdLst/>
              <a:ahLst/>
              <a:cxnLst/>
              <a:rect l="l" t="t" r="r" b="b"/>
              <a:pathLst>
                <a:path w="2752" h="1652" extrusionOk="0">
                  <a:moveTo>
                    <a:pt x="433" y="1"/>
                  </a:moveTo>
                  <a:cubicBezTo>
                    <a:pt x="173" y="325"/>
                    <a:pt x="1" y="595"/>
                    <a:pt x="24" y="704"/>
                  </a:cubicBezTo>
                  <a:cubicBezTo>
                    <a:pt x="55" y="842"/>
                    <a:pt x="217" y="984"/>
                    <a:pt x="447" y="1116"/>
                  </a:cubicBezTo>
                  <a:cubicBezTo>
                    <a:pt x="547" y="1046"/>
                    <a:pt x="671" y="1011"/>
                    <a:pt x="797" y="1011"/>
                  </a:cubicBezTo>
                  <a:cubicBezTo>
                    <a:pt x="951" y="1011"/>
                    <a:pt x="1107" y="1064"/>
                    <a:pt x="1220" y="1170"/>
                  </a:cubicBezTo>
                  <a:cubicBezTo>
                    <a:pt x="1231" y="1177"/>
                    <a:pt x="1234" y="1200"/>
                    <a:pt x="1238" y="1220"/>
                  </a:cubicBezTo>
                  <a:cubicBezTo>
                    <a:pt x="1268" y="1237"/>
                    <a:pt x="1298" y="1255"/>
                    <a:pt x="1325" y="1275"/>
                  </a:cubicBezTo>
                  <a:cubicBezTo>
                    <a:pt x="1329" y="1272"/>
                    <a:pt x="1329" y="1272"/>
                    <a:pt x="1329" y="1267"/>
                  </a:cubicBezTo>
                  <a:cubicBezTo>
                    <a:pt x="1347" y="1255"/>
                    <a:pt x="1367" y="1250"/>
                    <a:pt x="1388" y="1250"/>
                  </a:cubicBezTo>
                  <a:cubicBezTo>
                    <a:pt x="1519" y="1250"/>
                    <a:pt x="1713" y="1448"/>
                    <a:pt x="1771" y="1511"/>
                  </a:cubicBezTo>
                  <a:cubicBezTo>
                    <a:pt x="1791" y="1538"/>
                    <a:pt x="1812" y="1565"/>
                    <a:pt x="1829" y="1592"/>
                  </a:cubicBezTo>
                  <a:cubicBezTo>
                    <a:pt x="2024" y="1631"/>
                    <a:pt x="2201" y="1652"/>
                    <a:pt x="2341" y="1652"/>
                  </a:cubicBezTo>
                  <a:cubicBezTo>
                    <a:pt x="2482" y="1652"/>
                    <a:pt x="2586" y="1630"/>
                    <a:pt x="2630" y="1582"/>
                  </a:cubicBezTo>
                  <a:cubicBezTo>
                    <a:pt x="2674" y="1531"/>
                    <a:pt x="2714" y="1406"/>
                    <a:pt x="2752" y="1241"/>
                  </a:cubicBezTo>
                  <a:cubicBezTo>
                    <a:pt x="1893" y="940"/>
                    <a:pt x="1122" y="528"/>
                    <a:pt x="433" y="1"/>
                  </a:cubicBezTo>
                  <a:close/>
                </a:path>
              </a:pathLst>
            </a:custGeom>
            <a:solidFill>
              <a:srgbClr val="FE98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8556543" y="4529394"/>
              <a:ext cx="117776" cy="51142"/>
            </a:xfrm>
            <a:custGeom>
              <a:avLst/>
              <a:gdLst/>
              <a:ahLst/>
              <a:cxnLst/>
              <a:rect l="l" t="t" r="r" b="b"/>
              <a:pathLst>
                <a:path w="2425" h="1053" extrusionOk="0">
                  <a:moveTo>
                    <a:pt x="2302" y="1"/>
                  </a:moveTo>
                  <a:cubicBezTo>
                    <a:pt x="1856" y="158"/>
                    <a:pt x="1313" y="269"/>
                    <a:pt x="655" y="269"/>
                  </a:cubicBezTo>
                  <a:cubicBezTo>
                    <a:pt x="466" y="269"/>
                    <a:pt x="267" y="260"/>
                    <a:pt x="58" y="240"/>
                  </a:cubicBezTo>
                  <a:lnTo>
                    <a:pt x="58" y="240"/>
                  </a:lnTo>
                  <a:cubicBezTo>
                    <a:pt x="8" y="589"/>
                    <a:pt x="1" y="862"/>
                    <a:pt x="65" y="929"/>
                  </a:cubicBezTo>
                  <a:cubicBezTo>
                    <a:pt x="146" y="1016"/>
                    <a:pt x="318" y="1052"/>
                    <a:pt x="534" y="1052"/>
                  </a:cubicBezTo>
                  <a:cubicBezTo>
                    <a:pt x="1224" y="1052"/>
                    <a:pt x="2361" y="684"/>
                    <a:pt x="2407" y="440"/>
                  </a:cubicBezTo>
                  <a:cubicBezTo>
                    <a:pt x="2424" y="369"/>
                    <a:pt x="2380" y="204"/>
                    <a:pt x="23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350037" y="4599621"/>
              <a:ext cx="94464" cy="48422"/>
            </a:xfrm>
            <a:custGeom>
              <a:avLst/>
              <a:gdLst/>
              <a:ahLst/>
              <a:cxnLst/>
              <a:rect l="l" t="t" r="r" b="b"/>
              <a:pathLst>
                <a:path w="1945" h="997" extrusionOk="0">
                  <a:moveTo>
                    <a:pt x="1310" y="1"/>
                  </a:moveTo>
                  <a:cubicBezTo>
                    <a:pt x="1322" y="43"/>
                    <a:pt x="1317" y="94"/>
                    <a:pt x="1280" y="94"/>
                  </a:cubicBezTo>
                  <a:cubicBezTo>
                    <a:pt x="1276" y="94"/>
                    <a:pt x="1271" y="93"/>
                    <a:pt x="1266" y="92"/>
                  </a:cubicBezTo>
                  <a:cubicBezTo>
                    <a:pt x="1213" y="78"/>
                    <a:pt x="1148" y="71"/>
                    <a:pt x="1076" y="71"/>
                  </a:cubicBezTo>
                  <a:cubicBezTo>
                    <a:pt x="653" y="71"/>
                    <a:pt x="0" y="305"/>
                    <a:pt x="411" y="724"/>
                  </a:cubicBezTo>
                  <a:cubicBezTo>
                    <a:pt x="608" y="924"/>
                    <a:pt x="882" y="996"/>
                    <a:pt x="1153" y="996"/>
                  </a:cubicBezTo>
                  <a:cubicBezTo>
                    <a:pt x="1220" y="996"/>
                    <a:pt x="1287" y="992"/>
                    <a:pt x="1353" y="984"/>
                  </a:cubicBezTo>
                  <a:cubicBezTo>
                    <a:pt x="1499" y="968"/>
                    <a:pt x="1654" y="930"/>
                    <a:pt x="1773" y="846"/>
                  </a:cubicBezTo>
                  <a:cubicBezTo>
                    <a:pt x="1945" y="724"/>
                    <a:pt x="1924" y="464"/>
                    <a:pt x="1803" y="319"/>
                  </a:cubicBezTo>
                  <a:cubicBezTo>
                    <a:pt x="1752" y="254"/>
                    <a:pt x="1675" y="213"/>
                    <a:pt x="1607" y="170"/>
                  </a:cubicBezTo>
                  <a:cubicBezTo>
                    <a:pt x="1580" y="149"/>
                    <a:pt x="1567" y="106"/>
                    <a:pt x="1567" y="65"/>
                  </a:cubicBezTo>
                  <a:cubicBezTo>
                    <a:pt x="1486" y="38"/>
                    <a:pt x="1397" y="15"/>
                    <a:pt x="1310" y="1"/>
                  </a:cubicBezTo>
                  <a:close/>
                </a:path>
              </a:pathLst>
            </a:custGeom>
            <a:solidFill>
              <a:srgbClr val="FFD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8451348" y="4552511"/>
              <a:ext cx="60321" cy="27975"/>
            </a:xfrm>
            <a:custGeom>
              <a:avLst/>
              <a:gdLst/>
              <a:ahLst/>
              <a:cxnLst/>
              <a:rect l="l" t="t" r="r" b="b"/>
              <a:pathLst>
                <a:path w="1242" h="576" extrusionOk="0">
                  <a:moveTo>
                    <a:pt x="778" y="1"/>
                  </a:moveTo>
                  <a:cubicBezTo>
                    <a:pt x="784" y="38"/>
                    <a:pt x="776" y="73"/>
                    <a:pt x="738" y="73"/>
                  </a:cubicBezTo>
                  <a:cubicBezTo>
                    <a:pt x="734" y="73"/>
                    <a:pt x="731" y="73"/>
                    <a:pt x="727" y="72"/>
                  </a:cubicBezTo>
                  <a:cubicBezTo>
                    <a:pt x="648" y="58"/>
                    <a:pt x="570" y="44"/>
                    <a:pt x="492" y="44"/>
                  </a:cubicBezTo>
                  <a:cubicBezTo>
                    <a:pt x="404" y="44"/>
                    <a:pt x="317" y="62"/>
                    <a:pt x="234" y="116"/>
                  </a:cubicBezTo>
                  <a:cubicBezTo>
                    <a:pt x="1" y="268"/>
                    <a:pt x="211" y="413"/>
                    <a:pt x="376" y="478"/>
                  </a:cubicBezTo>
                  <a:cubicBezTo>
                    <a:pt x="477" y="518"/>
                    <a:pt x="593" y="548"/>
                    <a:pt x="700" y="562"/>
                  </a:cubicBezTo>
                  <a:cubicBezTo>
                    <a:pt x="748" y="567"/>
                    <a:pt x="820" y="575"/>
                    <a:pt x="892" y="575"/>
                  </a:cubicBezTo>
                  <a:cubicBezTo>
                    <a:pt x="972" y="575"/>
                    <a:pt x="1052" y="564"/>
                    <a:pt x="1095" y="525"/>
                  </a:cubicBezTo>
                  <a:cubicBezTo>
                    <a:pt x="1241" y="397"/>
                    <a:pt x="917" y="153"/>
                    <a:pt x="846" y="93"/>
                  </a:cubicBezTo>
                  <a:cubicBezTo>
                    <a:pt x="832" y="79"/>
                    <a:pt x="822" y="45"/>
                    <a:pt x="822" y="15"/>
                  </a:cubicBezTo>
                  <a:cubicBezTo>
                    <a:pt x="808" y="7"/>
                    <a:pt x="791" y="4"/>
                    <a:pt x="778" y="1"/>
                  </a:cubicBezTo>
                  <a:close/>
                </a:path>
              </a:pathLst>
            </a:custGeom>
            <a:solidFill>
              <a:srgbClr val="FFD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335127" y="4516766"/>
              <a:ext cx="67412" cy="40360"/>
            </a:xfrm>
            <a:custGeom>
              <a:avLst/>
              <a:gdLst/>
              <a:ahLst/>
              <a:cxnLst/>
              <a:rect l="l" t="t" r="r" b="b"/>
              <a:pathLst>
                <a:path w="1388" h="831" extrusionOk="0">
                  <a:moveTo>
                    <a:pt x="302" y="1"/>
                  </a:moveTo>
                  <a:cubicBezTo>
                    <a:pt x="170" y="41"/>
                    <a:pt x="62" y="125"/>
                    <a:pt x="38" y="267"/>
                  </a:cubicBezTo>
                  <a:cubicBezTo>
                    <a:pt x="1" y="514"/>
                    <a:pt x="275" y="696"/>
                    <a:pt x="481" y="771"/>
                  </a:cubicBezTo>
                  <a:cubicBezTo>
                    <a:pt x="579" y="806"/>
                    <a:pt x="700" y="830"/>
                    <a:pt x="819" y="830"/>
                  </a:cubicBezTo>
                  <a:cubicBezTo>
                    <a:pt x="962" y="830"/>
                    <a:pt x="1103" y="795"/>
                    <a:pt x="1201" y="703"/>
                  </a:cubicBezTo>
                  <a:cubicBezTo>
                    <a:pt x="1387" y="528"/>
                    <a:pt x="1218" y="389"/>
                    <a:pt x="1063" y="264"/>
                  </a:cubicBezTo>
                  <a:cubicBezTo>
                    <a:pt x="802" y="196"/>
                    <a:pt x="539" y="105"/>
                    <a:pt x="302" y="1"/>
                  </a:cubicBezTo>
                  <a:close/>
                </a:path>
              </a:pathLst>
            </a:custGeom>
            <a:solidFill>
              <a:srgbClr val="FFD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349746" y="4515115"/>
              <a:ext cx="37008" cy="14522"/>
            </a:xfrm>
            <a:custGeom>
              <a:avLst/>
              <a:gdLst/>
              <a:ahLst/>
              <a:cxnLst/>
              <a:rect l="l" t="t" r="r" b="b"/>
              <a:pathLst>
                <a:path w="762" h="299" extrusionOk="0">
                  <a:moveTo>
                    <a:pt x="505" y="0"/>
                  </a:moveTo>
                  <a:cubicBezTo>
                    <a:pt x="507" y="32"/>
                    <a:pt x="501" y="65"/>
                    <a:pt x="479" y="65"/>
                  </a:cubicBezTo>
                  <a:cubicBezTo>
                    <a:pt x="474" y="65"/>
                    <a:pt x="469" y="64"/>
                    <a:pt x="464" y="61"/>
                  </a:cubicBezTo>
                  <a:cubicBezTo>
                    <a:pt x="389" y="27"/>
                    <a:pt x="293" y="8"/>
                    <a:pt x="195" y="8"/>
                  </a:cubicBezTo>
                  <a:cubicBezTo>
                    <a:pt x="129" y="8"/>
                    <a:pt x="62" y="17"/>
                    <a:pt x="1" y="35"/>
                  </a:cubicBezTo>
                  <a:cubicBezTo>
                    <a:pt x="238" y="139"/>
                    <a:pt x="501" y="230"/>
                    <a:pt x="762" y="298"/>
                  </a:cubicBezTo>
                  <a:cubicBezTo>
                    <a:pt x="694" y="244"/>
                    <a:pt x="626" y="193"/>
                    <a:pt x="592" y="142"/>
                  </a:cubicBezTo>
                  <a:cubicBezTo>
                    <a:pt x="576" y="122"/>
                    <a:pt x="572" y="75"/>
                    <a:pt x="592" y="55"/>
                  </a:cubicBezTo>
                  <a:cubicBezTo>
                    <a:pt x="565" y="35"/>
                    <a:pt x="535" y="17"/>
                    <a:pt x="505" y="0"/>
                  </a:cubicBezTo>
                  <a:close/>
                </a:path>
              </a:pathLst>
            </a:custGeom>
            <a:solidFill>
              <a:srgbClr val="FFD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732706" y="4097879"/>
              <a:ext cx="415932" cy="665083"/>
            </a:xfrm>
            <a:custGeom>
              <a:avLst/>
              <a:gdLst/>
              <a:ahLst/>
              <a:cxnLst/>
              <a:rect l="l" t="t" r="r" b="b"/>
              <a:pathLst>
                <a:path w="8564" h="13694" extrusionOk="0">
                  <a:moveTo>
                    <a:pt x="3799" y="3103"/>
                  </a:moveTo>
                  <a:cubicBezTo>
                    <a:pt x="3809" y="3103"/>
                    <a:pt x="3819" y="3103"/>
                    <a:pt x="3828" y="3103"/>
                  </a:cubicBezTo>
                  <a:cubicBezTo>
                    <a:pt x="3869" y="3103"/>
                    <a:pt x="3879" y="3161"/>
                    <a:pt x="3862" y="3195"/>
                  </a:cubicBezTo>
                  <a:cubicBezTo>
                    <a:pt x="3995" y="3198"/>
                    <a:pt x="4102" y="3225"/>
                    <a:pt x="4187" y="3279"/>
                  </a:cubicBezTo>
                  <a:cubicBezTo>
                    <a:pt x="4184" y="3243"/>
                    <a:pt x="4194" y="3205"/>
                    <a:pt x="4219" y="3205"/>
                  </a:cubicBezTo>
                  <a:cubicBezTo>
                    <a:pt x="4226" y="3205"/>
                    <a:pt x="4235" y="3208"/>
                    <a:pt x="4244" y="3215"/>
                  </a:cubicBezTo>
                  <a:cubicBezTo>
                    <a:pt x="4971" y="3746"/>
                    <a:pt x="4660" y="4851"/>
                    <a:pt x="4173" y="5439"/>
                  </a:cubicBezTo>
                  <a:cubicBezTo>
                    <a:pt x="3772" y="5924"/>
                    <a:pt x="3136" y="6360"/>
                    <a:pt x="2495" y="6360"/>
                  </a:cubicBezTo>
                  <a:cubicBezTo>
                    <a:pt x="2278" y="6360"/>
                    <a:pt x="2061" y="6310"/>
                    <a:pt x="1852" y="6196"/>
                  </a:cubicBezTo>
                  <a:cubicBezTo>
                    <a:pt x="1213" y="5848"/>
                    <a:pt x="1128" y="5063"/>
                    <a:pt x="1409" y="4445"/>
                  </a:cubicBezTo>
                  <a:cubicBezTo>
                    <a:pt x="1810" y="3563"/>
                    <a:pt x="2877" y="3103"/>
                    <a:pt x="3799" y="3103"/>
                  </a:cubicBezTo>
                  <a:close/>
                  <a:moveTo>
                    <a:pt x="1530" y="0"/>
                  </a:moveTo>
                  <a:cubicBezTo>
                    <a:pt x="1024" y="0"/>
                    <a:pt x="519" y="59"/>
                    <a:pt x="27" y="157"/>
                  </a:cubicBezTo>
                  <a:cubicBezTo>
                    <a:pt x="0" y="1853"/>
                    <a:pt x="4" y="5510"/>
                    <a:pt x="392" y="9457"/>
                  </a:cubicBezTo>
                  <a:cubicBezTo>
                    <a:pt x="554" y="11065"/>
                    <a:pt x="730" y="12342"/>
                    <a:pt x="913" y="13356"/>
                  </a:cubicBezTo>
                  <a:cubicBezTo>
                    <a:pt x="1282" y="13475"/>
                    <a:pt x="2116" y="13694"/>
                    <a:pt x="3203" y="13694"/>
                  </a:cubicBezTo>
                  <a:cubicBezTo>
                    <a:pt x="3945" y="13694"/>
                    <a:pt x="4805" y="13591"/>
                    <a:pt x="5714" y="13286"/>
                  </a:cubicBezTo>
                  <a:cubicBezTo>
                    <a:pt x="8445" y="12366"/>
                    <a:pt x="8563" y="9484"/>
                    <a:pt x="7072" y="4800"/>
                  </a:cubicBezTo>
                  <a:cubicBezTo>
                    <a:pt x="5889" y="1081"/>
                    <a:pt x="3702" y="0"/>
                    <a:pt x="15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7800554" y="4253001"/>
              <a:ext cx="147499" cy="138806"/>
            </a:xfrm>
            <a:custGeom>
              <a:avLst/>
              <a:gdLst/>
              <a:ahLst/>
              <a:cxnLst/>
              <a:rect l="l" t="t" r="r" b="b"/>
              <a:pathLst>
                <a:path w="3037" h="2858" extrusionOk="0">
                  <a:moveTo>
                    <a:pt x="2465" y="1"/>
                  </a:moveTo>
                  <a:cubicBezTo>
                    <a:pt x="2459" y="15"/>
                    <a:pt x="2452" y="24"/>
                    <a:pt x="2435" y="24"/>
                  </a:cubicBezTo>
                  <a:cubicBezTo>
                    <a:pt x="1614" y="132"/>
                    <a:pt x="647" y="606"/>
                    <a:pt x="299" y="1400"/>
                  </a:cubicBezTo>
                  <a:cubicBezTo>
                    <a:pt x="1" y="2082"/>
                    <a:pt x="267" y="2857"/>
                    <a:pt x="1067" y="2857"/>
                  </a:cubicBezTo>
                  <a:cubicBezTo>
                    <a:pt x="1100" y="2857"/>
                    <a:pt x="1133" y="2856"/>
                    <a:pt x="1168" y="2853"/>
                  </a:cubicBezTo>
                  <a:cubicBezTo>
                    <a:pt x="1739" y="2813"/>
                    <a:pt x="2283" y="2359"/>
                    <a:pt x="2607" y="1913"/>
                  </a:cubicBezTo>
                  <a:cubicBezTo>
                    <a:pt x="2726" y="1751"/>
                    <a:pt x="2824" y="1576"/>
                    <a:pt x="2894" y="1389"/>
                  </a:cubicBezTo>
                  <a:cubicBezTo>
                    <a:pt x="2955" y="1238"/>
                    <a:pt x="3019" y="1052"/>
                    <a:pt x="3027" y="886"/>
                  </a:cubicBezTo>
                  <a:cubicBezTo>
                    <a:pt x="3036" y="693"/>
                    <a:pt x="2932" y="281"/>
                    <a:pt x="2804" y="143"/>
                  </a:cubicBezTo>
                  <a:cubicBezTo>
                    <a:pt x="2793" y="132"/>
                    <a:pt x="2790" y="109"/>
                    <a:pt x="2790" y="85"/>
                  </a:cubicBezTo>
                  <a:cubicBezTo>
                    <a:pt x="2705" y="31"/>
                    <a:pt x="2598" y="4"/>
                    <a:pt x="2465" y="1"/>
                  </a:cubicBezTo>
                  <a:close/>
                </a:path>
              </a:pathLst>
            </a:custGeom>
            <a:solidFill>
              <a:srgbClr val="FE98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8031051" y="3702546"/>
              <a:ext cx="118845" cy="106703"/>
            </a:xfrm>
            <a:custGeom>
              <a:avLst/>
              <a:gdLst/>
              <a:ahLst/>
              <a:cxnLst/>
              <a:rect l="l" t="t" r="r" b="b"/>
              <a:pathLst>
                <a:path w="2447" h="2197" extrusionOk="0">
                  <a:moveTo>
                    <a:pt x="92" y="0"/>
                  </a:moveTo>
                  <a:cubicBezTo>
                    <a:pt x="61" y="0"/>
                    <a:pt x="31" y="0"/>
                    <a:pt x="1" y="1"/>
                  </a:cubicBezTo>
                  <a:cubicBezTo>
                    <a:pt x="332" y="646"/>
                    <a:pt x="633" y="1393"/>
                    <a:pt x="913" y="2197"/>
                  </a:cubicBezTo>
                  <a:cubicBezTo>
                    <a:pt x="1616" y="1684"/>
                    <a:pt x="2447" y="903"/>
                    <a:pt x="2414" y="517"/>
                  </a:cubicBezTo>
                  <a:cubicBezTo>
                    <a:pt x="2381" y="167"/>
                    <a:pt x="1088" y="0"/>
                    <a:pt x="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8125611" y="3976025"/>
              <a:ext cx="124916" cy="118990"/>
            </a:xfrm>
            <a:custGeom>
              <a:avLst/>
              <a:gdLst/>
              <a:ahLst/>
              <a:cxnLst/>
              <a:rect l="l" t="t" r="r" b="b"/>
              <a:pathLst>
                <a:path w="2572" h="2450" extrusionOk="0">
                  <a:moveTo>
                    <a:pt x="219" y="0"/>
                  </a:moveTo>
                  <a:cubicBezTo>
                    <a:pt x="144" y="0"/>
                    <a:pt x="71" y="1"/>
                    <a:pt x="0" y="3"/>
                  </a:cubicBezTo>
                  <a:cubicBezTo>
                    <a:pt x="91" y="340"/>
                    <a:pt x="183" y="679"/>
                    <a:pt x="274" y="1017"/>
                  </a:cubicBezTo>
                  <a:cubicBezTo>
                    <a:pt x="406" y="1507"/>
                    <a:pt x="537" y="1983"/>
                    <a:pt x="665" y="2449"/>
                  </a:cubicBezTo>
                  <a:cubicBezTo>
                    <a:pt x="1403" y="1980"/>
                    <a:pt x="2571" y="973"/>
                    <a:pt x="2531" y="520"/>
                  </a:cubicBezTo>
                  <a:cubicBezTo>
                    <a:pt x="2500" y="171"/>
                    <a:pt x="1214" y="0"/>
                    <a:pt x="2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8207154" y="4227406"/>
              <a:ext cx="132978" cy="131181"/>
            </a:xfrm>
            <a:custGeom>
              <a:avLst/>
              <a:gdLst/>
              <a:ahLst/>
              <a:cxnLst/>
              <a:rect l="l" t="t" r="r" b="b"/>
              <a:pathLst>
                <a:path w="2738" h="2701" extrusionOk="0">
                  <a:moveTo>
                    <a:pt x="2065" y="0"/>
                  </a:moveTo>
                  <a:cubicBezTo>
                    <a:pt x="1526" y="0"/>
                    <a:pt x="653" y="205"/>
                    <a:pt x="0" y="430"/>
                  </a:cubicBezTo>
                  <a:cubicBezTo>
                    <a:pt x="349" y="1285"/>
                    <a:pt x="761" y="2042"/>
                    <a:pt x="1241" y="2701"/>
                  </a:cubicBezTo>
                  <a:cubicBezTo>
                    <a:pt x="1795" y="2092"/>
                    <a:pt x="2737" y="606"/>
                    <a:pt x="2545" y="156"/>
                  </a:cubicBezTo>
                  <a:cubicBezTo>
                    <a:pt x="2499" y="46"/>
                    <a:pt x="2319" y="0"/>
                    <a:pt x="20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8347658" y="4373932"/>
              <a:ext cx="108645" cy="123021"/>
            </a:xfrm>
            <a:custGeom>
              <a:avLst/>
              <a:gdLst/>
              <a:ahLst/>
              <a:cxnLst/>
              <a:rect l="l" t="t" r="r" b="b"/>
              <a:pathLst>
                <a:path w="2237" h="2533" extrusionOk="0">
                  <a:moveTo>
                    <a:pt x="1780" y="0"/>
                  </a:moveTo>
                  <a:cubicBezTo>
                    <a:pt x="1412" y="0"/>
                    <a:pt x="590" y="728"/>
                    <a:pt x="0" y="1387"/>
                  </a:cubicBezTo>
                  <a:cubicBezTo>
                    <a:pt x="635" y="1867"/>
                    <a:pt x="1342" y="2249"/>
                    <a:pt x="2126" y="2533"/>
                  </a:cubicBezTo>
                  <a:cubicBezTo>
                    <a:pt x="2237" y="1650"/>
                    <a:pt x="2230" y="282"/>
                    <a:pt x="1889" y="32"/>
                  </a:cubicBezTo>
                  <a:cubicBezTo>
                    <a:pt x="1860" y="10"/>
                    <a:pt x="1823" y="0"/>
                    <a:pt x="17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8562808" y="4433863"/>
              <a:ext cx="98009" cy="89510"/>
            </a:xfrm>
            <a:custGeom>
              <a:avLst/>
              <a:gdLst/>
              <a:ahLst/>
              <a:cxnLst/>
              <a:rect l="l" t="t" r="r" b="b"/>
              <a:pathLst>
                <a:path w="2018" h="1843" extrusionOk="0">
                  <a:moveTo>
                    <a:pt x="802" y="0"/>
                  </a:moveTo>
                  <a:cubicBezTo>
                    <a:pt x="507" y="0"/>
                    <a:pt x="170" y="993"/>
                    <a:pt x="1" y="1819"/>
                  </a:cubicBezTo>
                  <a:cubicBezTo>
                    <a:pt x="184" y="1835"/>
                    <a:pt x="358" y="1843"/>
                    <a:pt x="524" y="1843"/>
                  </a:cubicBezTo>
                  <a:cubicBezTo>
                    <a:pt x="1119" y="1843"/>
                    <a:pt x="1608" y="1745"/>
                    <a:pt x="2018" y="1603"/>
                  </a:cubicBezTo>
                  <a:cubicBezTo>
                    <a:pt x="1697" y="906"/>
                    <a:pt x="1152" y="34"/>
                    <a:pt x="815" y="1"/>
                  </a:cubicBezTo>
                  <a:cubicBezTo>
                    <a:pt x="811" y="1"/>
                    <a:pt x="806" y="0"/>
                    <a:pt x="8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7150051" y="3491912"/>
              <a:ext cx="1632742" cy="1471012"/>
            </a:xfrm>
            <a:custGeom>
              <a:avLst/>
              <a:gdLst/>
              <a:ahLst/>
              <a:cxnLst/>
              <a:rect l="l" t="t" r="r" b="b"/>
              <a:pathLst>
                <a:path w="33618" h="30288" extrusionOk="0">
                  <a:moveTo>
                    <a:pt x="1887" y="6975"/>
                  </a:moveTo>
                  <a:cubicBezTo>
                    <a:pt x="1902" y="6975"/>
                    <a:pt x="1928" y="6994"/>
                    <a:pt x="1967" y="7051"/>
                  </a:cubicBezTo>
                  <a:cubicBezTo>
                    <a:pt x="1956" y="7056"/>
                    <a:pt x="1946" y="7058"/>
                    <a:pt x="1936" y="7058"/>
                  </a:cubicBezTo>
                  <a:cubicBezTo>
                    <a:pt x="1875" y="7058"/>
                    <a:pt x="1856" y="6975"/>
                    <a:pt x="1887" y="6975"/>
                  </a:cubicBezTo>
                  <a:close/>
                  <a:moveTo>
                    <a:pt x="3072" y="391"/>
                  </a:moveTo>
                  <a:cubicBezTo>
                    <a:pt x="3750" y="391"/>
                    <a:pt x="4588" y="516"/>
                    <a:pt x="5617" y="715"/>
                  </a:cubicBezTo>
                  <a:cubicBezTo>
                    <a:pt x="6830" y="952"/>
                    <a:pt x="8310" y="1148"/>
                    <a:pt x="9743" y="1337"/>
                  </a:cubicBezTo>
                  <a:cubicBezTo>
                    <a:pt x="12717" y="1729"/>
                    <a:pt x="15792" y="2134"/>
                    <a:pt x="16630" y="2884"/>
                  </a:cubicBezTo>
                  <a:cubicBezTo>
                    <a:pt x="17018" y="3232"/>
                    <a:pt x="17377" y="3743"/>
                    <a:pt x="17705" y="4355"/>
                  </a:cubicBezTo>
                  <a:cubicBezTo>
                    <a:pt x="18073" y="5047"/>
                    <a:pt x="18408" y="5872"/>
                    <a:pt x="18715" y="6771"/>
                  </a:cubicBezTo>
                  <a:cubicBezTo>
                    <a:pt x="19066" y="7791"/>
                    <a:pt x="19387" y="8900"/>
                    <a:pt x="19688" y="9995"/>
                  </a:cubicBezTo>
                  <a:cubicBezTo>
                    <a:pt x="19786" y="10360"/>
                    <a:pt x="19888" y="10728"/>
                    <a:pt x="19986" y="11086"/>
                  </a:cubicBezTo>
                  <a:cubicBezTo>
                    <a:pt x="20124" y="11606"/>
                    <a:pt x="20262" y="12117"/>
                    <a:pt x="20401" y="12613"/>
                  </a:cubicBezTo>
                  <a:cubicBezTo>
                    <a:pt x="20719" y="13755"/>
                    <a:pt x="21036" y="14806"/>
                    <a:pt x="21381" y="15669"/>
                  </a:cubicBezTo>
                  <a:cubicBezTo>
                    <a:pt x="21388" y="15682"/>
                    <a:pt x="21395" y="15695"/>
                    <a:pt x="21398" y="15712"/>
                  </a:cubicBezTo>
                  <a:cubicBezTo>
                    <a:pt x="21763" y="16614"/>
                    <a:pt x="22199" y="17409"/>
                    <a:pt x="22706" y="18102"/>
                  </a:cubicBezTo>
                  <a:cubicBezTo>
                    <a:pt x="23199" y="18784"/>
                    <a:pt x="23767" y="19365"/>
                    <a:pt x="24402" y="19849"/>
                  </a:cubicBezTo>
                  <a:cubicBezTo>
                    <a:pt x="25091" y="20376"/>
                    <a:pt x="25862" y="20788"/>
                    <a:pt x="26721" y="21089"/>
                  </a:cubicBezTo>
                  <a:cubicBezTo>
                    <a:pt x="27312" y="21295"/>
                    <a:pt x="27944" y="21450"/>
                    <a:pt x="28619" y="21552"/>
                  </a:cubicBezTo>
                  <a:cubicBezTo>
                    <a:pt x="28758" y="21572"/>
                    <a:pt x="28890" y="21589"/>
                    <a:pt x="29018" y="21602"/>
                  </a:cubicBezTo>
                  <a:cubicBezTo>
                    <a:pt x="29227" y="21622"/>
                    <a:pt x="29426" y="21631"/>
                    <a:pt x="29615" y="21631"/>
                  </a:cubicBezTo>
                  <a:cubicBezTo>
                    <a:pt x="30273" y="21631"/>
                    <a:pt x="30816" y="21520"/>
                    <a:pt x="31262" y="21363"/>
                  </a:cubicBezTo>
                  <a:cubicBezTo>
                    <a:pt x="31969" y="21109"/>
                    <a:pt x="32445" y="20734"/>
                    <a:pt x="32769" y="20477"/>
                  </a:cubicBezTo>
                  <a:cubicBezTo>
                    <a:pt x="32871" y="20396"/>
                    <a:pt x="32989" y="20304"/>
                    <a:pt x="33060" y="20264"/>
                  </a:cubicBezTo>
                  <a:cubicBezTo>
                    <a:pt x="33138" y="20433"/>
                    <a:pt x="33239" y="21001"/>
                    <a:pt x="33131" y="21809"/>
                  </a:cubicBezTo>
                  <a:cubicBezTo>
                    <a:pt x="32992" y="22815"/>
                    <a:pt x="32448" y="24715"/>
                    <a:pt x="30340" y="26120"/>
                  </a:cubicBezTo>
                  <a:cubicBezTo>
                    <a:pt x="28584" y="27291"/>
                    <a:pt x="26700" y="27567"/>
                    <a:pt x="25313" y="27567"/>
                  </a:cubicBezTo>
                  <a:cubicBezTo>
                    <a:pt x="24089" y="27567"/>
                    <a:pt x="23252" y="27352"/>
                    <a:pt x="23233" y="27347"/>
                  </a:cubicBezTo>
                  <a:lnTo>
                    <a:pt x="23068" y="27304"/>
                  </a:lnTo>
                  <a:lnTo>
                    <a:pt x="23003" y="27462"/>
                  </a:lnTo>
                  <a:cubicBezTo>
                    <a:pt x="22625" y="28374"/>
                    <a:pt x="21831" y="29841"/>
                    <a:pt x="21304" y="29895"/>
                  </a:cubicBezTo>
                  <a:cubicBezTo>
                    <a:pt x="21296" y="29895"/>
                    <a:pt x="21289" y="29896"/>
                    <a:pt x="21281" y="29896"/>
                  </a:cubicBezTo>
                  <a:cubicBezTo>
                    <a:pt x="20802" y="29896"/>
                    <a:pt x="20146" y="28770"/>
                    <a:pt x="19824" y="27948"/>
                  </a:cubicBezTo>
                  <a:lnTo>
                    <a:pt x="19773" y="27814"/>
                  </a:lnTo>
                  <a:lnTo>
                    <a:pt x="16221" y="28050"/>
                  </a:lnTo>
                  <a:lnTo>
                    <a:pt x="16167" y="28141"/>
                  </a:lnTo>
                  <a:cubicBezTo>
                    <a:pt x="15920" y="28584"/>
                    <a:pt x="15136" y="29723"/>
                    <a:pt x="14501" y="29723"/>
                  </a:cubicBezTo>
                  <a:lnTo>
                    <a:pt x="14484" y="29723"/>
                  </a:lnTo>
                  <a:cubicBezTo>
                    <a:pt x="14241" y="29716"/>
                    <a:pt x="13541" y="29358"/>
                    <a:pt x="12910" y="25833"/>
                  </a:cubicBezTo>
                  <a:cubicBezTo>
                    <a:pt x="12727" y="24819"/>
                    <a:pt x="12551" y="23542"/>
                    <a:pt x="12389" y="21934"/>
                  </a:cubicBezTo>
                  <a:cubicBezTo>
                    <a:pt x="12001" y="17987"/>
                    <a:pt x="11997" y="14330"/>
                    <a:pt x="12024" y="12634"/>
                  </a:cubicBezTo>
                  <a:cubicBezTo>
                    <a:pt x="12034" y="12016"/>
                    <a:pt x="12048" y="11654"/>
                    <a:pt x="12048" y="11640"/>
                  </a:cubicBezTo>
                  <a:lnTo>
                    <a:pt x="12058" y="11383"/>
                  </a:lnTo>
                  <a:lnTo>
                    <a:pt x="12058" y="11383"/>
                  </a:lnTo>
                  <a:lnTo>
                    <a:pt x="11808" y="11441"/>
                  </a:lnTo>
                  <a:cubicBezTo>
                    <a:pt x="11789" y="11446"/>
                    <a:pt x="10425" y="11760"/>
                    <a:pt x="8589" y="11760"/>
                  </a:cubicBezTo>
                  <a:cubicBezTo>
                    <a:pt x="8051" y="11760"/>
                    <a:pt x="7472" y="11733"/>
                    <a:pt x="6874" y="11664"/>
                  </a:cubicBezTo>
                  <a:cubicBezTo>
                    <a:pt x="4779" y="11424"/>
                    <a:pt x="2356" y="10559"/>
                    <a:pt x="1190" y="8048"/>
                  </a:cubicBezTo>
                  <a:cubicBezTo>
                    <a:pt x="1353" y="7802"/>
                    <a:pt x="1606" y="7551"/>
                    <a:pt x="1751" y="7365"/>
                  </a:cubicBezTo>
                  <a:cubicBezTo>
                    <a:pt x="1825" y="7267"/>
                    <a:pt x="1903" y="7170"/>
                    <a:pt x="1981" y="7072"/>
                  </a:cubicBezTo>
                  <a:cubicBezTo>
                    <a:pt x="1988" y="7078"/>
                    <a:pt x="1988" y="7081"/>
                    <a:pt x="1994" y="7089"/>
                  </a:cubicBezTo>
                  <a:cubicBezTo>
                    <a:pt x="2261" y="7541"/>
                    <a:pt x="3109" y="7944"/>
                    <a:pt x="3542" y="8261"/>
                  </a:cubicBezTo>
                  <a:cubicBezTo>
                    <a:pt x="3589" y="8294"/>
                    <a:pt x="3647" y="8313"/>
                    <a:pt x="3704" y="8313"/>
                  </a:cubicBezTo>
                  <a:cubicBezTo>
                    <a:pt x="3759" y="8313"/>
                    <a:pt x="3813" y="8295"/>
                    <a:pt x="3856" y="8257"/>
                  </a:cubicBezTo>
                  <a:cubicBezTo>
                    <a:pt x="4285" y="7875"/>
                    <a:pt x="4718" y="7490"/>
                    <a:pt x="5147" y="7105"/>
                  </a:cubicBezTo>
                  <a:cubicBezTo>
                    <a:pt x="5634" y="7470"/>
                    <a:pt x="6113" y="7835"/>
                    <a:pt x="6597" y="8200"/>
                  </a:cubicBezTo>
                  <a:cubicBezTo>
                    <a:pt x="6648" y="8238"/>
                    <a:pt x="6706" y="8258"/>
                    <a:pt x="6762" y="8258"/>
                  </a:cubicBezTo>
                  <a:cubicBezTo>
                    <a:pt x="6826" y="8258"/>
                    <a:pt x="6888" y="8232"/>
                    <a:pt x="6935" y="8176"/>
                  </a:cubicBezTo>
                  <a:cubicBezTo>
                    <a:pt x="7144" y="7923"/>
                    <a:pt x="7350" y="7660"/>
                    <a:pt x="7520" y="7379"/>
                  </a:cubicBezTo>
                  <a:cubicBezTo>
                    <a:pt x="7634" y="7190"/>
                    <a:pt x="7732" y="6821"/>
                    <a:pt x="7881" y="6632"/>
                  </a:cubicBezTo>
                  <a:cubicBezTo>
                    <a:pt x="7911" y="6639"/>
                    <a:pt x="7952" y="6652"/>
                    <a:pt x="8013" y="6686"/>
                  </a:cubicBezTo>
                  <a:cubicBezTo>
                    <a:pt x="8155" y="6771"/>
                    <a:pt x="8344" y="6808"/>
                    <a:pt x="8503" y="6858"/>
                  </a:cubicBezTo>
                  <a:cubicBezTo>
                    <a:pt x="8855" y="6977"/>
                    <a:pt x="9209" y="7068"/>
                    <a:pt x="9571" y="7139"/>
                  </a:cubicBezTo>
                  <a:cubicBezTo>
                    <a:pt x="9593" y="7144"/>
                    <a:pt x="9616" y="7146"/>
                    <a:pt x="9638" y="7146"/>
                  </a:cubicBezTo>
                  <a:cubicBezTo>
                    <a:pt x="9722" y="7146"/>
                    <a:pt x="9798" y="7109"/>
                    <a:pt x="9828" y="7021"/>
                  </a:cubicBezTo>
                  <a:cubicBezTo>
                    <a:pt x="10054" y="6389"/>
                    <a:pt x="10196" y="5743"/>
                    <a:pt x="10327" y="5088"/>
                  </a:cubicBezTo>
                  <a:cubicBezTo>
                    <a:pt x="10357" y="4946"/>
                    <a:pt x="10212" y="4845"/>
                    <a:pt x="10085" y="4845"/>
                  </a:cubicBezTo>
                  <a:cubicBezTo>
                    <a:pt x="10010" y="4845"/>
                    <a:pt x="9941" y="4880"/>
                    <a:pt x="9919" y="4963"/>
                  </a:cubicBezTo>
                  <a:cubicBezTo>
                    <a:pt x="9753" y="5561"/>
                    <a:pt x="9649" y="6156"/>
                    <a:pt x="9456" y="6744"/>
                  </a:cubicBezTo>
                  <a:cubicBezTo>
                    <a:pt x="8902" y="6615"/>
                    <a:pt x="8368" y="6433"/>
                    <a:pt x="7827" y="6240"/>
                  </a:cubicBezTo>
                  <a:cubicBezTo>
                    <a:pt x="7810" y="6235"/>
                    <a:pt x="7790" y="6232"/>
                    <a:pt x="7769" y="6232"/>
                  </a:cubicBezTo>
                  <a:cubicBezTo>
                    <a:pt x="7700" y="6232"/>
                    <a:pt x="7619" y="6261"/>
                    <a:pt x="7590" y="6318"/>
                  </a:cubicBezTo>
                  <a:cubicBezTo>
                    <a:pt x="7320" y="6841"/>
                    <a:pt x="7043" y="7335"/>
                    <a:pt x="6688" y="7802"/>
                  </a:cubicBezTo>
                  <a:cubicBezTo>
                    <a:pt x="6211" y="7443"/>
                    <a:pt x="5739" y="7085"/>
                    <a:pt x="5266" y="6727"/>
                  </a:cubicBezTo>
                  <a:cubicBezTo>
                    <a:pt x="5218" y="6691"/>
                    <a:pt x="5155" y="6668"/>
                    <a:pt x="5094" y="6668"/>
                  </a:cubicBezTo>
                  <a:cubicBezTo>
                    <a:pt x="5046" y="6668"/>
                    <a:pt x="4999" y="6682"/>
                    <a:pt x="4962" y="6716"/>
                  </a:cubicBezTo>
                  <a:cubicBezTo>
                    <a:pt x="4525" y="7102"/>
                    <a:pt x="4093" y="7484"/>
                    <a:pt x="3657" y="7869"/>
                  </a:cubicBezTo>
                  <a:cubicBezTo>
                    <a:pt x="3123" y="7477"/>
                    <a:pt x="2582" y="7089"/>
                    <a:pt x="2035" y="6710"/>
                  </a:cubicBezTo>
                  <a:cubicBezTo>
                    <a:pt x="1997" y="6684"/>
                    <a:pt x="1938" y="6662"/>
                    <a:pt x="1882" y="6662"/>
                  </a:cubicBezTo>
                  <a:cubicBezTo>
                    <a:pt x="1837" y="6662"/>
                    <a:pt x="1795" y="6676"/>
                    <a:pt x="1768" y="6713"/>
                  </a:cubicBezTo>
                  <a:cubicBezTo>
                    <a:pt x="1582" y="6967"/>
                    <a:pt x="1251" y="7325"/>
                    <a:pt x="1041" y="7686"/>
                  </a:cubicBezTo>
                  <a:cubicBezTo>
                    <a:pt x="747" y="6936"/>
                    <a:pt x="551" y="6061"/>
                    <a:pt x="504" y="5017"/>
                  </a:cubicBezTo>
                  <a:cubicBezTo>
                    <a:pt x="400" y="2814"/>
                    <a:pt x="683" y="1499"/>
                    <a:pt x="1396" y="884"/>
                  </a:cubicBezTo>
                  <a:cubicBezTo>
                    <a:pt x="1800" y="534"/>
                    <a:pt x="2345" y="391"/>
                    <a:pt x="3072" y="391"/>
                  </a:cubicBezTo>
                  <a:close/>
                  <a:moveTo>
                    <a:pt x="3094" y="0"/>
                  </a:moveTo>
                  <a:cubicBezTo>
                    <a:pt x="2310" y="0"/>
                    <a:pt x="1640" y="156"/>
                    <a:pt x="1139" y="590"/>
                  </a:cubicBezTo>
                  <a:cubicBezTo>
                    <a:pt x="318" y="1300"/>
                    <a:pt x="1" y="2672"/>
                    <a:pt x="112" y="5037"/>
                  </a:cubicBezTo>
                  <a:cubicBezTo>
                    <a:pt x="352" y="10221"/>
                    <a:pt x="3897" y="11715"/>
                    <a:pt x="6830" y="12052"/>
                  </a:cubicBezTo>
                  <a:cubicBezTo>
                    <a:pt x="7454" y="12125"/>
                    <a:pt x="8055" y="12154"/>
                    <a:pt x="8611" y="12154"/>
                  </a:cubicBezTo>
                  <a:cubicBezTo>
                    <a:pt x="10035" y="12154"/>
                    <a:pt x="11167" y="11968"/>
                    <a:pt x="11649" y="11874"/>
                  </a:cubicBezTo>
                  <a:lnTo>
                    <a:pt x="11649" y="11874"/>
                  </a:lnTo>
                  <a:cubicBezTo>
                    <a:pt x="11636" y="12390"/>
                    <a:pt x="11608" y="13665"/>
                    <a:pt x="11636" y="15371"/>
                  </a:cubicBezTo>
                  <a:cubicBezTo>
                    <a:pt x="11163" y="15033"/>
                    <a:pt x="10396" y="14788"/>
                    <a:pt x="9705" y="14788"/>
                  </a:cubicBezTo>
                  <a:cubicBezTo>
                    <a:pt x="8868" y="14788"/>
                    <a:pt x="8142" y="15148"/>
                    <a:pt x="8189" y="16138"/>
                  </a:cubicBezTo>
                  <a:cubicBezTo>
                    <a:pt x="8237" y="17136"/>
                    <a:pt x="9445" y="17720"/>
                    <a:pt x="10488" y="17720"/>
                  </a:cubicBezTo>
                  <a:cubicBezTo>
                    <a:pt x="10886" y="17720"/>
                    <a:pt x="11260" y="17635"/>
                    <a:pt x="11537" y="17456"/>
                  </a:cubicBezTo>
                  <a:cubicBezTo>
                    <a:pt x="11558" y="17442"/>
                    <a:pt x="11564" y="17409"/>
                    <a:pt x="11558" y="17381"/>
                  </a:cubicBezTo>
                  <a:cubicBezTo>
                    <a:pt x="11555" y="17364"/>
                    <a:pt x="11545" y="17350"/>
                    <a:pt x="11528" y="17350"/>
                  </a:cubicBezTo>
                  <a:cubicBezTo>
                    <a:pt x="11524" y="17350"/>
                    <a:pt x="11521" y="17350"/>
                    <a:pt x="11517" y="17351"/>
                  </a:cubicBezTo>
                  <a:cubicBezTo>
                    <a:pt x="11328" y="17398"/>
                    <a:pt x="11044" y="17426"/>
                    <a:pt x="10726" y="17426"/>
                  </a:cubicBezTo>
                  <a:cubicBezTo>
                    <a:pt x="9596" y="17426"/>
                    <a:pt x="8019" y="17063"/>
                    <a:pt x="8580" y="15814"/>
                  </a:cubicBezTo>
                  <a:cubicBezTo>
                    <a:pt x="8829" y="15258"/>
                    <a:pt x="9273" y="15069"/>
                    <a:pt x="9771" y="15069"/>
                  </a:cubicBezTo>
                  <a:cubicBezTo>
                    <a:pt x="10402" y="15069"/>
                    <a:pt x="11119" y="15371"/>
                    <a:pt x="11639" y="15611"/>
                  </a:cubicBezTo>
                  <a:cubicBezTo>
                    <a:pt x="11649" y="16145"/>
                    <a:pt x="11666" y="16720"/>
                    <a:pt x="11689" y="17321"/>
                  </a:cubicBezTo>
                  <a:cubicBezTo>
                    <a:pt x="11743" y="18743"/>
                    <a:pt x="11838" y="20332"/>
                    <a:pt x="12001" y="21974"/>
                  </a:cubicBezTo>
                  <a:cubicBezTo>
                    <a:pt x="12531" y="27340"/>
                    <a:pt x="13362" y="30081"/>
                    <a:pt x="14471" y="30115"/>
                  </a:cubicBezTo>
                  <a:lnTo>
                    <a:pt x="14498" y="30115"/>
                  </a:lnTo>
                  <a:cubicBezTo>
                    <a:pt x="15383" y="30115"/>
                    <a:pt x="16224" y="28817"/>
                    <a:pt x="16454" y="28425"/>
                  </a:cubicBezTo>
                  <a:lnTo>
                    <a:pt x="19512" y="28223"/>
                  </a:lnTo>
                  <a:cubicBezTo>
                    <a:pt x="19726" y="28729"/>
                    <a:pt x="20445" y="30287"/>
                    <a:pt x="21276" y="30287"/>
                  </a:cubicBezTo>
                  <a:cubicBezTo>
                    <a:pt x="21297" y="30287"/>
                    <a:pt x="21320" y="30287"/>
                    <a:pt x="21340" y="30284"/>
                  </a:cubicBezTo>
                  <a:cubicBezTo>
                    <a:pt x="22172" y="30203"/>
                    <a:pt x="23020" y="28408"/>
                    <a:pt x="23301" y="27763"/>
                  </a:cubicBezTo>
                  <a:cubicBezTo>
                    <a:pt x="23619" y="27834"/>
                    <a:pt x="24360" y="27970"/>
                    <a:pt x="25335" y="27970"/>
                  </a:cubicBezTo>
                  <a:cubicBezTo>
                    <a:pt x="26772" y="27970"/>
                    <a:pt x="28715" y="27675"/>
                    <a:pt x="30559" y="26445"/>
                  </a:cubicBezTo>
                  <a:cubicBezTo>
                    <a:pt x="32850" y="24918"/>
                    <a:pt x="33618" y="22620"/>
                    <a:pt x="33567" y="20981"/>
                  </a:cubicBezTo>
                  <a:cubicBezTo>
                    <a:pt x="33560" y="20707"/>
                    <a:pt x="33513" y="20051"/>
                    <a:pt x="33250" y="19899"/>
                  </a:cubicBezTo>
                  <a:cubicBezTo>
                    <a:pt x="33197" y="19868"/>
                    <a:pt x="33145" y="19855"/>
                    <a:pt x="33093" y="19855"/>
                  </a:cubicBezTo>
                  <a:cubicBezTo>
                    <a:pt x="32925" y="19855"/>
                    <a:pt x="32751" y="19994"/>
                    <a:pt x="32529" y="20170"/>
                  </a:cubicBezTo>
                  <a:cubicBezTo>
                    <a:pt x="32222" y="20413"/>
                    <a:pt x="31776" y="20764"/>
                    <a:pt x="31107" y="20998"/>
                  </a:cubicBezTo>
                  <a:cubicBezTo>
                    <a:pt x="30697" y="21140"/>
                    <a:pt x="30208" y="21238"/>
                    <a:pt x="29613" y="21238"/>
                  </a:cubicBezTo>
                  <a:cubicBezTo>
                    <a:pt x="29447" y="21238"/>
                    <a:pt x="29273" y="21230"/>
                    <a:pt x="29090" y="21214"/>
                  </a:cubicBezTo>
                  <a:cubicBezTo>
                    <a:pt x="28954" y="21204"/>
                    <a:pt x="28819" y="21187"/>
                    <a:pt x="28677" y="21167"/>
                  </a:cubicBezTo>
                  <a:cubicBezTo>
                    <a:pt x="28001" y="21065"/>
                    <a:pt x="27373" y="20903"/>
                    <a:pt x="26785" y="20694"/>
                  </a:cubicBezTo>
                  <a:cubicBezTo>
                    <a:pt x="26001" y="20410"/>
                    <a:pt x="25294" y="20028"/>
                    <a:pt x="24659" y="19548"/>
                  </a:cubicBezTo>
                  <a:cubicBezTo>
                    <a:pt x="24037" y="19078"/>
                    <a:pt x="23486" y="18510"/>
                    <a:pt x="23007" y="17845"/>
                  </a:cubicBezTo>
                  <a:cubicBezTo>
                    <a:pt x="22527" y="17186"/>
                    <a:pt x="22115" y="16429"/>
                    <a:pt x="21766" y="15574"/>
                  </a:cubicBezTo>
                  <a:cubicBezTo>
                    <a:pt x="21760" y="15557"/>
                    <a:pt x="21753" y="15540"/>
                    <a:pt x="21746" y="15523"/>
                  </a:cubicBezTo>
                  <a:cubicBezTo>
                    <a:pt x="21398" y="14658"/>
                    <a:pt x="21077" y="13583"/>
                    <a:pt x="20752" y="12417"/>
                  </a:cubicBezTo>
                  <a:cubicBezTo>
                    <a:pt x="20624" y="11951"/>
                    <a:pt x="20493" y="11475"/>
                    <a:pt x="20361" y="10985"/>
                  </a:cubicBezTo>
                  <a:cubicBezTo>
                    <a:pt x="20270" y="10647"/>
                    <a:pt x="20178" y="10308"/>
                    <a:pt x="20087" y="9971"/>
                  </a:cubicBezTo>
                  <a:cubicBezTo>
                    <a:pt x="19763" y="8781"/>
                    <a:pt x="19425" y="7605"/>
                    <a:pt x="19053" y="6534"/>
                  </a:cubicBezTo>
                  <a:cubicBezTo>
                    <a:pt x="18773" y="5730"/>
                    <a:pt x="18472" y="4983"/>
                    <a:pt x="18141" y="4338"/>
                  </a:cubicBezTo>
                  <a:cubicBezTo>
                    <a:pt x="17765" y="3611"/>
                    <a:pt x="17357" y="3009"/>
                    <a:pt x="16890" y="2591"/>
                  </a:cubicBezTo>
                  <a:cubicBezTo>
                    <a:pt x="15964" y="1763"/>
                    <a:pt x="12966" y="1367"/>
                    <a:pt x="9797" y="948"/>
                  </a:cubicBezTo>
                  <a:cubicBezTo>
                    <a:pt x="8368" y="759"/>
                    <a:pt x="6891" y="563"/>
                    <a:pt x="5692" y="333"/>
                  </a:cubicBezTo>
                  <a:cubicBezTo>
                    <a:pt x="4748" y="150"/>
                    <a:pt x="3866" y="0"/>
                    <a:pt x="30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7768306" y="3673017"/>
              <a:ext cx="75037" cy="75182"/>
            </a:xfrm>
            <a:custGeom>
              <a:avLst/>
              <a:gdLst/>
              <a:ahLst/>
              <a:cxnLst/>
              <a:rect l="l" t="t" r="r" b="b"/>
              <a:pathLst>
                <a:path w="1545" h="1548" extrusionOk="0">
                  <a:moveTo>
                    <a:pt x="774" y="0"/>
                  </a:moveTo>
                  <a:cubicBezTo>
                    <a:pt x="345" y="0"/>
                    <a:pt x="0" y="345"/>
                    <a:pt x="0" y="774"/>
                  </a:cubicBezTo>
                  <a:cubicBezTo>
                    <a:pt x="0" y="1200"/>
                    <a:pt x="345" y="1548"/>
                    <a:pt x="774" y="1548"/>
                  </a:cubicBezTo>
                  <a:cubicBezTo>
                    <a:pt x="1200" y="1548"/>
                    <a:pt x="1545" y="1200"/>
                    <a:pt x="1545" y="774"/>
                  </a:cubicBezTo>
                  <a:cubicBezTo>
                    <a:pt x="1545" y="345"/>
                    <a:pt x="1200" y="0"/>
                    <a:pt x="7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7787489" y="4248581"/>
              <a:ext cx="186693" cy="158184"/>
            </a:xfrm>
            <a:custGeom>
              <a:avLst/>
              <a:gdLst/>
              <a:ahLst/>
              <a:cxnLst/>
              <a:rect l="l" t="t" r="r" b="b"/>
              <a:pathLst>
                <a:path w="3844" h="3257" extrusionOk="0">
                  <a:moveTo>
                    <a:pt x="2671" y="0"/>
                  </a:moveTo>
                  <a:cubicBezTo>
                    <a:pt x="1749" y="0"/>
                    <a:pt x="682" y="460"/>
                    <a:pt x="281" y="1342"/>
                  </a:cubicBezTo>
                  <a:cubicBezTo>
                    <a:pt x="0" y="1960"/>
                    <a:pt x="85" y="2745"/>
                    <a:pt x="724" y="3093"/>
                  </a:cubicBezTo>
                  <a:cubicBezTo>
                    <a:pt x="933" y="3207"/>
                    <a:pt x="1150" y="3257"/>
                    <a:pt x="1367" y="3257"/>
                  </a:cubicBezTo>
                  <a:cubicBezTo>
                    <a:pt x="2008" y="3257"/>
                    <a:pt x="2644" y="2821"/>
                    <a:pt x="3045" y="2336"/>
                  </a:cubicBezTo>
                  <a:cubicBezTo>
                    <a:pt x="3532" y="1748"/>
                    <a:pt x="3843" y="643"/>
                    <a:pt x="3116" y="112"/>
                  </a:cubicBezTo>
                  <a:cubicBezTo>
                    <a:pt x="3107" y="105"/>
                    <a:pt x="3098" y="102"/>
                    <a:pt x="3091" y="102"/>
                  </a:cubicBezTo>
                  <a:cubicBezTo>
                    <a:pt x="3066" y="102"/>
                    <a:pt x="3056" y="140"/>
                    <a:pt x="3059" y="176"/>
                  </a:cubicBezTo>
                  <a:cubicBezTo>
                    <a:pt x="3059" y="200"/>
                    <a:pt x="3062" y="223"/>
                    <a:pt x="3073" y="234"/>
                  </a:cubicBezTo>
                  <a:cubicBezTo>
                    <a:pt x="3201" y="372"/>
                    <a:pt x="3305" y="784"/>
                    <a:pt x="3296" y="977"/>
                  </a:cubicBezTo>
                  <a:cubicBezTo>
                    <a:pt x="3288" y="1143"/>
                    <a:pt x="3224" y="1329"/>
                    <a:pt x="3163" y="1480"/>
                  </a:cubicBezTo>
                  <a:cubicBezTo>
                    <a:pt x="3093" y="1667"/>
                    <a:pt x="2995" y="1842"/>
                    <a:pt x="2876" y="2004"/>
                  </a:cubicBezTo>
                  <a:cubicBezTo>
                    <a:pt x="2552" y="2450"/>
                    <a:pt x="2008" y="2904"/>
                    <a:pt x="1437" y="2944"/>
                  </a:cubicBezTo>
                  <a:cubicBezTo>
                    <a:pt x="1402" y="2947"/>
                    <a:pt x="1369" y="2948"/>
                    <a:pt x="1336" y="2948"/>
                  </a:cubicBezTo>
                  <a:cubicBezTo>
                    <a:pt x="536" y="2948"/>
                    <a:pt x="270" y="2173"/>
                    <a:pt x="568" y="1491"/>
                  </a:cubicBezTo>
                  <a:cubicBezTo>
                    <a:pt x="916" y="697"/>
                    <a:pt x="1883" y="223"/>
                    <a:pt x="2704" y="115"/>
                  </a:cubicBezTo>
                  <a:cubicBezTo>
                    <a:pt x="2721" y="115"/>
                    <a:pt x="2728" y="106"/>
                    <a:pt x="2734" y="92"/>
                  </a:cubicBezTo>
                  <a:cubicBezTo>
                    <a:pt x="2751" y="58"/>
                    <a:pt x="2741" y="0"/>
                    <a:pt x="2700" y="0"/>
                  </a:cubicBezTo>
                  <a:cubicBezTo>
                    <a:pt x="2691" y="0"/>
                    <a:pt x="2681" y="0"/>
                    <a:pt x="26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8321189" y="4504916"/>
              <a:ext cx="88539" cy="64061"/>
            </a:xfrm>
            <a:custGeom>
              <a:avLst/>
              <a:gdLst/>
              <a:ahLst/>
              <a:cxnLst/>
              <a:rect l="l" t="t" r="r" b="b"/>
              <a:pathLst>
                <a:path w="1823" h="1319" extrusionOk="0">
                  <a:moveTo>
                    <a:pt x="652" y="1"/>
                  </a:moveTo>
                  <a:cubicBezTo>
                    <a:pt x="526" y="1"/>
                    <a:pt x="402" y="36"/>
                    <a:pt x="302" y="106"/>
                  </a:cubicBezTo>
                  <a:cubicBezTo>
                    <a:pt x="214" y="167"/>
                    <a:pt x="143" y="251"/>
                    <a:pt x="110" y="366"/>
                  </a:cubicBezTo>
                  <a:cubicBezTo>
                    <a:pt x="1" y="758"/>
                    <a:pt x="380" y="1093"/>
                    <a:pt x="704" y="1227"/>
                  </a:cubicBezTo>
                  <a:cubicBezTo>
                    <a:pt x="833" y="1281"/>
                    <a:pt x="1004" y="1319"/>
                    <a:pt x="1172" y="1319"/>
                  </a:cubicBezTo>
                  <a:cubicBezTo>
                    <a:pt x="1418" y="1319"/>
                    <a:pt x="1658" y="1239"/>
                    <a:pt x="1758" y="1015"/>
                  </a:cubicBezTo>
                  <a:cubicBezTo>
                    <a:pt x="1822" y="866"/>
                    <a:pt x="1772" y="711"/>
                    <a:pt x="1684" y="582"/>
                  </a:cubicBezTo>
                  <a:cubicBezTo>
                    <a:pt x="1667" y="555"/>
                    <a:pt x="1646" y="528"/>
                    <a:pt x="1626" y="501"/>
                  </a:cubicBezTo>
                  <a:cubicBezTo>
                    <a:pt x="1568" y="438"/>
                    <a:pt x="1374" y="240"/>
                    <a:pt x="1243" y="240"/>
                  </a:cubicBezTo>
                  <a:cubicBezTo>
                    <a:pt x="1222" y="240"/>
                    <a:pt x="1202" y="245"/>
                    <a:pt x="1184" y="257"/>
                  </a:cubicBezTo>
                  <a:cubicBezTo>
                    <a:pt x="1184" y="262"/>
                    <a:pt x="1184" y="262"/>
                    <a:pt x="1180" y="265"/>
                  </a:cubicBezTo>
                  <a:cubicBezTo>
                    <a:pt x="1160" y="285"/>
                    <a:pt x="1164" y="332"/>
                    <a:pt x="1180" y="352"/>
                  </a:cubicBezTo>
                  <a:cubicBezTo>
                    <a:pt x="1214" y="403"/>
                    <a:pt x="1282" y="454"/>
                    <a:pt x="1350" y="508"/>
                  </a:cubicBezTo>
                  <a:cubicBezTo>
                    <a:pt x="1505" y="633"/>
                    <a:pt x="1674" y="772"/>
                    <a:pt x="1488" y="947"/>
                  </a:cubicBezTo>
                  <a:cubicBezTo>
                    <a:pt x="1390" y="1039"/>
                    <a:pt x="1249" y="1074"/>
                    <a:pt x="1106" y="1074"/>
                  </a:cubicBezTo>
                  <a:cubicBezTo>
                    <a:pt x="987" y="1074"/>
                    <a:pt x="866" y="1050"/>
                    <a:pt x="768" y="1015"/>
                  </a:cubicBezTo>
                  <a:cubicBezTo>
                    <a:pt x="562" y="940"/>
                    <a:pt x="288" y="758"/>
                    <a:pt x="325" y="511"/>
                  </a:cubicBezTo>
                  <a:cubicBezTo>
                    <a:pt x="349" y="369"/>
                    <a:pt x="457" y="285"/>
                    <a:pt x="589" y="245"/>
                  </a:cubicBezTo>
                  <a:cubicBezTo>
                    <a:pt x="650" y="227"/>
                    <a:pt x="717" y="218"/>
                    <a:pt x="783" y="218"/>
                  </a:cubicBezTo>
                  <a:cubicBezTo>
                    <a:pt x="881" y="218"/>
                    <a:pt x="977" y="237"/>
                    <a:pt x="1052" y="271"/>
                  </a:cubicBezTo>
                  <a:cubicBezTo>
                    <a:pt x="1057" y="274"/>
                    <a:pt x="1062" y="275"/>
                    <a:pt x="1067" y="275"/>
                  </a:cubicBezTo>
                  <a:cubicBezTo>
                    <a:pt x="1089" y="275"/>
                    <a:pt x="1095" y="242"/>
                    <a:pt x="1093" y="210"/>
                  </a:cubicBezTo>
                  <a:cubicBezTo>
                    <a:pt x="1089" y="190"/>
                    <a:pt x="1086" y="167"/>
                    <a:pt x="1075" y="160"/>
                  </a:cubicBezTo>
                  <a:cubicBezTo>
                    <a:pt x="962" y="54"/>
                    <a:pt x="806" y="1"/>
                    <a:pt x="6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8441877" y="4543867"/>
              <a:ext cx="79942" cy="48713"/>
            </a:xfrm>
            <a:custGeom>
              <a:avLst/>
              <a:gdLst/>
              <a:ahLst/>
              <a:cxnLst/>
              <a:rect l="l" t="t" r="r" b="b"/>
              <a:pathLst>
                <a:path w="1646" h="1003" extrusionOk="0">
                  <a:moveTo>
                    <a:pt x="601" y="1"/>
                  </a:moveTo>
                  <a:cubicBezTo>
                    <a:pt x="407" y="1"/>
                    <a:pt x="210" y="85"/>
                    <a:pt x="131" y="257"/>
                  </a:cubicBezTo>
                  <a:cubicBezTo>
                    <a:pt x="0" y="541"/>
                    <a:pt x="290" y="770"/>
                    <a:pt x="524" y="868"/>
                  </a:cubicBezTo>
                  <a:cubicBezTo>
                    <a:pt x="653" y="924"/>
                    <a:pt x="910" y="1002"/>
                    <a:pt x="1134" y="1002"/>
                  </a:cubicBezTo>
                  <a:cubicBezTo>
                    <a:pt x="1302" y="1002"/>
                    <a:pt x="1451" y="958"/>
                    <a:pt x="1513" y="828"/>
                  </a:cubicBezTo>
                  <a:cubicBezTo>
                    <a:pt x="1646" y="561"/>
                    <a:pt x="1315" y="189"/>
                    <a:pt x="1067" y="138"/>
                  </a:cubicBezTo>
                  <a:cubicBezTo>
                    <a:pt x="1063" y="137"/>
                    <a:pt x="1059" y="137"/>
                    <a:pt x="1055" y="137"/>
                  </a:cubicBezTo>
                  <a:cubicBezTo>
                    <a:pt x="1031" y="137"/>
                    <a:pt x="1020" y="163"/>
                    <a:pt x="1017" y="193"/>
                  </a:cubicBezTo>
                  <a:cubicBezTo>
                    <a:pt x="1017" y="223"/>
                    <a:pt x="1027" y="257"/>
                    <a:pt x="1041" y="271"/>
                  </a:cubicBezTo>
                  <a:cubicBezTo>
                    <a:pt x="1112" y="331"/>
                    <a:pt x="1436" y="575"/>
                    <a:pt x="1290" y="703"/>
                  </a:cubicBezTo>
                  <a:cubicBezTo>
                    <a:pt x="1247" y="742"/>
                    <a:pt x="1167" y="753"/>
                    <a:pt x="1087" y="753"/>
                  </a:cubicBezTo>
                  <a:cubicBezTo>
                    <a:pt x="1015" y="753"/>
                    <a:pt x="943" y="745"/>
                    <a:pt x="895" y="740"/>
                  </a:cubicBezTo>
                  <a:cubicBezTo>
                    <a:pt x="788" y="726"/>
                    <a:pt x="672" y="696"/>
                    <a:pt x="571" y="656"/>
                  </a:cubicBezTo>
                  <a:cubicBezTo>
                    <a:pt x="406" y="591"/>
                    <a:pt x="196" y="446"/>
                    <a:pt x="429" y="294"/>
                  </a:cubicBezTo>
                  <a:cubicBezTo>
                    <a:pt x="512" y="240"/>
                    <a:pt x="599" y="222"/>
                    <a:pt x="687" y="222"/>
                  </a:cubicBezTo>
                  <a:cubicBezTo>
                    <a:pt x="765" y="222"/>
                    <a:pt x="843" y="236"/>
                    <a:pt x="922" y="250"/>
                  </a:cubicBezTo>
                  <a:cubicBezTo>
                    <a:pt x="926" y="251"/>
                    <a:pt x="929" y="251"/>
                    <a:pt x="933" y="251"/>
                  </a:cubicBezTo>
                  <a:cubicBezTo>
                    <a:pt x="971" y="251"/>
                    <a:pt x="979" y="216"/>
                    <a:pt x="973" y="179"/>
                  </a:cubicBezTo>
                  <a:cubicBezTo>
                    <a:pt x="966" y="145"/>
                    <a:pt x="953" y="115"/>
                    <a:pt x="936" y="101"/>
                  </a:cubicBezTo>
                  <a:cubicBezTo>
                    <a:pt x="845" y="34"/>
                    <a:pt x="724" y="1"/>
                    <a:pt x="6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8341733" y="4593550"/>
              <a:ext cx="121467" cy="66440"/>
            </a:xfrm>
            <a:custGeom>
              <a:avLst/>
              <a:gdLst/>
              <a:ahLst/>
              <a:cxnLst/>
              <a:rect l="l" t="t" r="r" b="b"/>
              <a:pathLst>
                <a:path w="2501" h="1368" extrusionOk="0">
                  <a:moveTo>
                    <a:pt x="1040" y="0"/>
                  </a:moveTo>
                  <a:cubicBezTo>
                    <a:pt x="770" y="0"/>
                    <a:pt x="483" y="82"/>
                    <a:pt x="318" y="257"/>
                  </a:cubicBezTo>
                  <a:cubicBezTo>
                    <a:pt x="0" y="595"/>
                    <a:pt x="450" y="1042"/>
                    <a:pt x="741" y="1204"/>
                  </a:cubicBezTo>
                  <a:cubicBezTo>
                    <a:pt x="927" y="1306"/>
                    <a:pt x="1180" y="1368"/>
                    <a:pt x="1431" y="1368"/>
                  </a:cubicBezTo>
                  <a:cubicBezTo>
                    <a:pt x="1710" y="1368"/>
                    <a:pt x="1986" y="1292"/>
                    <a:pt x="2163" y="1113"/>
                  </a:cubicBezTo>
                  <a:cubicBezTo>
                    <a:pt x="2501" y="768"/>
                    <a:pt x="2197" y="265"/>
                    <a:pt x="1808" y="126"/>
                  </a:cubicBezTo>
                  <a:cubicBezTo>
                    <a:pt x="1799" y="123"/>
                    <a:pt x="1791" y="122"/>
                    <a:pt x="1784" y="122"/>
                  </a:cubicBezTo>
                  <a:cubicBezTo>
                    <a:pt x="1749" y="122"/>
                    <a:pt x="1738" y="154"/>
                    <a:pt x="1738" y="190"/>
                  </a:cubicBezTo>
                  <a:cubicBezTo>
                    <a:pt x="1738" y="231"/>
                    <a:pt x="1751" y="274"/>
                    <a:pt x="1778" y="295"/>
                  </a:cubicBezTo>
                  <a:cubicBezTo>
                    <a:pt x="1846" y="338"/>
                    <a:pt x="1923" y="379"/>
                    <a:pt x="1974" y="444"/>
                  </a:cubicBezTo>
                  <a:cubicBezTo>
                    <a:pt x="2095" y="589"/>
                    <a:pt x="2116" y="849"/>
                    <a:pt x="1944" y="971"/>
                  </a:cubicBezTo>
                  <a:cubicBezTo>
                    <a:pt x="1825" y="1055"/>
                    <a:pt x="1670" y="1093"/>
                    <a:pt x="1524" y="1109"/>
                  </a:cubicBezTo>
                  <a:cubicBezTo>
                    <a:pt x="1458" y="1117"/>
                    <a:pt x="1391" y="1121"/>
                    <a:pt x="1324" y="1121"/>
                  </a:cubicBezTo>
                  <a:cubicBezTo>
                    <a:pt x="1053" y="1121"/>
                    <a:pt x="779" y="1049"/>
                    <a:pt x="582" y="849"/>
                  </a:cubicBezTo>
                  <a:cubicBezTo>
                    <a:pt x="171" y="430"/>
                    <a:pt x="824" y="196"/>
                    <a:pt x="1247" y="196"/>
                  </a:cubicBezTo>
                  <a:cubicBezTo>
                    <a:pt x="1319" y="196"/>
                    <a:pt x="1384" y="203"/>
                    <a:pt x="1437" y="217"/>
                  </a:cubicBezTo>
                  <a:cubicBezTo>
                    <a:pt x="1442" y="218"/>
                    <a:pt x="1447" y="219"/>
                    <a:pt x="1451" y="219"/>
                  </a:cubicBezTo>
                  <a:cubicBezTo>
                    <a:pt x="1488" y="219"/>
                    <a:pt x="1493" y="168"/>
                    <a:pt x="1481" y="126"/>
                  </a:cubicBezTo>
                  <a:cubicBezTo>
                    <a:pt x="1471" y="99"/>
                    <a:pt x="1460" y="75"/>
                    <a:pt x="1440" y="68"/>
                  </a:cubicBezTo>
                  <a:cubicBezTo>
                    <a:pt x="1326" y="24"/>
                    <a:pt x="1185" y="0"/>
                    <a:pt x="10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" name="Google Shape;41;p2"/>
          <p:cNvGrpSpPr/>
          <p:nvPr/>
        </p:nvGrpSpPr>
        <p:grpSpPr>
          <a:xfrm flipH="1">
            <a:off x="830000" y="137100"/>
            <a:ext cx="1469422" cy="1228432"/>
            <a:chOff x="-304950" y="1799125"/>
            <a:chExt cx="1469422" cy="1228432"/>
          </a:xfrm>
        </p:grpSpPr>
        <p:sp>
          <p:nvSpPr>
            <p:cNvPr id="42" name="Google Shape;42;p2"/>
            <p:cNvSpPr/>
            <p:nvPr/>
          </p:nvSpPr>
          <p:spPr>
            <a:xfrm>
              <a:off x="-304950" y="2353565"/>
              <a:ext cx="1181737" cy="673993"/>
            </a:xfrm>
            <a:custGeom>
              <a:avLst/>
              <a:gdLst/>
              <a:ahLst/>
              <a:cxnLst/>
              <a:rect l="l" t="t" r="r" b="b"/>
              <a:pathLst>
                <a:path w="22071" h="12588" extrusionOk="0">
                  <a:moveTo>
                    <a:pt x="7465" y="0"/>
                  </a:moveTo>
                  <a:lnTo>
                    <a:pt x="7154" y="254"/>
                  </a:lnTo>
                  <a:cubicBezTo>
                    <a:pt x="7161" y="278"/>
                    <a:pt x="7161" y="312"/>
                    <a:pt x="7140" y="328"/>
                  </a:cubicBezTo>
                  <a:cubicBezTo>
                    <a:pt x="6028" y="1251"/>
                    <a:pt x="4971" y="2251"/>
                    <a:pt x="3843" y="3167"/>
                  </a:cubicBezTo>
                  <a:cubicBezTo>
                    <a:pt x="2714" y="4083"/>
                    <a:pt x="1491" y="5367"/>
                    <a:pt x="136" y="5935"/>
                  </a:cubicBezTo>
                  <a:cubicBezTo>
                    <a:pt x="129" y="5937"/>
                    <a:pt x="124" y="5938"/>
                    <a:pt x="119" y="5938"/>
                  </a:cubicBezTo>
                  <a:cubicBezTo>
                    <a:pt x="109" y="5938"/>
                    <a:pt x="101" y="5935"/>
                    <a:pt x="95" y="5928"/>
                  </a:cubicBezTo>
                  <a:lnTo>
                    <a:pt x="0" y="6002"/>
                  </a:lnTo>
                  <a:cubicBezTo>
                    <a:pt x="0" y="6002"/>
                    <a:pt x="2126" y="9831"/>
                    <a:pt x="10169" y="11930"/>
                  </a:cubicBezTo>
                  <a:cubicBezTo>
                    <a:pt x="12055" y="12423"/>
                    <a:pt x="14007" y="12588"/>
                    <a:pt x="15770" y="12588"/>
                  </a:cubicBezTo>
                  <a:cubicBezTo>
                    <a:pt x="19297" y="12588"/>
                    <a:pt x="22071" y="11930"/>
                    <a:pt x="22071" y="11930"/>
                  </a:cubicBezTo>
                  <a:lnTo>
                    <a:pt x="21921" y="10973"/>
                  </a:lnTo>
                  <a:cubicBezTo>
                    <a:pt x="21912" y="10980"/>
                    <a:pt x="21901" y="10984"/>
                    <a:pt x="21890" y="10984"/>
                  </a:cubicBezTo>
                  <a:cubicBezTo>
                    <a:pt x="21871" y="10984"/>
                    <a:pt x="21851" y="10971"/>
                    <a:pt x="21840" y="10943"/>
                  </a:cubicBezTo>
                  <a:cubicBezTo>
                    <a:pt x="21364" y="9530"/>
                    <a:pt x="21232" y="7969"/>
                    <a:pt x="21009" y="6502"/>
                  </a:cubicBezTo>
                  <a:cubicBezTo>
                    <a:pt x="20881" y="5685"/>
                    <a:pt x="20762" y="4863"/>
                    <a:pt x="20664" y="4039"/>
                  </a:cubicBezTo>
                  <a:cubicBezTo>
                    <a:pt x="20634" y="3803"/>
                    <a:pt x="20472" y="3191"/>
                    <a:pt x="20624" y="2937"/>
                  </a:cubicBezTo>
                  <a:cubicBezTo>
                    <a:pt x="17805" y="2876"/>
                    <a:pt x="15552" y="2623"/>
                    <a:pt x="13555" y="2177"/>
                  </a:cubicBezTo>
                  <a:lnTo>
                    <a:pt x="13555" y="2187"/>
                  </a:lnTo>
                  <a:cubicBezTo>
                    <a:pt x="13217" y="3617"/>
                    <a:pt x="12585" y="5012"/>
                    <a:pt x="12081" y="6387"/>
                  </a:cubicBezTo>
                  <a:cubicBezTo>
                    <a:pt x="11530" y="7888"/>
                    <a:pt x="10899" y="9368"/>
                    <a:pt x="10351" y="10865"/>
                  </a:cubicBezTo>
                  <a:cubicBezTo>
                    <a:pt x="10342" y="10890"/>
                    <a:pt x="10328" y="10901"/>
                    <a:pt x="10314" y="10901"/>
                  </a:cubicBezTo>
                  <a:cubicBezTo>
                    <a:pt x="10281" y="10901"/>
                    <a:pt x="10246" y="10847"/>
                    <a:pt x="10263" y="10804"/>
                  </a:cubicBezTo>
                  <a:cubicBezTo>
                    <a:pt x="10807" y="9321"/>
                    <a:pt x="11273" y="7797"/>
                    <a:pt x="11818" y="6309"/>
                  </a:cubicBezTo>
                  <a:cubicBezTo>
                    <a:pt x="12321" y="4935"/>
                    <a:pt x="12736" y="3455"/>
                    <a:pt x="13402" y="2146"/>
                  </a:cubicBezTo>
                  <a:cubicBezTo>
                    <a:pt x="11264" y="1657"/>
                    <a:pt x="9414" y="944"/>
                    <a:pt x="74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-20901" y="2114387"/>
              <a:ext cx="51454" cy="33036"/>
            </a:xfrm>
            <a:custGeom>
              <a:avLst/>
              <a:gdLst/>
              <a:ahLst/>
              <a:cxnLst/>
              <a:rect l="l" t="t" r="r" b="b"/>
              <a:pathLst>
                <a:path w="961" h="617" extrusionOk="0">
                  <a:moveTo>
                    <a:pt x="586" y="0"/>
                  </a:moveTo>
                  <a:cubicBezTo>
                    <a:pt x="511" y="4"/>
                    <a:pt x="433" y="0"/>
                    <a:pt x="366" y="17"/>
                  </a:cubicBezTo>
                  <a:cubicBezTo>
                    <a:pt x="204" y="51"/>
                    <a:pt x="1" y="197"/>
                    <a:pt x="65" y="389"/>
                  </a:cubicBezTo>
                  <a:cubicBezTo>
                    <a:pt x="119" y="547"/>
                    <a:pt x="387" y="616"/>
                    <a:pt x="596" y="616"/>
                  </a:cubicBezTo>
                  <a:cubicBezTo>
                    <a:pt x="674" y="616"/>
                    <a:pt x="744" y="606"/>
                    <a:pt x="792" y="588"/>
                  </a:cubicBezTo>
                  <a:cubicBezTo>
                    <a:pt x="960" y="524"/>
                    <a:pt x="946" y="355"/>
                    <a:pt x="869" y="220"/>
                  </a:cubicBezTo>
                  <a:cubicBezTo>
                    <a:pt x="795" y="91"/>
                    <a:pt x="700" y="30"/>
                    <a:pt x="5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421690" y="2290491"/>
              <a:ext cx="51026" cy="24951"/>
            </a:xfrm>
            <a:custGeom>
              <a:avLst/>
              <a:gdLst/>
              <a:ahLst/>
              <a:cxnLst/>
              <a:rect l="l" t="t" r="r" b="b"/>
              <a:pathLst>
                <a:path w="953" h="466" extrusionOk="0">
                  <a:moveTo>
                    <a:pt x="440" y="0"/>
                  </a:moveTo>
                  <a:cubicBezTo>
                    <a:pt x="277" y="0"/>
                    <a:pt x="68" y="57"/>
                    <a:pt x="41" y="212"/>
                  </a:cubicBezTo>
                  <a:cubicBezTo>
                    <a:pt x="0" y="439"/>
                    <a:pt x="423" y="466"/>
                    <a:pt x="561" y="466"/>
                  </a:cubicBezTo>
                  <a:cubicBezTo>
                    <a:pt x="700" y="466"/>
                    <a:pt x="953" y="411"/>
                    <a:pt x="848" y="222"/>
                  </a:cubicBezTo>
                  <a:cubicBezTo>
                    <a:pt x="778" y="97"/>
                    <a:pt x="636" y="43"/>
                    <a:pt x="491" y="2"/>
                  </a:cubicBezTo>
                  <a:cubicBezTo>
                    <a:pt x="474" y="1"/>
                    <a:pt x="457" y="0"/>
                    <a:pt x="44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839544" y="2338519"/>
              <a:ext cx="64947" cy="39943"/>
            </a:xfrm>
            <a:custGeom>
              <a:avLst/>
              <a:gdLst/>
              <a:ahLst/>
              <a:cxnLst/>
              <a:rect l="l" t="t" r="r" b="b"/>
              <a:pathLst>
                <a:path w="1213" h="746" extrusionOk="0">
                  <a:moveTo>
                    <a:pt x="800" y="1"/>
                  </a:moveTo>
                  <a:cubicBezTo>
                    <a:pt x="546" y="15"/>
                    <a:pt x="259" y="116"/>
                    <a:pt x="144" y="333"/>
                  </a:cubicBezTo>
                  <a:cubicBezTo>
                    <a:pt x="0" y="606"/>
                    <a:pt x="500" y="745"/>
                    <a:pt x="746" y="745"/>
                  </a:cubicBezTo>
                  <a:cubicBezTo>
                    <a:pt x="770" y="745"/>
                    <a:pt x="792" y="744"/>
                    <a:pt x="810" y="741"/>
                  </a:cubicBezTo>
                  <a:cubicBezTo>
                    <a:pt x="1030" y="707"/>
                    <a:pt x="1212" y="521"/>
                    <a:pt x="1212" y="295"/>
                  </a:cubicBezTo>
                  <a:cubicBezTo>
                    <a:pt x="1212" y="204"/>
                    <a:pt x="1178" y="127"/>
                    <a:pt x="1104" y="72"/>
                  </a:cubicBezTo>
                  <a:cubicBezTo>
                    <a:pt x="1013" y="8"/>
                    <a:pt x="902" y="25"/>
                    <a:pt x="8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-216496" y="2018117"/>
              <a:ext cx="1366458" cy="435193"/>
            </a:xfrm>
            <a:custGeom>
              <a:avLst/>
              <a:gdLst/>
              <a:ahLst/>
              <a:cxnLst/>
              <a:rect l="l" t="t" r="r" b="b"/>
              <a:pathLst>
                <a:path w="25521" h="8128" extrusionOk="0">
                  <a:moveTo>
                    <a:pt x="4138" y="1493"/>
                  </a:moveTo>
                  <a:cubicBezTo>
                    <a:pt x="4230" y="1493"/>
                    <a:pt x="4330" y="1525"/>
                    <a:pt x="4404" y="1561"/>
                  </a:cubicBezTo>
                  <a:cubicBezTo>
                    <a:pt x="4552" y="1633"/>
                    <a:pt x="4677" y="1747"/>
                    <a:pt x="4769" y="1883"/>
                  </a:cubicBezTo>
                  <a:cubicBezTo>
                    <a:pt x="4891" y="2065"/>
                    <a:pt x="4972" y="2335"/>
                    <a:pt x="4827" y="2528"/>
                  </a:cubicBezTo>
                  <a:cubicBezTo>
                    <a:pt x="4721" y="2670"/>
                    <a:pt x="4541" y="2716"/>
                    <a:pt x="4358" y="2716"/>
                  </a:cubicBezTo>
                  <a:cubicBezTo>
                    <a:pt x="4217" y="2716"/>
                    <a:pt x="4074" y="2689"/>
                    <a:pt x="3961" y="2656"/>
                  </a:cubicBezTo>
                  <a:cubicBezTo>
                    <a:pt x="3617" y="2555"/>
                    <a:pt x="3252" y="2265"/>
                    <a:pt x="3428" y="1869"/>
                  </a:cubicBezTo>
                  <a:cubicBezTo>
                    <a:pt x="3525" y="1643"/>
                    <a:pt x="3768" y="1528"/>
                    <a:pt x="4016" y="1518"/>
                  </a:cubicBezTo>
                  <a:cubicBezTo>
                    <a:pt x="4052" y="1500"/>
                    <a:pt x="4094" y="1493"/>
                    <a:pt x="4138" y="1493"/>
                  </a:cubicBezTo>
                  <a:close/>
                  <a:moveTo>
                    <a:pt x="12348" y="4862"/>
                  </a:moveTo>
                  <a:cubicBezTo>
                    <a:pt x="12607" y="4862"/>
                    <a:pt x="12888" y="5063"/>
                    <a:pt x="12987" y="5289"/>
                  </a:cubicBezTo>
                  <a:cubicBezTo>
                    <a:pt x="13138" y="5630"/>
                    <a:pt x="12838" y="5802"/>
                    <a:pt x="12535" y="5802"/>
                  </a:cubicBezTo>
                  <a:cubicBezTo>
                    <a:pt x="12531" y="5802"/>
                    <a:pt x="12528" y="5802"/>
                    <a:pt x="12524" y="5802"/>
                  </a:cubicBezTo>
                  <a:cubicBezTo>
                    <a:pt x="12210" y="5802"/>
                    <a:pt x="11663" y="5644"/>
                    <a:pt x="11724" y="5225"/>
                  </a:cubicBezTo>
                  <a:cubicBezTo>
                    <a:pt x="11744" y="5086"/>
                    <a:pt x="11842" y="4978"/>
                    <a:pt x="11967" y="4924"/>
                  </a:cubicBezTo>
                  <a:cubicBezTo>
                    <a:pt x="12030" y="4895"/>
                    <a:pt x="12092" y="4884"/>
                    <a:pt x="12151" y="4884"/>
                  </a:cubicBezTo>
                  <a:cubicBezTo>
                    <a:pt x="12167" y="4884"/>
                    <a:pt x="12184" y="4885"/>
                    <a:pt x="12200" y="4887"/>
                  </a:cubicBezTo>
                  <a:cubicBezTo>
                    <a:pt x="12247" y="4870"/>
                    <a:pt x="12297" y="4862"/>
                    <a:pt x="12348" y="4862"/>
                  </a:cubicBezTo>
                  <a:close/>
                  <a:moveTo>
                    <a:pt x="20574" y="5778"/>
                  </a:moveTo>
                  <a:cubicBezTo>
                    <a:pt x="20861" y="5778"/>
                    <a:pt x="21106" y="5988"/>
                    <a:pt x="21149" y="6282"/>
                  </a:cubicBezTo>
                  <a:cubicBezTo>
                    <a:pt x="21182" y="6526"/>
                    <a:pt x="21063" y="6772"/>
                    <a:pt x="20848" y="6894"/>
                  </a:cubicBezTo>
                  <a:cubicBezTo>
                    <a:pt x="20741" y="6955"/>
                    <a:pt x="20621" y="6981"/>
                    <a:pt x="20498" y="6981"/>
                  </a:cubicBezTo>
                  <a:cubicBezTo>
                    <a:pt x="20271" y="6981"/>
                    <a:pt x="20036" y="6892"/>
                    <a:pt x="19861" y="6769"/>
                  </a:cubicBezTo>
                  <a:cubicBezTo>
                    <a:pt x="19600" y="6587"/>
                    <a:pt x="19509" y="6265"/>
                    <a:pt x="19756" y="6029"/>
                  </a:cubicBezTo>
                  <a:cubicBezTo>
                    <a:pt x="19924" y="5868"/>
                    <a:pt x="20150" y="5796"/>
                    <a:pt x="20376" y="5796"/>
                  </a:cubicBezTo>
                  <a:cubicBezTo>
                    <a:pt x="20405" y="5796"/>
                    <a:pt x="20434" y="5797"/>
                    <a:pt x="20462" y="5799"/>
                  </a:cubicBezTo>
                  <a:cubicBezTo>
                    <a:pt x="20469" y="5796"/>
                    <a:pt x="20469" y="5786"/>
                    <a:pt x="20475" y="5786"/>
                  </a:cubicBezTo>
                  <a:cubicBezTo>
                    <a:pt x="20509" y="5781"/>
                    <a:pt x="20542" y="5778"/>
                    <a:pt x="20574" y="5778"/>
                  </a:cubicBezTo>
                  <a:close/>
                  <a:moveTo>
                    <a:pt x="3776" y="0"/>
                  </a:moveTo>
                  <a:cubicBezTo>
                    <a:pt x="3554" y="0"/>
                    <a:pt x="3332" y="6"/>
                    <a:pt x="3110" y="20"/>
                  </a:cubicBezTo>
                  <a:cubicBezTo>
                    <a:pt x="2363" y="72"/>
                    <a:pt x="1484" y="166"/>
                    <a:pt x="886" y="666"/>
                  </a:cubicBezTo>
                  <a:cubicBezTo>
                    <a:pt x="1" y="1407"/>
                    <a:pt x="440" y="2305"/>
                    <a:pt x="1221" y="2917"/>
                  </a:cubicBezTo>
                  <a:cubicBezTo>
                    <a:pt x="2964" y="4282"/>
                    <a:pt x="5381" y="5141"/>
                    <a:pt x="7458" y="5827"/>
                  </a:cubicBezTo>
                  <a:cubicBezTo>
                    <a:pt x="10105" y="6699"/>
                    <a:pt x="12848" y="7239"/>
                    <a:pt x="15606" y="7607"/>
                  </a:cubicBezTo>
                  <a:cubicBezTo>
                    <a:pt x="17347" y="7842"/>
                    <a:pt x="19174" y="8128"/>
                    <a:pt x="20973" y="8128"/>
                  </a:cubicBezTo>
                  <a:cubicBezTo>
                    <a:pt x="21741" y="8128"/>
                    <a:pt x="22504" y="8076"/>
                    <a:pt x="23253" y="7945"/>
                  </a:cubicBezTo>
                  <a:cubicBezTo>
                    <a:pt x="24003" y="7817"/>
                    <a:pt x="25521" y="7505"/>
                    <a:pt x="25078" y="6438"/>
                  </a:cubicBezTo>
                  <a:cubicBezTo>
                    <a:pt x="24724" y="5579"/>
                    <a:pt x="23548" y="4968"/>
                    <a:pt x="22780" y="4535"/>
                  </a:cubicBezTo>
                  <a:cubicBezTo>
                    <a:pt x="22114" y="4160"/>
                    <a:pt x="21422" y="3843"/>
                    <a:pt x="20689" y="3633"/>
                  </a:cubicBezTo>
                  <a:cubicBezTo>
                    <a:pt x="20682" y="3647"/>
                    <a:pt x="20675" y="3664"/>
                    <a:pt x="20651" y="3670"/>
                  </a:cubicBezTo>
                  <a:cubicBezTo>
                    <a:pt x="19356" y="4080"/>
                    <a:pt x="17946" y="4264"/>
                    <a:pt x="16537" y="4264"/>
                  </a:cubicBezTo>
                  <a:cubicBezTo>
                    <a:pt x="15295" y="4264"/>
                    <a:pt x="14054" y="4121"/>
                    <a:pt x="12892" y="3863"/>
                  </a:cubicBezTo>
                  <a:cubicBezTo>
                    <a:pt x="10950" y="3430"/>
                    <a:pt x="8168" y="2491"/>
                    <a:pt x="7073" y="663"/>
                  </a:cubicBezTo>
                  <a:cubicBezTo>
                    <a:pt x="7045" y="677"/>
                    <a:pt x="7013" y="683"/>
                    <a:pt x="6980" y="683"/>
                  </a:cubicBezTo>
                  <a:cubicBezTo>
                    <a:pt x="6868" y="683"/>
                    <a:pt x="6751" y="607"/>
                    <a:pt x="6769" y="484"/>
                  </a:cubicBezTo>
                  <a:cubicBezTo>
                    <a:pt x="6789" y="359"/>
                    <a:pt x="6827" y="237"/>
                    <a:pt x="6867" y="115"/>
                  </a:cubicBezTo>
                  <a:lnTo>
                    <a:pt x="6867" y="115"/>
                  </a:lnTo>
                  <a:cubicBezTo>
                    <a:pt x="6823" y="116"/>
                    <a:pt x="6779" y="116"/>
                    <a:pt x="6734" y="116"/>
                  </a:cubicBezTo>
                  <a:cubicBezTo>
                    <a:pt x="5747" y="116"/>
                    <a:pt x="4762" y="0"/>
                    <a:pt x="37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589067" y="2438216"/>
              <a:ext cx="176423" cy="24362"/>
            </a:xfrm>
            <a:custGeom>
              <a:avLst/>
              <a:gdLst/>
              <a:ahLst/>
              <a:cxnLst/>
              <a:rect l="l" t="t" r="r" b="b"/>
              <a:pathLst>
                <a:path w="3295" h="455" extrusionOk="0">
                  <a:moveTo>
                    <a:pt x="1" y="1"/>
                  </a:moveTo>
                  <a:lnTo>
                    <a:pt x="1" y="1"/>
                  </a:lnTo>
                  <a:cubicBezTo>
                    <a:pt x="1227" y="221"/>
                    <a:pt x="2325" y="366"/>
                    <a:pt x="3295" y="454"/>
                  </a:cubicBezTo>
                  <a:cubicBezTo>
                    <a:pt x="2342" y="339"/>
                    <a:pt x="1409" y="194"/>
                    <a:pt x="524" y="76"/>
                  </a:cubicBezTo>
                  <a:cubicBezTo>
                    <a:pt x="348" y="52"/>
                    <a:pt x="172" y="24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-229507" y="1799125"/>
              <a:ext cx="1393979" cy="673618"/>
            </a:xfrm>
            <a:custGeom>
              <a:avLst/>
              <a:gdLst/>
              <a:ahLst/>
              <a:cxnLst/>
              <a:rect l="l" t="t" r="r" b="b"/>
              <a:pathLst>
                <a:path w="26035" h="12581" extrusionOk="0">
                  <a:moveTo>
                    <a:pt x="13867" y="419"/>
                  </a:moveTo>
                  <a:cubicBezTo>
                    <a:pt x="13999" y="419"/>
                    <a:pt x="14132" y="424"/>
                    <a:pt x="14264" y="434"/>
                  </a:cubicBezTo>
                  <a:cubicBezTo>
                    <a:pt x="16100" y="570"/>
                    <a:pt x="17752" y="1401"/>
                    <a:pt x="18954" y="2789"/>
                  </a:cubicBezTo>
                  <a:cubicBezTo>
                    <a:pt x="19546" y="3475"/>
                    <a:pt x="19874" y="4121"/>
                    <a:pt x="20191" y="4976"/>
                  </a:cubicBezTo>
                  <a:cubicBezTo>
                    <a:pt x="20520" y="5857"/>
                    <a:pt x="20611" y="6642"/>
                    <a:pt x="20763" y="7537"/>
                  </a:cubicBezTo>
                  <a:cubicBezTo>
                    <a:pt x="19285" y="7770"/>
                    <a:pt x="17839" y="7952"/>
                    <a:pt x="16384" y="7952"/>
                  </a:cubicBezTo>
                  <a:cubicBezTo>
                    <a:pt x="15433" y="7952"/>
                    <a:pt x="14478" y="7875"/>
                    <a:pt x="13508" y="7682"/>
                  </a:cubicBezTo>
                  <a:cubicBezTo>
                    <a:pt x="12365" y="7459"/>
                    <a:pt x="11257" y="7094"/>
                    <a:pt x="10206" y="6591"/>
                  </a:cubicBezTo>
                  <a:cubicBezTo>
                    <a:pt x="9253" y="6135"/>
                    <a:pt x="8050" y="5587"/>
                    <a:pt x="7486" y="4648"/>
                  </a:cubicBezTo>
                  <a:cubicBezTo>
                    <a:pt x="7475" y="4628"/>
                    <a:pt x="7458" y="4614"/>
                    <a:pt x="7445" y="4600"/>
                  </a:cubicBezTo>
                  <a:cubicBezTo>
                    <a:pt x="8175" y="3479"/>
                    <a:pt x="8821" y="2488"/>
                    <a:pt x="9976" y="1721"/>
                  </a:cubicBezTo>
                  <a:cubicBezTo>
                    <a:pt x="11125" y="959"/>
                    <a:pt x="12476" y="419"/>
                    <a:pt x="13867" y="419"/>
                  </a:cubicBezTo>
                  <a:close/>
                  <a:moveTo>
                    <a:pt x="4019" y="4090"/>
                  </a:moveTo>
                  <a:cubicBezTo>
                    <a:pt x="5005" y="4090"/>
                    <a:pt x="5990" y="4206"/>
                    <a:pt x="6977" y="4206"/>
                  </a:cubicBezTo>
                  <a:cubicBezTo>
                    <a:pt x="7022" y="4206"/>
                    <a:pt x="7066" y="4206"/>
                    <a:pt x="7110" y="4205"/>
                  </a:cubicBezTo>
                  <a:lnTo>
                    <a:pt x="7110" y="4205"/>
                  </a:lnTo>
                  <a:cubicBezTo>
                    <a:pt x="7070" y="4327"/>
                    <a:pt x="7032" y="4449"/>
                    <a:pt x="7012" y="4574"/>
                  </a:cubicBezTo>
                  <a:cubicBezTo>
                    <a:pt x="6994" y="4697"/>
                    <a:pt x="7111" y="4773"/>
                    <a:pt x="7223" y="4773"/>
                  </a:cubicBezTo>
                  <a:cubicBezTo>
                    <a:pt x="7256" y="4773"/>
                    <a:pt x="7288" y="4767"/>
                    <a:pt x="7316" y="4753"/>
                  </a:cubicBezTo>
                  <a:cubicBezTo>
                    <a:pt x="8411" y="6581"/>
                    <a:pt x="11193" y="7520"/>
                    <a:pt x="13135" y="7953"/>
                  </a:cubicBezTo>
                  <a:cubicBezTo>
                    <a:pt x="14297" y="8211"/>
                    <a:pt x="15538" y="8354"/>
                    <a:pt x="16780" y="8354"/>
                  </a:cubicBezTo>
                  <a:cubicBezTo>
                    <a:pt x="18189" y="8354"/>
                    <a:pt x="19599" y="8170"/>
                    <a:pt x="20894" y="7760"/>
                  </a:cubicBezTo>
                  <a:cubicBezTo>
                    <a:pt x="20918" y="7754"/>
                    <a:pt x="20925" y="7737"/>
                    <a:pt x="20932" y="7723"/>
                  </a:cubicBezTo>
                  <a:cubicBezTo>
                    <a:pt x="21665" y="7933"/>
                    <a:pt x="22357" y="8250"/>
                    <a:pt x="23023" y="8625"/>
                  </a:cubicBezTo>
                  <a:cubicBezTo>
                    <a:pt x="23791" y="9058"/>
                    <a:pt x="24967" y="9669"/>
                    <a:pt x="25321" y="10528"/>
                  </a:cubicBezTo>
                  <a:cubicBezTo>
                    <a:pt x="25764" y="11595"/>
                    <a:pt x="24246" y="11907"/>
                    <a:pt x="23496" y="12035"/>
                  </a:cubicBezTo>
                  <a:cubicBezTo>
                    <a:pt x="22747" y="12166"/>
                    <a:pt x="21984" y="12218"/>
                    <a:pt x="21216" y="12218"/>
                  </a:cubicBezTo>
                  <a:cubicBezTo>
                    <a:pt x="19417" y="12218"/>
                    <a:pt x="17590" y="11932"/>
                    <a:pt x="15849" y="11697"/>
                  </a:cubicBezTo>
                  <a:cubicBezTo>
                    <a:pt x="13091" y="11329"/>
                    <a:pt x="10348" y="10789"/>
                    <a:pt x="7701" y="9917"/>
                  </a:cubicBezTo>
                  <a:cubicBezTo>
                    <a:pt x="5624" y="9231"/>
                    <a:pt x="3207" y="8372"/>
                    <a:pt x="1464" y="7007"/>
                  </a:cubicBezTo>
                  <a:cubicBezTo>
                    <a:pt x="683" y="6395"/>
                    <a:pt x="244" y="5497"/>
                    <a:pt x="1129" y="4756"/>
                  </a:cubicBezTo>
                  <a:cubicBezTo>
                    <a:pt x="1727" y="4256"/>
                    <a:pt x="2606" y="4162"/>
                    <a:pt x="3353" y="4110"/>
                  </a:cubicBezTo>
                  <a:cubicBezTo>
                    <a:pt x="3575" y="4096"/>
                    <a:pt x="3797" y="4090"/>
                    <a:pt x="4019" y="4090"/>
                  </a:cubicBezTo>
                  <a:close/>
                  <a:moveTo>
                    <a:pt x="13880" y="1"/>
                  </a:moveTo>
                  <a:cubicBezTo>
                    <a:pt x="12554" y="1"/>
                    <a:pt x="11270" y="398"/>
                    <a:pt x="10114" y="1089"/>
                  </a:cubicBezTo>
                  <a:cubicBezTo>
                    <a:pt x="9094" y="1694"/>
                    <a:pt x="7709" y="2763"/>
                    <a:pt x="7191" y="3982"/>
                  </a:cubicBezTo>
                  <a:lnTo>
                    <a:pt x="7191" y="3979"/>
                  </a:lnTo>
                  <a:cubicBezTo>
                    <a:pt x="6430" y="3945"/>
                    <a:pt x="5018" y="3713"/>
                    <a:pt x="3660" y="3713"/>
                  </a:cubicBezTo>
                  <a:cubicBezTo>
                    <a:pt x="2040" y="3713"/>
                    <a:pt x="498" y="4044"/>
                    <a:pt x="233" y="5436"/>
                  </a:cubicBezTo>
                  <a:cubicBezTo>
                    <a:pt x="1" y="6668"/>
                    <a:pt x="1545" y="7497"/>
                    <a:pt x="2430" y="7977"/>
                  </a:cubicBezTo>
                  <a:cubicBezTo>
                    <a:pt x="3630" y="8622"/>
                    <a:pt x="4870" y="9196"/>
                    <a:pt x="6140" y="9686"/>
                  </a:cubicBezTo>
                  <a:cubicBezTo>
                    <a:pt x="9084" y="10819"/>
                    <a:pt x="12173" y="11491"/>
                    <a:pt x="15289" y="11937"/>
                  </a:cubicBezTo>
                  <a:cubicBezTo>
                    <a:pt x="15460" y="11960"/>
                    <a:pt x="15636" y="11988"/>
                    <a:pt x="15812" y="12012"/>
                  </a:cubicBezTo>
                  <a:cubicBezTo>
                    <a:pt x="16697" y="12130"/>
                    <a:pt x="17630" y="12275"/>
                    <a:pt x="18583" y="12390"/>
                  </a:cubicBezTo>
                  <a:cubicBezTo>
                    <a:pt x="19496" y="12500"/>
                    <a:pt x="20425" y="12580"/>
                    <a:pt x="21342" y="12580"/>
                  </a:cubicBezTo>
                  <a:cubicBezTo>
                    <a:pt x="22402" y="12580"/>
                    <a:pt x="23445" y="12472"/>
                    <a:pt x="24426" y="12177"/>
                  </a:cubicBezTo>
                  <a:cubicBezTo>
                    <a:pt x="25169" y="11954"/>
                    <a:pt x="26035" y="11488"/>
                    <a:pt x="25723" y="10582"/>
                  </a:cubicBezTo>
                  <a:cubicBezTo>
                    <a:pt x="25460" y="9819"/>
                    <a:pt x="24656" y="9271"/>
                    <a:pt x="24017" y="8862"/>
                  </a:cubicBezTo>
                  <a:cubicBezTo>
                    <a:pt x="23047" y="8237"/>
                    <a:pt x="22047" y="7676"/>
                    <a:pt x="20891" y="7520"/>
                  </a:cubicBezTo>
                  <a:cubicBezTo>
                    <a:pt x="21432" y="3915"/>
                    <a:pt x="18255" y="562"/>
                    <a:pt x="14829" y="69"/>
                  </a:cubicBezTo>
                  <a:cubicBezTo>
                    <a:pt x="14511" y="23"/>
                    <a:pt x="14194" y="1"/>
                    <a:pt x="138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238143" y="2057953"/>
              <a:ext cx="581150" cy="144832"/>
            </a:xfrm>
            <a:custGeom>
              <a:avLst/>
              <a:gdLst/>
              <a:ahLst/>
              <a:cxnLst/>
              <a:rect l="l" t="t" r="r" b="b"/>
              <a:pathLst>
                <a:path w="10854" h="2705" extrusionOk="0">
                  <a:moveTo>
                    <a:pt x="28" y="1"/>
                  </a:moveTo>
                  <a:cubicBezTo>
                    <a:pt x="9" y="1"/>
                    <a:pt x="0" y="42"/>
                    <a:pt x="15" y="54"/>
                  </a:cubicBezTo>
                  <a:cubicBezTo>
                    <a:pt x="2191" y="1722"/>
                    <a:pt x="5067" y="2705"/>
                    <a:pt x="7880" y="2705"/>
                  </a:cubicBezTo>
                  <a:cubicBezTo>
                    <a:pt x="8864" y="2705"/>
                    <a:pt x="9839" y="2585"/>
                    <a:pt x="10775" y="2332"/>
                  </a:cubicBezTo>
                  <a:cubicBezTo>
                    <a:pt x="10854" y="2309"/>
                    <a:pt x="10808" y="2145"/>
                    <a:pt x="10738" y="2145"/>
                  </a:cubicBezTo>
                  <a:cubicBezTo>
                    <a:pt x="10736" y="2145"/>
                    <a:pt x="10734" y="2146"/>
                    <a:pt x="10731" y="2146"/>
                  </a:cubicBezTo>
                  <a:cubicBezTo>
                    <a:pt x="9681" y="2269"/>
                    <a:pt x="8590" y="2407"/>
                    <a:pt x="7517" y="2407"/>
                  </a:cubicBezTo>
                  <a:cubicBezTo>
                    <a:pt x="7182" y="2407"/>
                    <a:pt x="6848" y="2393"/>
                    <a:pt x="6517" y="2362"/>
                  </a:cubicBezTo>
                  <a:cubicBezTo>
                    <a:pt x="4182" y="2143"/>
                    <a:pt x="2040" y="1156"/>
                    <a:pt x="35" y="3"/>
                  </a:cubicBezTo>
                  <a:cubicBezTo>
                    <a:pt x="33" y="2"/>
                    <a:pt x="30" y="1"/>
                    <a:pt x="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-42426" y="2098003"/>
              <a:ext cx="92147" cy="65536"/>
            </a:xfrm>
            <a:custGeom>
              <a:avLst/>
              <a:gdLst/>
              <a:ahLst/>
              <a:cxnLst/>
              <a:rect l="l" t="t" r="r" b="b"/>
              <a:pathLst>
                <a:path w="1721" h="1224" extrusionOk="0">
                  <a:moveTo>
                    <a:pt x="988" y="306"/>
                  </a:moveTo>
                  <a:cubicBezTo>
                    <a:pt x="1102" y="336"/>
                    <a:pt x="1197" y="397"/>
                    <a:pt x="1271" y="526"/>
                  </a:cubicBezTo>
                  <a:cubicBezTo>
                    <a:pt x="1348" y="661"/>
                    <a:pt x="1362" y="830"/>
                    <a:pt x="1194" y="894"/>
                  </a:cubicBezTo>
                  <a:cubicBezTo>
                    <a:pt x="1146" y="912"/>
                    <a:pt x="1076" y="922"/>
                    <a:pt x="998" y="922"/>
                  </a:cubicBezTo>
                  <a:cubicBezTo>
                    <a:pt x="789" y="922"/>
                    <a:pt x="521" y="853"/>
                    <a:pt x="467" y="695"/>
                  </a:cubicBezTo>
                  <a:cubicBezTo>
                    <a:pt x="403" y="503"/>
                    <a:pt x="606" y="357"/>
                    <a:pt x="768" y="323"/>
                  </a:cubicBezTo>
                  <a:cubicBezTo>
                    <a:pt x="835" y="306"/>
                    <a:pt x="913" y="310"/>
                    <a:pt x="988" y="306"/>
                  </a:cubicBezTo>
                  <a:close/>
                  <a:moveTo>
                    <a:pt x="887" y="1"/>
                  </a:moveTo>
                  <a:cubicBezTo>
                    <a:pt x="843" y="1"/>
                    <a:pt x="801" y="8"/>
                    <a:pt x="765" y="26"/>
                  </a:cubicBezTo>
                  <a:cubicBezTo>
                    <a:pt x="517" y="36"/>
                    <a:pt x="274" y="151"/>
                    <a:pt x="177" y="377"/>
                  </a:cubicBezTo>
                  <a:cubicBezTo>
                    <a:pt x="1" y="773"/>
                    <a:pt x="366" y="1063"/>
                    <a:pt x="710" y="1164"/>
                  </a:cubicBezTo>
                  <a:cubicBezTo>
                    <a:pt x="823" y="1197"/>
                    <a:pt x="966" y="1224"/>
                    <a:pt x="1107" y="1224"/>
                  </a:cubicBezTo>
                  <a:cubicBezTo>
                    <a:pt x="1290" y="1224"/>
                    <a:pt x="1470" y="1178"/>
                    <a:pt x="1576" y="1036"/>
                  </a:cubicBezTo>
                  <a:cubicBezTo>
                    <a:pt x="1721" y="843"/>
                    <a:pt x="1640" y="573"/>
                    <a:pt x="1518" y="391"/>
                  </a:cubicBezTo>
                  <a:cubicBezTo>
                    <a:pt x="1426" y="255"/>
                    <a:pt x="1301" y="141"/>
                    <a:pt x="1153" y="69"/>
                  </a:cubicBezTo>
                  <a:cubicBezTo>
                    <a:pt x="1079" y="33"/>
                    <a:pt x="979" y="1"/>
                    <a:pt x="8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407929" y="2278443"/>
              <a:ext cx="79029" cy="50383"/>
            </a:xfrm>
            <a:custGeom>
              <a:avLst/>
              <a:gdLst/>
              <a:ahLst/>
              <a:cxnLst/>
              <a:rect l="l" t="t" r="r" b="b"/>
              <a:pathLst>
                <a:path w="1476" h="941" extrusionOk="0">
                  <a:moveTo>
                    <a:pt x="697" y="225"/>
                  </a:moveTo>
                  <a:cubicBezTo>
                    <a:pt x="714" y="225"/>
                    <a:pt x="731" y="226"/>
                    <a:pt x="748" y="227"/>
                  </a:cubicBezTo>
                  <a:cubicBezTo>
                    <a:pt x="893" y="268"/>
                    <a:pt x="1035" y="322"/>
                    <a:pt x="1105" y="447"/>
                  </a:cubicBezTo>
                  <a:cubicBezTo>
                    <a:pt x="1210" y="636"/>
                    <a:pt x="957" y="691"/>
                    <a:pt x="818" y="691"/>
                  </a:cubicBezTo>
                  <a:cubicBezTo>
                    <a:pt x="680" y="691"/>
                    <a:pt x="257" y="664"/>
                    <a:pt x="298" y="437"/>
                  </a:cubicBezTo>
                  <a:cubicBezTo>
                    <a:pt x="325" y="282"/>
                    <a:pt x="534" y="225"/>
                    <a:pt x="697" y="225"/>
                  </a:cubicBezTo>
                  <a:close/>
                  <a:moveTo>
                    <a:pt x="686" y="0"/>
                  </a:moveTo>
                  <a:cubicBezTo>
                    <a:pt x="635" y="0"/>
                    <a:pt x="585" y="8"/>
                    <a:pt x="538" y="25"/>
                  </a:cubicBezTo>
                  <a:cubicBezTo>
                    <a:pt x="522" y="23"/>
                    <a:pt x="505" y="22"/>
                    <a:pt x="489" y="22"/>
                  </a:cubicBezTo>
                  <a:cubicBezTo>
                    <a:pt x="430" y="22"/>
                    <a:pt x="368" y="33"/>
                    <a:pt x="305" y="62"/>
                  </a:cubicBezTo>
                  <a:cubicBezTo>
                    <a:pt x="180" y="116"/>
                    <a:pt x="82" y="224"/>
                    <a:pt x="62" y="363"/>
                  </a:cubicBezTo>
                  <a:cubicBezTo>
                    <a:pt x="1" y="782"/>
                    <a:pt x="548" y="940"/>
                    <a:pt x="862" y="940"/>
                  </a:cubicBezTo>
                  <a:cubicBezTo>
                    <a:pt x="866" y="940"/>
                    <a:pt x="869" y="940"/>
                    <a:pt x="873" y="940"/>
                  </a:cubicBezTo>
                  <a:cubicBezTo>
                    <a:pt x="1176" y="940"/>
                    <a:pt x="1476" y="768"/>
                    <a:pt x="1325" y="427"/>
                  </a:cubicBezTo>
                  <a:cubicBezTo>
                    <a:pt x="1226" y="201"/>
                    <a:pt x="945" y="0"/>
                    <a:pt x="6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828086" y="2327435"/>
              <a:ext cx="89577" cy="64465"/>
            </a:xfrm>
            <a:custGeom>
              <a:avLst/>
              <a:gdLst/>
              <a:ahLst/>
              <a:cxnLst/>
              <a:rect l="l" t="t" r="r" b="b"/>
              <a:pathLst>
                <a:path w="1673" h="1204" extrusionOk="0">
                  <a:moveTo>
                    <a:pt x="1014" y="208"/>
                  </a:moveTo>
                  <a:cubicBezTo>
                    <a:pt x="1116" y="232"/>
                    <a:pt x="1227" y="215"/>
                    <a:pt x="1318" y="279"/>
                  </a:cubicBezTo>
                  <a:cubicBezTo>
                    <a:pt x="1392" y="334"/>
                    <a:pt x="1426" y="411"/>
                    <a:pt x="1426" y="502"/>
                  </a:cubicBezTo>
                  <a:cubicBezTo>
                    <a:pt x="1426" y="728"/>
                    <a:pt x="1244" y="914"/>
                    <a:pt x="1024" y="948"/>
                  </a:cubicBezTo>
                  <a:cubicBezTo>
                    <a:pt x="1006" y="951"/>
                    <a:pt x="984" y="952"/>
                    <a:pt x="960" y="952"/>
                  </a:cubicBezTo>
                  <a:cubicBezTo>
                    <a:pt x="714" y="952"/>
                    <a:pt x="214" y="813"/>
                    <a:pt x="358" y="540"/>
                  </a:cubicBezTo>
                  <a:cubicBezTo>
                    <a:pt x="473" y="323"/>
                    <a:pt x="760" y="222"/>
                    <a:pt x="1014" y="208"/>
                  </a:cubicBezTo>
                  <a:close/>
                  <a:moveTo>
                    <a:pt x="1065" y="1"/>
                  </a:moveTo>
                  <a:cubicBezTo>
                    <a:pt x="1033" y="1"/>
                    <a:pt x="1000" y="4"/>
                    <a:pt x="966" y="9"/>
                  </a:cubicBezTo>
                  <a:cubicBezTo>
                    <a:pt x="960" y="9"/>
                    <a:pt x="960" y="19"/>
                    <a:pt x="953" y="22"/>
                  </a:cubicBezTo>
                  <a:cubicBezTo>
                    <a:pt x="925" y="20"/>
                    <a:pt x="896" y="19"/>
                    <a:pt x="867" y="19"/>
                  </a:cubicBezTo>
                  <a:cubicBezTo>
                    <a:pt x="641" y="19"/>
                    <a:pt x="415" y="91"/>
                    <a:pt x="247" y="252"/>
                  </a:cubicBezTo>
                  <a:cubicBezTo>
                    <a:pt x="0" y="488"/>
                    <a:pt x="91" y="810"/>
                    <a:pt x="352" y="992"/>
                  </a:cubicBezTo>
                  <a:cubicBezTo>
                    <a:pt x="527" y="1115"/>
                    <a:pt x="762" y="1204"/>
                    <a:pt x="989" y="1204"/>
                  </a:cubicBezTo>
                  <a:cubicBezTo>
                    <a:pt x="1112" y="1204"/>
                    <a:pt x="1232" y="1178"/>
                    <a:pt x="1339" y="1117"/>
                  </a:cubicBezTo>
                  <a:cubicBezTo>
                    <a:pt x="1554" y="995"/>
                    <a:pt x="1673" y="749"/>
                    <a:pt x="1640" y="505"/>
                  </a:cubicBezTo>
                  <a:cubicBezTo>
                    <a:pt x="1597" y="211"/>
                    <a:pt x="1352" y="1"/>
                    <a:pt x="10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243658" y="2462900"/>
              <a:ext cx="177333" cy="474333"/>
            </a:xfrm>
            <a:custGeom>
              <a:avLst/>
              <a:gdLst/>
              <a:ahLst/>
              <a:cxnLst/>
              <a:rect l="l" t="t" r="r" b="b"/>
              <a:pathLst>
                <a:path w="3312" h="8859" extrusionOk="0">
                  <a:moveTo>
                    <a:pt x="3226" y="1"/>
                  </a:moveTo>
                  <a:cubicBezTo>
                    <a:pt x="3213" y="1"/>
                    <a:pt x="3201" y="9"/>
                    <a:pt x="3190" y="30"/>
                  </a:cubicBezTo>
                  <a:cubicBezTo>
                    <a:pt x="3177" y="54"/>
                    <a:pt x="3167" y="81"/>
                    <a:pt x="3156" y="104"/>
                  </a:cubicBezTo>
                  <a:cubicBezTo>
                    <a:pt x="2490" y="1413"/>
                    <a:pt x="2075" y="2893"/>
                    <a:pt x="1572" y="4267"/>
                  </a:cubicBezTo>
                  <a:cubicBezTo>
                    <a:pt x="1027" y="5755"/>
                    <a:pt x="561" y="7279"/>
                    <a:pt x="17" y="8762"/>
                  </a:cubicBezTo>
                  <a:cubicBezTo>
                    <a:pt x="0" y="8805"/>
                    <a:pt x="35" y="8859"/>
                    <a:pt x="68" y="8859"/>
                  </a:cubicBezTo>
                  <a:cubicBezTo>
                    <a:pt x="82" y="8859"/>
                    <a:pt x="96" y="8848"/>
                    <a:pt x="105" y="8823"/>
                  </a:cubicBezTo>
                  <a:cubicBezTo>
                    <a:pt x="653" y="7326"/>
                    <a:pt x="1284" y="5846"/>
                    <a:pt x="1835" y="4345"/>
                  </a:cubicBezTo>
                  <a:cubicBezTo>
                    <a:pt x="2339" y="2970"/>
                    <a:pt x="2971" y="1575"/>
                    <a:pt x="3309" y="145"/>
                  </a:cubicBezTo>
                  <a:lnTo>
                    <a:pt x="3309" y="135"/>
                  </a:lnTo>
                  <a:cubicBezTo>
                    <a:pt x="3311" y="89"/>
                    <a:pt x="3266" y="1"/>
                    <a:pt x="32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791194" y="2507394"/>
              <a:ext cx="78868" cy="434283"/>
            </a:xfrm>
            <a:custGeom>
              <a:avLst/>
              <a:gdLst/>
              <a:ahLst/>
              <a:cxnLst/>
              <a:rect l="l" t="t" r="r" b="b"/>
              <a:pathLst>
                <a:path w="1473" h="8111" extrusionOk="0">
                  <a:moveTo>
                    <a:pt x="208" y="1"/>
                  </a:moveTo>
                  <a:cubicBezTo>
                    <a:pt x="201" y="1"/>
                    <a:pt x="193" y="3"/>
                    <a:pt x="186" y="10"/>
                  </a:cubicBezTo>
                  <a:cubicBezTo>
                    <a:pt x="172" y="24"/>
                    <a:pt x="166" y="47"/>
                    <a:pt x="152" y="64"/>
                  </a:cubicBezTo>
                  <a:cubicBezTo>
                    <a:pt x="0" y="318"/>
                    <a:pt x="162" y="930"/>
                    <a:pt x="192" y="1166"/>
                  </a:cubicBezTo>
                  <a:cubicBezTo>
                    <a:pt x="290" y="1990"/>
                    <a:pt x="409" y="2812"/>
                    <a:pt x="537" y="3629"/>
                  </a:cubicBezTo>
                  <a:cubicBezTo>
                    <a:pt x="760" y="5096"/>
                    <a:pt x="892" y="6657"/>
                    <a:pt x="1368" y="8070"/>
                  </a:cubicBezTo>
                  <a:cubicBezTo>
                    <a:pt x="1379" y="8098"/>
                    <a:pt x="1399" y="8111"/>
                    <a:pt x="1418" y="8111"/>
                  </a:cubicBezTo>
                  <a:cubicBezTo>
                    <a:pt x="1429" y="8111"/>
                    <a:pt x="1440" y="8107"/>
                    <a:pt x="1449" y="8100"/>
                  </a:cubicBezTo>
                  <a:cubicBezTo>
                    <a:pt x="1463" y="8087"/>
                    <a:pt x="1473" y="8070"/>
                    <a:pt x="1473" y="8046"/>
                  </a:cubicBezTo>
                  <a:cubicBezTo>
                    <a:pt x="1426" y="6664"/>
                    <a:pt x="1101" y="5278"/>
                    <a:pt x="895" y="3913"/>
                  </a:cubicBezTo>
                  <a:cubicBezTo>
                    <a:pt x="760" y="3028"/>
                    <a:pt x="625" y="2143"/>
                    <a:pt x="493" y="1257"/>
                  </a:cubicBezTo>
                  <a:cubicBezTo>
                    <a:pt x="436" y="869"/>
                    <a:pt x="436" y="385"/>
                    <a:pt x="247" y="30"/>
                  </a:cubicBezTo>
                  <a:cubicBezTo>
                    <a:pt x="239" y="14"/>
                    <a:pt x="224" y="1"/>
                    <a:pt x="2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-301523" y="2365398"/>
              <a:ext cx="379991" cy="306156"/>
            </a:xfrm>
            <a:custGeom>
              <a:avLst/>
              <a:gdLst/>
              <a:ahLst/>
              <a:cxnLst/>
              <a:rect l="l" t="t" r="r" b="b"/>
              <a:pathLst>
                <a:path w="7097" h="5718" extrusionOk="0">
                  <a:moveTo>
                    <a:pt x="7059" y="1"/>
                  </a:moveTo>
                  <a:cubicBezTo>
                    <a:pt x="7053" y="1"/>
                    <a:pt x="7047" y="3"/>
                    <a:pt x="7039" y="10"/>
                  </a:cubicBezTo>
                  <a:cubicBezTo>
                    <a:pt x="5941" y="922"/>
                    <a:pt x="4755" y="1760"/>
                    <a:pt x="3643" y="2666"/>
                  </a:cubicBezTo>
                  <a:cubicBezTo>
                    <a:pt x="2450" y="3639"/>
                    <a:pt x="1271" y="4673"/>
                    <a:pt x="34" y="5586"/>
                  </a:cubicBezTo>
                  <a:cubicBezTo>
                    <a:pt x="0" y="5609"/>
                    <a:pt x="0" y="5680"/>
                    <a:pt x="31" y="5707"/>
                  </a:cubicBezTo>
                  <a:cubicBezTo>
                    <a:pt x="37" y="5714"/>
                    <a:pt x="45" y="5717"/>
                    <a:pt x="55" y="5717"/>
                  </a:cubicBezTo>
                  <a:cubicBezTo>
                    <a:pt x="60" y="5717"/>
                    <a:pt x="65" y="5716"/>
                    <a:pt x="72" y="5714"/>
                  </a:cubicBezTo>
                  <a:cubicBezTo>
                    <a:pt x="1427" y="5146"/>
                    <a:pt x="2650" y="3862"/>
                    <a:pt x="3779" y="2946"/>
                  </a:cubicBezTo>
                  <a:cubicBezTo>
                    <a:pt x="4907" y="2030"/>
                    <a:pt x="5964" y="1030"/>
                    <a:pt x="7076" y="107"/>
                  </a:cubicBezTo>
                  <a:cubicBezTo>
                    <a:pt x="7097" y="91"/>
                    <a:pt x="7097" y="57"/>
                    <a:pt x="7090" y="33"/>
                  </a:cubicBezTo>
                  <a:cubicBezTo>
                    <a:pt x="7083" y="14"/>
                    <a:pt x="7073" y="1"/>
                    <a:pt x="70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" name="Google Shape;56;p2"/>
          <p:cNvGrpSpPr/>
          <p:nvPr/>
        </p:nvGrpSpPr>
        <p:grpSpPr>
          <a:xfrm>
            <a:off x="184780" y="3279159"/>
            <a:ext cx="1214145" cy="735845"/>
            <a:chOff x="478326" y="2825649"/>
            <a:chExt cx="1012293" cy="613511"/>
          </a:xfrm>
        </p:grpSpPr>
        <p:sp>
          <p:nvSpPr>
            <p:cNvPr id="57" name="Google Shape;57;p2"/>
            <p:cNvSpPr/>
            <p:nvPr/>
          </p:nvSpPr>
          <p:spPr>
            <a:xfrm>
              <a:off x="564423" y="2973101"/>
              <a:ext cx="778453" cy="442090"/>
            </a:xfrm>
            <a:custGeom>
              <a:avLst/>
              <a:gdLst/>
              <a:ahLst/>
              <a:cxnLst/>
              <a:rect l="l" t="t" r="r" b="b"/>
              <a:pathLst>
                <a:path w="19195" h="10901" extrusionOk="0">
                  <a:moveTo>
                    <a:pt x="10311" y="1"/>
                  </a:moveTo>
                  <a:cubicBezTo>
                    <a:pt x="6378" y="1"/>
                    <a:pt x="2305" y="2415"/>
                    <a:pt x="0" y="5483"/>
                  </a:cubicBezTo>
                  <a:lnTo>
                    <a:pt x="2622" y="7052"/>
                  </a:lnTo>
                  <a:cubicBezTo>
                    <a:pt x="2835" y="6649"/>
                    <a:pt x="2977" y="6220"/>
                    <a:pt x="3257" y="5848"/>
                  </a:cubicBezTo>
                  <a:cubicBezTo>
                    <a:pt x="3558" y="5453"/>
                    <a:pt x="3917" y="5078"/>
                    <a:pt x="4288" y="4750"/>
                  </a:cubicBezTo>
                  <a:cubicBezTo>
                    <a:pt x="4907" y="4206"/>
                    <a:pt x="5637" y="3800"/>
                    <a:pt x="6397" y="3490"/>
                  </a:cubicBezTo>
                  <a:cubicBezTo>
                    <a:pt x="7606" y="3002"/>
                    <a:pt x="8893" y="2692"/>
                    <a:pt x="10192" y="2692"/>
                  </a:cubicBezTo>
                  <a:cubicBezTo>
                    <a:pt x="10560" y="2692"/>
                    <a:pt x="10929" y="2717"/>
                    <a:pt x="11297" y="2769"/>
                  </a:cubicBezTo>
                  <a:cubicBezTo>
                    <a:pt x="14906" y="3290"/>
                    <a:pt x="18147" y="6913"/>
                    <a:pt x="17123" y="10653"/>
                  </a:cubicBezTo>
                  <a:lnTo>
                    <a:pt x="19194" y="10900"/>
                  </a:lnTo>
                  <a:cubicBezTo>
                    <a:pt x="19083" y="9636"/>
                    <a:pt x="19144" y="8349"/>
                    <a:pt x="18968" y="7078"/>
                  </a:cubicBezTo>
                  <a:cubicBezTo>
                    <a:pt x="18792" y="5808"/>
                    <a:pt x="18224" y="4675"/>
                    <a:pt x="17481" y="3641"/>
                  </a:cubicBezTo>
                  <a:cubicBezTo>
                    <a:pt x="16129" y="1766"/>
                    <a:pt x="14115" y="516"/>
                    <a:pt x="11834" y="127"/>
                  </a:cubicBezTo>
                  <a:cubicBezTo>
                    <a:pt x="11331" y="41"/>
                    <a:pt x="10822" y="1"/>
                    <a:pt x="103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478326" y="2825649"/>
              <a:ext cx="1012293" cy="589710"/>
            </a:xfrm>
            <a:custGeom>
              <a:avLst/>
              <a:gdLst/>
              <a:ahLst/>
              <a:cxnLst/>
              <a:rect l="l" t="t" r="r" b="b"/>
              <a:pathLst>
                <a:path w="24961" h="14541" extrusionOk="0">
                  <a:moveTo>
                    <a:pt x="13876" y="1"/>
                  </a:moveTo>
                  <a:cubicBezTo>
                    <a:pt x="11718" y="1"/>
                    <a:pt x="9551" y="531"/>
                    <a:pt x="7523" y="1235"/>
                  </a:cubicBezTo>
                  <a:cubicBezTo>
                    <a:pt x="5904" y="1796"/>
                    <a:pt x="4268" y="2533"/>
                    <a:pt x="2964" y="3672"/>
                  </a:cubicBezTo>
                  <a:cubicBezTo>
                    <a:pt x="1880" y="4621"/>
                    <a:pt x="963" y="5696"/>
                    <a:pt x="1" y="6750"/>
                  </a:cubicBezTo>
                  <a:lnTo>
                    <a:pt x="1964" y="8684"/>
                  </a:lnTo>
                  <a:cubicBezTo>
                    <a:pt x="2420" y="7856"/>
                    <a:pt x="3178" y="7183"/>
                    <a:pt x="3877" y="6581"/>
                  </a:cubicBezTo>
                  <a:cubicBezTo>
                    <a:pt x="4836" y="5764"/>
                    <a:pt x="5847" y="5023"/>
                    <a:pt x="6969" y="4443"/>
                  </a:cubicBezTo>
                  <a:cubicBezTo>
                    <a:pt x="8688" y="3546"/>
                    <a:pt x="10578" y="3001"/>
                    <a:pt x="12495" y="3001"/>
                  </a:cubicBezTo>
                  <a:cubicBezTo>
                    <a:pt x="13201" y="3001"/>
                    <a:pt x="13910" y="3075"/>
                    <a:pt x="14616" y="3233"/>
                  </a:cubicBezTo>
                  <a:cubicBezTo>
                    <a:pt x="17096" y="3787"/>
                    <a:pt x="19178" y="5318"/>
                    <a:pt x="20513" y="7467"/>
                  </a:cubicBezTo>
                  <a:cubicBezTo>
                    <a:pt x="21753" y="9471"/>
                    <a:pt x="22189" y="12198"/>
                    <a:pt x="21689" y="14540"/>
                  </a:cubicBezTo>
                  <a:lnTo>
                    <a:pt x="24311" y="14286"/>
                  </a:lnTo>
                  <a:cubicBezTo>
                    <a:pt x="24298" y="14256"/>
                    <a:pt x="24291" y="14225"/>
                    <a:pt x="24298" y="14199"/>
                  </a:cubicBezTo>
                  <a:cubicBezTo>
                    <a:pt x="24960" y="11140"/>
                    <a:pt x="24923" y="8166"/>
                    <a:pt x="23287" y="5396"/>
                  </a:cubicBezTo>
                  <a:cubicBezTo>
                    <a:pt x="21814" y="2895"/>
                    <a:pt x="19506" y="1040"/>
                    <a:pt x="16671" y="330"/>
                  </a:cubicBezTo>
                  <a:cubicBezTo>
                    <a:pt x="15749" y="101"/>
                    <a:pt x="14813" y="1"/>
                    <a:pt x="138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679232" y="3102020"/>
              <a:ext cx="581396" cy="301932"/>
            </a:xfrm>
            <a:custGeom>
              <a:avLst/>
              <a:gdLst/>
              <a:ahLst/>
              <a:cxnLst/>
              <a:rect l="l" t="t" r="r" b="b"/>
              <a:pathLst>
                <a:path w="14336" h="7445" extrusionOk="0">
                  <a:moveTo>
                    <a:pt x="7281" y="1"/>
                  </a:moveTo>
                  <a:cubicBezTo>
                    <a:pt x="5940" y="1"/>
                    <a:pt x="4608" y="356"/>
                    <a:pt x="3380" y="902"/>
                  </a:cubicBezTo>
                  <a:cubicBezTo>
                    <a:pt x="2619" y="1237"/>
                    <a:pt x="1950" y="1703"/>
                    <a:pt x="1346" y="2271"/>
                  </a:cubicBezTo>
                  <a:cubicBezTo>
                    <a:pt x="799" y="2784"/>
                    <a:pt x="470" y="3440"/>
                    <a:pt x="1" y="3990"/>
                  </a:cubicBezTo>
                  <a:lnTo>
                    <a:pt x="1940" y="5055"/>
                  </a:lnTo>
                  <a:cubicBezTo>
                    <a:pt x="1940" y="5055"/>
                    <a:pt x="4024" y="2240"/>
                    <a:pt x="6947" y="2240"/>
                  </a:cubicBezTo>
                  <a:cubicBezTo>
                    <a:pt x="7324" y="2240"/>
                    <a:pt x="7716" y="2287"/>
                    <a:pt x="8118" y="2393"/>
                  </a:cubicBezTo>
                  <a:cubicBezTo>
                    <a:pt x="12690" y="3592"/>
                    <a:pt x="11322" y="7248"/>
                    <a:pt x="11322" y="7248"/>
                  </a:cubicBezTo>
                  <a:lnTo>
                    <a:pt x="13964" y="7444"/>
                  </a:lnTo>
                  <a:cubicBezTo>
                    <a:pt x="14335" y="3920"/>
                    <a:pt x="11913" y="625"/>
                    <a:pt x="8385" y="84"/>
                  </a:cubicBezTo>
                  <a:cubicBezTo>
                    <a:pt x="8018" y="28"/>
                    <a:pt x="7649" y="1"/>
                    <a:pt x="72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663416" y="3082230"/>
              <a:ext cx="636957" cy="337093"/>
            </a:xfrm>
            <a:custGeom>
              <a:avLst/>
              <a:gdLst/>
              <a:ahLst/>
              <a:cxnLst/>
              <a:rect l="l" t="t" r="r" b="b"/>
              <a:pathLst>
                <a:path w="15706" h="8312" extrusionOk="0">
                  <a:moveTo>
                    <a:pt x="7751" y="1"/>
                  </a:moveTo>
                  <a:cubicBezTo>
                    <a:pt x="6452" y="1"/>
                    <a:pt x="5165" y="311"/>
                    <a:pt x="3956" y="799"/>
                  </a:cubicBezTo>
                  <a:cubicBezTo>
                    <a:pt x="3196" y="1109"/>
                    <a:pt x="2466" y="1515"/>
                    <a:pt x="1847" y="2059"/>
                  </a:cubicBezTo>
                  <a:cubicBezTo>
                    <a:pt x="1476" y="2387"/>
                    <a:pt x="1117" y="2762"/>
                    <a:pt x="816" y="3157"/>
                  </a:cubicBezTo>
                  <a:cubicBezTo>
                    <a:pt x="536" y="3529"/>
                    <a:pt x="394" y="3958"/>
                    <a:pt x="181" y="4361"/>
                  </a:cubicBezTo>
                  <a:cubicBezTo>
                    <a:pt x="134" y="4448"/>
                    <a:pt x="86" y="4536"/>
                    <a:pt x="29" y="4620"/>
                  </a:cubicBezTo>
                  <a:cubicBezTo>
                    <a:pt x="1" y="4663"/>
                    <a:pt x="42" y="4780"/>
                    <a:pt x="93" y="4780"/>
                  </a:cubicBezTo>
                  <a:cubicBezTo>
                    <a:pt x="103" y="4780"/>
                    <a:pt x="113" y="4776"/>
                    <a:pt x="124" y="4766"/>
                  </a:cubicBezTo>
                  <a:cubicBezTo>
                    <a:pt x="219" y="4675"/>
                    <a:pt x="306" y="4580"/>
                    <a:pt x="391" y="4478"/>
                  </a:cubicBezTo>
                  <a:cubicBezTo>
                    <a:pt x="860" y="3928"/>
                    <a:pt x="1189" y="3272"/>
                    <a:pt x="1736" y="2759"/>
                  </a:cubicBezTo>
                  <a:cubicBezTo>
                    <a:pt x="2340" y="2191"/>
                    <a:pt x="3009" y="1725"/>
                    <a:pt x="3770" y="1390"/>
                  </a:cubicBezTo>
                  <a:cubicBezTo>
                    <a:pt x="4998" y="844"/>
                    <a:pt x="6330" y="489"/>
                    <a:pt x="7671" y="489"/>
                  </a:cubicBezTo>
                  <a:cubicBezTo>
                    <a:pt x="8039" y="489"/>
                    <a:pt x="8408" y="516"/>
                    <a:pt x="8775" y="572"/>
                  </a:cubicBezTo>
                  <a:cubicBezTo>
                    <a:pt x="12303" y="1113"/>
                    <a:pt x="14725" y="4408"/>
                    <a:pt x="14354" y="7932"/>
                  </a:cubicBezTo>
                  <a:cubicBezTo>
                    <a:pt x="14348" y="7993"/>
                    <a:pt x="14343" y="8057"/>
                    <a:pt x="14337" y="8118"/>
                  </a:cubicBezTo>
                  <a:cubicBezTo>
                    <a:pt x="14325" y="8201"/>
                    <a:pt x="14437" y="8312"/>
                    <a:pt x="14520" y="8312"/>
                  </a:cubicBezTo>
                  <a:cubicBezTo>
                    <a:pt x="14552" y="8312"/>
                    <a:pt x="14580" y="8295"/>
                    <a:pt x="14594" y="8254"/>
                  </a:cubicBezTo>
                  <a:cubicBezTo>
                    <a:pt x="14627" y="8159"/>
                    <a:pt x="14655" y="8061"/>
                    <a:pt x="14682" y="7962"/>
                  </a:cubicBezTo>
                  <a:cubicBezTo>
                    <a:pt x="15706" y="4222"/>
                    <a:pt x="12465" y="599"/>
                    <a:pt x="8856" y="78"/>
                  </a:cubicBezTo>
                  <a:cubicBezTo>
                    <a:pt x="8488" y="26"/>
                    <a:pt x="8119" y="1"/>
                    <a:pt x="77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547390" y="2947350"/>
              <a:ext cx="830810" cy="491810"/>
            </a:xfrm>
            <a:custGeom>
              <a:avLst/>
              <a:gdLst/>
              <a:ahLst/>
              <a:cxnLst/>
              <a:rect l="l" t="t" r="r" b="b"/>
              <a:pathLst>
                <a:path w="20486" h="12127" extrusionOk="0">
                  <a:moveTo>
                    <a:pt x="10792" y="0"/>
                  </a:moveTo>
                  <a:cubicBezTo>
                    <a:pt x="8875" y="0"/>
                    <a:pt x="6985" y="545"/>
                    <a:pt x="5266" y="1442"/>
                  </a:cubicBezTo>
                  <a:cubicBezTo>
                    <a:pt x="4144" y="2022"/>
                    <a:pt x="3133" y="2763"/>
                    <a:pt x="2174" y="3580"/>
                  </a:cubicBezTo>
                  <a:cubicBezTo>
                    <a:pt x="1475" y="4182"/>
                    <a:pt x="717" y="4855"/>
                    <a:pt x="261" y="5683"/>
                  </a:cubicBezTo>
                  <a:cubicBezTo>
                    <a:pt x="173" y="5845"/>
                    <a:pt x="92" y="6010"/>
                    <a:pt x="31" y="6186"/>
                  </a:cubicBezTo>
                  <a:cubicBezTo>
                    <a:pt x="1" y="6269"/>
                    <a:pt x="97" y="6371"/>
                    <a:pt x="182" y="6371"/>
                  </a:cubicBezTo>
                  <a:cubicBezTo>
                    <a:pt x="210" y="6371"/>
                    <a:pt x="237" y="6360"/>
                    <a:pt x="258" y="6331"/>
                  </a:cubicBezTo>
                  <a:cubicBezTo>
                    <a:pt x="308" y="6260"/>
                    <a:pt x="366" y="6193"/>
                    <a:pt x="420" y="6118"/>
                  </a:cubicBezTo>
                  <a:cubicBezTo>
                    <a:pt x="2725" y="3050"/>
                    <a:pt x="6798" y="636"/>
                    <a:pt x="10731" y="636"/>
                  </a:cubicBezTo>
                  <a:cubicBezTo>
                    <a:pt x="11242" y="636"/>
                    <a:pt x="11751" y="676"/>
                    <a:pt x="12254" y="762"/>
                  </a:cubicBezTo>
                  <a:cubicBezTo>
                    <a:pt x="14535" y="1151"/>
                    <a:pt x="16549" y="2401"/>
                    <a:pt x="17901" y="4276"/>
                  </a:cubicBezTo>
                  <a:cubicBezTo>
                    <a:pt x="18644" y="5310"/>
                    <a:pt x="19212" y="6443"/>
                    <a:pt x="19388" y="7713"/>
                  </a:cubicBezTo>
                  <a:cubicBezTo>
                    <a:pt x="19564" y="8984"/>
                    <a:pt x="19503" y="10271"/>
                    <a:pt x="19614" y="11535"/>
                  </a:cubicBezTo>
                  <a:cubicBezTo>
                    <a:pt x="19628" y="11691"/>
                    <a:pt x="19645" y="11843"/>
                    <a:pt x="19665" y="11998"/>
                  </a:cubicBezTo>
                  <a:cubicBezTo>
                    <a:pt x="19672" y="12053"/>
                    <a:pt x="19748" y="12126"/>
                    <a:pt x="19806" y="12126"/>
                  </a:cubicBezTo>
                  <a:cubicBezTo>
                    <a:pt x="19834" y="12126"/>
                    <a:pt x="19857" y="12110"/>
                    <a:pt x="19868" y="12070"/>
                  </a:cubicBezTo>
                  <a:cubicBezTo>
                    <a:pt x="19918" y="11897"/>
                    <a:pt x="19949" y="11718"/>
                    <a:pt x="19986" y="11539"/>
                  </a:cubicBezTo>
                  <a:cubicBezTo>
                    <a:pt x="20486" y="9197"/>
                    <a:pt x="20050" y="6470"/>
                    <a:pt x="18810" y="4466"/>
                  </a:cubicBezTo>
                  <a:cubicBezTo>
                    <a:pt x="17475" y="2317"/>
                    <a:pt x="15393" y="786"/>
                    <a:pt x="12913" y="232"/>
                  </a:cubicBezTo>
                  <a:cubicBezTo>
                    <a:pt x="12207" y="74"/>
                    <a:pt x="11498" y="0"/>
                    <a:pt x="107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" name="Google Shape;62;p2"/>
          <p:cNvSpPr/>
          <p:nvPr/>
        </p:nvSpPr>
        <p:spPr>
          <a:xfrm>
            <a:off x="2530199" y="544675"/>
            <a:ext cx="250089" cy="241830"/>
          </a:xfrm>
          <a:custGeom>
            <a:avLst/>
            <a:gdLst/>
            <a:ahLst/>
            <a:cxnLst/>
            <a:rect l="l" t="t" r="r" b="b"/>
            <a:pathLst>
              <a:path w="12626" h="12209" extrusionOk="0">
                <a:moveTo>
                  <a:pt x="7838" y="1"/>
                </a:moveTo>
                <a:cubicBezTo>
                  <a:pt x="7407" y="1"/>
                  <a:pt x="6953" y="46"/>
                  <a:pt x="6478" y="142"/>
                </a:cubicBezTo>
                <a:cubicBezTo>
                  <a:pt x="2964" y="848"/>
                  <a:pt x="1" y="5264"/>
                  <a:pt x="2011" y="9188"/>
                </a:cubicBezTo>
                <a:cubicBezTo>
                  <a:pt x="3194" y="11498"/>
                  <a:pt x="5114" y="12208"/>
                  <a:pt x="6853" y="12208"/>
                </a:cubicBezTo>
                <a:cubicBezTo>
                  <a:pt x="8487" y="12208"/>
                  <a:pt x="9962" y="11580"/>
                  <a:pt x="10513" y="11063"/>
                </a:cubicBezTo>
                <a:lnTo>
                  <a:pt x="10513" y="11063"/>
                </a:lnTo>
                <a:cubicBezTo>
                  <a:pt x="10513" y="11063"/>
                  <a:pt x="10409" y="11077"/>
                  <a:pt x="10233" y="11077"/>
                </a:cubicBezTo>
                <a:cubicBezTo>
                  <a:pt x="9592" y="11077"/>
                  <a:pt x="8002" y="10893"/>
                  <a:pt x="7087" y="9188"/>
                </a:cubicBezTo>
                <a:cubicBezTo>
                  <a:pt x="5918" y="7015"/>
                  <a:pt x="6810" y="4052"/>
                  <a:pt x="9162" y="3335"/>
                </a:cubicBezTo>
                <a:cubicBezTo>
                  <a:pt x="9590" y="3204"/>
                  <a:pt x="9976" y="3151"/>
                  <a:pt x="10323" y="3151"/>
                </a:cubicBezTo>
                <a:cubicBezTo>
                  <a:pt x="11879" y="3151"/>
                  <a:pt x="12625" y="4227"/>
                  <a:pt x="12625" y="4227"/>
                </a:cubicBezTo>
                <a:cubicBezTo>
                  <a:pt x="12276" y="1748"/>
                  <a:pt x="10504" y="1"/>
                  <a:pt x="783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2"/>
          <p:cNvSpPr/>
          <p:nvPr/>
        </p:nvSpPr>
        <p:spPr>
          <a:xfrm>
            <a:off x="225365" y="232622"/>
            <a:ext cx="394320" cy="342692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2"/>
          <p:cNvSpPr/>
          <p:nvPr/>
        </p:nvSpPr>
        <p:spPr>
          <a:xfrm>
            <a:off x="0" y="1954050"/>
            <a:ext cx="478330" cy="735822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2"/>
          <p:cNvSpPr/>
          <p:nvPr/>
        </p:nvSpPr>
        <p:spPr>
          <a:xfrm rot="10800000">
            <a:off x="3796204" y="-3"/>
            <a:ext cx="1508696" cy="487128"/>
          </a:xfrm>
          <a:custGeom>
            <a:avLst/>
            <a:gdLst/>
            <a:ahLst/>
            <a:cxnLst/>
            <a:rect l="l" t="t" r="r" b="b"/>
            <a:pathLst>
              <a:path w="24204" h="7815" extrusionOk="0">
                <a:moveTo>
                  <a:pt x="16155" y="1"/>
                </a:moveTo>
                <a:cubicBezTo>
                  <a:pt x="14677" y="1"/>
                  <a:pt x="13024" y="802"/>
                  <a:pt x="12476" y="2554"/>
                </a:cubicBezTo>
                <a:cubicBezTo>
                  <a:pt x="12476" y="2554"/>
                  <a:pt x="11108" y="331"/>
                  <a:pt x="8285" y="331"/>
                </a:cubicBezTo>
                <a:cubicBezTo>
                  <a:pt x="8057" y="331"/>
                  <a:pt x="7820" y="346"/>
                  <a:pt x="7574" y="377"/>
                </a:cubicBezTo>
                <a:cubicBezTo>
                  <a:pt x="4269" y="796"/>
                  <a:pt x="4684" y="3932"/>
                  <a:pt x="4684" y="3932"/>
                </a:cubicBezTo>
                <a:cubicBezTo>
                  <a:pt x="4684" y="3932"/>
                  <a:pt x="4094" y="3782"/>
                  <a:pt x="3335" y="3782"/>
                </a:cubicBezTo>
                <a:cubicBezTo>
                  <a:pt x="2082" y="3782"/>
                  <a:pt x="367" y="4191"/>
                  <a:pt x="78" y="6358"/>
                </a:cubicBezTo>
                <a:cubicBezTo>
                  <a:pt x="0" y="6949"/>
                  <a:pt x="68" y="7429"/>
                  <a:pt x="237" y="7815"/>
                </a:cubicBezTo>
                <a:lnTo>
                  <a:pt x="23257" y="7815"/>
                </a:lnTo>
                <a:cubicBezTo>
                  <a:pt x="23686" y="7395"/>
                  <a:pt x="23993" y="6821"/>
                  <a:pt x="24047" y="6041"/>
                </a:cubicBezTo>
                <a:cubicBezTo>
                  <a:pt x="24204" y="3886"/>
                  <a:pt x="22100" y="3543"/>
                  <a:pt x="20743" y="3543"/>
                </a:cubicBezTo>
                <a:cubicBezTo>
                  <a:pt x="20109" y="3543"/>
                  <a:pt x="19638" y="3618"/>
                  <a:pt x="19638" y="3618"/>
                </a:cubicBezTo>
                <a:cubicBezTo>
                  <a:pt x="19638" y="3618"/>
                  <a:pt x="19816" y="1013"/>
                  <a:pt x="17302" y="177"/>
                </a:cubicBezTo>
                <a:cubicBezTo>
                  <a:pt x="16950" y="61"/>
                  <a:pt x="16559" y="1"/>
                  <a:pt x="161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6" name="Google Shape;66;p2"/>
          <p:cNvGrpSpPr/>
          <p:nvPr/>
        </p:nvGrpSpPr>
        <p:grpSpPr>
          <a:xfrm>
            <a:off x="184775" y="4068600"/>
            <a:ext cx="581394" cy="933655"/>
            <a:chOff x="304350" y="3911000"/>
            <a:chExt cx="581394" cy="933655"/>
          </a:xfrm>
        </p:grpSpPr>
        <p:sp>
          <p:nvSpPr>
            <p:cNvPr id="67" name="Google Shape;67;p2"/>
            <p:cNvSpPr/>
            <p:nvPr/>
          </p:nvSpPr>
          <p:spPr>
            <a:xfrm>
              <a:off x="317622" y="4003813"/>
              <a:ext cx="91581" cy="114345"/>
            </a:xfrm>
            <a:custGeom>
              <a:avLst/>
              <a:gdLst/>
              <a:ahLst/>
              <a:cxnLst/>
              <a:rect l="l" t="t" r="r" b="b"/>
              <a:pathLst>
                <a:path w="2084" h="2602" extrusionOk="0">
                  <a:moveTo>
                    <a:pt x="688" y="0"/>
                  </a:moveTo>
                  <a:cubicBezTo>
                    <a:pt x="328" y="0"/>
                    <a:pt x="1" y="379"/>
                    <a:pt x="201" y="1026"/>
                  </a:cubicBezTo>
                  <a:cubicBezTo>
                    <a:pt x="438" y="1797"/>
                    <a:pt x="1472" y="2405"/>
                    <a:pt x="2084" y="2601"/>
                  </a:cubicBezTo>
                  <a:cubicBezTo>
                    <a:pt x="2060" y="2375"/>
                    <a:pt x="2040" y="2145"/>
                    <a:pt x="2023" y="1915"/>
                  </a:cubicBezTo>
                  <a:cubicBezTo>
                    <a:pt x="1746" y="1273"/>
                    <a:pt x="1344" y="418"/>
                    <a:pt x="1084" y="168"/>
                  </a:cubicBezTo>
                  <a:cubicBezTo>
                    <a:pt x="965" y="54"/>
                    <a:pt x="824" y="0"/>
                    <a:pt x="6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440801" y="4042309"/>
              <a:ext cx="97031" cy="155565"/>
            </a:xfrm>
            <a:custGeom>
              <a:avLst/>
              <a:gdLst/>
              <a:ahLst/>
              <a:cxnLst/>
              <a:rect l="l" t="t" r="r" b="b"/>
              <a:pathLst>
                <a:path w="2208" h="3540" extrusionOk="0">
                  <a:moveTo>
                    <a:pt x="1702" y="0"/>
                  </a:moveTo>
                  <a:cubicBezTo>
                    <a:pt x="1282" y="0"/>
                    <a:pt x="653" y="806"/>
                    <a:pt x="389" y="1549"/>
                  </a:cubicBezTo>
                  <a:cubicBezTo>
                    <a:pt x="224" y="2013"/>
                    <a:pt x="92" y="2537"/>
                    <a:pt x="1" y="2952"/>
                  </a:cubicBezTo>
                  <a:cubicBezTo>
                    <a:pt x="41" y="3148"/>
                    <a:pt x="85" y="3344"/>
                    <a:pt x="129" y="3540"/>
                  </a:cubicBezTo>
                  <a:cubicBezTo>
                    <a:pt x="754" y="3125"/>
                    <a:pt x="1667" y="2120"/>
                    <a:pt x="1916" y="1431"/>
                  </a:cubicBezTo>
                  <a:cubicBezTo>
                    <a:pt x="2208" y="634"/>
                    <a:pt x="2150" y="43"/>
                    <a:pt x="1734" y="2"/>
                  </a:cubicBezTo>
                  <a:cubicBezTo>
                    <a:pt x="1723" y="1"/>
                    <a:pt x="1713" y="0"/>
                    <a:pt x="17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304350" y="4191285"/>
              <a:ext cx="144667" cy="109071"/>
            </a:xfrm>
            <a:custGeom>
              <a:avLst/>
              <a:gdLst/>
              <a:ahLst/>
              <a:cxnLst/>
              <a:rect l="l" t="t" r="r" b="b"/>
              <a:pathLst>
                <a:path w="3292" h="2482" extrusionOk="0">
                  <a:moveTo>
                    <a:pt x="575" y="1"/>
                  </a:moveTo>
                  <a:cubicBezTo>
                    <a:pt x="471" y="1"/>
                    <a:pt x="393" y="22"/>
                    <a:pt x="348" y="65"/>
                  </a:cubicBezTo>
                  <a:cubicBezTo>
                    <a:pt x="0" y="404"/>
                    <a:pt x="189" y="1336"/>
                    <a:pt x="1203" y="1901"/>
                  </a:cubicBezTo>
                  <a:cubicBezTo>
                    <a:pt x="1991" y="2340"/>
                    <a:pt x="2916" y="2451"/>
                    <a:pt x="3292" y="2481"/>
                  </a:cubicBezTo>
                  <a:cubicBezTo>
                    <a:pt x="3180" y="2154"/>
                    <a:pt x="3082" y="1826"/>
                    <a:pt x="2987" y="1495"/>
                  </a:cubicBezTo>
                  <a:cubicBezTo>
                    <a:pt x="2292" y="556"/>
                    <a:pt x="1104" y="1"/>
                    <a:pt x="5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507027" y="4204908"/>
              <a:ext cx="111884" cy="188700"/>
            </a:xfrm>
            <a:custGeom>
              <a:avLst/>
              <a:gdLst/>
              <a:ahLst/>
              <a:cxnLst/>
              <a:rect l="l" t="t" r="r" b="b"/>
              <a:pathLst>
                <a:path w="2546" h="4294" extrusionOk="0">
                  <a:moveTo>
                    <a:pt x="1792" y="0"/>
                  </a:moveTo>
                  <a:cubicBezTo>
                    <a:pt x="1287" y="0"/>
                    <a:pt x="754" y="628"/>
                    <a:pt x="389" y="1716"/>
                  </a:cubicBezTo>
                  <a:cubicBezTo>
                    <a:pt x="136" y="2480"/>
                    <a:pt x="38" y="3263"/>
                    <a:pt x="1" y="3804"/>
                  </a:cubicBezTo>
                  <a:cubicBezTo>
                    <a:pt x="75" y="3966"/>
                    <a:pt x="156" y="4132"/>
                    <a:pt x="238" y="4294"/>
                  </a:cubicBezTo>
                  <a:cubicBezTo>
                    <a:pt x="2546" y="2513"/>
                    <a:pt x="2356" y="245"/>
                    <a:pt x="2153" y="114"/>
                  </a:cubicBezTo>
                  <a:cubicBezTo>
                    <a:pt x="2036" y="37"/>
                    <a:pt x="1915" y="0"/>
                    <a:pt x="17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316699" y="4391765"/>
              <a:ext cx="234051" cy="117817"/>
            </a:xfrm>
            <a:custGeom>
              <a:avLst/>
              <a:gdLst/>
              <a:ahLst/>
              <a:cxnLst/>
              <a:rect l="l" t="t" r="r" b="b"/>
              <a:pathLst>
                <a:path w="5326" h="2681" extrusionOk="0">
                  <a:moveTo>
                    <a:pt x="764" y="0"/>
                  </a:moveTo>
                  <a:cubicBezTo>
                    <a:pt x="0" y="0"/>
                    <a:pt x="446" y="930"/>
                    <a:pt x="1074" y="1516"/>
                  </a:cubicBezTo>
                  <a:cubicBezTo>
                    <a:pt x="1680" y="2086"/>
                    <a:pt x="3818" y="2680"/>
                    <a:pt x="5176" y="2680"/>
                  </a:cubicBezTo>
                  <a:cubicBezTo>
                    <a:pt x="5227" y="2680"/>
                    <a:pt x="5277" y="2679"/>
                    <a:pt x="5325" y="2678"/>
                  </a:cubicBezTo>
                  <a:cubicBezTo>
                    <a:pt x="5230" y="2526"/>
                    <a:pt x="5133" y="2377"/>
                    <a:pt x="5041" y="2225"/>
                  </a:cubicBezTo>
                  <a:cubicBezTo>
                    <a:pt x="3970" y="1525"/>
                    <a:pt x="1838" y="184"/>
                    <a:pt x="1024" y="28"/>
                  </a:cubicBezTo>
                  <a:cubicBezTo>
                    <a:pt x="925" y="9"/>
                    <a:pt x="839" y="0"/>
                    <a:pt x="7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608629" y="4335822"/>
              <a:ext cx="114872" cy="219989"/>
            </a:xfrm>
            <a:custGeom>
              <a:avLst/>
              <a:gdLst/>
              <a:ahLst/>
              <a:cxnLst/>
              <a:rect l="l" t="t" r="r" b="b"/>
              <a:pathLst>
                <a:path w="2614" h="5006" extrusionOk="0">
                  <a:moveTo>
                    <a:pt x="2283" y="1"/>
                  </a:moveTo>
                  <a:cubicBezTo>
                    <a:pt x="1944" y="1"/>
                    <a:pt x="1332" y="587"/>
                    <a:pt x="923" y="1285"/>
                  </a:cubicBezTo>
                  <a:cubicBezTo>
                    <a:pt x="179" y="2549"/>
                    <a:pt x="24" y="3985"/>
                    <a:pt x="0" y="4755"/>
                  </a:cubicBezTo>
                  <a:cubicBezTo>
                    <a:pt x="61" y="4840"/>
                    <a:pt x="122" y="4921"/>
                    <a:pt x="183" y="5005"/>
                  </a:cubicBezTo>
                  <a:cubicBezTo>
                    <a:pt x="899" y="3775"/>
                    <a:pt x="2085" y="2450"/>
                    <a:pt x="2454" y="926"/>
                  </a:cubicBezTo>
                  <a:cubicBezTo>
                    <a:pt x="2613" y="262"/>
                    <a:pt x="2509" y="1"/>
                    <a:pt x="22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351240" y="4538675"/>
              <a:ext cx="297815" cy="104281"/>
            </a:xfrm>
            <a:custGeom>
              <a:avLst/>
              <a:gdLst/>
              <a:ahLst/>
              <a:cxnLst/>
              <a:rect l="l" t="t" r="r" b="b"/>
              <a:pathLst>
                <a:path w="6777" h="2373" extrusionOk="0">
                  <a:moveTo>
                    <a:pt x="721" y="1"/>
                  </a:moveTo>
                  <a:cubicBezTo>
                    <a:pt x="456" y="1"/>
                    <a:pt x="264" y="66"/>
                    <a:pt x="207" y="230"/>
                  </a:cubicBezTo>
                  <a:cubicBezTo>
                    <a:pt x="1" y="808"/>
                    <a:pt x="1555" y="1626"/>
                    <a:pt x="3569" y="2075"/>
                  </a:cubicBezTo>
                  <a:cubicBezTo>
                    <a:pt x="4660" y="2316"/>
                    <a:pt x="5634" y="2373"/>
                    <a:pt x="6299" y="2373"/>
                  </a:cubicBezTo>
                  <a:cubicBezTo>
                    <a:pt x="6483" y="2373"/>
                    <a:pt x="6644" y="2368"/>
                    <a:pt x="6776" y="2362"/>
                  </a:cubicBezTo>
                  <a:cubicBezTo>
                    <a:pt x="6699" y="2272"/>
                    <a:pt x="6624" y="2180"/>
                    <a:pt x="6547" y="2089"/>
                  </a:cubicBezTo>
                  <a:cubicBezTo>
                    <a:pt x="5547" y="1714"/>
                    <a:pt x="3691" y="1011"/>
                    <a:pt x="3103" y="714"/>
                  </a:cubicBezTo>
                  <a:cubicBezTo>
                    <a:pt x="2513" y="416"/>
                    <a:pt x="1387" y="1"/>
                    <a:pt x="7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734094" y="4511736"/>
              <a:ext cx="128495" cy="193885"/>
            </a:xfrm>
            <a:custGeom>
              <a:avLst/>
              <a:gdLst/>
              <a:ahLst/>
              <a:cxnLst/>
              <a:rect l="l" t="t" r="r" b="b"/>
              <a:pathLst>
                <a:path w="2924" h="4412" extrusionOk="0">
                  <a:moveTo>
                    <a:pt x="2220" y="1"/>
                  </a:moveTo>
                  <a:cubicBezTo>
                    <a:pt x="1691" y="1"/>
                    <a:pt x="820" y="789"/>
                    <a:pt x="447" y="1661"/>
                  </a:cubicBezTo>
                  <a:cubicBezTo>
                    <a:pt x="85" y="2503"/>
                    <a:pt x="1" y="3510"/>
                    <a:pt x="21" y="4196"/>
                  </a:cubicBezTo>
                  <a:cubicBezTo>
                    <a:pt x="88" y="4270"/>
                    <a:pt x="157" y="4341"/>
                    <a:pt x="224" y="4412"/>
                  </a:cubicBezTo>
                  <a:cubicBezTo>
                    <a:pt x="491" y="3912"/>
                    <a:pt x="1041" y="2902"/>
                    <a:pt x="1457" y="2293"/>
                  </a:cubicBezTo>
                  <a:cubicBezTo>
                    <a:pt x="2160" y="1266"/>
                    <a:pt x="2924" y="712"/>
                    <a:pt x="2542" y="161"/>
                  </a:cubicBezTo>
                  <a:cubicBezTo>
                    <a:pt x="2465" y="50"/>
                    <a:pt x="2353" y="1"/>
                    <a:pt x="22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436055" y="4691561"/>
              <a:ext cx="329895" cy="87143"/>
            </a:xfrm>
            <a:custGeom>
              <a:avLst/>
              <a:gdLst/>
              <a:ahLst/>
              <a:cxnLst/>
              <a:rect l="l" t="t" r="r" b="b"/>
              <a:pathLst>
                <a:path w="7507" h="1983" extrusionOk="0">
                  <a:moveTo>
                    <a:pt x="1488" y="1"/>
                  </a:moveTo>
                  <a:cubicBezTo>
                    <a:pt x="721" y="1"/>
                    <a:pt x="209" y="211"/>
                    <a:pt x="129" y="550"/>
                  </a:cubicBezTo>
                  <a:cubicBezTo>
                    <a:pt x="0" y="1104"/>
                    <a:pt x="1288" y="1550"/>
                    <a:pt x="3715" y="1878"/>
                  </a:cubicBezTo>
                  <a:cubicBezTo>
                    <a:pt x="4269" y="1953"/>
                    <a:pt x="4787" y="1982"/>
                    <a:pt x="5256" y="1982"/>
                  </a:cubicBezTo>
                  <a:cubicBezTo>
                    <a:pt x="6280" y="1982"/>
                    <a:pt x="7072" y="1844"/>
                    <a:pt x="7506" y="1746"/>
                  </a:cubicBezTo>
                  <a:cubicBezTo>
                    <a:pt x="7449" y="1692"/>
                    <a:pt x="7391" y="1634"/>
                    <a:pt x="7333" y="1580"/>
                  </a:cubicBezTo>
                  <a:cubicBezTo>
                    <a:pt x="6303" y="1364"/>
                    <a:pt x="4596" y="681"/>
                    <a:pt x="3214" y="276"/>
                  </a:cubicBezTo>
                  <a:cubicBezTo>
                    <a:pt x="2566" y="86"/>
                    <a:pt x="1975" y="1"/>
                    <a:pt x="14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402349" y="3911000"/>
              <a:ext cx="483395" cy="933655"/>
            </a:xfrm>
            <a:custGeom>
              <a:avLst/>
              <a:gdLst/>
              <a:ahLst/>
              <a:cxnLst/>
              <a:rect l="l" t="t" r="r" b="b"/>
              <a:pathLst>
                <a:path w="11000" h="21246" extrusionOk="0">
                  <a:moveTo>
                    <a:pt x="638" y="0"/>
                  </a:moveTo>
                  <a:cubicBezTo>
                    <a:pt x="624" y="0"/>
                    <a:pt x="609" y="10"/>
                    <a:pt x="598" y="33"/>
                  </a:cubicBezTo>
                  <a:cubicBezTo>
                    <a:pt x="71" y="1216"/>
                    <a:pt x="1" y="2655"/>
                    <a:pt x="95" y="4027"/>
                  </a:cubicBezTo>
                  <a:cubicBezTo>
                    <a:pt x="112" y="4257"/>
                    <a:pt x="132" y="4487"/>
                    <a:pt x="156" y="4713"/>
                  </a:cubicBezTo>
                  <a:cubicBezTo>
                    <a:pt x="193" y="5058"/>
                    <a:pt x="237" y="5396"/>
                    <a:pt x="285" y="5717"/>
                  </a:cubicBezTo>
                  <a:cubicBezTo>
                    <a:pt x="392" y="6443"/>
                    <a:pt x="558" y="7164"/>
                    <a:pt x="757" y="7873"/>
                  </a:cubicBezTo>
                  <a:cubicBezTo>
                    <a:pt x="852" y="8204"/>
                    <a:pt x="950" y="8532"/>
                    <a:pt x="1062" y="8859"/>
                  </a:cubicBezTo>
                  <a:cubicBezTo>
                    <a:pt x="1423" y="9918"/>
                    <a:pt x="1873" y="10948"/>
                    <a:pt x="2386" y="11928"/>
                  </a:cubicBezTo>
                  <a:cubicBezTo>
                    <a:pt x="2609" y="12347"/>
                    <a:pt x="2846" y="12760"/>
                    <a:pt x="3092" y="13165"/>
                  </a:cubicBezTo>
                  <a:cubicBezTo>
                    <a:pt x="3184" y="13317"/>
                    <a:pt x="3281" y="13466"/>
                    <a:pt x="3376" y="13618"/>
                  </a:cubicBezTo>
                  <a:cubicBezTo>
                    <a:pt x="3988" y="14577"/>
                    <a:pt x="4664" y="15494"/>
                    <a:pt x="5384" y="16372"/>
                  </a:cubicBezTo>
                  <a:cubicBezTo>
                    <a:pt x="5461" y="16463"/>
                    <a:pt x="5536" y="16555"/>
                    <a:pt x="5613" y="16645"/>
                  </a:cubicBezTo>
                  <a:cubicBezTo>
                    <a:pt x="5745" y="16804"/>
                    <a:pt x="5873" y="16967"/>
                    <a:pt x="6009" y="17119"/>
                  </a:cubicBezTo>
                  <a:cubicBezTo>
                    <a:pt x="6675" y="17882"/>
                    <a:pt x="7367" y="18640"/>
                    <a:pt x="8100" y="19342"/>
                  </a:cubicBezTo>
                  <a:cubicBezTo>
                    <a:pt x="8158" y="19396"/>
                    <a:pt x="8216" y="19454"/>
                    <a:pt x="8273" y="19508"/>
                  </a:cubicBezTo>
                  <a:cubicBezTo>
                    <a:pt x="8337" y="19565"/>
                    <a:pt x="8401" y="19630"/>
                    <a:pt x="8465" y="19691"/>
                  </a:cubicBezTo>
                  <a:cubicBezTo>
                    <a:pt x="9094" y="20262"/>
                    <a:pt x="9844" y="21059"/>
                    <a:pt x="10702" y="21241"/>
                  </a:cubicBezTo>
                  <a:cubicBezTo>
                    <a:pt x="10714" y="21244"/>
                    <a:pt x="10727" y="21245"/>
                    <a:pt x="10741" y="21245"/>
                  </a:cubicBezTo>
                  <a:cubicBezTo>
                    <a:pt x="10857" y="21245"/>
                    <a:pt x="10999" y="21156"/>
                    <a:pt x="10902" y="21029"/>
                  </a:cubicBezTo>
                  <a:cubicBezTo>
                    <a:pt x="10435" y="20421"/>
                    <a:pt x="9746" y="19967"/>
                    <a:pt x="9178" y="19457"/>
                  </a:cubicBezTo>
                  <a:cubicBezTo>
                    <a:pt x="8688" y="19022"/>
                    <a:pt x="8225" y="18555"/>
                    <a:pt x="7773" y="18082"/>
                  </a:cubicBezTo>
                  <a:cubicBezTo>
                    <a:pt x="7706" y="18011"/>
                    <a:pt x="7637" y="17940"/>
                    <a:pt x="7570" y="17866"/>
                  </a:cubicBezTo>
                  <a:cubicBezTo>
                    <a:pt x="7300" y="17578"/>
                    <a:pt x="7032" y="17288"/>
                    <a:pt x="6769" y="16997"/>
                  </a:cubicBezTo>
                  <a:cubicBezTo>
                    <a:pt x="6100" y="16254"/>
                    <a:pt x="5471" y="15477"/>
                    <a:pt x="4877" y="14672"/>
                  </a:cubicBezTo>
                  <a:cubicBezTo>
                    <a:pt x="4816" y="14588"/>
                    <a:pt x="4755" y="14507"/>
                    <a:pt x="4694" y="14422"/>
                  </a:cubicBezTo>
                  <a:cubicBezTo>
                    <a:pt x="4086" y="13577"/>
                    <a:pt x="3525" y="12696"/>
                    <a:pt x="3028" y="11779"/>
                  </a:cubicBezTo>
                  <a:cubicBezTo>
                    <a:pt x="2886" y="11516"/>
                    <a:pt x="2751" y="11249"/>
                    <a:pt x="2620" y="10982"/>
                  </a:cubicBezTo>
                  <a:cubicBezTo>
                    <a:pt x="2538" y="10820"/>
                    <a:pt x="2457" y="10654"/>
                    <a:pt x="2383" y="10492"/>
                  </a:cubicBezTo>
                  <a:cubicBezTo>
                    <a:pt x="1788" y="9208"/>
                    <a:pt x="1322" y="7883"/>
                    <a:pt x="1004" y="6528"/>
                  </a:cubicBezTo>
                  <a:cubicBezTo>
                    <a:pt x="960" y="6332"/>
                    <a:pt x="916" y="6136"/>
                    <a:pt x="876" y="5940"/>
                  </a:cubicBezTo>
                  <a:cubicBezTo>
                    <a:pt x="497" y="4038"/>
                    <a:pt x="416" y="2081"/>
                    <a:pt x="706" y="100"/>
                  </a:cubicBezTo>
                  <a:cubicBezTo>
                    <a:pt x="714" y="57"/>
                    <a:pt x="675" y="0"/>
                    <a:pt x="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" name="Google Shape;77;p2"/>
          <p:cNvGrpSpPr/>
          <p:nvPr/>
        </p:nvGrpSpPr>
        <p:grpSpPr>
          <a:xfrm>
            <a:off x="492100" y="1547800"/>
            <a:ext cx="442250" cy="453124"/>
            <a:chOff x="918850" y="1629150"/>
            <a:chExt cx="442250" cy="453124"/>
          </a:xfrm>
        </p:grpSpPr>
        <p:sp>
          <p:nvSpPr>
            <p:cNvPr id="78" name="Google Shape;78;p2"/>
            <p:cNvSpPr/>
            <p:nvPr/>
          </p:nvSpPr>
          <p:spPr>
            <a:xfrm>
              <a:off x="1015722" y="1741872"/>
              <a:ext cx="267869" cy="245600"/>
            </a:xfrm>
            <a:custGeom>
              <a:avLst/>
              <a:gdLst/>
              <a:ahLst/>
              <a:cxnLst/>
              <a:rect l="l" t="t" r="r" b="b"/>
              <a:pathLst>
                <a:path w="8384" h="7687" extrusionOk="0">
                  <a:moveTo>
                    <a:pt x="3609" y="0"/>
                  </a:moveTo>
                  <a:cubicBezTo>
                    <a:pt x="2511" y="0"/>
                    <a:pt x="1440" y="451"/>
                    <a:pt x="763" y="1473"/>
                  </a:cubicBezTo>
                  <a:cubicBezTo>
                    <a:pt x="753" y="1488"/>
                    <a:pt x="742" y="1494"/>
                    <a:pt x="732" y="1494"/>
                  </a:cubicBezTo>
                  <a:cubicBezTo>
                    <a:pt x="716" y="1494"/>
                    <a:pt x="702" y="1480"/>
                    <a:pt x="690" y="1460"/>
                  </a:cubicBezTo>
                  <a:cubicBezTo>
                    <a:pt x="199" y="2305"/>
                    <a:pt x="0" y="3343"/>
                    <a:pt x="0" y="4282"/>
                  </a:cubicBezTo>
                  <a:cubicBezTo>
                    <a:pt x="0" y="4508"/>
                    <a:pt x="24" y="4731"/>
                    <a:pt x="64" y="4945"/>
                  </a:cubicBezTo>
                  <a:cubicBezTo>
                    <a:pt x="111" y="4099"/>
                    <a:pt x="433" y="3241"/>
                    <a:pt x="913" y="2619"/>
                  </a:cubicBezTo>
                  <a:cubicBezTo>
                    <a:pt x="1503" y="1857"/>
                    <a:pt x="2437" y="1440"/>
                    <a:pt x="3379" y="1440"/>
                  </a:cubicBezTo>
                  <a:cubicBezTo>
                    <a:pt x="3844" y="1440"/>
                    <a:pt x="4312" y="1542"/>
                    <a:pt x="4741" y="1754"/>
                  </a:cubicBezTo>
                  <a:cubicBezTo>
                    <a:pt x="5985" y="2365"/>
                    <a:pt x="6505" y="4059"/>
                    <a:pt x="5403" y="5082"/>
                  </a:cubicBezTo>
                  <a:cubicBezTo>
                    <a:pt x="5075" y="5387"/>
                    <a:pt x="4597" y="5552"/>
                    <a:pt x="4131" y="5552"/>
                  </a:cubicBezTo>
                  <a:cubicBezTo>
                    <a:pt x="3511" y="5552"/>
                    <a:pt x="2912" y="5260"/>
                    <a:pt x="2713" y="4616"/>
                  </a:cubicBezTo>
                  <a:cubicBezTo>
                    <a:pt x="2506" y="3952"/>
                    <a:pt x="2911" y="3302"/>
                    <a:pt x="3480" y="3302"/>
                  </a:cubicBezTo>
                  <a:cubicBezTo>
                    <a:pt x="3644" y="3302"/>
                    <a:pt x="3821" y="3355"/>
                    <a:pt x="4001" y="3477"/>
                  </a:cubicBezTo>
                  <a:cubicBezTo>
                    <a:pt x="4070" y="3525"/>
                    <a:pt x="4072" y="3671"/>
                    <a:pt x="3988" y="3671"/>
                  </a:cubicBezTo>
                  <a:cubicBezTo>
                    <a:pt x="3977" y="3671"/>
                    <a:pt x="3964" y="3669"/>
                    <a:pt x="3950" y="3663"/>
                  </a:cubicBezTo>
                  <a:cubicBezTo>
                    <a:pt x="3859" y="3628"/>
                    <a:pt x="3775" y="3612"/>
                    <a:pt x="3699" y="3612"/>
                  </a:cubicBezTo>
                  <a:cubicBezTo>
                    <a:pt x="2974" y="3612"/>
                    <a:pt x="2903" y="5041"/>
                    <a:pt x="4045" y="5041"/>
                  </a:cubicBezTo>
                  <a:cubicBezTo>
                    <a:pt x="4151" y="5041"/>
                    <a:pt x="4268" y="5028"/>
                    <a:pt x="4396" y="5001"/>
                  </a:cubicBezTo>
                  <a:cubicBezTo>
                    <a:pt x="5322" y="4809"/>
                    <a:pt x="5745" y="3886"/>
                    <a:pt x="5346" y="3008"/>
                  </a:cubicBezTo>
                  <a:cubicBezTo>
                    <a:pt x="4990" y="2221"/>
                    <a:pt x="4271" y="1890"/>
                    <a:pt x="3513" y="1890"/>
                  </a:cubicBezTo>
                  <a:cubicBezTo>
                    <a:pt x="2620" y="1890"/>
                    <a:pt x="1673" y="2349"/>
                    <a:pt x="1203" y="3065"/>
                  </a:cubicBezTo>
                  <a:cubicBezTo>
                    <a:pt x="520" y="4106"/>
                    <a:pt x="297" y="5823"/>
                    <a:pt x="1233" y="6790"/>
                  </a:cubicBezTo>
                  <a:cubicBezTo>
                    <a:pt x="1869" y="7448"/>
                    <a:pt x="2849" y="7687"/>
                    <a:pt x="3753" y="7687"/>
                  </a:cubicBezTo>
                  <a:cubicBezTo>
                    <a:pt x="3874" y="7687"/>
                    <a:pt x="3992" y="7682"/>
                    <a:pt x="4109" y="7674"/>
                  </a:cubicBezTo>
                  <a:cubicBezTo>
                    <a:pt x="6732" y="7499"/>
                    <a:pt x="8384" y="5073"/>
                    <a:pt x="7468" y="2545"/>
                  </a:cubicBezTo>
                  <a:cubicBezTo>
                    <a:pt x="6901" y="977"/>
                    <a:pt x="5225" y="0"/>
                    <a:pt x="36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1016680" y="1729347"/>
              <a:ext cx="282406" cy="275153"/>
            </a:xfrm>
            <a:custGeom>
              <a:avLst/>
              <a:gdLst/>
              <a:ahLst/>
              <a:cxnLst/>
              <a:rect l="l" t="t" r="r" b="b"/>
              <a:pathLst>
                <a:path w="8839" h="8612" extrusionOk="0">
                  <a:moveTo>
                    <a:pt x="3937" y="1"/>
                  </a:moveTo>
                  <a:cubicBezTo>
                    <a:pt x="2672" y="1"/>
                    <a:pt x="1101" y="550"/>
                    <a:pt x="639" y="1754"/>
                  </a:cubicBezTo>
                  <a:cubicBezTo>
                    <a:pt x="632" y="1778"/>
                    <a:pt x="643" y="1822"/>
                    <a:pt x="660" y="1852"/>
                  </a:cubicBezTo>
                  <a:cubicBezTo>
                    <a:pt x="672" y="1872"/>
                    <a:pt x="686" y="1886"/>
                    <a:pt x="702" y="1886"/>
                  </a:cubicBezTo>
                  <a:cubicBezTo>
                    <a:pt x="712" y="1886"/>
                    <a:pt x="723" y="1880"/>
                    <a:pt x="733" y="1865"/>
                  </a:cubicBezTo>
                  <a:cubicBezTo>
                    <a:pt x="1410" y="843"/>
                    <a:pt x="2481" y="392"/>
                    <a:pt x="3579" y="392"/>
                  </a:cubicBezTo>
                  <a:cubicBezTo>
                    <a:pt x="5195" y="392"/>
                    <a:pt x="6871" y="1369"/>
                    <a:pt x="7438" y="2937"/>
                  </a:cubicBezTo>
                  <a:cubicBezTo>
                    <a:pt x="8354" y="5465"/>
                    <a:pt x="6702" y="7891"/>
                    <a:pt x="4079" y="8066"/>
                  </a:cubicBezTo>
                  <a:cubicBezTo>
                    <a:pt x="3962" y="8074"/>
                    <a:pt x="3844" y="8079"/>
                    <a:pt x="3723" y="8079"/>
                  </a:cubicBezTo>
                  <a:cubicBezTo>
                    <a:pt x="2819" y="8079"/>
                    <a:pt x="1839" y="7840"/>
                    <a:pt x="1203" y="7182"/>
                  </a:cubicBezTo>
                  <a:cubicBezTo>
                    <a:pt x="267" y="6215"/>
                    <a:pt x="490" y="4498"/>
                    <a:pt x="1173" y="3457"/>
                  </a:cubicBezTo>
                  <a:cubicBezTo>
                    <a:pt x="1643" y="2741"/>
                    <a:pt x="2590" y="2282"/>
                    <a:pt x="3483" y="2282"/>
                  </a:cubicBezTo>
                  <a:cubicBezTo>
                    <a:pt x="4241" y="2282"/>
                    <a:pt x="4960" y="2613"/>
                    <a:pt x="5316" y="3400"/>
                  </a:cubicBezTo>
                  <a:cubicBezTo>
                    <a:pt x="5715" y="4278"/>
                    <a:pt x="5292" y="5201"/>
                    <a:pt x="4366" y="5393"/>
                  </a:cubicBezTo>
                  <a:cubicBezTo>
                    <a:pt x="4238" y="5420"/>
                    <a:pt x="4121" y="5433"/>
                    <a:pt x="4015" y="5433"/>
                  </a:cubicBezTo>
                  <a:cubicBezTo>
                    <a:pt x="2873" y="5433"/>
                    <a:pt x="2944" y="4004"/>
                    <a:pt x="3669" y="4004"/>
                  </a:cubicBezTo>
                  <a:cubicBezTo>
                    <a:pt x="3745" y="4004"/>
                    <a:pt x="3829" y="4020"/>
                    <a:pt x="3920" y="4055"/>
                  </a:cubicBezTo>
                  <a:cubicBezTo>
                    <a:pt x="3934" y="4061"/>
                    <a:pt x="3947" y="4063"/>
                    <a:pt x="3958" y="4063"/>
                  </a:cubicBezTo>
                  <a:cubicBezTo>
                    <a:pt x="4042" y="4063"/>
                    <a:pt x="4040" y="3917"/>
                    <a:pt x="3971" y="3869"/>
                  </a:cubicBezTo>
                  <a:cubicBezTo>
                    <a:pt x="3791" y="3747"/>
                    <a:pt x="3614" y="3694"/>
                    <a:pt x="3450" y="3694"/>
                  </a:cubicBezTo>
                  <a:cubicBezTo>
                    <a:pt x="2881" y="3694"/>
                    <a:pt x="2476" y="4344"/>
                    <a:pt x="2683" y="5008"/>
                  </a:cubicBezTo>
                  <a:cubicBezTo>
                    <a:pt x="2882" y="5652"/>
                    <a:pt x="3481" y="5944"/>
                    <a:pt x="4101" y="5944"/>
                  </a:cubicBezTo>
                  <a:cubicBezTo>
                    <a:pt x="4567" y="5944"/>
                    <a:pt x="5045" y="5779"/>
                    <a:pt x="5373" y="5474"/>
                  </a:cubicBezTo>
                  <a:cubicBezTo>
                    <a:pt x="6475" y="4451"/>
                    <a:pt x="5955" y="2757"/>
                    <a:pt x="4711" y="2146"/>
                  </a:cubicBezTo>
                  <a:cubicBezTo>
                    <a:pt x="4282" y="1934"/>
                    <a:pt x="3814" y="1832"/>
                    <a:pt x="3349" y="1832"/>
                  </a:cubicBezTo>
                  <a:cubicBezTo>
                    <a:pt x="2407" y="1832"/>
                    <a:pt x="1473" y="2249"/>
                    <a:pt x="883" y="3011"/>
                  </a:cubicBezTo>
                  <a:cubicBezTo>
                    <a:pt x="403" y="3633"/>
                    <a:pt x="81" y="4491"/>
                    <a:pt x="34" y="5337"/>
                  </a:cubicBezTo>
                  <a:cubicBezTo>
                    <a:pt x="0" y="5894"/>
                    <a:pt x="85" y="6448"/>
                    <a:pt x="331" y="6928"/>
                  </a:cubicBezTo>
                  <a:cubicBezTo>
                    <a:pt x="913" y="8057"/>
                    <a:pt x="2210" y="8540"/>
                    <a:pt x="3413" y="8604"/>
                  </a:cubicBezTo>
                  <a:cubicBezTo>
                    <a:pt x="3505" y="8609"/>
                    <a:pt x="3596" y="8611"/>
                    <a:pt x="3687" y="8611"/>
                  </a:cubicBezTo>
                  <a:cubicBezTo>
                    <a:pt x="6555" y="8611"/>
                    <a:pt x="8838" y="6266"/>
                    <a:pt x="8121" y="3281"/>
                  </a:cubicBezTo>
                  <a:cubicBezTo>
                    <a:pt x="7685" y="1474"/>
                    <a:pt x="6215" y="230"/>
                    <a:pt x="4377" y="24"/>
                  </a:cubicBezTo>
                  <a:cubicBezTo>
                    <a:pt x="4236" y="9"/>
                    <a:pt x="4089" y="1"/>
                    <a:pt x="3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1150678" y="1629150"/>
              <a:ext cx="11694" cy="53037"/>
            </a:xfrm>
            <a:custGeom>
              <a:avLst/>
              <a:gdLst/>
              <a:ahLst/>
              <a:cxnLst/>
              <a:rect l="l" t="t" r="r" b="b"/>
              <a:pathLst>
                <a:path w="366" h="1660" extrusionOk="0">
                  <a:moveTo>
                    <a:pt x="123" y="0"/>
                  </a:moveTo>
                  <a:cubicBezTo>
                    <a:pt x="74" y="0"/>
                    <a:pt x="34" y="29"/>
                    <a:pt x="30" y="102"/>
                  </a:cubicBezTo>
                  <a:cubicBezTo>
                    <a:pt x="0" y="581"/>
                    <a:pt x="34" y="1088"/>
                    <a:pt x="105" y="1562"/>
                  </a:cubicBezTo>
                  <a:cubicBezTo>
                    <a:pt x="112" y="1606"/>
                    <a:pt x="167" y="1660"/>
                    <a:pt x="210" y="1660"/>
                  </a:cubicBezTo>
                  <a:cubicBezTo>
                    <a:pt x="232" y="1660"/>
                    <a:pt x="250" y="1645"/>
                    <a:pt x="257" y="1609"/>
                  </a:cubicBezTo>
                  <a:cubicBezTo>
                    <a:pt x="334" y="1149"/>
                    <a:pt x="365" y="649"/>
                    <a:pt x="331" y="183"/>
                  </a:cubicBezTo>
                  <a:cubicBezTo>
                    <a:pt x="325" y="88"/>
                    <a:pt x="209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1248317" y="1682188"/>
              <a:ext cx="31151" cy="46296"/>
            </a:xfrm>
            <a:custGeom>
              <a:avLst/>
              <a:gdLst/>
              <a:ahLst/>
              <a:cxnLst/>
              <a:rect l="l" t="t" r="r" b="b"/>
              <a:pathLst>
                <a:path w="975" h="1449" extrusionOk="0">
                  <a:moveTo>
                    <a:pt x="755" y="0"/>
                  </a:moveTo>
                  <a:cubicBezTo>
                    <a:pt x="727" y="0"/>
                    <a:pt x="701" y="12"/>
                    <a:pt x="681" y="40"/>
                  </a:cubicBezTo>
                  <a:cubicBezTo>
                    <a:pt x="414" y="412"/>
                    <a:pt x="84" y="881"/>
                    <a:pt x="6" y="1341"/>
                  </a:cubicBezTo>
                  <a:cubicBezTo>
                    <a:pt x="1" y="1381"/>
                    <a:pt x="27" y="1448"/>
                    <a:pt x="66" y="1448"/>
                  </a:cubicBezTo>
                  <a:cubicBezTo>
                    <a:pt x="77" y="1448"/>
                    <a:pt x="88" y="1444"/>
                    <a:pt x="101" y="1432"/>
                  </a:cubicBezTo>
                  <a:cubicBezTo>
                    <a:pt x="263" y="1281"/>
                    <a:pt x="374" y="1064"/>
                    <a:pt x="492" y="878"/>
                  </a:cubicBezTo>
                  <a:cubicBezTo>
                    <a:pt x="624" y="669"/>
                    <a:pt x="770" y="462"/>
                    <a:pt x="908" y="253"/>
                  </a:cubicBezTo>
                  <a:cubicBezTo>
                    <a:pt x="974" y="153"/>
                    <a:pt x="854" y="0"/>
                    <a:pt x="7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1308638" y="1782322"/>
              <a:ext cx="52462" cy="28084"/>
            </a:xfrm>
            <a:custGeom>
              <a:avLst/>
              <a:gdLst/>
              <a:ahLst/>
              <a:cxnLst/>
              <a:rect l="l" t="t" r="r" b="b"/>
              <a:pathLst>
                <a:path w="1642" h="879" extrusionOk="0">
                  <a:moveTo>
                    <a:pt x="1421" y="0"/>
                  </a:moveTo>
                  <a:cubicBezTo>
                    <a:pt x="1402" y="0"/>
                    <a:pt x="1383" y="6"/>
                    <a:pt x="1365" y="18"/>
                  </a:cubicBezTo>
                  <a:cubicBezTo>
                    <a:pt x="1112" y="201"/>
                    <a:pt x="855" y="309"/>
                    <a:pt x="561" y="410"/>
                  </a:cubicBezTo>
                  <a:cubicBezTo>
                    <a:pt x="351" y="485"/>
                    <a:pt x="17" y="566"/>
                    <a:pt x="0" y="829"/>
                  </a:cubicBezTo>
                  <a:cubicBezTo>
                    <a:pt x="0" y="846"/>
                    <a:pt x="7" y="876"/>
                    <a:pt x="30" y="876"/>
                  </a:cubicBezTo>
                  <a:cubicBezTo>
                    <a:pt x="41" y="878"/>
                    <a:pt x="53" y="879"/>
                    <a:pt x="64" y="879"/>
                  </a:cubicBezTo>
                  <a:cubicBezTo>
                    <a:pt x="153" y="879"/>
                    <a:pt x="230" y="832"/>
                    <a:pt x="314" y="799"/>
                  </a:cubicBezTo>
                  <a:cubicBezTo>
                    <a:pt x="459" y="742"/>
                    <a:pt x="608" y="698"/>
                    <a:pt x="757" y="650"/>
                  </a:cubicBezTo>
                  <a:cubicBezTo>
                    <a:pt x="1031" y="563"/>
                    <a:pt x="1372" y="478"/>
                    <a:pt x="1565" y="252"/>
                  </a:cubicBezTo>
                  <a:cubicBezTo>
                    <a:pt x="1641" y="163"/>
                    <a:pt x="1526" y="0"/>
                    <a:pt x="14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1297711" y="1901817"/>
              <a:ext cx="51056" cy="23004"/>
            </a:xfrm>
            <a:custGeom>
              <a:avLst/>
              <a:gdLst/>
              <a:ahLst/>
              <a:cxnLst/>
              <a:rect l="l" t="t" r="r" b="b"/>
              <a:pathLst>
                <a:path w="1598" h="720" extrusionOk="0">
                  <a:moveTo>
                    <a:pt x="84" y="1"/>
                  </a:moveTo>
                  <a:cubicBezTo>
                    <a:pt x="16" y="1"/>
                    <a:pt x="1" y="70"/>
                    <a:pt x="21" y="137"/>
                  </a:cubicBezTo>
                  <a:cubicBezTo>
                    <a:pt x="18" y="141"/>
                    <a:pt x="14" y="145"/>
                    <a:pt x="14" y="145"/>
                  </a:cubicBezTo>
                  <a:cubicBezTo>
                    <a:pt x="18" y="154"/>
                    <a:pt x="27" y="158"/>
                    <a:pt x="31" y="165"/>
                  </a:cubicBezTo>
                  <a:cubicBezTo>
                    <a:pt x="44" y="198"/>
                    <a:pt x="68" y="226"/>
                    <a:pt x="96" y="239"/>
                  </a:cubicBezTo>
                  <a:cubicBezTo>
                    <a:pt x="99" y="239"/>
                    <a:pt x="99" y="243"/>
                    <a:pt x="102" y="243"/>
                  </a:cubicBezTo>
                  <a:cubicBezTo>
                    <a:pt x="210" y="324"/>
                    <a:pt x="375" y="368"/>
                    <a:pt x="484" y="405"/>
                  </a:cubicBezTo>
                  <a:cubicBezTo>
                    <a:pt x="774" y="513"/>
                    <a:pt x="1082" y="577"/>
                    <a:pt x="1369" y="702"/>
                  </a:cubicBezTo>
                  <a:cubicBezTo>
                    <a:pt x="1398" y="714"/>
                    <a:pt x="1424" y="720"/>
                    <a:pt x="1446" y="720"/>
                  </a:cubicBezTo>
                  <a:cubicBezTo>
                    <a:pt x="1589" y="720"/>
                    <a:pt x="1597" y="498"/>
                    <a:pt x="1437" y="425"/>
                  </a:cubicBezTo>
                  <a:cubicBezTo>
                    <a:pt x="1024" y="239"/>
                    <a:pt x="551" y="137"/>
                    <a:pt x="119" y="6"/>
                  </a:cubicBezTo>
                  <a:cubicBezTo>
                    <a:pt x="106" y="2"/>
                    <a:pt x="94" y="1"/>
                    <a:pt x="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1208444" y="2023454"/>
              <a:ext cx="40321" cy="45401"/>
            </a:xfrm>
            <a:custGeom>
              <a:avLst/>
              <a:gdLst/>
              <a:ahLst/>
              <a:cxnLst/>
              <a:rect l="l" t="t" r="r" b="b"/>
              <a:pathLst>
                <a:path w="1262" h="1421" extrusionOk="0">
                  <a:moveTo>
                    <a:pt x="143" y="0"/>
                  </a:moveTo>
                  <a:cubicBezTo>
                    <a:pt x="69" y="0"/>
                    <a:pt x="0" y="46"/>
                    <a:pt x="27" y="136"/>
                  </a:cubicBezTo>
                  <a:cubicBezTo>
                    <a:pt x="104" y="410"/>
                    <a:pt x="277" y="697"/>
                    <a:pt x="436" y="933"/>
                  </a:cubicBezTo>
                  <a:cubicBezTo>
                    <a:pt x="571" y="1129"/>
                    <a:pt x="747" y="1366"/>
                    <a:pt x="997" y="1416"/>
                  </a:cubicBezTo>
                  <a:cubicBezTo>
                    <a:pt x="1011" y="1419"/>
                    <a:pt x="1025" y="1420"/>
                    <a:pt x="1039" y="1420"/>
                  </a:cubicBezTo>
                  <a:cubicBezTo>
                    <a:pt x="1190" y="1420"/>
                    <a:pt x="1262" y="1255"/>
                    <a:pt x="1126" y="1146"/>
                  </a:cubicBezTo>
                  <a:cubicBezTo>
                    <a:pt x="936" y="998"/>
                    <a:pt x="808" y="862"/>
                    <a:pt x="675" y="656"/>
                  </a:cubicBezTo>
                  <a:cubicBezTo>
                    <a:pt x="544" y="450"/>
                    <a:pt x="432" y="210"/>
                    <a:pt x="254" y="41"/>
                  </a:cubicBezTo>
                  <a:cubicBezTo>
                    <a:pt x="225" y="14"/>
                    <a:pt x="184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1102721" y="2034636"/>
              <a:ext cx="14282" cy="47637"/>
            </a:xfrm>
            <a:custGeom>
              <a:avLst/>
              <a:gdLst/>
              <a:ahLst/>
              <a:cxnLst/>
              <a:rect l="l" t="t" r="r" b="b"/>
              <a:pathLst>
                <a:path w="447" h="1491" extrusionOk="0">
                  <a:moveTo>
                    <a:pt x="170" y="1"/>
                  </a:moveTo>
                  <a:cubicBezTo>
                    <a:pt x="140" y="1"/>
                    <a:pt x="113" y="18"/>
                    <a:pt x="102" y="63"/>
                  </a:cubicBezTo>
                  <a:cubicBezTo>
                    <a:pt x="38" y="327"/>
                    <a:pt x="55" y="610"/>
                    <a:pt x="48" y="880"/>
                  </a:cubicBezTo>
                  <a:cubicBezTo>
                    <a:pt x="44" y="1117"/>
                    <a:pt x="1" y="1289"/>
                    <a:pt x="177" y="1462"/>
                  </a:cubicBezTo>
                  <a:cubicBezTo>
                    <a:pt x="192" y="1478"/>
                    <a:pt x="209" y="1490"/>
                    <a:pt x="229" y="1490"/>
                  </a:cubicBezTo>
                  <a:cubicBezTo>
                    <a:pt x="239" y="1490"/>
                    <a:pt x="250" y="1487"/>
                    <a:pt x="261" y="1479"/>
                  </a:cubicBezTo>
                  <a:cubicBezTo>
                    <a:pt x="447" y="1350"/>
                    <a:pt x="383" y="1147"/>
                    <a:pt x="379" y="938"/>
                  </a:cubicBezTo>
                  <a:cubicBezTo>
                    <a:pt x="372" y="671"/>
                    <a:pt x="386" y="387"/>
                    <a:pt x="325" y="127"/>
                  </a:cubicBezTo>
                  <a:cubicBezTo>
                    <a:pt x="312" y="71"/>
                    <a:pt x="232" y="1"/>
                    <a:pt x="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950896" y="2001408"/>
              <a:ext cx="62271" cy="34059"/>
            </a:xfrm>
            <a:custGeom>
              <a:avLst/>
              <a:gdLst/>
              <a:ahLst/>
              <a:cxnLst/>
              <a:rect l="l" t="t" r="r" b="b"/>
              <a:pathLst>
                <a:path w="1949" h="1066" extrusionOk="0">
                  <a:moveTo>
                    <a:pt x="1663" y="1"/>
                  </a:moveTo>
                  <a:cubicBezTo>
                    <a:pt x="1399" y="1"/>
                    <a:pt x="1135" y="172"/>
                    <a:pt x="914" y="302"/>
                  </a:cubicBezTo>
                  <a:cubicBezTo>
                    <a:pt x="650" y="454"/>
                    <a:pt x="390" y="620"/>
                    <a:pt x="140" y="799"/>
                  </a:cubicBezTo>
                  <a:cubicBezTo>
                    <a:pt x="0" y="895"/>
                    <a:pt x="172" y="1066"/>
                    <a:pt x="318" y="1066"/>
                  </a:cubicBezTo>
                  <a:cubicBezTo>
                    <a:pt x="346" y="1066"/>
                    <a:pt x="373" y="1059"/>
                    <a:pt x="397" y="1045"/>
                  </a:cubicBezTo>
                  <a:cubicBezTo>
                    <a:pt x="846" y="775"/>
                    <a:pt x="1272" y="386"/>
                    <a:pt x="1792" y="258"/>
                  </a:cubicBezTo>
                  <a:cubicBezTo>
                    <a:pt x="1948" y="217"/>
                    <a:pt x="1772" y="1"/>
                    <a:pt x="1671" y="1"/>
                  </a:cubicBezTo>
                  <a:cubicBezTo>
                    <a:pt x="1668" y="1"/>
                    <a:pt x="166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923483" y="1883030"/>
              <a:ext cx="68724" cy="14026"/>
            </a:xfrm>
            <a:custGeom>
              <a:avLst/>
              <a:gdLst/>
              <a:ahLst/>
              <a:cxnLst/>
              <a:rect l="l" t="t" r="r" b="b"/>
              <a:pathLst>
                <a:path w="2151" h="439" extrusionOk="0">
                  <a:moveTo>
                    <a:pt x="1755" y="1"/>
                  </a:moveTo>
                  <a:cubicBezTo>
                    <a:pt x="1237" y="1"/>
                    <a:pt x="718" y="108"/>
                    <a:pt x="200" y="124"/>
                  </a:cubicBezTo>
                  <a:cubicBezTo>
                    <a:pt x="1" y="128"/>
                    <a:pt x="99" y="398"/>
                    <a:pt x="247" y="415"/>
                  </a:cubicBezTo>
                  <a:cubicBezTo>
                    <a:pt x="376" y="432"/>
                    <a:pt x="505" y="439"/>
                    <a:pt x="635" y="439"/>
                  </a:cubicBezTo>
                  <a:cubicBezTo>
                    <a:pt x="1060" y="439"/>
                    <a:pt x="1491" y="365"/>
                    <a:pt x="1910" y="347"/>
                  </a:cubicBezTo>
                  <a:cubicBezTo>
                    <a:pt x="2150" y="334"/>
                    <a:pt x="2069" y="6"/>
                    <a:pt x="1863" y="3"/>
                  </a:cubicBezTo>
                  <a:cubicBezTo>
                    <a:pt x="1827" y="2"/>
                    <a:pt x="1791" y="1"/>
                    <a:pt x="1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918850" y="1768104"/>
              <a:ext cx="74507" cy="19170"/>
            </a:xfrm>
            <a:custGeom>
              <a:avLst/>
              <a:gdLst/>
              <a:ahLst/>
              <a:cxnLst/>
              <a:rect l="l" t="t" r="r" b="b"/>
              <a:pathLst>
                <a:path w="2332" h="600" extrusionOk="0">
                  <a:moveTo>
                    <a:pt x="475" y="1"/>
                  </a:moveTo>
                  <a:cubicBezTo>
                    <a:pt x="362" y="1"/>
                    <a:pt x="249" y="9"/>
                    <a:pt x="136" y="28"/>
                  </a:cubicBezTo>
                  <a:cubicBezTo>
                    <a:pt x="1" y="51"/>
                    <a:pt x="126" y="267"/>
                    <a:pt x="224" y="271"/>
                  </a:cubicBezTo>
                  <a:cubicBezTo>
                    <a:pt x="866" y="301"/>
                    <a:pt x="1454" y="480"/>
                    <a:pt x="2083" y="596"/>
                  </a:cubicBezTo>
                  <a:cubicBezTo>
                    <a:pt x="2098" y="598"/>
                    <a:pt x="2113" y="600"/>
                    <a:pt x="2127" y="600"/>
                  </a:cubicBezTo>
                  <a:cubicBezTo>
                    <a:pt x="2327" y="600"/>
                    <a:pt x="2332" y="325"/>
                    <a:pt x="2123" y="287"/>
                  </a:cubicBezTo>
                  <a:cubicBezTo>
                    <a:pt x="1587" y="198"/>
                    <a:pt x="1030" y="1"/>
                    <a:pt x="4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1011505" y="1660877"/>
              <a:ext cx="34921" cy="38691"/>
            </a:xfrm>
            <a:custGeom>
              <a:avLst/>
              <a:gdLst/>
              <a:ahLst/>
              <a:cxnLst/>
              <a:rect l="l" t="t" r="r" b="b"/>
              <a:pathLst>
                <a:path w="1093" h="1211" extrusionOk="0">
                  <a:moveTo>
                    <a:pt x="137" y="1"/>
                  </a:moveTo>
                  <a:cubicBezTo>
                    <a:pt x="131" y="1"/>
                    <a:pt x="125" y="2"/>
                    <a:pt x="118" y="4"/>
                  </a:cubicBezTo>
                  <a:cubicBezTo>
                    <a:pt x="98" y="11"/>
                    <a:pt x="78" y="18"/>
                    <a:pt x="58" y="25"/>
                  </a:cubicBezTo>
                  <a:cubicBezTo>
                    <a:pt x="17" y="42"/>
                    <a:pt x="0" y="99"/>
                    <a:pt x="11" y="136"/>
                  </a:cubicBezTo>
                  <a:cubicBezTo>
                    <a:pt x="108" y="531"/>
                    <a:pt x="470" y="772"/>
                    <a:pt x="672" y="1106"/>
                  </a:cubicBezTo>
                  <a:cubicBezTo>
                    <a:pt x="714" y="1177"/>
                    <a:pt x="803" y="1210"/>
                    <a:pt x="882" y="1210"/>
                  </a:cubicBezTo>
                  <a:cubicBezTo>
                    <a:pt x="996" y="1210"/>
                    <a:pt x="1093" y="1143"/>
                    <a:pt x="1017" y="1025"/>
                  </a:cubicBezTo>
                  <a:cubicBezTo>
                    <a:pt x="882" y="812"/>
                    <a:pt x="706" y="639"/>
                    <a:pt x="538" y="457"/>
                  </a:cubicBezTo>
                  <a:cubicBezTo>
                    <a:pt x="460" y="372"/>
                    <a:pt x="379" y="288"/>
                    <a:pt x="315" y="193"/>
                  </a:cubicBezTo>
                  <a:cubicBezTo>
                    <a:pt x="286" y="153"/>
                    <a:pt x="210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0" name="Google Shape;90;p2"/>
          <p:cNvSpPr/>
          <p:nvPr/>
        </p:nvSpPr>
        <p:spPr>
          <a:xfrm rot="4884482">
            <a:off x="268424" y="963544"/>
            <a:ext cx="308207" cy="434310"/>
          </a:xfrm>
          <a:custGeom>
            <a:avLst/>
            <a:gdLst/>
            <a:ahLst/>
            <a:cxnLst/>
            <a:rect l="l" t="t" r="r" b="b"/>
            <a:pathLst>
              <a:path w="12328" h="17372" extrusionOk="0">
                <a:moveTo>
                  <a:pt x="5742" y="2940"/>
                </a:moveTo>
                <a:cubicBezTo>
                  <a:pt x="5997" y="2940"/>
                  <a:pt x="6250" y="3004"/>
                  <a:pt x="6482" y="3157"/>
                </a:cubicBezTo>
                <a:cubicBezTo>
                  <a:pt x="7063" y="3539"/>
                  <a:pt x="6932" y="4471"/>
                  <a:pt x="6556" y="4913"/>
                </a:cubicBezTo>
                <a:cubicBezTo>
                  <a:pt x="6232" y="5292"/>
                  <a:pt x="5799" y="5397"/>
                  <a:pt x="5316" y="5451"/>
                </a:cubicBezTo>
                <a:cubicBezTo>
                  <a:pt x="5120" y="5472"/>
                  <a:pt x="4910" y="5484"/>
                  <a:pt x="4692" y="5484"/>
                </a:cubicBezTo>
                <a:cubicBezTo>
                  <a:pt x="4217" y="5484"/>
                  <a:pt x="3707" y="5429"/>
                  <a:pt x="3224" y="5299"/>
                </a:cubicBezTo>
                <a:cubicBezTo>
                  <a:pt x="3410" y="4718"/>
                  <a:pt x="3711" y="4170"/>
                  <a:pt x="4087" y="3758"/>
                </a:cubicBezTo>
                <a:cubicBezTo>
                  <a:pt x="4479" y="3324"/>
                  <a:pt x="5119" y="2940"/>
                  <a:pt x="5742" y="2940"/>
                </a:cubicBezTo>
                <a:close/>
                <a:moveTo>
                  <a:pt x="7664" y="7412"/>
                </a:moveTo>
                <a:cubicBezTo>
                  <a:pt x="7913" y="7412"/>
                  <a:pt x="8149" y="7469"/>
                  <a:pt x="8340" y="7610"/>
                </a:cubicBezTo>
                <a:cubicBezTo>
                  <a:pt x="9486" y="8445"/>
                  <a:pt x="7435" y="9196"/>
                  <a:pt x="6908" y="9303"/>
                </a:cubicBezTo>
                <a:cubicBezTo>
                  <a:pt x="6667" y="9353"/>
                  <a:pt x="6420" y="9378"/>
                  <a:pt x="6173" y="9378"/>
                </a:cubicBezTo>
                <a:cubicBezTo>
                  <a:pt x="5802" y="9378"/>
                  <a:pt x="5432" y="9323"/>
                  <a:pt x="5083" y="9216"/>
                </a:cubicBezTo>
                <a:cubicBezTo>
                  <a:pt x="5330" y="8722"/>
                  <a:pt x="5681" y="8290"/>
                  <a:pt x="6114" y="7969"/>
                </a:cubicBezTo>
                <a:cubicBezTo>
                  <a:pt x="6481" y="7698"/>
                  <a:pt x="7107" y="7412"/>
                  <a:pt x="7664" y="7412"/>
                </a:cubicBezTo>
                <a:close/>
                <a:moveTo>
                  <a:pt x="9856" y="12545"/>
                </a:moveTo>
                <a:cubicBezTo>
                  <a:pt x="10328" y="12545"/>
                  <a:pt x="10821" y="12857"/>
                  <a:pt x="10639" y="13385"/>
                </a:cubicBezTo>
                <a:cubicBezTo>
                  <a:pt x="10384" y="14119"/>
                  <a:pt x="9300" y="14413"/>
                  <a:pt x="8598" y="14413"/>
                </a:cubicBezTo>
                <a:cubicBezTo>
                  <a:pt x="8582" y="14413"/>
                  <a:pt x="8566" y="14413"/>
                  <a:pt x="8550" y="14413"/>
                </a:cubicBezTo>
                <a:cubicBezTo>
                  <a:pt x="8527" y="14410"/>
                  <a:pt x="8503" y="14406"/>
                  <a:pt x="8479" y="14406"/>
                </a:cubicBezTo>
                <a:cubicBezTo>
                  <a:pt x="8510" y="14098"/>
                  <a:pt x="8588" y="13798"/>
                  <a:pt x="8713" y="13524"/>
                </a:cubicBezTo>
                <a:cubicBezTo>
                  <a:pt x="8872" y="13183"/>
                  <a:pt x="9098" y="12825"/>
                  <a:pt x="9435" y="12642"/>
                </a:cubicBezTo>
                <a:cubicBezTo>
                  <a:pt x="9558" y="12576"/>
                  <a:pt x="9706" y="12545"/>
                  <a:pt x="9856" y="12545"/>
                </a:cubicBezTo>
                <a:close/>
                <a:moveTo>
                  <a:pt x="3125" y="0"/>
                </a:moveTo>
                <a:cubicBezTo>
                  <a:pt x="3124" y="0"/>
                  <a:pt x="3122" y="0"/>
                  <a:pt x="3120" y="0"/>
                </a:cubicBezTo>
                <a:cubicBezTo>
                  <a:pt x="1109" y="44"/>
                  <a:pt x="1" y="3068"/>
                  <a:pt x="1214" y="4542"/>
                </a:cubicBezTo>
                <a:cubicBezTo>
                  <a:pt x="1548" y="4947"/>
                  <a:pt x="2065" y="5286"/>
                  <a:pt x="2663" y="5529"/>
                </a:cubicBezTo>
                <a:cubicBezTo>
                  <a:pt x="2460" y="6465"/>
                  <a:pt x="2562" y="7452"/>
                  <a:pt x="3048" y="8205"/>
                </a:cubicBezTo>
                <a:cubicBezTo>
                  <a:pt x="3410" y="8763"/>
                  <a:pt x="3931" y="9171"/>
                  <a:pt x="4522" y="9435"/>
                </a:cubicBezTo>
                <a:cubicBezTo>
                  <a:pt x="4174" y="10388"/>
                  <a:pt x="4181" y="11466"/>
                  <a:pt x="4667" y="12362"/>
                </a:cubicBezTo>
                <a:cubicBezTo>
                  <a:pt x="5313" y="13541"/>
                  <a:pt x="6648" y="14484"/>
                  <a:pt x="8033" y="14711"/>
                </a:cubicBezTo>
                <a:cubicBezTo>
                  <a:pt x="8044" y="15308"/>
                  <a:pt x="8219" y="15900"/>
                  <a:pt x="8571" y="16366"/>
                </a:cubicBezTo>
                <a:cubicBezTo>
                  <a:pt x="9169" y="17154"/>
                  <a:pt x="9912" y="17371"/>
                  <a:pt x="10723" y="17371"/>
                </a:cubicBezTo>
                <a:cubicBezTo>
                  <a:pt x="11171" y="17371"/>
                  <a:pt x="11641" y="17305"/>
                  <a:pt x="12119" y="17231"/>
                </a:cubicBezTo>
                <a:cubicBezTo>
                  <a:pt x="12327" y="17198"/>
                  <a:pt x="12212" y="16933"/>
                  <a:pt x="12048" y="16933"/>
                </a:cubicBezTo>
                <a:cubicBezTo>
                  <a:pt x="12042" y="16933"/>
                  <a:pt x="12037" y="16933"/>
                  <a:pt x="12031" y="16934"/>
                </a:cubicBezTo>
                <a:cubicBezTo>
                  <a:pt x="11605" y="16980"/>
                  <a:pt x="11179" y="17044"/>
                  <a:pt x="10767" y="17044"/>
                </a:cubicBezTo>
                <a:cubicBezTo>
                  <a:pt x="10208" y="17044"/>
                  <a:pt x="9673" y="16926"/>
                  <a:pt x="9192" y="16484"/>
                </a:cubicBezTo>
                <a:cubicBezTo>
                  <a:pt x="8709" y="16038"/>
                  <a:pt x="8479" y="15403"/>
                  <a:pt x="8466" y="14758"/>
                </a:cubicBezTo>
                <a:lnTo>
                  <a:pt x="8466" y="14758"/>
                </a:lnTo>
                <a:cubicBezTo>
                  <a:pt x="8530" y="14761"/>
                  <a:pt x="8594" y="14763"/>
                  <a:pt x="8657" y="14763"/>
                </a:cubicBezTo>
                <a:cubicBezTo>
                  <a:pt x="9096" y="14763"/>
                  <a:pt x="9533" y="14681"/>
                  <a:pt x="9946" y="14508"/>
                </a:cubicBezTo>
                <a:cubicBezTo>
                  <a:pt x="10709" y="14179"/>
                  <a:pt x="11609" y="13193"/>
                  <a:pt x="10798" y="12389"/>
                </a:cubicBezTo>
                <a:cubicBezTo>
                  <a:pt x="10587" y="12181"/>
                  <a:pt x="10329" y="12096"/>
                  <a:pt x="10062" y="12096"/>
                </a:cubicBezTo>
                <a:cubicBezTo>
                  <a:pt x="9560" y="12096"/>
                  <a:pt x="9024" y="12395"/>
                  <a:pt x="8709" y="12744"/>
                </a:cubicBezTo>
                <a:cubicBezTo>
                  <a:pt x="8317" y="13179"/>
                  <a:pt x="8101" y="13761"/>
                  <a:pt x="8044" y="14359"/>
                </a:cubicBezTo>
                <a:cubicBezTo>
                  <a:pt x="6682" y="14115"/>
                  <a:pt x="5276" y="13068"/>
                  <a:pt x="4843" y="11787"/>
                </a:cubicBezTo>
                <a:cubicBezTo>
                  <a:pt x="4606" y="11077"/>
                  <a:pt x="4661" y="10297"/>
                  <a:pt x="4924" y="9587"/>
                </a:cubicBezTo>
                <a:cubicBezTo>
                  <a:pt x="5343" y="9722"/>
                  <a:pt x="5787" y="9790"/>
                  <a:pt x="6230" y="9790"/>
                </a:cubicBezTo>
                <a:cubicBezTo>
                  <a:pt x="6986" y="9790"/>
                  <a:pt x="7742" y="9592"/>
                  <a:pt x="8368" y="9192"/>
                </a:cubicBezTo>
                <a:cubicBezTo>
                  <a:pt x="8925" y="8837"/>
                  <a:pt x="9422" y="8093"/>
                  <a:pt x="8864" y="7516"/>
                </a:cubicBezTo>
                <a:cubicBezTo>
                  <a:pt x="8554" y="7194"/>
                  <a:pt x="8083" y="7074"/>
                  <a:pt x="7614" y="7074"/>
                </a:cubicBezTo>
                <a:cubicBezTo>
                  <a:pt x="7291" y="7074"/>
                  <a:pt x="6968" y="7132"/>
                  <a:pt x="6702" y="7218"/>
                </a:cubicBezTo>
                <a:cubicBezTo>
                  <a:pt x="5793" y="7516"/>
                  <a:pt x="5090" y="8215"/>
                  <a:pt x="4681" y="9060"/>
                </a:cubicBezTo>
                <a:cubicBezTo>
                  <a:pt x="3968" y="8736"/>
                  <a:pt x="3387" y="8162"/>
                  <a:pt x="3140" y="7343"/>
                </a:cubicBezTo>
                <a:cubicBezTo>
                  <a:pt x="2984" y="6827"/>
                  <a:pt x="2998" y="6252"/>
                  <a:pt x="3120" y="5688"/>
                </a:cubicBezTo>
                <a:lnTo>
                  <a:pt x="3120" y="5688"/>
                </a:lnTo>
                <a:cubicBezTo>
                  <a:pt x="3656" y="5854"/>
                  <a:pt x="4232" y="5945"/>
                  <a:pt x="4783" y="5945"/>
                </a:cubicBezTo>
                <a:cubicBezTo>
                  <a:pt x="5500" y="5945"/>
                  <a:pt x="6175" y="5790"/>
                  <a:pt x="6668" y="5441"/>
                </a:cubicBezTo>
                <a:cubicBezTo>
                  <a:pt x="7334" y="4971"/>
                  <a:pt x="7563" y="3960"/>
                  <a:pt x="7117" y="3258"/>
                </a:cubicBezTo>
                <a:cubicBezTo>
                  <a:pt x="6806" y="2773"/>
                  <a:pt x="6259" y="2575"/>
                  <a:pt x="5699" y="2575"/>
                </a:cubicBezTo>
                <a:cubicBezTo>
                  <a:pt x="5335" y="2575"/>
                  <a:pt x="4966" y="2659"/>
                  <a:pt x="4654" y="2801"/>
                </a:cubicBezTo>
                <a:cubicBezTo>
                  <a:pt x="3745" y="3218"/>
                  <a:pt x="3076" y="4130"/>
                  <a:pt x="2761" y="5150"/>
                </a:cubicBezTo>
                <a:cubicBezTo>
                  <a:pt x="2170" y="4917"/>
                  <a:pt x="1660" y="4548"/>
                  <a:pt x="1370" y="4005"/>
                </a:cubicBezTo>
                <a:cubicBezTo>
                  <a:pt x="704" y="2758"/>
                  <a:pt x="1674" y="376"/>
                  <a:pt x="3207" y="295"/>
                </a:cubicBezTo>
                <a:cubicBezTo>
                  <a:pt x="3422" y="284"/>
                  <a:pt x="3291" y="0"/>
                  <a:pt x="3125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"/>
          <p:cNvSpPr/>
          <p:nvPr/>
        </p:nvSpPr>
        <p:spPr>
          <a:xfrm>
            <a:off x="830010" y="4237485"/>
            <a:ext cx="267320" cy="241825"/>
          </a:xfrm>
          <a:custGeom>
            <a:avLst/>
            <a:gdLst/>
            <a:ahLst/>
            <a:cxnLst/>
            <a:rect l="l" t="t" r="r" b="b"/>
            <a:pathLst>
              <a:path w="6134" h="5549" extrusionOk="0">
                <a:moveTo>
                  <a:pt x="4706" y="0"/>
                </a:moveTo>
                <a:cubicBezTo>
                  <a:pt x="4450" y="0"/>
                  <a:pt x="4175" y="126"/>
                  <a:pt x="3954" y="286"/>
                </a:cubicBezTo>
                <a:cubicBezTo>
                  <a:pt x="3480" y="625"/>
                  <a:pt x="3307" y="1238"/>
                  <a:pt x="3222" y="1799"/>
                </a:cubicBezTo>
                <a:lnTo>
                  <a:pt x="3222" y="1799"/>
                </a:lnTo>
                <a:cubicBezTo>
                  <a:pt x="3245" y="1594"/>
                  <a:pt x="2891" y="952"/>
                  <a:pt x="2798" y="765"/>
                </a:cubicBezTo>
                <a:cubicBezTo>
                  <a:pt x="2660" y="485"/>
                  <a:pt x="2454" y="296"/>
                  <a:pt x="2159" y="150"/>
                </a:cubicBezTo>
                <a:cubicBezTo>
                  <a:pt x="1994" y="67"/>
                  <a:pt x="1803" y="12"/>
                  <a:pt x="1619" y="12"/>
                </a:cubicBezTo>
                <a:cubicBezTo>
                  <a:pt x="1468" y="12"/>
                  <a:pt x="1323" y="49"/>
                  <a:pt x="1200" y="137"/>
                </a:cubicBezTo>
                <a:cubicBezTo>
                  <a:pt x="970" y="303"/>
                  <a:pt x="885" y="610"/>
                  <a:pt x="899" y="894"/>
                </a:cubicBezTo>
                <a:cubicBezTo>
                  <a:pt x="929" y="1495"/>
                  <a:pt x="1386" y="2050"/>
                  <a:pt x="1970" y="2195"/>
                </a:cubicBezTo>
                <a:cubicBezTo>
                  <a:pt x="1362" y="2215"/>
                  <a:pt x="787" y="2330"/>
                  <a:pt x="321" y="2722"/>
                </a:cubicBezTo>
                <a:cubicBezTo>
                  <a:pt x="227" y="2803"/>
                  <a:pt x="88" y="2986"/>
                  <a:pt x="61" y="3117"/>
                </a:cubicBezTo>
                <a:cubicBezTo>
                  <a:pt x="0" y="3385"/>
                  <a:pt x="61" y="3678"/>
                  <a:pt x="274" y="3854"/>
                </a:cubicBezTo>
                <a:cubicBezTo>
                  <a:pt x="487" y="4026"/>
                  <a:pt x="774" y="4084"/>
                  <a:pt x="1047" y="4090"/>
                </a:cubicBezTo>
                <a:cubicBezTo>
                  <a:pt x="1069" y="4091"/>
                  <a:pt x="1090" y="4091"/>
                  <a:pt x="1111" y="4091"/>
                </a:cubicBezTo>
                <a:cubicBezTo>
                  <a:pt x="1347" y="4091"/>
                  <a:pt x="1582" y="4054"/>
                  <a:pt x="1808" y="3986"/>
                </a:cubicBezTo>
                <a:cubicBezTo>
                  <a:pt x="2044" y="3915"/>
                  <a:pt x="2247" y="3763"/>
                  <a:pt x="2470" y="3689"/>
                </a:cubicBezTo>
                <a:lnTo>
                  <a:pt x="2470" y="3689"/>
                </a:lnTo>
                <a:cubicBezTo>
                  <a:pt x="2359" y="3982"/>
                  <a:pt x="2267" y="4263"/>
                  <a:pt x="2257" y="4581"/>
                </a:cubicBezTo>
                <a:cubicBezTo>
                  <a:pt x="2251" y="4851"/>
                  <a:pt x="2339" y="5138"/>
                  <a:pt x="2545" y="5324"/>
                </a:cubicBezTo>
                <a:cubicBezTo>
                  <a:pt x="2713" y="5474"/>
                  <a:pt x="2935" y="5548"/>
                  <a:pt x="3156" y="5548"/>
                </a:cubicBezTo>
                <a:cubicBezTo>
                  <a:pt x="3259" y="5548"/>
                  <a:pt x="3362" y="5532"/>
                  <a:pt x="3460" y="5500"/>
                </a:cubicBezTo>
                <a:cubicBezTo>
                  <a:pt x="3562" y="5466"/>
                  <a:pt x="3663" y="5416"/>
                  <a:pt x="3747" y="5351"/>
                </a:cubicBezTo>
                <a:cubicBezTo>
                  <a:pt x="3950" y="5193"/>
                  <a:pt x="4068" y="4939"/>
                  <a:pt x="4099" y="4686"/>
                </a:cubicBezTo>
                <a:cubicBezTo>
                  <a:pt x="4126" y="4469"/>
                  <a:pt x="4092" y="4253"/>
                  <a:pt x="4031" y="4047"/>
                </a:cubicBezTo>
                <a:cubicBezTo>
                  <a:pt x="3974" y="3861"/>
                  <a:pt x="3923" y="3685"/>
                  <a:pt x="3822" y="3510"/>
                </a:cubicBezTo>
                <a:lnTo>
                  <a:pt x="3822" y="3510"/>
                </a:lnTo>
                <a:cubicBezTo>
                  <a:pt x="4221" y="3763"/>
                  <a:pt x="4508" y="4104"/>
                  <a:pt x="5008" y="4141"/>
                </a:cubicBezTo>
                <a:cubicBezTo>
                  <a:pt x="5038" y="4144"/>
                  <a:pt x="5068" y="4145"/>
                  <a:pt x="5098" y="4145"/>
                </a:cubicBezTo>
                <a:cubicBezTo>
                  <a:pt x="5465" y="4145"/>
                  <a:pt x="5814" y="3974"/>
                  <a:pt x="5961" y="3617"/>
                </a:cubicBezTo>
                <a:cubicBezTo>
                  <a:pt x="6133" y="3202"/>
                  <a:pt x="5931" y="2671"/>
                  <a:pt x="5525" y="2479"/>
                </a:cubicBezTo>
                <a:cubicBezTo>
                  <a:pt x="5383" y="2415"/>
                  <a:pt x="5227" y="2384"/>
                  <a:pt x="5073" y="2357"/>
                </a:cubicBezTo>
                <a:cubicBezTo>
                  <a:pt x="4903" y="2326"/>
                  <a:pt x="4731" y="2296"/>
                  <a:pt x="4562" y="2266"/>
                </a:cubicBezTo>
                <a:cubicBezTo>
                  <a:pt x="5029" y="1995"/>
                  <a:pt x="5349" y="1492"/>
                  <a:pt x="5400" y="955"/>
                </a:cubicBezTo>
                <a:cubicBezTo>
                  <a:pt x="5417" y="755"/>
                  <a:pt x="5397" y="546"/>
                  <a:pt x="5299" y="370"/>
                </a:cubicBezTo>
                <a:cubicBezTo>
                  <a:pt x="5152" y="101"/>
                  <a:pt x="4936" y="0"/>
                  <a:pt x="470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"/>
          <p:cNvSpPr/>
          <p:nvPr/>
        </p:nvSpPr>
        <p:spPr>
          <a:xfrm>
            <a:off x="297475" y="2875325"/>
            <a:ext cx="250092" cy="181358"/>
          </a:xfrm>
          <a:custGeom>
            <a:avLst/>
            <a:gdLst/>
            <a:ahLst/>
            <a:cxnLst/>
            <a:rect l="l" t="t" r="r" b="b"/>
            <a:pathLst>
              <a:path w="7168" h="5198" extrusionOk="0">
                <a:moveTo>
                  <a:pt x="5467" y="1"/>
                </a:moveTo>
                <a:cubicBezTo>
                  <a:pt x="4475" y="1"/>
                  <a:pt x="3844" y="1080"/>
                  <a:pt x="3880" y="2028"/>
                </a:cubicBezTo>
                <a:cubicBezTo>
                  <a:pt x="3880" y="2028"/>
                  <a:pt x="2956" y="1084"/>
                  <a:pt x="2052" y="1084"/>
                </a:cubicBezTo>
                <a:cubicBezTo>
                  <a:pt x="1687" y="1084"/>
                  <a:pt x="1324" y="1239"/>
                  <a:pt x="1027" y="1673"/>
                </a:cubicBezTo>
                <a:cubicBezTo>
                  <a:pt x="0" y="3177"/>
                  <a:pt x="1781" y="4285"/>
                  <a:pt x="2889" y="4684"/>
                </a:cubicBezTo>
                <a:cubicBezTo>
                  <a:pt x="3998" y="5079"/>
                  <a:pt x="4988" y="5198"/>
                  <a:pt x="4988" y="5198"/>
                </a:cubicBezTo>
                <a:cubicBezTo>
                  <a:pt x="4988" y="5198"/>
                  <a:pt x="6110" y="3941"/>
                  <a:pt x="6708" y="2423"/>
                </a:cubicBezTo>
                <a:cubicBezTo>
                  <a:pt x="7168" y="1258"/>
                  <a:pt x="6843" y="129"/>
                  <a:pt x="5600" y="7"/>
                </a:cubicBezTo>
                <a:cubicBezTo>
                  <a:pt x="5555" y="3"/>
                  <a:pt x="5511" y="1"/>
                  <a:pt x="546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"/>
          <p:cNvSpPr/>
          <p:nvPr/>
        </p:nvSpPr>
        <p:spPr>
          <a:xfrm rot="10800000">
            <a:off x="8665675" y="3393663"/>
            <a:ext cx="478330" cy="735822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4" name="Google Shape;94;p2"/>
          <p:cNvGrpSpPr/>
          <p:nvPr/>
        </p:nvGrpSpPr>
        <p:grpSpPr>
          <a:xfrm>
            <a:off x="1517975" y="4132611"/>
            <a:ext cx="698732" cy="933635"/>
            <a:chOff x="1517975" y="4132611"/>
            <a:chExt cx="698732" cy="933635"/>
          </a:xfrm>
        </p:grpSpPr>
        <p:sp>
          <p:nvSpPr>
            <p:cNvPr id="95" name="Google Shape;95;p2"/>
            <p:cNvSpPr/>
            <p:nvPr/>
          </p:nvSpPr>
          <p:spPr>
            <a:xfrm>
              <a:off x="1598013" y="4490272"/>
              <a:ext cx="137847" cy="138040"/>
            </a:xfrm>
            <a:custGeom>
              <a:avLst/>
              <a:gdLst/>
              <a:ahLst/>
              <a:cxnLst/>
              <a:rect l="l" t="t" r="r" b="b"/>
              <a:pathLst>
                <a:path w="2859" h="2863" extrusionOk="0">
                  <a:moveTo>
                    <a:pt x="1429" y="0"/>
                  </a:moveTo>
                  <a:cubicBezTo>
                    <a:pt x="638" y="0"/>
                    <a:pt x="0" y="642"/>
                    <a:pt x="0" y="1429"/>
                  </a:cubicBezTo>
                  <a:cubicBezTo>
                    <a:pt x="0" y="2220"/>
                    <a:pt x="638" y="2862"/>
                    <a:pt x="1429" y="2862"/>
                  </a:cubicBezTo>
                  <a:cubicBezTo>
                    <a:pt x="2220" y="2862"/>
                    <a:pt x="2859" y="2220"/>
                    <a:pt x="2859" y="1429"/>
                  </a:cubicBezTo>
                  <a:cubicBezTo>
                    <a:pt x="2859" y="642"/>
                    <a:pt x="2220" y="0"/>
                    <a:pt x="14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1932629" y="4188492"/>
              <a:ext cx="106796" cy="106748"/>
            </a:xfrm>
            <a:custGeom>
              <a:avLst/>
              <a:gdLst/>
              <a:ahLst/>
              <a:cxnLst/>
              <a:rect l="l" t="t" r="r" b="b"/>
              <a:pathLst>
                <a:path w="2215" h="2214" extrusionOk="0">
                  <a:moveTo>
                    <a:pt x="1106" y="0"/>
                  </a:moveTo>
                  <a:cubicBezTo>
                    <a:pt x="495" y="0"/>
                    <a:pt x="1" y="494"/>
                    <a:pt x="1" y="1106"/>
                  </a:cubicBezTo>
                  <a:cubicBezTo>
                    <a:pt x="1" y="1717"/>
                    <a:pt x="495" y="2214"/>
                    <a:pt x="1106" y="2214"/>
                  </a:cubicBezTo>
                  <a:cubicBezTo>
                    <a:pt x="1718" y="2214"/>
                    <a:pt x="2214" y="1717"/>
                    <a:pt x="2214" y="1106"/>
                  </a:cubicBezTo>
                  <a:cubicBezTo>
                    <a:pt x="2214" y="494"/>
                    <a:pt x="1718" y="0"/>
                    <a:pt x="11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1539335" y="4751068"/>
              <a:ext cx="151250" cy="63885"/>
            </a:xfrm>
            <a:custGeom>
              <a:avLst/>
              <a:gdLst/>
              <a:ahLst/>
              <a:cxnLst/>
              <a:rect l="l" t="t" r="r" b="b"/>
              <a:pathLst>
                <a:path w="3137" h="1325" extrusionOk="0">
                  <a:moveTo>
                    <a:pt x="1252" y="0"/>
                  </a:moveTo>
                  <a:cubicBezTo>
                    <a:pt x="1197" y="0"/>
                    <a:pt x="1141" y="4"/>
                    <a:pt x="1085" y="11"/>
                  </a:cubicBezTo>
                  <a:cubicBezTo>
                    <a:pt x="1" y="156"/>
                    <a:pt x="400" y="992"/>
                    <a:pt x="1524" y="1228"/>
                  </a:cubicBezTo>
                  <a:cubicBezTo>
                    <a:pt x="1869" y="1299"/>
                    <a:pt x="2154" y="1324"/>
                    <a:pt x="2383" y="1324"/>
                  </a:cubicBezTo>
                  <a:cubicBezTo>
                    <a:pt x="2901" y="1324"/>
                    <a:pt x="3137" y="1198"/>
                    <a:pt x="3137" y="1198"/>
                  </a:cubicBezTo>
                  <a:cubicBezTo>
                    <a:pt x="3137" y="1198"/>
                    <a:pt x="2267" y="0"/>
                    <a:pt x="12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1829882" y="4540367"/>
              <a:ext cx="125455" cy="87848"/>
            </a:xfrm>
            <a:custGeom>
              <a:avLst/>
              <a:gdLst/>
              <a:ahLst/>
              <a:cxnLst/>
              <a:rect l="l" t="t" r="r" b="b"/>
              <a:pathLst>
                <a:path w="2602" h="1822" extrusionOk="0">
                  <a:moveTo>
                    <a:pt x="755" y="1"/>
                  </a:moveTo>
                  <a:cubicBezTo>
                    <a:pt x="0" y="1"/>
                    <a:pt x="177" y="798"/>
                    <a:pt x="1068" y="1323"/>
                  </a:cubicBezTo>
                  <a:cubicBezTo>
                    <a:pt x="1820" y="1769"/>
                    <a:pt x="2317" y="1822"/>
                    <a:pt x="2511" y="1822"/>
                  </a:cubicBezTo>
                  <a:cubicBezTo>
                    <a:pt x="2571" y="1822"/>
                    <a:pt x="2601" y="1817"/>
                    <a:pt x="2601" y="1817"/>
                  </a:cubicBezTo>
                  <a:cubicBezTo>
                    <a:pt x="2601" y="1817"/>
                    <a:pt x="2119" y="242"/>
                    <a:pt x="1044" y="32"/>
                  </a:cubicBezTo>
                  <a:cubicBezTo>
                    <a:pt x="936" y="11"/>
                    <a:pt x="840" y="1"/>
                    <a:pt x="7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1742853" y="4814857"/>
              <a:ext cx="125841" cy="87462"/>
            </a:xfrm>
            <a:custGeom>
              <a:avLst/>
              <a:gdLst/>
              <a:ahLst/>
              <a:cxnLst/>
              <a:rect l="l" t="t" r="r" b="b"/>
              <a:pathLst>
                <a:path w="2610" h="1814" extrusionOk="0">
                  <a:moveTo>
                    <a:pt x="1846" y="0"/>
                  </a:moveTo>
                  <a:cubicBezTo>
                    <a:pt x="1763" y="0"/>
                    <a:pt x="1670" y="10"/>
                    <a:pt x="1565" y="30"/>
                  </a:cubicBezTo>
                  <a:cubicBezTo>
                    <a:pt x="490" y="236"/>
                    <a:pt x="0" y="1807"/>
                    <a:pt x="0" y="1807"/>
                  </a:cubicBezTo>
                  <a:cubicBezTo>
                    <a:pt x="0" y="1807"/>
                    <a:pt x="34" y="1813"/>
                    <a:pt x="99" y="1813"/>
                  </a:cubicBezTo>
                  <a:cubicBezTo>
                    <a:pt x="297" y="1813"/>
                    <a:pt x="791" y="1759"/>
                    <a:pt x="1535" y="1324"/>
                  </a:cubicBezTo>
                  <a:cubicBezTo>
                    <a:pt x="2431" y="800"/>
                    <a:pt x="2609" y="0"/>
                    <a:pt x="18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1983641" y="4683036"/>
              <a:ext cx="125841" cy="87462"/>
            </a:xfrm>
            <a:custGeom>
              <a:avLst/>
              <a:gdLst/>
              <a:ahLst/>
              <a:cxnLst/>
              <a:rect l="l" t="t" r="r" b="b"/>
              <a:pathLst>
                <a:path w="2610" h="1814" extrusionOk="0">
                  <a:moveTo>
                    <a:pt x="1849" y="1"/>
                  </a:moveTo>
                  <a:cubicBezTo>
                    <a:pt x="1766" y="1"/>
                    <a:pt x="1671" y="10"/>
                    <a:pt x="1566" y="30"/>
                  </a:cubicBezTo>
                  <a:cubicBezTo>
                    <a:pt x="491" y="236"/>
                    <a:pt x="0" y="1807"/>
                    <a:pt x="0" y="1807"/>
                  </a:cubicBezTo>
                  <a:cubicBezTo>
                    <a:pt x="0" y="1807"/>
                    <a:pt x="34" y="1813"/>
                    <a:pt x="98" y="1813"/>
                  </a:cubicBezTo>
                  <a:cubicBezTo>
                    <a:pt x="296" y="1813"/>
                    <a:pt x="791" y="1759"/>
                    <a:pt x="1535" y="1321"/>
                  </a:cubicBezTo>
                  <a:cubicBezTo>
                    <a:pt x="2431" y="797"/>
                    <a:pt x="2610" y="1"/>
                    <a:pt x="18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1517975" y="4132611"/>
              <a:ext cx="698732" cy="933635"/>
            </a:xfrm>
            <a:custGeom>
              <a:avLst/>
              <a:gdLst/>
              <a:ahLst/>
              <a:cxnLst/>
              <a:rect l="l" t="t" r="r" b="b"/>
              <a:pathLst>
                <a:path w="14492" h="19364" extrusionOk="0">
                  <a:moveTo>
                    <a:pt x="9912" y="0"/>
                  </a:moveTo>
                  <a:cubicBezTo>
                    <a:pt x="9056" y="0"/>
                    <a:pt x="8186" y="459"/>
                    <a:pt x="7688" y="1146"/>
                  </a:cubicBezTo>
                  <a:cubicBezTo>
                    <a:pt x="6969" y="2143"/>
                    <a:pt x="7270" y="3674"/>
                    <a:pt x="8401" y="4232"/>
                  </a:cubicBezTo>
                  <a:cubicBezTo>
                    <a:pt x="8764" y="4408"/>
                    <a:pt x="9190" y="4493"/>
                    <a:pt x="9619" y="4493"/>
                  </a:cubicBezTo>
                  <a:cubicBezTo>
                    <a:pt x="9643" y="4493"/>
                    <a:pt x="9666" y="4492"/>
                    <a:pt x="9689" y="4492"/>
                  </a:cubicBezTo>
                  <a:lnTo>
                    <a:pt x="9689" y="4492"/>
                  </a:lnTo>
                  <a:cubicBezTo>
                    <a:pt x="9602" y="5597"/>
                    <a:pt x="9625" y="6705"/>
                    <a:pt x="9521" y="7810"/>
                  </a:cubicBezTo>
                  <a:cubicBezTo>
                    <a:pt x="9412" y="9000"/>
                    <a:pt x="9345" y="10189"/>
                    <a:pt x="9223" y="11375"/>
                  </a:cubicBezTo>
                  <a:cubicBezTo>
                    <a:pt x="8986" y="13657"/>
                    <a:pt x="8777" y="15940"/>
                    <a:pt x="8733" y="18232"/>
                  </a:cubicBezTo>
                  <a:cubicBezTo>
                    <a:pt x="8480" y="18229"/>
                    <a:pt x="8228" y="18227"/>
                    <a:pt x="7979" y="18227"/>
                  </a:cubicBezTo>
                  <a:cubicBezTo>
                    <a:pt x="7876" y="18227"/>
                    <a:pt x="7774" y="18227"/>
                    <a:pt x="7671" y="18228"/>
                  </a:cubicBezTo>
                  <a:cubicBezTo>
                    <a:pt x="6698" y="18242"/>
                    <a:pt x="5725" y="18232"/>
                    <a:pt x="4756" y="18286"/>
                  </a:cubicBezTo>
                  <a:cubicBezTo>
                    <a:pt x="4404" y="16025"/>
                    <a:pt x="4289" y="13727"/>
                    <a:pt x="3904" y="11467"/>
                  </a:cubicBezTo>
                  <a:cubicBezTo>
                    <a:pt x="5104" y="11257"/>
                    <a:pt x="5941" y="10483"/>
                    <a:pt x="5979" y="9057"/>
                  </a:cubicBezTo>
                  <a:cubicBezTo>
                    <a:pt x="6012" y="7678"/>
                    <a:pt x="4926" y="6282"/>
                    <a:pt x="3504" y="6282"/>
                  </a:cubicBezTo>
                  <a:cubicBezTo>
                    <a:pt x="3481" y="6282"/>
                    <a:pt x="3457" y="6282"/>
                    <a:pt x="3434" y="6283"/>
                  </a:cubicBezTo>
                  <a:cubicBezTo>
                    <a:pt x="3276" y="6289"/>
                    <a:pt x="3373" y="6515"/>
                    <a:pt x="3488" y="6529"/>
                  </a:cubicBezTo>
                  <a:cubicBezTo>
                    <a:pt x="4708" y="6637"/>
                    <a:pt x="5577" y="7841"/>
                    <a:pt x="5563" y="9017"/>
                  </a:cubicBezTo>
                  <a:cubicBezTo>
                    <a:pt x="5550" y="10368"/>
                    <a:pt x="4661" y="11112"/>
                    <a:pt x="3326" y="11115"/>
                  </a:cubicBezTo>
                  <a:cubicBezTo>
                    <a:pt x="3318" y="11115"/>
                    <a:pt x="3310" y="11115"/>
                    <a:pt x="3303" y="11115"/>
                  </a:cubicBezTo>
                  <a:cubicBezTo>
                    <a:pt x="2056" y="11115"/>
                    <a:pt x="750" y="10529"/>
                    <a:pt x="656" y="9131"/>
                  </a:cubicBezTo>
                  <a:cubicBezTo>
                    <a:pt x="565" y="7746"/>
                    <a:pt x="1258" y="6715"/>
                    <a:pt x="2684" y="6506"/>
                  </a:cubicBezTo>
                  <a:cubicBezTo>
                    <a:pt x="2860" y="6482"/>
                    <a:pt x="2724" y="6252"/>
                    <a:pt x="2599" y="6245"/>
                  </a:cubicBezTo>
                  <a:cubicBezTo>
                    <a:pt x="2548" y="6243"/>
                    <a:pt x="2498" y="6241"/>
                    <a:pt x="2449" y="6241"/>
                  </a:cubicBezTo>
                  <a:cubicBezTo>
                    <a:pt x="1058" y="6241"/>
                    <a:pt x="300" y="7287"/>
                    <a:pt x="169" y="8635"/>
                  </a:cubicBezTo>
                  <a:cubicBezTo>
                    <a:pt x="1" y="10416"/>
                    <a:pt x="1319" y="11456"/>
                    <a:pt x="3015" y="11520"/>
                  </a:cubicBezTo>
                  <a:cubicBezTo>
                    <a:pt x="3071" y="11522"/>
                    <a:pt x="3126" y="11523"/>
                    <a:pt x="3180" y="11523"/>
                  </a:cubicBezTo>
                  <a:cubicBezTo>
                    <a:pt x="3346" y="11523"/>
                    <a:pt x="3506" y="11514"/>
                    <a:pt x="3664" y="11497"/>
                  </a:cubicBezTo>
                  <a:lnTo>
                    <a:pt x="3664" y="11497"/>
                  </a:lnTo>
                  <a:cubicBezTo>
                    <a:pt x="3559" y="12740"/>
                    <a:pt x="3941" y="14129"/>
                    <a:pt x="4073" y="15360"/>
                  </a:cubicBezTo>
                  <a:cubicBezTo>
                    <a:pt x="4168" y="16221"/>
                    <a:pt x="4036" y="17478"/>
                    <a:pt x="4431" y="18313"/>
                  </a:cubicBezTo>
                  <a:cubicBezTo>
                    <a:pt x="4195" y="18330"/>
                    <a:pt x="3961" y="18347"/>
                    <a:pt x="3728" y="18373"/>
                  </a:cubicBezTo>
                  <a:cubicBezTo>
                    <a:pt x="2748" y="18489"/>
                    <a:pt x="1504" y="18553"/>
                    <a:pt x="595" y="18952"/>
                  </a:cubicBezTo>
                  <a:cubicBezTo>
                    <a:pt x="527" y="18981"/>
                    <a:pt x="560" y="19121"/>
                    <a:pt x="635" y="19121"/>
                  </a:cubicBezTo>
                  <a:cubicBezTo>
                    <a:pt x="638" y="19121"/>
                    <a:pt x="640" y="19121"/>
                    <a:pt x="643" y="19120"/>
                  </a:cubicBezTo>
                  <a:cubicBezTo>
                    <a:pt x="2905" y="18774"/>
                    <a:pt x="5224" y="18541"/>
                    <a:pt x="7535" y="18541"/>
                  </a:cubicBezTo>
                  <a:cubicBezTo>
                    <a:pt x="9846" y="18541"/>
                    <a:pt x="12151" y="18774"/>
                    <a:pt x="14387" y="19361"/>
                  </a:cubicBezTo>
                  <a:cubicBezTo>
                    <a:pt x="14394" y="19362"/>
                    <a:pt x="14401" y="19363"/>
                    <a:pt x="14408" y="19363"/>
                  </a:cubicBezTo>
                  <a:cubicBezTo>
                    <a:pt x="14491" y="19363"/>
                    <a:pt x="14466" y="19210"/>
                    <a:pt x="14396" y="19181"/>
                  </a:cubicBezTo>
                  <a:cubicBezTo>
                    <a:pt x="12761" y="18512"/>
                    <a:pt x="10899" y="18292"/>
                    <a:pt x="9101" y="18242"/>
                  </a:cubicBezTo>
                  <a:cubicBezTo>
                    <a:pt x="9148" y="15917"/>
                    <a:pt x="9375" y="13605"/>
                    <a:pt x="9594" y="11291"/>
                  </a:cubicBezTo>
                  <a:cubicBezTo>
                    <a:pt x="9808" y="9054"/>
                    <a:pt x="10115" y="6729"/>
                    <a:pt x="9889" y="4478"/>
                  </a:cubicBezTo>
                  <a:cubicBezTo>
                    <a:pt x="10659" y="4411"/>
                    <a:pt x="11402" y="4056"/>
                    <a:pt x="11778" y="3397"/>
                  </a:cubicBezTo>
                  <a:cubicBezTo>
                    <a:pt x="12345" y="2407"/>
                    <a:pt x="12041" y="838"/>
                    <a:pt x="10821" y="568"/>
                  </a:cubicBezTo>
                  <a:cubicBezTo>
                    <a:pt x="10810" y="566"/>
                    <a:pt x="10799" y="564"/>
                    <a:pt x="10790" y="564"/>
                  </a:cubicBezTo>
                  <a:cubicBezTo>
                    <a:pt x="10669" y="564"/>
                    <a:pt x="10710" y="751"/>
                    <a:pt x="10798" y="798"/>
                  </a:cubicBezTo>
                  <a:cubicBezTo>
                    <a:pt x="11642" y="1261"/>
                    <a:pt x="11778" y="2650"/>
                    <a:pt x="11230" y="3377"/>
                  </a:cubicBezTo>
                  <a:cubicBezTo>
                    <a:pt x="10874" y="3847"/>
                    <a:pt x="10212" y="4095"/>
                    <a:pt x="9571" y="4095"/>
                  </a:cubicBezTo>
                  <a:cubicBezTo>
                    <a:pt x="9178" y="4095"/>
                    <a:pt x="8792" y="4002"/>
                    <a:pt x="8490" y="3809"/>
                  </a:cubicBezTo>
                  <a:cubicBezTo>
                    <a:pt x="7668" y="3285"/>
                    <a:pt x="7554" y="2099"/>
                    <a:pt x="8097" y="1345"/>
                  </a:cubicBezTo>
                  <a:cubicBezTo>
                    <a:pt x="8585" y="670"/>
                    <a:pt x="9386" y="333"/>
                    <a:pt x="10197" y="333"/>
                  </a:cubicBezTo>
                  <a:cubicBezTo>
                    <a:pt x="10410" y="333"/>
                    <a:pt x="10623" y="356"/>
                    <a:pt x="10831" y="403"/>
                  </a:cubicBezTo>
                  <a:cubicBezTo>
                    <a:pt x="10838" y="404"/>
                    <a:pt x="10844" y="405"/>
                    <a:pt x="10850" y="405"/>
                  </a:cubicBezTo>
                  <a:cubicBezTo>
                    <a:pt x="10942" y="405"/>
                    <a:pt x="10908" y="235"/>
                    <a:pt x="10842" y="203"/>
                  </a:cubicBezTo>
                  <a:cubicBezTo>
                    <a:pt x="10547" y="64"/>
                    <a:pt x="10231" y="0"/>
                    <a:pt x="99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" name="Google Shape;102;p2"/>
          <p:cNvGrpSpPr/>
          <p:nvPr/>
        </p:nvGrpSpPr>
        <p:grpSpPr>
          <a:xfrm>
            <a:off x="830000" y="2346230"/>
            <a:ext cx="468336" cy="446495"/>
            <a:chOff x="984375" y="2346230"/>
            <a:chExt cx="468336" cy="446495"/>
          </a:xfrm>
        </p:grpSpPr>
        <p:sp>
          <p:nvSpPr>
            <p:cNvPr id="103" name="Google Shape;103;p2"/>
            <p:cNvSpPr/>
            <p:nvPr/>
          </p:nvSpPr>
          <p:spPr>
            <a:xfrm>
              <a:off x="1139896" y="2346230"/>
              <a:ext cx="312816" cy="368096"/>
            </a:xfrm>
            <a:custGeom>
              <a:avLst/>
              <a:gdLst/>
              <a:ahLst/>
              <a:cxnLst/>
              <a:rect l="l" t="t" r="r" b="b"/>
              <a:pathLst>
                <a:path w="8024" h="9442" extrusionOk="0">
                  <a:moveTo>
                    <a:pt x="2655" y="2271"/>
                  </a:moveTo>
                  <a:cubicBezTo>
                    <a:pt x="3185" y="2271"/>
                    <a:pt x="3508" y="3208"/>
                    <a:pt x="3086" y="3691"/>
                  </a:cubicBezTo>
                  <a:cubicBezTo>
                    <a:pt x="2907" y="3895"/>
                    <a:pt x="2638" y="4014"/>
                    <a:pt x="2369" y="4014"/>
                  </a:cubicBezTo>
                  <a:cubicBezTo>
                    <a:pt x="2348" y="4014"/>
                    <a:pt x="2327" y="4013"/>
                    <a:pt x="2306" y="4012"/>
                  </a:cubicBezTo>
                  <a:cubicBezTo>
                    <a:pt x="2204" y="4005"/>
                    <a:pt x="2100" y="3978"/>
                    <a:pt x="2022" y="3914"/>
                  </a:cubicBezTo>
                  <a:cubicBezTo>
                    <a:pt x="1829" y="3765"/>
                    <a:pt x="1846" y="3474"/>
                    <a:pt x="1886" y="3238"/>
                  </a:cubicBezTo>
                  <a:cubicBezTo>
                    <a:pt x="1937" y="2964"/>
                    <a:pt x="2008" y="2677"/>
                    <a:pt x="2211" y="2484"/>
                  </a:cubicBezTo>
                  <a:cubicBezTo>
                    <a:pt x="2367" y="2334"/>
                    <a:pt x="2518" y="2271"/>
                    <a:pt x="2655" y="2271"/>
                  </a:cubicBezTo>
                  <a:close/>
                  <a:moveTo>
                    <a:pt x="4035" y="6913"/>
                  </a:moveTo>
                  <a:cubicBezTo>
                    <a:pt x="4604" y="6913"/>
                    <a:pt x="5210" y="7741"/>
                    <a:pt x="4695" y="8114"/>
                  </a:cubicBezTo>
                  <a:cubicBezTo>
                    <a:pt x="4582" y="8199"/>
                    <a:pt x="4435" y="8219"/>
                    <a:pt x="4293" y="8219"/>
                  </a:cubicBezTo>
                  <a:cubicBezTo>
                    <a:pt x="4281" y="8219"/>
                    <a:pt x="4270" y="8219"/>
                    <a:pt x="4259" y="8219"/>
                  </a:cubicBezTo>
                  <a:cubicBezTo>
                    <a:pt x="3951" y="8216"/>
                    <a:pt x="3606" y="8117"/>
                    <a:pt x="3468" y="7844"/>
                  </a:cubicBezTo>
                  <a:cubicBezTo>
                    <a:pt x="3390" y="7688"/>
                    <a:pt x="3397" y="7492"/>
                    <a:pt x="3471" y="7334"/>
                  </a:cubicBezTo>
                  <a:cubicBezTo>
                    <a:pt x="3613" y="7031"/>
                    <a:pt x="3821" y="6913"/>
                    <a:pt x="4035" y="6913"/>
                  </a:cubicBezTo>
                  <a:close/>
                  <a:moveTo>
                    <a:pt x="3373" y="0"/>
                  </a:moveTo>
                  <a:cubicBezTo>
                    <a:pt x="3358" y="0"/>
                    <a:pt x="3342" y="0"/>
                    <a:pt x="3326" y="1"/>
                  </a:cubicBezTo>
                  <a:cubicBezTo>
                    <a:pt x="1" y="38"/>
                    <a:pt x="18" y="4752"/>
                    <a:pt x="72" y="5918"/>
                  </a:cubicBezTo>
                  <a:cubicBezTo>
                    <a:pt x="498" y="6306"/>
                    <a:pt x="869" y="6773"/>
                    <a:pt x="1147" y="7161"/>
                  </a:cubicBezTo>
                  <a:cubicBezTo>
                    <a:pt x="1542" y="7715"/>
                    <a:pt x="1859" y="8354"/>
                    <a:pt x="2025" y="9017"/>
                  </a:cubicBezTo>
                  <a:cubicBezTo>
                    <a:pt x="2837" y="9279"/>
                    <a:pt x="3763" y="9442"/>
                    <a:pt x="4614" y="9442"/>
                  </a:cubicBezTo>
                  <a:cubicBezTo>
                    <a:pt x="5883" y="9442"/>
                    <a:pt x="6985" y="9079"/>
                    <a:pt x="7297" y="8138"/>
                  </a:cubicBezTo>
                  <a:cubicBezTo>
                    <a:pt x="8023" y="5948"/>
                    <a:pt x="4647" y="5154"/>
                    <a:pt x="4647" y="5154"/>
                  </a:cubicBezTo>
                  <a:cubicBezTo>
                    <a:pt x="4647" y="5154"/>
                    <a:pt x="7097" y="0"/>
                    <a:pt x="33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1211160" y="2434726"/>
              <a:ext cx="65495" cy="68029"/>
            </a:xfrm>
            <a:custGeom>
              <a:avLst/>
              <a:gdLst/>
              <a:ahLst/>
              <a:cxnLst/>
              <a:rect l="l" t="t" r="r" b="b"/>
              <a:pathLst>
                <a:path w="1680" h="1745" extrusionOk="0">
                  <a:moveTo>
                    <a:pt x="827" y="1"/>
                  </a:moveTo>
                  <a:cubicBezTo>
                    <a:pt x="690" y="1"/>
                    <a:pt x="539" y="64"/>
                    <a:pt x="383" y="214"/>
                  </a:cubicBezTo>
                  <a:cubicBezTo>
                    <a:pt x="180" y="407"/>
                    <a:pt x="109" y="694"/>
                    <a:pt x="58" y="968"/>
                  </a:cubicBezTo>
                  <a:cubicBezTo>
                    <a:pt x="18" y="1204"/>
                    <a:pt x="1" y="1495"/>
                    <a:pt x="194" y="1644"/>
                  </a:cubicBezTo>
                  <a:cubicBezTo>
                    <a:pt x="272" y="1708"/>
                    <a:pt x="376" y="1735"/>
                    <a:pt x="478" y="1742"/>
                  </a:cubicBezTo>
                  <a:cubicBezTo>
                    <a:pt x="499" y="1743"/>
                    <a:pt x="520" y="1744"/>
                    <a:pt x="541" y="1744"/>
                  </a:cubicBezTo>
                  <a:cubicBezTo>
                    <a:pt x="810" y="1744"/>
                    <a:pt x="1079" y="1625"/>
                    <a:pt x="1258" y="1421"/>
                  </a:cubicBezTo>
                  <a:cubicBezTo>
                    <a:pt x="1680" y="938"/>
                    <a:pt x="1357" y="1"/>
                    <a:pt x="8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1272016" y="2615733"/>
              <a:ext cx="71031" cy="50953"/>
            </a:xfrm>
            <a:custGeom>
              <a:avLst/>
              <a:gdLst/>
              <a:ahLst/>
              <a:cxnLst/>
              <a:rect l="l" t="t" r="r" b="b"/>
              <a:pathLst>
                <a:path w="1822" h="1307" extrusionOk="0">
                  <a:moveTo>
                    <a:pt x="646" y="0"/>
                  </a:moveTo>
                  <a:cubicBezTo>
                    <a:pt x="432" y="0"/>
                    <a:pt x="224" y="118"/>
                    <a:pt x="82" y="421"/>
                  </a:cubicBezTo>
                  <a:cubicBezTo>
                    <a:pt x="8" y="579"/>
                    <a:pt x="1" y="775"/>
                    <a:pt x="79" y="931"/>
                  </a:cubicBezTo>
                  <a:cubicBezTo>
                    <a:pt x="217" y="1204"/>
                    <a:pt x="562" y="1303"/>
                    <a:pt x="870" y="1306"/>
                  </a:cubicBezTo>
                  <a:cubicBezTo>
                    <a:pt x="881" y="1306"/>
                    <a:pt x="892" y="1306"/>
                    <a:pt x="904" y="1306"/>
                  </a:cubicBezTo>
                  <a:cubicBezTo>
                    <a:pt x="1046" y="1306"/>
                    <a:pt x="1193" y="1286"/>
                    <a:pt x="1306" y="1201"/>
                  </a:cubicBezTo>
                  <a:cubicBezTo>
                    <a:pt x="1821" y="828"/>
                    <a:pt x="1215" y="0"/>
                    <a:pt x="6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984375" y="2470319"/>
              <a:ext cx="249543" cy="322406"/>
            </a:xfrm>
            <a:custGeom>
              <a:avLst/>
              <a:gdLst/>
              <a:ahLst/>
              <a:cxnLst/>
              <a:rect l="l" t="t" r="r" b="b"/>
              <a:pathLst>
                <a:path w="6401" h="8270" extrusionOk="0">
                  <a:moveTo>
                    <a:pt x="1000" y="0"/>
                  </a:moveTo>
                  <a:cubicBezTo>
                    <a:pt x="974" y="0"/>
                    <a:pt x="947" y="2"/>
                    <a:pt x="920" y="4"/>
                  </a:cubicBezTo>
                  <a:cubicBezTo>
                    <a:pt x="58" y="82"/>
                    <a:pt x="1" y="1457"/>
                    <a:pt x="789" y="1457"/>
                  </a:cubicBezTo>
                  <a:cubicBezTo>
                    <a:pt x="851" y="1457"/>
                    <a:pt x="918" y="1448"/>
                    <a:pt x="990" y="1430"/>
                  </a:cubicBezTo>
                  <a:cubicBezTo>
                    <a:pt x="1031" y="1420"/>
                    <a:pt x="1024" y="1319"/>
                    <a:pt x="981" y="1319"/>
                  </a:cubicBezTo>
                  <a:cubicBezTo>
                    <a:pt x="976" y="1319"/>
                    <a:pt x="971" y="1319"/>
                    <a:pt x="966" y="1319"/>
                  </a:cubicBezTo>
                  <a:cubicBezTo>
                    <a:pt x="97" y="1319"/>
                    <a:pt x="395" y="232"/>
                    <a:pt x="1059" y="232"/>
                  </a:cubicBezTo>
                  <a:cubicBezTo>
                    <a:pt x="1131" y="232"/>
                    <a:pt x="1208" y="245"/>
                    <a:pt x="1288" y="274"/>
                  </a:cubicBezTo>
                  <a:cubicBezTo>
                    <a:pt x="1687" y="420"/>
                    <a:pt x="1869" y="913"/>
                    <a:pt x="1954" y="1288"/>
                  </a:cubicBezTo>
                  <a:cubicBezTo>
                    <a:pt x="1998" y="1491"/>
                    <a:pt x="2021" y="1701"/>
                    <a:pt x="2011" y="1907"/>
                  </a:cubicBezTo>
                  <a:cubicBezTo>
                    <a:pt x="2011" y="1991"/>
                    <a:pt x="1994" y="2072"/>
                    <a:pt x="1987" y="2157"/>
                  </a:cubicBezTo>
                  <a:cubicBezTo>
                    <a:pt x="1842" y="2316"/>
                    <a:pt x="1792" y="2542"/>
                    <a:pt x="1910" y="2796"/>
                  </a:cubicBezTo>
                  <a:cubicBezTo>
                    <a:pt x="2129" y="3272"/>
                    <a:pt x="2545" y="3482"/>
                    <a:pt x="2934" y="3809"/>
                  </a:cubicBezTo>
                  <a:cubicBezTo>
                    <a:pt x="3309" y="4123"/>
                    <a:pt x="3643" y="4479"/>
                    <a:pt x="3958" y="4853"/>
                  </a:cubicBezTo>
                  <a:cubicBezTo>
                    <a:pt x="4749" y="5800"/>
                    <a:pt x="5762" y="7063"/>
                    <a:pt x="6131" y="8236"/>
                  </a:cubicBezTo>
                  <a:cubicBezTo>
                    <a:pt x="6138" y="8260"/>
                    <a:pt x="6149" y="8269"/>
                    <a:pt x="6160" y="8269"/>
                  </a:cubicBezTo>
                  <a:cubicBezTo>
                    <a:pt x="6192" y="8269"/>
                    <a:pt x="6229" y="8194"/>
                    <a:pt x="6229" y="8161"/>
                  </a:cubicBezTo>
                  <a:cubicBezTo>
                    <a:pt x="6188" y="7350"/>
                    <a:pt x="6401" y="6668"/>
                    <a:pt x="6201" y="5854"/>
                  </a:cubicBezTo>
                  <a:cubicBezTo>
                    <a:pt x="6201" y="5847"/>
                    <a:pt x="6198" y="5840"/>
                    <a:pt x="6198" y="5834"/>
                  </a:cubicBezTo>
                  <a:cubicBezTo>
                    <a:pt x="6032" y="5171"/>
                    <a:pt x="5715" y="4532"/>
                    <a:pt x="5320" y="3978"/>
                  </a:cubicBezTo>
                  <a:cubicBezTo>
                    <a:pt x="5042" y="3590"/>
                    <a:pt x="4671" y="3123"/>
                    <a:pt x="4245" y="2735"/>
                  </a:cubicBezTo>
                  <a:cubicBezTo>
                    <a:pt x="3751" y="2286"/>
                    <a:pt x="3183" y="1934"/>
                    <a:pt x="2595" y="1917"/>
                  </a:cubicBezTo>
                  <a:cubicBezTo>
                    <a:pt x="2587" y="1916"/>
                    <a:pt x="2579" y="1916"/>
                    <a:pt x="2571" y="1916"/>
                  </a:cubicBezTo>
                  <a:cubicBezTo>
                    <a:pt x="2462" y="1916"/>
                    <a:pt x="2359" y="1936"/>
                    <a:pt x="2264" y="1971"/>
                  </a:cubicBezTo>
                  <a:cubicBezTo>
                    <a:pt x="2268" y="1582"/>
                    <a:pt x="2116" y="1089"/>
                    <a:pt x="2032" y="879"/>
                  </a:cubicBezTo>
                  <a:cubicBezTo>
                    <a:pt x="1854" y="443"/>
                    <a:pt x="1504" y="0"/>
                    <a:pt x="10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7" name="Google Shape;107;p2"/>
          <p:cNvSpPr/>
          <p:nvPr/>
        </p:nvSpPr>
        <p:spPr>
          <a:xfrm>
            <a:off x="2501326" y="4475808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2"/>
          <p:cNvSpPr/>
          <p:nvPr/>
        </p:nvSpPr>
        <p:spPr>
          <a:xfrm>
            <a:off x="8362925" y="3105600"/>
            <a:ext cx="212090" cy="245454"/>
          </a:xfrm>
          <a:custGeom>
            <a:avLst/>
            <a:gdLst/>
            <a:ahLst/>
            <a:cxnLst/>
            <a:rect l="l" t="t" r="r" b="b"/>
            <a:pathLst>
              <a:path w="6128" h="7092" extrusionOk="0">
                <a:moveTo>
                  <a:pt x="2717" y="1"/>
                </a:moveTo>
                <a:cubicBezTo>
                  <a:pt x="2679" y="1"/>
                  <a:pt x="2638" y="7"/>
                  <a:pt x="2596" y="20"/>
                </a:cubicBezTo>
                <a:cubicBezTo>
                  <a:pt x="2167" y="152"/>
                  <a:pt x="2528" y="1263"/>
                  <a:pt x="1886" y="2413"/>
                </a:cubicBezTo>
                <a:cubicBezTo>
                  <a:pt x="1247" y="3562"/>
                  <a:pt x="1" y="3646"/>
                  <a:pt x="54" y="4082"/>
                </a:cubicBezTo>
                <a:cubicBezTo>
                  <a:pt x="109" y="4521"/>
                  <a:pt x="1859" y="4082"/>
                  <a:pt x="2406" y="5014"/>
                </a:cubicBezTo>
                <a:cubicBezTo>
                  <a:pt x="2938" y="5923"/>
                  <a:pt x="3005" y="7092"/>
                  <a:pt x="3364" y="7092"/>
                </a:cubicBezTo>
                <a:cubicBezTo>
                  <a:pt x="3373" y="7092"/>
                  <a:pt x="3381" y="7091"/>
                  <a:pt x="3390" y="7090"/>
                </a:cubicBezTo>
                <a:cubicBezTo>
                  <a:pt x="3772" y="7036"/>
                  <a:pt x="3552" y="4903"/>
                  <a:pt x="4427" y="4356"/>
                </a:cubicBezTo>
                <a:cubicBezTo>
                  <a:pt x="5303" y="3812"/>
                  <a:pt x="6127" y="3886"/>
                  <a:pt x="6070" y="3366"/>
                </a:cubicBezTo>
                <a:cubicBezTo>
                  <a:pt x="6015" y="2845"/>
                  <a:pt x="4306" y="2825"/>
                  <a:pt x="3870" y="2169"/>
                </a:cubicBezTo>
                <a:cubicBezTo>
                  <a:pt x="3457" y="1549"/>
                  <a:pt x="3322" y="1"/>
                  <a:pt x="2717" y="1"/>
                </a:cubicBezTo>
                <a:close/>
              </a:path>
            </a:pathLst>
          </a:custGeom>
          <a:solidFill>
            <a:srgbClr val="FECE5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2"/>
          <p:cNvSpPr/>
          <p:nvPr/>
        </p:nvSpPr>
        <p:spPr>
          <a:xfrm>
            <a:off x="8579172" y="3353100"/>
            <a:ext cx="134425" cy="155572"/>
          </a:xfrm>
          <a:custGeom>
            <a:avLst/>
            <a:gdLst/>
            <a:ahLst/>
            <a:cxnLst/>
            <a:rect l="l" t="t" r="r" b="b"/>
            <a:pathLst>
              <a:path w="3884" h="4495" extrusionOk="0">
                <a:moveTo>
                  <a:pt x="1723" y="1"/>
                </a:moveTo>
                <a:cubicBezTo>
                  <a:pt x="1699" y="1"/>
                  <a:pt x="1673" y="4"/>
                  <a:pt x="1647" y="13"/>
                </a:cubicBezTo>
                <a:cubicBezTo>
                  <a:pt x="1373" y="97"/>
                  <a:pt x="1603" y="800"/>
                  <a:pt x="1197" y="1530"/>
                </a:cubicBezTo>
                <a:cubicBezTo>
                  <a:pt x="792" y="2257"/>
                  <a:pt x="1" y="2311"/>
                  <a:pt x="35" y="2588"/>
                </a:cubicBezTo>
                <a:cubicBezTo>
                  <a:pt x="72" y="2865"/>
                  <a:pt x="1180" y="2588"/>
                  <a:pt x="1525" y="3176"/>
                </a:cubicBezTo>
                <a:cubicBezTo>
                  <a:pt x="1865" y="3754"/>
                  <a:pt x="1905" y="4495"/>
                  <a:pt x="2135" y="4495"/>
                </a:cubicBezTo>
                <a:cubicBezTo>
                  <a:pt x="2140" y="4495"/>
                  <a:pt x="2145" y="4494"/>
                  <a:pt x="2150" y="4494"/>
                </a:cubicBezTo>
                <a:cubicBezTo>
                  <a:pt x="2394" y="4460"/>
                  <a:pt x="2255" y="3108"/>
                  <a:pt x="2809" y="2760"/>
                </a:cubicBezTo>
                <a:cubicBezTo>
                  <a:pt x="3364" y="2416"/>
                  <a:pt x="3883" y="2463"/>
                  <a:pt x="3850" y="2135"/>
                </a:cubicBezTo>
                <a:cubicBezTo>
                  <a:pt x="3816" y="1804"/>
                  <a:pt x="2732" y="1790"/>
                  <a:pt x="2454" y="1374"/>
                </a:cubicBezTo>
                <a:cubicBezTo>
                  <a:pt x="2193" y="984"/>
                  <a:pt x="2109" y="1"/>
                  <a:pt x="1723" y="1"/>
                </a:cubicBezTo>
                <a:close/>
              </a:path>
            </a:pathLst>
          </a:custGeom>
          <a:solidFill>
            <a:srgbClr val="FECE5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2"/>
          <p:cNvSpPr/>
          <p:nvPr/>
        </p:nvSpPr>
        <p:spPr>
          <a:xfrm>
            <a:off x="7197175" y="4475800"/>
            <a:ext cx="308250" cy="434350"/>
          </a:xfrm>
          <a:custGeom>
            <a:avLst/>
            <a:gdLst/>
            <a:ahLst/>
            <a:cxnLst/>
            <a:rect l="l" t="t" r="r" b="b"/>
            <a:pathLst>
              <a:path w="12330" h="17374" extrusionOk="0">
                <a:moveTo>
                  <a:pt x="5744" y="2943"/>
                </a:moveTo>
                <a:cubicBezTo>
                  <a:pt x="6000" y="2943"/>
                  <a:pt x="6253" y="3008"/>
                  <a:pt x="6486" y="3160"/>
                </a:cubicBezTo>
                <a:cubicBezTo>
                  <a:pt x="7064" y="3542"/>
                  <a:pt x="6932" y="4475"/>
                  <a:pt x="6557" y="4917"/>
                </a:cubicBezTo>
                <a:cubicBezTo>
                  <a:pt x="6236" y="5296"/>
                  <a:pt x="5799" y="5401"/>
                  <a:pt x="5317" y="5451"/>
                </a:cubicBezTo>
                <a:cubicBezTo>
                  <a:pt x="5119" y="5474"/>
                  <a:pt x="4907" y="5486"/>
                  <a:pt x="4688" y="5486"/>
                </a:cubicBezTo>
                <a:cubicBezTo>
                  <a:pt x="4214" y="5486"/>
                  <a:pt x="3705" y="5430"/>
                  <a:pt x="3224" y="5303"/>
                </a:cubicBezTo>
                <a:cubicBezTo>
                  <a:pt x="3411" y="4721"/>
                  <a:pt x="3711" y="4174"/>
                  <a:pt x="4087" y="3762"/>
                </a:cubicBezTo>
                <a:cubicBezTo>
                  <a:pt x="4479" y="3328"/>
                  <a:pt x="5119" y="2943"/>
                  <a:pt x="5744" y="2943"/>
                </a:cubicBezTo>
                <a:close/>
                <a:moveTo>
                  <a:pt x="7668" y="7415"/>
                </a:moveTo>
                <a:cubicBezTo>
                  <a:pt x="7916" y="7415"/>
                  <a:pt x="8150" y="7471"/>
                  <a:pt x="8341" y="7611"/>
                </a:cubicBezTo>
                <a:cubicBezTo>
                  <a:pt x="9486" y="8449"/>
                  <a:pt x="7439" y="9199"/>
                  <a:pt x="6911" y="9307"/>
                </a:cubicBezTo>
                <a:cubicBezTo>
                  <a:pt x="6670" y="9357"/>
                  <a:pt x="6423" y="9382"/>
                  <a:pt x="6177" y="9382"/>
                </a:cubicBezTo>
                <a:cubicBezTo>
                  <a:pt x="5805" y="9382"/>
                  <a:pt x="5435" y="9325"/>
                  <a:pt x="5083" y="9216"/>
                </a:cubicBezTo>
                <a:cubicBezTo>
                  <a:pt x="5330" y="8726"/>
                  <a:pt x="5685" y="8290"/>
                  <a:pt x="6117" y="7972"/>
                </a:cubicBezTo>
                <a:cubicBezTo>
                  <a:pt x="6485" y="7701"/>
                  <a:pt x="7111" y="7415"/>
                  <a:pt x="7668" y="7415"/>
                </a:cubicBezTo>
                <a:close/>
                <a:moveTo>
                  <a:pt x="9861" y="12548"/>
                </a:moveTo>
                <a:cubicBezTo>
                  <a:pt x="10332" y="12548"/>
                  <a:pt x="10823" y="12858"/>
                  <a:pt x="10639" y="13386"/>
                </a:cubicBezTo>
                <a:cubicBezTo>
                  <a:pt x="10386" y="14119"/>
                  <a:pt x="9312" y="14414"/>
                  <a:pt x="8609" y="14414"/>
                </a:cubicBezTo>
                <a:cubicBezTo>
                  <a:pt x="8589" y="14414"/>
                  <a:pt x="8570" y="14413"/>
                  <a:pt x="8550" y="14413"/>
                </a:cubicBezTo>
                <a:cubicBezTo>
                  <a:pt x="8527" y="14413"/>
                  <a:pt x="8503" y="14410"/>
                  <a:pt x="8483" y="14410"/>
                </a:cubicBezTo>
                <a:cubicBezTo>
                  <a:pt x="8513" y="14102"/>
                  <a:pt x="8588" y="13801"/>
                  <a:pt x="8716" y="13524"/>
                </a:cubicBezTo>
                <a:cubicBezTo>
                  <a:pt x="8872" y="13187"/>
                  <a:pt x="9098" y="12828"/>
                  <a:pt x="9439" y="12646"/>
                </a:cubicBezTo>
                <a:cubicBezTo>
                  <a:pt x="9563" y="12580"/>
                  <a:pt x="9711" y="12548"/>
                  <a:pt x="9861" y="12548"/>
                </a:cubicBezTo>
                <a:close/>
                <a:moveTo>
                  <a:pt x="3123" y="0"/>
                </a:moveTo>
                <a:cubicBezTo>
                  <a:pt x="3122" y="0"/>
                  <a:pt x="3121" y="0"/>
                  <a:pt x="3120" y="0"/>
                </a:cubicBezTo>
                <a:cubicBezTo>
                  <a:pt x="1112" y="48"/>
                  <a:pt x="1" y="3069"/>
                  <a:pt x="1214" y="4546"/>
                </a:cubicBezTo>
                <a:cubicBezTo>
                  <a:pt x="1549" y="4951"/>
                  <a:pt x="2065" y="5289"/>
                  <a:pt x="2664" y="5532"/>
                </a:cubicBezTo>
                <a:cubicBezTo>
                  <a:pt x="2464" y="6468"/>
                  <a:pt x="2563" y="7455"/>
                  <a:pt x="3049" y="8209"/>
                </a:cubicBezTo>
                <a:cubicBezTo>
                  <a:pt x="3411" y="8766"/>
                  <a:pt x="3931" y="9175"/>
                  <a:pt x="4522" y="9439"/>
                </a:cubicBezTo>
                <a:cubicBezTo>
                  <a:pt x="4174" y="10389"/>
                  <a:pt x="4181" y="11466"/>
                  <a:pt x="4671" y="12362"/>
                </a:cubicBezTo>
                <a:cubicBezTo>
                  <a:pt x="5313" y="13544"/>
                  <a:pt x="6648" y="14488"/>
                  <a:pt x="8034" y="14714"/>
                </a:cubicBezTo>
                <a:cubicBezTo>
                  <a:pt x="8047" y="15312"/>
                  <a:pt x="8220" y="15904"/>
                  <a:pt x="8571" y="16367"/>
                </a:cubicBezTo>
                <a:cubicBezTo>
                  <a:pt x="9169" y="17154"/>
                  <a:pt x="9912" y="17373"/>
                  <a:pt x="10724" y="17373"/>
                </a:cubicBezTo>
                <a:cubicBezTo>
                  <a:pt x="11173" y="17373"/>
                  <a:pt x="11643" y="17306"/>
                  <a:pt x="12122" y="17231"/>
                </a:cubicBezTo>
                <a:cubicBezTo>
                  <a:pt x="12329" y="17199"/>
                  <a:pt x="12214" y="16934"/>
                  <a:pt x="12047" y="16934"/>
                </a:cubicBezTo>
                <a:cubicBezTo>
                  <a:pt x="12042" y="16934"/>
                  <a:pt x="12037" y="16934"/>
                  <a:pt x="12031" y="16934"/>
                </a:cubicBezTo>
                <a:cubicBezTo>
                  <a:pt x="11605" y="16982"/>
                  <a:pt x="11179" y="17046"/>
                  <a:pt x="10767" y="17046"/>
                </a:cubicBezTo>
                <a:cubicBezTo>
                  <a:pt x="10208" y="17046"/>
                  <a:pt x="9674" y="16927"/>
                  <a:pt x="9196" y="16484"/>
                </a:cubicBezTo>
                <a:cubicBezTo>
                  <a:pt x="8713" y="16042"/>
                  <a:pt x="8480" y="15403"/>
                  <a:pt x="8466" y="14761"/>
                </a:cubicBezTo>
                <a:lnTo>
                  <a:pt x="8466" y="14761"/>
                </a:lnTo>
                <a:cubicBezTo>
                  <a:pt x="8527" y="14764"/>
                  <a:pt x="8589" y="14765"/>
                  <a:pt x="8650" y="14765"/>
                </a:cubicBezTo>
                <a:cubicBezTo>
                  <a:pt x="9094" y="14765"/>
                  <a:pt x="9533" y="14686"/>
                  <a:pt x="9946" y="14508"/>
                </a:cubicBezTo>
                <a:cubicBezTo>
                  <a:pt x="10713" y="14183"/>
                  <a:pt x="11609" y="13196"/>
                  <a:pt x="10798" y="12393"/>
                </a:cubicBezTo>
                <a:cubicBezTo>
                  <a:pt x="10589" y="12183"/>
                  <a:pt x="10331" y="12098"/>
                  <a:pt x="10064" y="12098"/>
                </a:cubicBezTo>
                <a:cubicBezTo>
                  <a:pt x="9562" y="12098"/>
                  <a:pt x="9026" y="12399"/>
                  <a:pt x="8713" y="12747"/>
                </a:cubicBezTo>
                <a:cubicBezTo>
                  <a:pt x="8318" y="13183"/>
                  <a:pt x="8101" y="13764"/>
                  <a:pt x="8047" y="14359"/>
                </a:cubicBezTo>
                <a:cubicBezTo>
                  <a:pt x="6682" y="14119"/>
                  <a:pt x="5276" y="13071"/>
                  <a:pt x="4846" y="11791"/>
                </a:cubicBezTo>
                <a:cubicBezTo>
                  <a:pt x="4607" y="11081"/>
                  <a:pt x="4661" y="10297"/>
                  <a:pt x="4924" y="9590"/>
                </a:cubicBezTo>
                <a:cubicBezTo>
                  <a:pt x="5343" y="9725"/>
                  <a:pt x="5787" y="9793"/>
                  <a:pt x="6231" y="9793"/>
                </a:cubicBezTo>
                <a:cubicBezTo>
                  <a:pt x="6987" y="9793"/>
                  <a:pt x="7743" y="9596"/>
                  <a:pt x="8371" y="9196"/>
                </a:cubicBezTo>
                <a:cubicBezTo>
                  <a:pt x="8929" y="8837"/>
                  <a:pt x="9426" y="8097"/>
                  <a:pt x="8865" y="7516"/>
                </a:cubicBezTo>
                <a:cubicBezTo>
                  <a:pt x="8558" y="7195"/>
                  <a:pt x="8089" y="7075"/>
                  <a:pt x="7622" y="7075"/>
                </a:cubicBezTo>
                <a:cubicBezTo>
                  <a:pt x="7296" y="7075"/>
                  <a:pt x="6971" y="7133"/>
                  <a:pt x="6702" y="7222"/>
                </a:cubicBezTo>
                <a:cubicBezTo>
                  <a:pt x="5796" y="7519"/>
                  <a:pt x="5094" y="8219"/>
                  <a:pt x="4681" y="9063"/>
                </a:cubicBezTo>
                <a:cubicBezTo>
                  <a:pt x="3968" y="8736"/>
                  <a:pt x="3387" y="8161"/>
                  <a:pt x="3140" y="7347"/>
                </a:cubicBezTo>
                <a:cubicBezTo>
                  <a:pt x="2985" y="6830"/>
                  <a:pt x="2998" y="6252"/>
                  <a:pt x="3120" y="5691"/>
                </a:cubicBezTo>
                <a:lnTo>
                  <a:pt x="3120" y="5691"/>
                </a:lnTo>
                <a:cubicBezTo>
                  <a:pt x="3657" y="5856"/>
                  <a:pt x="4233" y="5947"/>
                  <a:pt x="4783" y="5947"/>
                </a:cubicBezTo>
                <a:cubicBezTo>
                  <a:pt x="5500" y="5947"/>
                  <a:pt x="6175" y="5792"/>
                  <a:pt x="6668" y="5445"/>
                </a:cubicBezTo>
                <a:cubicBezTo>
                  <a:pt x="7334" y="4972"/>
                  <a:pt x="7567" y="3961"/>
                  <a:pt x="7117" y="3261"/>
                </a:cubicBezTo>
                <a:cubicBezTo>
                  <a:pt x="6808" y="2776"/>
                  <a:pt x="6260" y="2579"/>
                  <a:pt x="5700" y="2579"/>
                </a:cubicBezTo>
                <a:cubicBezTo>
                  <a:pt x="5336" y="2579"/>
                  <a:pt x="4966" y="2663"/>
                  <a:pt x="4654" y="2805"/>
                </a:cubicBezTo>
                <a:cubicBezTo>
                  <a:pt x="3745" y="3221"/>
                  <a:pt x="3076" y="4133"/>
                  <a:pt x="2765" y="5150"/>
                </a:cubicBezTo>
                <a:cubicBezTo>
                  <a:pt x="2170" y="4921"/>
                  <a:pt x="1660" y="4552"/>
                  <a:pt x="1370" y="4008"/>
                </a:cubicBezTo>
                <a:cubicBezTo>
                  <a:pt x="707" y="2762"/>
                  <a:pt x="1674" y="376"/>
                  <a:pt x="3208" y="298"/>
                </a:cubicBezTo>
                <a:cubicBezTo>
                  <a:pt x="3426" y="288"/>
                  <a:pt x="3294" y="0"/>
                  <a:pt x="3123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2"/>
          <p:cNvSpPr/>
          <p:nvPr/>
        </p:nvSpPr>
        <p:spPr>
          <a:xfrm>
            <a:off x="3817653" y="4668300"/>
            <a:ext cx="1508696" cy="487128"/>
          </a:xfrm>
          <a:custGeom>
            <a:avLst/>
            <a:gdLst/>
            <a:ahLst/>
            <a:cxnLst/>
            <a:rect l="l" t="t" r="r" b="b"/>
            <a:pathLst>
              <a:path w="24204" h="7815" extrusionOk="0">
                <a:moveTo>
                  <a:pt x="16155" y="1"/>
                </a:moveTo>
                <a:cubicBezTo>
                  <a:pt x="14677" y="1"/>
                  <a:pt x="13024" y="802"/>
                  <a:pt x="12476" y="2554"/>
                </a:cubicBezTo>
                <a:cubicBezTo>
                  <a:pt x="12476" y="2554"/>
                  <a:pt x="11108" y="331"/>
                  <a:pt x="8285" y="331"/>
                </a:cubicBezTo>
                <a:cubicBezTo>
                  <a:pt x="8057" y="331"/>
                  <a:pt x="7820" y="346"/>
                  <a:pt x="7574" y="377"/>
                </a:cubicBezTo>
                <a:cubicBezTo>
                  <a:pt x="4269" y="796"/>
                  <a:pt x="4684" y="3932"/>
                  <a:pt x="4684" y="3932"/>
                </a:cubicBezTo>
                <a:cubicBezTo>
                  <a:pt x="4684" y="3932"/>
                  <a:pt x="4094" y="3782"/>
                  <a:pt x="3335" y="3782"/>
                </a:cubicBezTo>
                <a:cubicBezTo>
                  <a:pt x="2082" y="3782"/>
                  <a:pt x="367" y="4191"/>
                  <a:pt x="78" y="6358"/>
                </a:cubicBezTo>
                <a:cubicBezTo>
                  <a:pt x="0" y="6949"/>
                  <a:pt x="68" y="7429"/>
                  <a:pt x="237" y="7815"/>
                </a:cubicBezTo>
                <a:lnTo>
                  <a:pt x="23257" y="7815"/>
                </a:lnTo>
                <a:cubicBezTo>
                  <a:pt x="23686" y="7395"/>
                  <a:pt x="23993" y="6821"/>
                  <a:pt x="24047" y="6041"/>
                </a:cubicBezTo>
                <a:cubicBezTo>
                  <a:pt x="24204" y="3886"/>
                  <a:pt x="22100" y="3543"/>
                  <a:pt x="20743" y="3543"/>
                </a:cubicBezTo>
                <a:cubicBezTo>
                  <a:pt x="20109" y="3543"/>
                  <a:pt x="19638" y="3618"/>
                  <a:pt x="19638" y="3618"/>
                </a:cubicBezTo>
                <a:cubicBezTo>
                  <a:pt x="19638" y="3618"/>
                  <a:pt x="19816" y="1013"/>
                  <a:pt x="17302" y="177"/>
                </a:cubicBezTo>
                <a:cubicBezTo>
                  <a:pt x="16950" y="61"/>
                  <a:pt x="16559" y="1"/>
                  <a:pt x="161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2"/>
          <p:cNvSpPr/>
          <p:nvPr/>
        </p:nvSpPr>
        <p:spPr>
          <a:xfrm>
            <a:off x="8622825" y="2542127"/>
            <a:ext cx="394302" cy="520333"/>
          </a:xfrm>
          <a:custGeom>
            <a:avLst/>
            <a:gdLst/>
            <a:ahLst/>
            <a:cxnLst/>
            <a:rect l="l" t="t" r="r" b="b"/>
            <a:pathLst>
              <a:path w="9852" h="13001" extrusionOk="0">
                <a:moveTo>
                  <a:pt x="9327" y="222"/>
                </a:moveTo>
                <a:cubicBezTo>
                  <a:pt x="9344" y="3338"/>
                  <a:pt x="9324" y="6524"/>
                  <a:pt x="7479" y="9201"/>
                </a:cubicBezTo>
                <a:cubicBezTo>
                  <a:pt x="5989" y="11357"/>
                  <a:pt x="3580" y="12283"/>
                  <a:pt x="1069" y="12618"/>
                </a:cubicBezTo>
                <a:cubicBezTo>
                  <a:pt x="1302" y="11526"/>
                  <a:pt x="1691" y="10458"/>
                  <a:pt x="2177" y="9434"/>
                </a:cubicBezTo>
                <a:cubicBezTo>
                  <a:pt x="3046" y="9386"/>
                  <a:pt x="3904" y="9150"/>
                  <a:pt x="4749" y="8957"/>
                </a:cubicBezTo>
                <a:cubicBezTo>
                  <a:pt x="5573" y="8775"/>
                  <a:pt x="6387" y="8542"/>
                  <a:pt x="7101" y="8079"/>
                </a:cubicBezTo>
                <a:cubicBezTo>
                  <a:pt x="7132" y="8060"/>
                  <a:pt x="7123" y="7979"/>
                  <a:pt x="7086" y="7979"/>
                </a:cubicBezTo>
                <a:cubicBezTo>
                  <a:pt x="7083" y="7979"/>
                  <a:pt x="7080" y="7980"/>
                  <a:pt x="7077" y="7981"/>
                </a:cubicBezTo>
                <a:cubicBezTo>
                  <a:pt x="5570" y="8458"/>
                  <a:pt x="3948" y="8957"/>
                  <a:pt x="2352" y="9082"/>
                </a:cubicBezTo>
                <a:cubicBezTo>
                  <a:pt x="2803" y="8177"/>
                  <a:pt x="3316" y="7302"/>
                  <a:pt x="3857" y="6477"/>
                </a:cubicBezTo>
                <a:cubicBezTo>
                  <a:pt x="4096" y="6109"/>
                  <a:pt x="4350" y="5757"/>
                  <a:pt x="4603" y="5403"/>
                </a:cubicBezTo>
                <a:cubicBezTo>
                  <a:pt x="5344" y="5321"/>
                  <a:pt x="6091" y="5017"/>
                  <a:pt x="6790" y="4781"/>
                </a:cubicBezTo>
                <a:cubicBezTo>
                  <a:pt x="7340" y="4595"/>
                  <a:pt x="7817" y="4399"/>
                  <a:pt x="8237" y="3993"/>
                </a:cubicBezTo>
                <a:cubicBezTo>
                  <a:pt x="8257" y="3973"/>
                  <a:pt x="8260" y="3911"/>
                  <a:pt x="8231" y="3911"/>
                </a:cubicBezTo>
                <a:cubicBezTo>
                  <a:pt x="8227" y="3911"/>
                  <a:pt x="8222" y="3913"/>
                  <a:pt x="8216" y="3916"/>
                </a:cubicBezTo>
                <a:cubicBezTo>
                  <a:pt x="7655" y="4223"/>
                  <a:pt x="7053" y="4419"/>
                  <a:pt x="6438" y="4592"/>
                </a:cubicBezTo>
                <a:cubicBezTo>
                  <a:pt x="5952" y="4730"/>
                  <a:pt x="5374" y="4818"/>
                  <a:pt x="4877" y="5011"/>
                </a:cubicBezTo>
                <a:cubicBezTo>
                  <a:pt x="5222" y="4548"/>
                  <a:pt x="5576" y="4091"/>
                  <a:pt x="5941" y="3639"/>
                </a:cubicBezTo>
                <a:cubicBezTo>
                  <a:pt x="6682" y="2726"/>
                  <a:pt x="7588" y="1999"/>
                  <a:pt x="8374" y="1131"/>
                </a:cubicBezTo>
                <a:cubicBezTo>
                  <a:pt x="8386" y="1120"/>
                  <a:pt x="8386" y="1082"/>
                  <a:pt x="8369" y="1082"/>
                </a:cubicBezTo>
                <a:cubicBezTo>
                  <a:pt x="8366" y="1082"/>
                  <a:pt x="8363" y="1084"/>
                  <a:pt x="8358" y="1087"/>
                </a:cubicBezTo>
                <a:cubicBezTo>
                  <a:pt x="7563" y="1733"/>
                  <a:pt x="6833" y="2395"/>
                  <a:pt x="6151" y="3091"/>
                </a:cubicBezTo>
                <a:cubicBezTo>
                  <a:pt x="6164" y="2909"/>
                  <a:pt x="6148" y="2726"/>
                  <a:pt x="6151" y="2544"/>
                </a:cubicBezTo>
                <a:cubicBezTo>
                  <a:pt x="6158" y="2236"/>
                  <a:pt x="6178" y="1925"/>
                  <a:pt x="6209" y="1625"/>
                </a:cubicBezTo>
                <a:cubicBezTo>
                  <a:pt x="6211" y="1595"/>
                  <a:pt x="6193" y="1576"/>
                  <a:pt x="6175" y="1576"/>
                </a:cubicBezTo>
                <a:cubicBezTo>
                  <a:pt x="6162" y="1576"/>
                  <a:pt x="6150" y="1585"/>
                  <a:pt x="6144" y="1608"/>
                </a:cubicBezTo>
                <a:cubicBezTo>
                  <a:pt x="6060" y="1952"/>
                  <a:pt x="6013" y="2300"/>
                  <a:pt x="5992" y="2655"/>
                </a:cubicBezTo>
                <a:cubicBezTo>
                  <a:pt x="5982" y="2845"/>
                  <a:pt x="5908" y="3101"/>
                  <a:pt x="5966" y="3291"/>
                </a:cubicBezTo>
                <a:cubicBezTo>
                  <a:pt x="5256" y="4038"/>
                  <a:pt x="4600" y="4832"/>
                  <a:pt x="3992" y="5693"/>
                </a:cubicBezTo>
                <a:cubicBezTo>
                  <a:pt x="3938" y="5399"/>
                  <a:pt x="3820" y="5098"/>
                  <a:pt x="3756" y="4824"/>
                </a:cubicBezTo>
                <a:cubicBezTo>
                  <a:pt x="3667" y="4443"/>
                  <a:pt x="3654" y="3987"/>
                  <a:pt x="3495" y="3625"/>
                </a:cubicBezTo>
                <a:lnTo>
                  <a:pt x="3492" y="3625"/>
                </a:lnTo>
                <a:cubicBezTo>
                  <a:pt x="3343" y="3905"/>
                  <a:pt x="3424" y="4321"/>
                  <a:pt x="3464" y="4622"/>
                </a:cubicBezTo>
                <a:cubicBezTo>
                  <a:pt x="3525" y="5058"/>
                  <a:pt x="3606" y="5538"/>
                  <a:pt x="3820" y="5933"/>
                </a:cubicBezTo>
                <a:cubicBezTo>
                  <a:pt x="3610" y="6237"/>
                  <a:pt x="3404" y="6548"/>
                  <a:pt x="3204" y="6869"/>
                </a:cubicBezTo>
                <a:cubicBezTo>
                  <a:pt x="2917" y="7335"/>
                  <a:pt x="2630" y="7822"/>
                  <a:pt x="2360" y="8319"/>
                </a:cubicBezTo>
                <a:cubicBezTo>
                  <a:pt x="2296" y="8025"/>
                  <a:pt x="2177" y="7734"/>
                  <a:pt x="2123" y="7444"/>
                </a:cubicBezTo>
                <a:cubicBezTo>
                  <a:pt x="2045" y="7055"/>
                  <a:pt x="1995" y="6660"/>
                  <a:pt x="1992" y="6261"/>
                </a:cubicBezTo>
                <a:cubicBezTo>
                  <a:pt x="1992" y="6230"/>
                  <a:pt x="1974" y="6210"/>
                  <a:pt x="1956" y="6210"/>
                </a:cubicBezTo>
                <a:cubicBezTo>
                  <a:pt x="1942" y="6210"/>
                  <a:pt x="1928" y="6222"/>
                  <a:pt x="1920" y="6248"/>
                </a:cubicBezTo>
                <a:cubicBezTo>
                  <a:pt x="1741" y="6953"/>
                  <a:pt x="1914" y="7927"/>
                  <a:pt x="2211" y="8606"/>
                </a:cubicBezTo>
                <a:cubicBezTo>
                  <a:pt x="2116" y="8785"/>
                  <a:pt x="2025" y="8968"/>
                  <a:pt x="1934" y="9150"/>
                </a:cubicBezTo>
                <a:cubicBezTo>
                  <a:pt x="1914" y="9171"/>
                  <a:pt x="1900" y="9194"/>
                  <a:pt x="1900" y="9224"/>
                </a:cubicBezTo>
                <a:cubicBezTo>
                  <a:pt x="1417" y="10225"/>
                  <a:pt x="1025" y="11269"/>
                  <a:pt x="812" y="12334"/>
                </a:cubicBezTo>
                <a:cubicBezTo>
                  <a:pt x="275" y="11100"/>
                  <a:pt x="464" y="9363"/>
                  <a:pt x="680" y="8123"/>
                </a:cubicBezTo>
                <a:cubicBezTo>
                  <a:pt x="933" y="6663"/>
                  <a:pt x="1532" y="5264"/>
                  <a:pt x="2397" y="4064"/>
                </a:cubicBezTo>
                <a:cubicBezTo>
                  <a:pt x="4086" y="1712"/>
                  <a:pt x="6509" y="523"/>
                  <a:pt x="9327" y="222"/>
                </a:cubicBezTo>
                <a:close/>
                <a:moveTo>
                  <a:pt x="9392" y="1"/>
                </a:moveTo>
                <a:cubicBezTo>
                  <a:pt x="9378" y="1"/>
                  <a:pt x="9365" y="4"/>
                  <a:pt x="9355" y="12"/>
                </a:cubicBezTo>
                <a:cubicBezTo>
                  <a:pt x="9237" y="7"/>
                  <a:pt x="9119" y="4"/>
                  <a:pt x="9002" y="4"/>
                </a:cubicBezTo>
                <a:cubicBezTo>
                  <a:pt x="5921" y="4"/>
                  <a:pt x="3055" y="2028"/>
                  <a:pt x="1535" y="4626"/>
                </a:cubicBezTo>
                <a:cubicBezTo>
                  <a:pt x="755" y="5957"/>
                  <a:pt x="284" y="7450"/>
                  <a:pt x="173" y="8991"/>
                </a:cubicBezTo>
                <a:cubicBezTo>
                  <a:pt x="86" y="10222"/>
                  <a:pt x="1" y="11705"/>
                  <a:pt x="690" y="12789"/>
                </a:cubicBezTo>
                <a:cubicBezTo>
                  <a:pt x="697" y="12886"/>
                  <a:pt x="800" y="13000"/>
                  <a:pt x="930" y="13000"/>
                </a:cubicBezTo>
                <a:cubicBezTo>
                  <a:pt x="937" y="13000"/>
                  <a:pt x="943" y="13000"/>
                  <a:pt x="950" y="13000"/>
                </a:cubicBezTo>
                <a:cubicBezTo>
                  <a:pt x="3600" y="12776"/>
                  <a:pt x="6242" y="11698"/>
                  <a:pt x="7807" y="9461"/>
                </a:cubicBezTo>
                <a:cubicBezTo>
                  <a:pt x="9733" y="6707"/>
                  <a:pt x="9851" y="3344"/>
                  <a:pt x="9530" y="120"/>
                </a:cubicBezTo>
                <a:cubicBezTo>
                  <a:pt x="9525" y="59"/>
                  <a:pt x="9448" y="1"/>
                  <a:pt x="939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3" name="Google Shape;113;p2"/>
          <p:cNvGrpSpPr/>
          <p:nvPr/>
        </p:nvGrpSpPr>
        <p:grpSpPr>
          <a:xfrm rot="8999956">
            <a:off x="8178284" y="72684"/>
            <a:ext cx="581381" cy="933635"/>
            <a:chOff x="304350" y="3911000"/>
            <a:chExt cx="581394" cy="933655"/>
          </a:xfrm>
        </p:grpSpPr>
        <p:sp>
          <p:nvSpPr>
            <p:cNvPr id="114" name="Google Shape;114;p2"/>
            <p:cNvSpPr/>
            <p:nvPr/>
          </p:nvSpPr>
          <p:spPr>
            <a:xfrm>
              <a:off x="317622" y="4003813"/>
              <a:ext cx="91581" cy="114345"/>
            </a:xfrm>
            <a:custGeom>
              <a:avLst/>
              <a:gdLst/>
              <a:ahLst/>
              <a:cxnLst/>
              <a:rect l="l" t="t" r="r" b="b"/>
              <a:pathLst>
                <a:path w="2084" h="2602" extrusionOk="0">
                  <a:moveTo>
                    <a:pt x="688" y="0"/>
                  </a:moveTo>
                  <a:cubicBezTo>
                    <a:pt x="328" y="0"/>
                    <a:pt x="1" y="379"/>
                    <a:pt x="201" y="1026"/>
                  </a:cubicBezTo>
                  <a:cubicBezTo>
                    <a:pt x="438" y="1797"/>
                    <a:pt x="1472" y="2405"/>
                    <a:pt x="2084" y="2601"/>
                  </a:cubicBezTo>
                  <a:cubicBezTo>
                    <a:pt x="2060" y="2375"/>
                    <a:pt x="2040" y="2145"/>
                    <a:pt x="2023" y="1915"/>
                  </a:cubicBezTo>
                  <a:cubicBezTo>
                    <a:pt x="1746" y="1273"/>
                    <a:pt x="1344" y="418"/>
                    <a:pt x="1084" y="168"/>
                  </a:cubicBezTo>
                  <a:cubicBezTo>
                    <a:pt x="965" y="54"/>
                    <a:pt x="824" y="0"/>
                    <a:pt x="6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440801" y="4042309"/>
              <a:ext cx="97031" cy="155565"/>
            </a:xfrm>
            <a:custGeom>
              <a:avLst/>
              <a:gdLst/>
              <a:ahLst/>
              <a:cxnLst/>
              <a:rect l="l" t="t" r="r" b="b"/>
              <a:pathLst>
                <a:path w="2208" h="3540" extrusionOk="0">
                  <a:moveTo>
                    <a:pt x="1702" y="0"/>
                  </a:moveTo>
                  <a:cubicBezTo>
                    <a:pt x="1282" y="0"/>
                    <a:pt x="653" y="806"/>
                    <a:pt x="389" y="1549"/>
                  </a:cubicBezTo>
                  <a:cubicBezTo>
                    <a:pt x="224" y="2013"/>
                    <a:pt x="92" y="2537"/>
                    <a:pt x="1" y="2952"/>
                  </a:cubicBezTo>
                  <a:cubicBezTo>
                    <a:pt x="41" y="3148"/>
                    <a:pt x="85" y="3344"/>
                    <a:pt x="129" y="3540"/>
                  </a:cubicBezTo>
                  <a:cubicBezTo>
                    <a:pt x="754" y="3125"/>
                    <a:pt x="1667" y="2120"/>
                    <a:pt x="1916" y="1431"/>
                  </a:cubicBezTo>
                  <a:cubicBezTo>
                    <a:pt x="2208" y="634"/>
                    <a:pt x="2150" y="43"/>
                    <a:pt x="1734" y="2"/>
                  </a:cubicBezTo>
                  <a:cubicBezTo>
                    <a:pt x="1723" y="1"/>
                    <a:pt x="1713" y="0"/>
                    <a:pt x="1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304350" y="4191285"/>
              <a:ext cx="144667" cy="109071"/>
            </a:xfrm>
            <a:custGeom>
              <a:avLst/>
              <a:gdLst/>
              <a:ahLst/>
              <a:cxnLst/>
              <a:rect l="l" t="t" r="r" b="b"/>
              <a:pathLst>
                <a:path w="3292" h="2482" extrusionOk="0">
                  <a:moveTo>
                    <a:pt x="575" y="1"/>
                  </a:moveTo>
                  <a:cubicBezTo>
                    <a:pt x="471" y="1"/>
                    <a:pt x="393" y="22"/>
                    <a:pt x="348" y="65"/>
                  </a:cubicBezTo>
                  <a:cubicBezTo>
                    <a:pt x="0" y="404"/>
                    <a:pt x="189" y="1336"/>
                    <a:pt x="1203" y="1901"/>
                  </a:cubicBezTo>
                  <a:cubicBezTo>
                    <a:pt x="1991" y="2340"/>
                    <a:pt x="2916" y="2451"/>
                    <a:pt x="3292" y="2481"/>
                  </a:cubicBezTo>
                  <a:cubicBezTo>
                    <a:pt x="3180" y="2154"/>
                    <a:pt x="3082" y="1826"/>
                    <a:pt x="2987" y="1495"/>
                  </a:cubicBezTo>
                  <a:cubicBezTo>
                    <a:pt x="2292" y="556"/>
                    <a:pt x="1104" y="1"/>
                    <a:pt x="5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507027" y="4204908"/>
              <a:ext cx="111884" cy="188700"/>
            </a:xfrm>
            <a:custGeom>
              <a:avLst/>
              <a:gdLst/>
              <a:ahLst/>
              <a:cxnLst/>
              <a:rect l="l" t="t" r="r" b="b"/>
              <a:pathLst>
                <a:path w="2546" h="4294" extrusionOk="0">
                  <a:moveTo>
                    <a:pt x="1792" y="0"/>
                  </a:moveTo>
                  <a:cubicBezTo>
                    <a:pt x="1287" y="0"/>
                    <a:pt x="754" y="628"/>
                    <a:pt x="389" y="1716"/>
                  </a:cubicBezTo>
                  <a:cubicBezTo>
                    <a:pt x="136" y="2480"/>
                    <a:pt x="38" y="3263"/>
                    <a:pt x="1" y="3804"/>
                  </a:cubicBezTo>
                  <a:cubicBezTo>
                    <a:pt x="75" y="3966"/>
                    <a:pt x="156" y="4132"/>
                    <a:pt x="238" y="4294"/>
                  </a:cubicBezTo>
                  <a:cubicBezTo>
                    <a:pt x="2546" y="2513"/>
                    <a:pt x="2356" y="245"/>
                    <a:pt x="2153" y="114"/>
                  </a:cubicBezTo>
                  <a:cubicBezTo>
                    <a:pt x="2036" y="37"/>
                    <a:pt x="1915" y="0"/>
                    <a:pt x="17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316699" y="4391765"/>
              <a:ext cx="234051" cy="117817"/>
            </a:xfrm>
            <a:custGeom>
              <a:avLst/>
              <a:gdLst/>
              <a:ahLst/>
              <a:cxnLst/>
              <a:rect l="l" t="t" r="r" b="b"/>
              <a:pathLst>
                <a:path w="5326" h="2681" extrusionOk="0">
                  <a:moveTo>
                    <a:pt x="764" y="0"/>
                  </a:moveTo>
                  <a:cubicBezTo>
                    <a:pt x="0" y="0"/>
                    <a:pt x="446" y="930"/>
                    <a:pt x="1074" y="1516"/>
                  </a:cubicBezTo>
                  <a:cubicBezTo>
                    <a:pt x="1680" y="2086"/>
                    <a:pt x="3818" y="2680"/>
                    <a:pt x="5176" y="2680"/>
                  </a:cubicBezTo>
                  <a:cubicBezTo>
                    <a:pt x="5227" y="2680"/>
                    <a:pt x="5277" y="2679"/>
                    <a:pt x="5325" y="2678"/>
                  </a:cubicBezTo>
                  <a:cubicBezTo>
                    <a:pt x="5230" y="2526"/>
                    <a:pt x="5133" y="2377"/>
                    <a:pt x="5041" y="2225"/>
                  </a:cubicBezTo>
                  <a:cubicBezTo>
                    <a:pt x="3970" y="1525"/>
                    <a:pt x="1838" y="184"/>
                    <a:pt x="1024" y="28"/>
                  </a:cubicBezTo>
                  <a:cubicBezTo>
                    <a:pt x="925" y="9"/>
                    <a:pt x="839" y="0"/>
                    <a:pt x="7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608629" y="4335822"/>
              <a:ext cx="114872" cy="219989"/>
            </a:xfrm>
            <a:custGeom>
              <a:avLst/>
              <a:gdLst/>
              <a:ahLst/>
              <a:cxnLst/>
              <a:rect l="l" t="t" r="r" b="b"/>
              <a:pathLst>
                <a:path w="2614" h="5006" extrusionOk="0">
                  <a:moveTo>
                    <a:pt x="2283" y="1"/>
                  </a:moveTo>
                  <a:cubicBezTo>
                    <a:pt x="1944" y="1"/>
                    <a:pt x="1332" y="587"/>
                    <a:pt x="923" y="1285"/>
                  </a:cubicBezTo>
                  <a:cubicBezTo>
                    <a:pt x="179" y="2549"/>
                    <a:pt x="24" y="3985"/>
                    <a:pt x="0" y="4755"/>
                  </a:cubicBezTo>
                  <a:cubicBezTo>
                    <a:pt x="61" y="4840"/>
                    <a:pt x="122" y="4921"/>
                    <a:pt x="183" y="5005"/>
                  </a:cubicBezTo>
                  <a:cubicBezTo>
                    <a:pt x="899" y="3775"/>
                    <a:pt x="2085" y="2450"/>
                    <a:pt x="2454" y="926"/>
                  </a:cubicBezTo>
                  <a:cubicBezTo>
                    <a:pt x="2613" y="262"/>
                    <a:pt x="2509" y="1"/>
                    <a:pt x="22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351240" y="4538675"/>
              <a:ext cx="297815" cy="104281"/>
            </a:xfrm>
            <a:custGeom>
              <a:avLst/>
              <a:gdLst/>
              <a:ahLst/>
              <a:cxnLst/>
              <a:rect l="l" t="t" r="r" b="b"/>
              <a:pathLst>
                <a:path w="6777" h="2373" extrusionOk="0">
                  <a:moveTo>
                    <a:pt x="721" y="1"/>
                  </a:moveTo>
                  <a:cubicBezTo>
                    <a:pt x="456" y="1"/>
                    <a:pt x="264" y="66"/>
                    <a:pt x="207" y="230"/>
                  </a:cubicBezTo>
                  <a:cubicBezTo>
                    <a:pt x="1" y="808"/>
                    <a:pt x="1555" y="1626"/>
                    <a:pt x="3569" y="2075"/>
                  </a:cubicBezTo>
                  <a:cubicBezTo>
                    <a:pt x="4660" y="2316"/>
                    <a:pt x="5634" y="2373"/>
                    <a:pt x="6299" y="2373"/>
                  </a:cubicBezTo>
                  <a:cubicBezTo>
                    <a:pt x="6483" y="2373"/>
                    <a:pt x="6644" y="2368"/>
                    <a:pt x="6776" y="2362"/>
                  </a:cubicBezTo>
                  <a:cubicBezTo>
                    <a:pt x="6699" y="2272"/>
                    <a:pt x="6624" y="2180"/>
                    <a:pt x="6547" y="2089"/>
                  </a:cubicBezTo>
                  <a:cubicBezTo>
                    <a:pt x="5547" y="1714"/>
                    <a:pt x="3691" y="1011"/>
                    <a:pt x="3103" y="714"/>
                  </a:cubicBezTo>
                  <a:cubicBezTo>
                    <a:pt x="2513" y="416"/>
                    <a:pt x="1387" y="1"/>
                    <a:pt x="7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734094" y="4511736"/>
              <a:ext cx="128495" cy="193885"/>
            </a:xfrm>
            <a:custGeom>
              <a:avLst/>
              <a:gdLst/>
              <a:ahLst/>
              <a:cxnLst/>
              <a:rect l="l" t="t" r="r" b="b"/>
              <a:pathLst>
                <a:path w="2924" h="4412" extrusionOk="0">
                  <a:moveTo>
                    <a:pt x="2220" y="1"/>
                  </a:moveTo>
                  <a:cubicBezTo>
                    <a:pt x="1691" y="1"/>
                    <a:pt x="820" y="789"/>
                    <a:pt x="447" y="1661"/>
                  </a:cubicBezTo>
                  <a:cubicBezTo>
                    <a:pt x="85" y="2503"/>
                    <a:pt x="1" y="3510"/>
                    <a:pt x="21" y="4196"/>
                  </a:cubicBezTo>
                  <a:cubicBezTo>
                    <a:pt x="88" y="4270"/>
                    <a:pt x="157" y="4341"/>
                    <a:pt x="224" y="4412"/>
                  </a:cubicBezTo>
                  <a:cubicBezTo>
                    <a:pt x="491" y="3912"/>
                    <a:pt x="1041" y="2902"/>
                    <a:pt x="1457" y="2293"/>
                  </a:cubicBezTo>
                  <a:cubicBezTo>
                    <a:pt x="2160" y="1266"/>
                    <a:pt x="2924" y="712"/>
                    <a:pt x="2542" y="161"/>
                  </a:cubicBezTo>
                  <a:cubicBezTo>
                    <a:pt x="2465" y="50"/>
                    <a:pt x="2353" y="1"/>
                    <a:pt x="22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436055" y="4691561"/>
              <a:ext cx="329895" cy="87143"/>
            </a:xfrm>
            <a:custGeom>
              <a:avLst/>
              <a:gdLst/>
              <a:ahLst/>
              <a:cxnLst/>
              <a:rect l="l" t="t" r="r" b="b"/>
              <a:pathLst>
                <a:path w="7507" h="1983" extrusionOk="0">
                  <a:moveTo>
                    <a:pt x="1488" y="1"/>
                  </a:moveTo>
                  <a:cubicBezTo>
                    <a:pt x="721" y="1"/>
                    <a:pt x="209" y="211"/>
                    <a:pt x="129" y="550"/>
                  </a:cubicBezTo>
                  <a:cubicBezTo>
                    <a:pt x="0" y="1104"/>
                    <a:pt x="1288" y="1550"/>
                    <a:pt x="3715" y="1878"/>
                  </a:cubicBezTo>
                  <a:cubicBezTo>
                    <a:pt x="4269" y="1953"/>
                    <a:pt x="4787" y="1982"/>
                    <a:pt x="5256" y="1982"/>
                  </a:cubicBezTo>
                  <a:cubicBezTo>
                    <a:pt x="6280" y="1982"/>
                    <a:pt x="7072" y="1844"/>
                    <a:pt x="7506" y="1746"/>
                  </a:cubicBezTo>
                  <a:cubicBezTo>
                    <a:pt x="7449" y="1692"/>
                    <a:pt x="7391" y="1634"/>
                    <a:pt x="7333" y="1580"/>
                  </a:cubicBezTo>
                  <a:cubicBezTo>
                    <a:pt x="6303" y="1364"/>
                    <a:pt x="4596" y="681"/>
                    <a:pt x="3214" y="276"/>
                  </a:cubicBezTo>
                  <a:cubicBezTo>
                    <a:pt x="2566" y="86"/>
                    <a:pt x="1975" y="1"/>
                    <a:pt x="14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402349" y="3911000"/>
              <a:ext cx="483395" cy="933655"/>
            </a:xfrm>
            <a:custGeom>
              <a:avLst/>
              <a:gdLst/>
              <a:ahLst/>
              <a:cxnLst/>
              <a:rect l="l" t="t" r="r" b="b"/>
              <a:pathLst>
                <a:path w="11000" h="21246" extrusionOk="0">
                  <a:moveTo>
                    <a:pt x="638" y="0"/>
                  </a:moveTo>
                  <a:cubicBezTo>
                    <a:pt x="624" y="0"/>
                    <a:pt x="609" y="10"/>
                    <a:pt x="598" y="33"/>
                  </a:cubicBezTo>
                  <a:cubicBezTo>
                    <a:pt x="71" y="1216"/>
                    <a:pt x="1" y="2655"/>
                    <a:pt x="95" y="4027"/>
                  </a:cubicBezTo>
                  <a:cubicBezTo>
                    <a:pt x="112" y="4257"/>
                    <a:pt x="132" y="4487"/>
                    <a:pt x="156" y="4713"/>
                  </a:cubicBezTo>
                  <a:cubicBezTo>
                    <a:pt x="193" y="5058"/>
                    <a:pt x="237" y="5396"/>
                    <a:pt x="285" y="5717"/>
                  </a:cubicBezTo>
                  <a:cubicBezTo>
                    <a:pt x="392" y="6443"/>
                    <a:pt x="558" y="7164"/>
                    <a:pt x="757" y="7873"/>
                  </a:cubicBezTo>
                  <a:cubicBezTo>
                    <a:pt x="852" y="8204"/>
                    <a:pt x="950" y="8532"/>
                    <a:pt x="1062" y="8859"/>
                  </a:cubicBezTo>
                  <a:cubicBezTo>
                    <a:pt x="1423" y="9918"/>
                    <a:pt x="1873" y="10948"/>
                    <a:pt x="2386" y="11928"/>
                  </a:cubicBezTo>
                  <a:cubicBezTo>
                    <a:pt x="2609" y="12347"/>
                    <a:pt x="2846" y="12760"/>
                    <a:pt x="3092" y="13165"/>
                  </a:cubicBezTo>
                  <a:cubicBezTo>
                    <a:pt x="3184" y="13317"/>
                    <a:pt x="3281" y="13466"/>
                    <a:pt x="3376" y="13618"/>
                  </a:cubicBezTo>
                  <a:cubicBezTo>
                    <a:pt x="3988" y="14577"/>
                    <a:pt x="4664" y="15494"/>
                    <a:pt x="5384" y="16372"/>
                  </a:cubicBezTo>
                  <a:cubicBezTo>
                    <a:pt x="5461" y="16463"/>
                    <a:pt x="5536" y="16555"/>
                    <a:pt x="5613" y="16645"/>
                  </a:cubicBezTo>
                  <a:cubicBezTo>
                    <a:pt x="5745" y="16804"/>
                    <a:pt x="5873" y="16967"/>
                    <a:pt x="6009" y="17119"/>
                  </a:cubicBezTo>
                  <a:cubicBezTo>
                    <a:pt x="6675" y="17882"/>
                    <a:pt x="7367" y="18640"/>
                    <a:pt x="8100" y="19342"/>
                  </a:cubicBezTo>
                  <a:cubicBezTo>
                    <a:pt x="8158" y="19396"/>
                    <a:pt x="8216" y="19454"/>
                    <a:pt x="8273" y="19508"/>
                  </a:cubicBezTo>
                  <a:cubicBezTo>
                    <a:pt x="8337" y="19565"/>
                    <a:pt x="8401" y="19630"/>
                    <a:pt x="8465" y="19691"/>
                  </a:cubicBezTo>
                  <a:cubicBezTo>
                    <a:pt x="9094" y="20262"/>
                    <a:pt x="9844" y="21059"/>
                    <a:pt x="10702" y="21241"/>
                  </a:cubicBezTo>
                  <a:cubicBezTo>
                    <a:pt x="10714" y="21244"/>
                    <a:pt x="10727" y="21245"/>
                    <a:pt x="10741" y="21245"/>
                  </a:cubicBezTo>
                  <a:cubicBezTo>
                    <a:pt x="10857" y="21245"/>
                    <a:pt x="10999" y="21156"/>
                    <a:pt x="10902" y="21029"/>
                  </a:cubicBezTo>
                  <a:cubicBezTo>
                    <a:pt x="10435" y="20421"/>
                    <a:pt x="9746" y="19967"/>
                    <a:pt x="9178" y="19457"/>
                  </a:cubicBezTo>
                  <a:cubicBezTo>
                    <a:pt x="8688" y="19022"/>
                    <a:pt x="8225" y="18555"/>
                    <a:pt x="7773" y="18082"/>
                  </a:cubicBezTo>
                  <a:cubicBezTo>
                    <a:pt x="7706" y="18011"/>
                    <a:pt x="7637" y="17940"/>
                    <a:pt x="7570" y="17866"/>
                  </a:cubicBezTo>
                  <a:cubicBezTo>
                    <a:pt x="7300" y="17578"/>
                    <a:pt x="7032" y="17288"/>
                    <a:pt x="6769" y="16997"/>
                  </a:cubicBezTo>
                  <a:cubicBezTo>
                    <a:pt x="6100" y="16254"/>
                    <a:pt x="5471" y="15477"/>
                    <a:pt x="4877" y="14672"/>
                  </a:cubicBezTo>
                  <a:cubicBezTo>
                    <a:pt x="4816" y="14588"/>
                    <a:pt x="4755" y="14507"/>
                    <a:pt x="4694" y="14422"/>
                  </a:cubicBezTo>
                  <a:cubicBezTo>
                    <a:pt x="4086" y="13577"/>
                    <a:pt x="3525" y="12696"/>
                    <a:pt x="3028" y="11779"/>
                  </a:cubicBezTo>
                  <a:cubicBezTo>
                    <a:pt x="2886" y="11516"/>
                    <a:pt x="2751" y="11249"/>
                    <a:pt x="2620" y="10982"/>
                  </a:cubicBezTo>
                  <a:cubicBezTo>
                    <a:pt x="2538" y="10820"/>
                    <a:pt x="2457" y="10654"/>
                    <a:pt x="2383" y="10492"/>
                  </a:cubicBezTo>
                  <a:cubicBezTo>
                    <a:pt x="1788" y="9208"/>
                    <a:pt x="1322" y="7883"/>
                    <a:pt x="1004" y="6528"/>
                  </a:cubicBezTo>
                  <a:cubicBezTo>
                    <a:pt x="960" y="6332"/>
                    <a:pt x="916" y="6136"/>
                    <a:pt x="876" y="5940"/>
                  </a:cubicBezTo>
                  <a:cubicBezTo>
                    <a:pt x="497" y="4038"/>
                    <a:pt x="416" y="2081"/>
                    <a:pt x="706" y="100"/>
                  </a:cubicBezTo>
                  <a:cubicBezTo>
                    <a:pt x="714" y="57"/>
                    <a:pt x="675" y="0"/>
                    <a:pt x="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" name="Google Shape;124;p2"/>
          <p:cNvGrpSpPr/>
          <p:nvPr/>
        </p:nvGrpSpPr>
        <p:grpSpPr>
          <a:xfrm>
            <a:off x="6412996" y="206415"/>
            <a:ext cx="698711" cy="666171"/>
            <a:chOff x="984375" y="2346230"/>
            <a:chExt cx="468336" cy="446495"/>
          </a:xfrm>
        </p:grpSpPr>
        <p:sp>
          <p:nvSpPr>
            <p:cNvPr id="125" name="Google Shape;125;p2"/>
            <p:cNvSpPr/>
            <p:nvPr/>
          </p:nvSpPr>
          <p:spPr>
            <a:xfrm>
              <a:off x="1139896" y="2346230"/>
              <a:ext cx="312816" cy="368096"/>
            </a:xfrm>
            <a:custGeom>
              <a:avLst/>
              <a:gdLst/>
              <a:ahLst/>
              <a:cxnLst/>
              <a:rect l="l" t="t" r="r" b="b"/>
              <a:pathLst>
                <a:path w="8024" h="9442" extrusionOk="0">
                  <a:moveTo>
                    <a:pt x="2655" y="2271"/>
                  </a:moveTo>
                  <a:cubicBezTo>
                    <a:pt x="3185" y="2271"/>
                    <a:pt x="3508" y="3208"/>
                    <a:pt x="3086" y="3691"/>
                  </a:cubicBezTo>
                  <a:cubicBezTo>
                    <a:pt x="2907" y="3895"/>
                    <a:pt x="2638" y="4014"/>
                    <a:pt x="2369" y="4014"/>
                  </a:cubicBezTo>
                  <a:cubicBezTo>
                    <a:pt x="2348" y="4014"/>
                    <a:pt x="2327" y="4013"/>
                    <a:pt x="2306" y="4012"/>
                  </a:cubicBezTo>
                  <a:cubicBezTo>
                    <a:pt x="2204" y="4005"/>
                    <a:pt x="2100" y="3978"/>
                    <a:pt x="2022" y="3914"/>
                  </a:cubicBezTo>
                  <a:cubicBezTo>
                    <a:pt x="1829" y="3765"/>
                    <a:pt x="1846" y="3474"/>
                    <a:pt x="1886" y="3238"/>
                  </a:cubicBezTo>
                  <a:cubicBezTo>
                    <a:pt x="1937" y="2964"/>
                    <a:pt x="2008" y="2677"/>
                    <a:pt x="2211" y="2484"/>
                  </a:cubicBezTo>
                  <a:cubicBezTo>
                    <a:pt x="2367" y="2334"/>
                    <a:pt x="2518" y="2271"/>
                    <a:pt x="2655" y="2271"/>
                  </a:cubicBezTo>
                  <a:close/>
                  <a:moveTo>
                    <a:pt x="4035" y="6913"/>
                  </a:moveTo>
                  <a:cubicBezTo>
                    <a:pt x="4604" y="6913"/>
                    <a:pt x="5210" y="7741"/>
                    <a:pt x="4695" y="8114"/>
                  </a:cubicBezTo>
                  <a:cubicBezTo>
                    <a:pt x="4582" y="8199"/>
                    <a:pt x="4435" y="8219"/>
                    <a:pt x="4293" y="8219"/>
                  </a:cubicBezTo>
                  <a:cubicBezTo>
                    <a:pt x="4281" y="8219"/>
                    <a:pt x="4270" y="8219"/>
                    <a:pt x="4259" y="8219"/>
                  </a:cubicBezTo>
                  <a:cubicBezTo>
                    <a:pt x="3951" y="8216"/>
                    <a:pt x="3606" y="8117"/>
                    <a:pt x="3468" y="7844"/>
                  </a:cubicBezTo>
                  <a:cubicBezTo>
                    <a:pt x="3390" y="7688"/>
                    <a:pt x="3397" y="7492"/>
                    <a:pt x="3471" y="7334"/>
                  </a:cubicBezTo>
                  <a:cubicBezTo>
                    <a:pt x="3613" y="7031"/>
                    <a:pt x="3821" y="6913"/>
                    <a:pt x="4035" y="6913"/>
                  </a:cubicBezTo>
                  <a:close/>
                  <a:moveTo>
                    <a:pt x="3373" y="0"/>
                  </a:moveTo>
                  <a:cubicBezTo>
                    <a:pt x="3358" y="0"/>
                    <a:pt x="3342" y="0"/>
                    <a:pt x="3326" y="1"/>
                  </a:cubicBezTo>
                  <a:cubicBezTo>
                    <a:pt x="1" y="38"/>
                    <a:pt x="18" y="4752"/>
                    <a:pt x="72" y="5918"/>
                  </a:cubicBezTo>
                  <a:cubicBezTo>
                    <a:pt x="498" y="6306"/>
                    <a:pt x="869" y="6773"/>
                    <a:pt x="1147" y="7161"/>
                  </a:cubicBezTo>
                  <a:cubicBezTo>
                    <a:pt x="1542" y="7715"/>
                    <a:pt x="1859" y="8354"/>
                    <a:pt x="2025" y="9017"/>
                  </a:cubicBezTo>
                  <a:cubicBezTo>
                    <a:pt x="2837" y="9279"/>
                    <a:pt x="3763" y="9442"/>
                    <a:pt x="4614" y="9442"/>
                  </a:cubicBezTo>
                  <a:cubicBezTo>
                    <a:pt x="5883" y="9442"/>
                    <a:pt x="6985" y="9079"/>
                    <a:pt x="7297" y="8138"/>
                  </a:cubicBezTo>
                  <a:cubicBezTo>
                    <a:pt x="8023" y="5948"/>
                    <a:pt x="4647" y="5154"/>
                    <a:pt x="4647" y="5154"/>
                  </a:cubicBezTo>
                  <a:cubicBezTo>
                    <a:pt x="4647" y="5154"/>
                    <a:pt x="7097" y="0"/>
                    <a:pt x="33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1211160" y="2434726"/>
              <a:ext cx="65495" cy="68029"/>
            </a:xfrm>
            <a:custGeom>
              <a:avLst/>
              <a:gdLst/>
              <a:ahLst/>
              <a:cxnLst/>
              <a:rect l="l" t="t" r="r" b="b"/>
              <a:pathLst>
                <a:path w="1680" h="1745" extrusionOk="0">
                  <a:moveTo>
                    <a:pt x="827" y="1"/>
                  </a:moveTo>
                  <a:cubicBezTo>
                    <a:pt x="690" y="1"/>
                    <a:pt x="539" y="64"/>
                    <a:pt x="383" y="214"/>
                  </a:cubicBezTo>
                  <a:cubicBezTo>
                    <a:pt x="180" y="407"/>
                    <a:pt x="109" y="694"/>
                    <a:pt x="58" y="968"/>
                  </a:cubicBezTo>
                  <a:cubicBezTo>
                    <a:pt x="18" y="1204"/>
                    <a:pt x="1" y="1495"/>
                    <a:pt x="194" y="1644"/>
                  </a:cubicBezTo>
                  <a:cubicBezTo>
                    <a:pt x="272" y="1708"/>
                    <a:pt x="376" y="1735"/>
                    <a:pt x="478" y="1742"/>
                  </a:cubicBezTo>
                  <a:cubicBezTo>
                    <a:pt x="499" y="1743"/>
                    <a:pt x="520" y="1744"/>
                    <a:pt x="541" y="1744"/>
                  </a:cubicBezTo>
                  <a:cubicBezTo>
                    <a:pt x="810" y="1744"/>
                    <a:pt x="1079" y="1625"/>
                    <a:pt x="1258" y="1421"/>
                  </a:cubicBezTo>
                  <a:cubicBezTo>
                    <a:pt x="1680" y="938"/>
                    <a:pt x="1357" y="1"/>
                    <a:pt x="8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1272016" y="2615733"/>
              <a:ext cx="71031" cy="50953"/>
            </a:xfrm>
            <a:custGeom>
              <a:avLst/>
              <a:gdLst/>
              <a:ahLst/>
              <a:cxnLst/>
              <a:rect l="l" t="t" r="r" b="b"/>
              <a:pathLst>
                <a:path w="1822" h="1307" extrusionOk="0">
                  <a:moveTo>
                    <a:pt x="646" y="0"/>
                  </a:moveTo>
                  <a:cubicBezTo>
                    <a:pt x="432" y="0"/>
                    <a:pt x="224" y="118"/>
                    <a:pt x="82" y="421"/>
                  </a:cubicBezTo>
                  <a:cubicBezTo>
                    <a:pt x="8" y="579"/>
                    <a:pt x="1" y="775"/>
                    <a:pt x="79" y="931"/>
                  </a:cubicBezTo>
                  <a:cubicBezTo>
                    <a:pt x="217" y="1204"/>
                    <a:pt x="562" y="1303"/>
                    <a:pt x="870" y="1306"/>
                  </a:cubicBezTo>
                  <a:cubicBezTo>
                    <a:pt x="881" y="1306"/>
                    <a:pt x="892" y="1306"/>
                    <a:pt x="904" y="1306"/>
                  </a:cubicBezTo>
                  <a:cubicBezTo>
                    <a:pt x="1046" y="1306"/>
                    <a:pt x="1193" y="1286"/>
                    <a:pt x="1306" y="1201"/>
                  </a:cubicBezTo>
                  <a:cubicBezTo>
                    <a:pt x="1821" y="828"/>
                    <a:pt x="1215" y="0"/>
                    <a:pt x="6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984375" y="2470319"/>
              <a:ext cx="249543" cy="322406"/>
            </a:xfrm>
            <a:custGeom>
              <a:avLst/>
              <a:gdLst/>
              <a:ahLst/>
              <a:cxnLst/>
              <a:rect l="l" t="t" r="r" b="b"/>
              <a:pathLst>
                <a:path w="6401" h="8270" extrusionOk="0">
                  <a:moveTo>
                    <a:pt x="1000" y="0"/>
                  </a:moveTo>
                  <a:cubicBezTo>
                    <a:pt x="974" y="0"/>
                    <a:pt x="947" y="2"/>
                    <a:pt x="920" y="4"/>
                  </a:cubicBezTo>
                  <a:cubicBezTo>
                    <a:pt x="58" y="82"/>
                    <a:pt x="1" y="1457"/>
                    <a:pt x="789" y="1457"/>
                  </a:cubicBezTo>
                  <a:cubicBezTo>
                    <a:pt x="851" y="1457"/>
                    <a:pt x="918" y="1448"/>
                    <a:pt x="990" y="1430"/>
                  </a:cubicBezTo>
                  <a:cubicBezTo>
                    <a:pt x="1031" y="1420"/>
                    <a:pt x="1024" y="1319"/>
                    <a:pt x="981" y="1319"/>
                  </a:cubicBezTo>
                  <a:cubicBezTo>
                    <a:pt x="976" y="1319"/>
                    <a:pt x="971" y="1319"/>
                    <a:pt x="966" y="1319"/>
                  </a:cubicBezTo>
                  <a:cubicBezTo>
                    <a:pt x="97" y="1319"/>
                    <a:pt x="395" y="232"/>
                    <a:pt x="1059" y="232"/>
                  </a:cubicBezTo>
                  <a:cubicBezTo>
                    <a:pt x="1131" y="232"/>
                    <a:pt x="1208" y="245"/>
                    <a:pt x="1288" y="274"/>
                  </a:cubicBezTo>
                  <a:cubicBezTo>
                    <a:pt x="1687" y="420"/>
                    <a:pt x="1869" y="913"/>
                    <a:pt x="1954" y="1288"/>
                  </a:cubicBezTo>
                  <a:cubicBezTo>
                    <a:pt x="1998" y="1491"/>
                    <a:pt x="2021" y="1701"/>
                    <a:pt x="2011" y="1907"/>
                  </a:cubicBezTo>
                  <a:cubicBezTo>
                    <a:pt x="2011" y="1991"/>
                    <a:pt x="1994" y="2072"/>
                    <a:pt x="1987" y="2157"/>
                  </a:cubicBezTo>
                  <a:cubicBezTo>
                    <a:pt x="1842" y="2316"/>
                    <a:pt x="1792" y="2542"/>
                    <a:pt x="1910" y="2796"/>
                  </a:cubicBezTo>
                  <a:cubicBezTo>
                    <a:pt x="2129" y="3272"/>
                    <a:pt x="2545" y="3482"/>
                    <a:pt x="2934" y="3809"/>
                  </a:cubicBezTo>
                  <a:cubicBezTo>
                    <a:pt x="3309" y="4123"/>
                    <a:pt x="3643" y="4479"/>
                    <a:pt x="3958" y="4853"/>
                  </a:cubicBezTo>
                  <a:cubicBezTo>
                    <a:pt x="4749" y="5800"/>
                    <a:pt x="5762" y="7063"/>
                    <a:pt x="6131" y="8236"/>
                  </a:cubicBezTo>
                  <a:cubicBezTo>
                    <a:pt x="6138" y="8260"/>
                    <a:pt x="6149" y="8269"/>
                    <a:pt x="6160" y="8269"/>
                  </a:cubicBezTo>
                  <a:cubicBezTo>
                    <a:pt x="6192" y="8269"/>
                    <a:pt x="6229" y="8194"/>
                    <a:pt x="6229" y="8161"/>
                  </a:cubicBezTo>
                  <a:cubicBezTo>
                    <a:pt x="6188" y="7350"/>
                    <a:pt x="6401" y="6668"/>
                    <a:pt x="6201" y="5854"/>
                  </a:cubicBezTo>
                  <a:cubicBezTo>
                    <a:pt x="6201" y="5847"/>
                    <a:pt x="6198" y="5840"/>
                    <a:pt x="6198" y="5834"/>
                  </a:cubicBezTo>
                  <a:cubicBezTo>
                    <a:pt x="6032" y="5171"/>
                    <a:pt x="5715" y="4532"/>
                    <a:pt x="5320" y="3978"/>
                  </a:cubicBezTo>
                  <a:cubicBezTo>
                    <a:pt x="5042" y="3590"/>
                    <a:pt x="4671" y="3123"/>
                    <a:pt x="4245" y="2735"/>
                  </a:cubicBezTo>
                  <a:cubicBezTo>
                    <a:pt x="3751" y="2286"/>
                    <a:pt x="3183" y="1934"/>
                    <a:pt x="2595" y="1917"/>
                  </a:cubicBezTo>
                  <a:cubicBezTo>
                    <a:pt x="2587" y="1916"/>
                    <a:pt x="2579" y="1916"/>
                    <a:pt x="2571" y="1916"/>
                  </a:cubicBezTo>
                  <a:cubicBezTo>
                    <a:pt x="2462" y="1916"/>
                    <a:pt x="2359" y="1936"/>
                    <a:pt x="2264" y="1971"/>
                  </a:cubicBezTo>
                  <a:cubicBezTo>
                    <a:pt x="2268" y="1582"/>
                    <a:pt x="2116" y="1089"/>
                    <a:pt x="2032" y="879"/>
                  </a:cubicBezTo>
                  <a:cubicBezTo>
                    <a:pt x="1854" y="443"/>
                    <a:pt x="1504" y="0"/>
                    <a:pt x="10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" name="Google Shape;129;p2"/>
          <p:cNvGrpSpPr/>
          <p:nvPr/>
        </p:nvGrpSpPr>
        <p:grpSpPr>
          <a:xfrm>
            <a:off x="7409316" y="1960758"/>
            <a:ext cx="1165712" cy="731889"/>
            <a:chOff x="6925510" y="205316"/>
            <a:chExt cx="905688" cy="530354"/>
          </a:xfrm>
        </p:grpSpPr>
        <p:sp>
          <p:nvSpPr>
            <p:cNvPr id="130" name="Google Shape;130;p2"/>
            <p:cNvSpPr/>
            <p:nvPr/>
          </p:nvSpPr>
          <p:spPr>
            <a:xfrm>
              <a:off x="7093437" y="213374"/>
              <a:ext cx="568549" cy="515598"/>
            </a:xfrm>
            <a:custGeom>
              <a:avLst/>
              <a:gdLst/>
              <a:ahLst/>
              <a:cxnLst/>
              <a:rect l="l" t="t" r="r" b="b"/>
              <a:pathLst>
                <a:path w="12626" h="11775" extrusionOk="0">
                  <a:moveTo>
                    <a:pt x="6402" y="0"/>
                  </a:moveTo>
                  <a:cubicBezTo>
                    <a:pt x="3247" y="0"/>
                    <a:pt x="0" y="2876"/>
                    <a:pt x="0" y="6031"/>
                  </a:cubicBezTo>
                  <a:cubicBezTo>
                    <a:pt x="0" y="9187"/>
                    <a:pt x="3115" y="11775"/>
                    <a:pt x="6270" y="11775"/>
                  </a:cubicBezTo>
                  <a:cubicBezTo>
                    <a:pt x="9426" y="11775"/>
                    <a:pt x="12626" y="9028"/>
                    <a:pt x="12626" y="5874"/>
                  </a:cubicBezTo>
                  <a:cubicBezTo>
                    <a:pt x="12626" y="2717"/>
                    <a:pt x="9557" y="0"/>
                    <a:pt x="640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7077360" y="205316"/>
              <a:ext cx="624386" cy="530354"/>
            </a:xfrm>
            <a:custGeom>
              <a:avLst/>
              <a:gdLst/>
              <a:ahLst/>
              <a:cxnLst/>
              <a:rect l="l" t="t" r="r" b="b"/>
              <a:pathLst>
                <a:path w="13866" h="12112" extrusionOk="0">
                  <a:moveTo>
                    <a:pt x="6777" y="1"/>
                  </a:moveTo>
                  <a:cubicBezTo>
                    <a:pt x="6538" y="1"/>
                    <a:pt x="6299" y="14"/>
                    <a:pt x="6061" y="40"/>
                  </a:cubicBezTo>
                  <a:cubicBezTo>
                    <a:pt x="5899" y="59"/>
                    <a:pt x="5989" y="300"/>
                    <a:pt x="6113" y="312"/>
                  </a:cubicBezTo>
                  <a:cubicBezTo>
                    <a:pt x="8982" y="563"/>
                    <a:pt x="11936" y="1718"/>
                    <a:pt x="12620" y="4868"/>
                  </a:cubicBezTo>
                  <a:cubicBezTo>
                    <a:pt x="13326" y="8114"/>
                    <a:pt x="10901" y="11034"/>
                    <a:pt x="7741" y="11637"/>
                  </a:cubicBezTo>
                  <a:cubicBezTo>
                    <a:pt x="7365" y="11709"/>
                    <a:pt x="6985" y="11743"/>
                    <a:pt x="6606" y="11743"/>
                  </a:cubicBezTo>
                  <a:cubicBezTo>
                    <a:pt x="3778" y="11743"/>
                    <a:pt x="1014" y="9808"/>
                    <a:pt x="785" y="6834"/>
                  </a:cubicBezTo>
                  <a:cubicBezTo>
                    <a:pt x="555" y="3847"/>
                    <a:pt x="2656" y="811"/>
                    <a:pt x="5730" y="475"/>
                  </a:cubicBezTo>
                  <a:cubicBezTo>
                    <a:pt x="5862" y="460"/>
                    <a:pt x="5763" y="246"/>
                    <a:pt x="5659" y="244"/>
                  </a:cubicBezTo>
                  <a:cubicBezTo>
                    <a:pt x="5626" y="243"/>
                    <a:pt x="5594" y="243"/>
                    <a:pt x="5561" y="243"/>
                  </a:cubicBezTo>
                  <a:cubicBezTo>
                    <a:pt x="2938" y="243"/>
                    <a:pt x="740" y="2849"/>
                    <a:pt x="378" y="5296"/>
                  </a:cubicBezTo>
                  <a:cubicBezTo>
                    <a:pt x="1" y="7847"/>
                    <a:pt x="1097" y="10165"/>
                    <a:pt x="3417" y="11341"/>
                  </a:cubicBezTo>
                  <a:cubicBezTo>
                    <a:pt x="4440" y="11859"/>
                    <a:pt x="5511" y="12112"/>
                    <a:pt x="6571" y="12112"/>
                  </a:cubicBezTo>
                  <a:cubicBezTo>
                    <a:pt x="8042" y="12112"/>
                    <a:pt x="9492" y="11626"/>
                    <a:pt x="10766" y="10691"/>
                  </a:cubicBezTo>
                  <a:cubicBezTo>
                    <a:pt x="12937" y="9099"/>
                    <a:pt x="13866" y="6430"/>
                    <a:pt x="12822" y="3871"/>
                  </a:cubicBezTo>
                  <a:cubicBezTo>
                    <a:pt x="11847" y="1479"/>
                    <a:pt x="9317" y="1"/>
                    <a:pt x="6777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6925510" y="360379"/>
              <a:ext cx="905688" cy="259660"/>
            </a:xfrm>
            <a:custGeom>
              <a:avLst/>
              <a:gdLst/>
              <a:ahLst/>
              <a:cxnLst/>
              <a:rect l="l" t="t" r="r" b="b"/>
              <a:pathLst>
                <a:path w="20113" h="5930" extrusionOk="0">
                  <a:moveTo>
                    <a:pt x="16657" y="1"/>
                  </a:moveTo>
                  <a:cubicBezTo>
                    <a:pt x="16439" y="1"/>
                    <a:pt x="16237" y="20"/>
                    <a:pt x="16067" y="60"/>
                  </a:cubicBezTo>
                  <a:cubicBezTo>
                    <a:pt x="15914" y="95"/>
                    <a:pt x="16073" y="324"/>
                    <a:pt x="16180" y="325"/>
                  </a:cubicBezTo>
                  <a:cubicBezTo>
                    <a:pt x="16845" y="330"/>
                    <a:pt x="19241" y="410"/>
                    <a:pt x="18563" y="1628"/>
                  </a:cubicBezTo>
                  <a:cubicBezTo>
                    <a:pt x="18243" y="2202"/>
                    <a:pt x="17451" y="2549"/>
                    <a:pt x="16881" y="2811"/>
                  </a:cubicBezTo>
                  <a:cubicBezTo>
                    <a:pt x="14924" y="3710"/>
                    <a:pt x="12785" y="4282"/>
                    <a:pt x="10682" y="4712"/>
                  </a:cubicBezTo>
                  <a:cubicBezTo>
                    <a:pt x="8818" y="5095"/>
                    <a:pt x="6905" y="5405"/>
                    <a:pt x="5006" y="5541"/>
                  </a:cubicBezTo>
                  <a:cubicBezTo>
                    <a:pt x="4909" y="5547"/>
                    <a:pt x="4759" y="5553"/>
                    <a:pt x="4576" y="5553"/>
                  </a:cubicBezTo>
                  <a:cubicBezTo>
                    <a:pt x="3425" y="5553"/>
                    <a:pt x="955" y="5349"/>
                    <a:pt x="1947" y="4098"/>
                  </a:cubicBezTo>
                  <a:cubicBezTo>
                    <a:pt x="2398" y="3528"/>
                    <a:pt x="3165" y="3113"/>
                    <a:pt x="3797" y="2785"/>
                  </a:cubicBezTo>
                  <a:cubicBezTo>
                    <a:pt x="3898" y="2733"/>
                    <a:pt x="3795" y="2553"/>
                    <a:pt x="3700" y="2553"/>
                  </a:cubicBezTo>
                  <a:cubicBezTo>
                    <a:pt x="3695" y="2553"/>
                    <a:pt x="3691" y="2554"/>
                    <a:pt x="3687" y="2554"/>
                  </a:cubicBezTo>
                  <a:cubicBezTo>
                    <a:pt x="2393" y="2794"/>
                    <a:pt x="1" y="4784"/>
                    <a:pt x="2166" y="5597"/>
                  </a:cubicBezTo>
                  <a:cubicBezTo>
                    <a:pt x="2830" y="5847"/>
                    <a:pt x="3527" y="5929"/>
                    <a:pt x="4229" y="5929"/>
                  </a:cubicBezTo>
                  <a:cubicBezTo>
                    <a:pt x="4872" y="5929"/>
                    <a:pt x="5520" y="5860"/>
                    <a:pt x="6151" y="5786"/>
                  </a:cubicBezTo>
                  <a:cubicBezTo>
                    <a:pt x="7890" y="5584"/>
                    <a:pt x="9624" y="5329"/>
                    <a:pt x="11337" y="4961"/>
                  </a:cubicBezTo>
                  <a:cubicBezTo>
                    <a:pt x="12763" y="4653"/>
                    <a:pt x="14174" y="4268"/>
                    <a:pt x="15547" y="3774"/>
                  </a:cubicBezTo>
                  <a:cubicBezTo>
                    <a:pt x="16593" y="3399"/>
                    <a:pt x="17822" y="2999"/>
                    <a:pt x="18648" y="2205"/>
                  </a:cubicBezTo>
                  <a:cubicBezTo>
                    <a:pt x="20112" y="800"/>
                    <a:pt x="18053" y="1"/>
                    <a:pt x="16657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7368361" y="296401"/>
              <a:ext cx="63222" cy="55523"/>
            </a:xfrm>
            <a:custGeom>
              <a:avLst/>
              <a:gdLst/>
              <a:ahLst/>
              <a:cxnLst/>
              <a:rect l="l" t="t" r="r" b="b"/>
              <a:pathLst>
                <a:path w="1404" h="1268" extrusionOk="0">
                  <a:moveTo>
                    <a:pt x="853" y="427"/>
                  </a:moveTo>
                  <a:lnTo>
                    <a:pt x="853" y="427"/>
                  </a:lnTo>
                  <a:cubicBezTo>
                    <a:pt x="853" y="427"/>
                    <a:pt x="859" y="430"/>
                    <a:pt x="873" y="436"/>
                  </a:cubicBezTo>
                  <a:cubicBezTo>
                    <a:pt x="872" y="435"/>
                    <a:pt x="871" y="435"/>
                    <a:pt x="870" y="434"/>
                  </a:cubicBezTo>
                  <a:lnTo>
                    <a:pt x="870" y="434"/>
                  </a:lnTo>
                  <a:cubicBezTo>
                    <a:pt x="860" y="430"/>
                    <a:pt x="853" y="427"/>
                    <a:pt x="853" y="427"/>
                  </a:cubicBezTo>
                  <a:close/>
                  <a:moveTo>
                    <a:pt x="486" y="0"/>
                  </a:moveTo>
                  <a:cubicBezTo>
                    <a:pt x="213" y="0"/>
                    <a:pt x="1" y="394"/>
                    <a:pt x="25" y="636"/>
                  </a:cubicBezTo>
                  <a:cubicBezTo>
                    <a:pt x="60" y="1003"/>
                    <a:pt x="440" y="1243"/>
                    <a:pt x="781" y="1266"/>
                  </a:cubicBezTo>
                  <a:cubicBezTo>
                    <a:pt x="797" y="1267"/>
                    <a:pt x="812" y="1267"/>
                    <a:pt x="827" y="1267"/>
                  </a:cubicBezTo>
                  <a:cubicBezTo>
                    <a:pt x="1087" y="1267"/>
                    <a:pt x="1323" y="1108"/>
                    <a:pt x="1360" y="835"/>
                  </a:cubicBezTo>
                  <a:cubicBezTo>
                    <a:pt x="1404" y="523"/>
                    <a:pt x="1159" y="276"/>
                    <a:pt x="871" y="210"/>
                  </a:cubicBezTo>
                  <a:cubicBezTo>
                    <a:pt x="862" y="208"/>
                    <a:pt x="854" y="207"/>
                    <a:pt x="847" y="207"/>
                  </a:cubicBezTo>
                  <a:cubicBezTo>
                    <a:pt x="746" y="207"/>
                    <a:pt x="793" y="399"/>
                    <a:pt x="870" y="434"/>
                  </a:cubicBezTo>
                  <a:lnTo>
                    <a:pt x="870" y="434"/>
                  </a:lnTo>
                  <a:cubicBezTo>
                    <a:pt x="894" y="444"/>
                    <a:pt x="936" y="462"/>
                    <a:pt x="946" y="469"/>
                  </a:cubicBezTo>
                  <a:cubicBezTo>
                    <a:pt x="1003" y="507"/>
                    <a:pt x="1041" y="545"/>
                    <a:pt x="1061" y="612"/>
                  </a:cubicBezTo>
                  <a:cubicBezTo>
                    <a:pt x="1079" y="677"/>
                    <a:pt x="1070" y="747"/>
                    <a:pt x="1041" y="806"/>
                  </a:cubicBezTo>
                  <a:cubicBezTo>
                    <a:pt x="984" y="924"/>
                    <a:pt x="872" y="972"/>
                    <a:pt x="753" y="972"/>
                  </a:cubicBezTo>
                  <a:cubicBezTo>
                    <a:pt x="710" y="972"/>
                    <a:pt x="666" y="965"/>
                    <a:pt x="623" y="953"/>
                  </a:cubicBezTo>
                  <a:cubicBezTo>
                    <a:pt x="416" y="896"/>
                    <a:pt x="247" y="740"/>
                    <a:pt x="332" y="516"/>
                  </a:cubicBezTo>
                  <a:cubicBezTo>
                    <a:pt x="396" y="353"/>
                    <a:pt x="615" y="276"/>
                    <a:pt x="618" y="99"/>
                  </a:cubicBezTo>
                  <a:cubicBezTo>
                    <a:pt x="618" y="67"/>
                    <a:pt x="608" y="24"/>
                    <a:pt x="574" y="14"/>
                  </a:cubicBezTo>
                  <a:cubicBezTo>
                    <a:pt x="544" y="5"/>
                    <a:pt x="515" y="0"/>
                    <a:pt x="486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7477926" y="310939"/>
              <a:ext cx="82855" cy="61609"/>
            </a:xfrm>
            <a:custGeom>
              <a:avLst/>
              <a:gdLst/>
              <a:ahLst/>
              <a:cxnLst/>
              <a:rect l="l" t="t" r="r" b="b"/>
              <a:pathLst>
                <a:path w="1840" h="1407" extrusionOk="0">
                  <a:moveTo>
                    <a:pt x="493" y="1"/>
                  </a:moveTo>
                  <a:cubicBezTo>
                    <a:pt x="211" y="1"/>
                    <a:pt x="0" y="306"/>
                    <a:pt x="28" y="579"/>
                  </a:cubicBezTo>
                  <a:cubicBezTo>
                    <a:pt x="59" y="897"/>
                    <a:pt x="297" y="1181"/>
                    <a:pt x="580" y="1314"/>
                  </a:cubicBezTo>
                  <a:cubicBezTo>
                    <a:pt x="706" y="1373"/>
                    <a:pt x="855" y="1406"/>
                    <a:pt x="1003" y="1406"/>
                  </a:cubicBezTo>
                  <a:cubicBezTo>
                    <a:pt x="1226" y="1406"/>
                    <a:pt x="1447" y="1331"/>
                    <a:pt x="1587" y="1157"/>
                  </a:cubicBezTo>
                  <a:cubicBezTo>
                    <a:pt x="1840" y="841"/>
                    <a:pt x="1576" y="383"/>
                    <a:pt x="1222" y="290"/>
                  </a:cubicBezTo>
                  <a:cubicBezTo>
                    <a:pt x="1216" y="288"/>
                    <a:pt x="1211" y="287"/>
                    <a:pt x="1206" y="287"/>
                  </a:cubicBezTo>
                  <a:cubicBezTo>
                    <a:pt x="1147" y="287"/>
                    <a:pt x="1170" y="407"/>
                    <a:pt x="1194" y="434"/>
                  </a:cubicBezTo>
                  <a:cubicBezTo>
                    <a:pt x="1298" y="551"/>
                    <a:pt x="1444" y="672"/>
                    <a:pt x="1392" y="845"/>
                  </a:cubicBezTo>
                  <a:cubicBezTo>
                    <a:pt x="1363" y="942"/>
                    <a:pt x="1279" y="1012"/>
                    <a:pt x="1193" y="1054"/>
                  </a:cubicBezTo>
                  <a:cubicBezTo>
                    <a:pt x="1109" y="1096"/>
                    <a:pt x="1014" y="1117"/>
                    <a:pt x="919" y="1117"/>
                  </a:cubicBezTo>
                  <a:cubicBezTo>
                    <a:pt x="765" y="1117"/>
                    <a:pt x="610" y="1064"/>
                    <a:pt x="496" y="966"/>
                  </a:cubicBezTo>
                  <a:cubicBezTo>
                    <a:pt x="366" y="853"/>
                    <a:pt x="264" y="666"/>
                    <a:pt x="315" y="491"/>
                  </a:cubicBezTo>
                  <a:cubicBezTo>
                    <a:pt x="368" y="303"/>
                    <a:pt x="567" y="308"/>
                    <a:pt x="650" y="166"/>
                  </a:cubicBezTo>
                  <a:cubicBezTo>
                    <a:pt x="679" y="116"/>
                    <a:pt x="664" y="33"/>
                    <a:pt x="603" y="16"/>
                  </a:cubicBezTo>
                  <a:cubicBezTo>
                    <a:pt x="565" y="6"/>
                    <a:pt x="528" y="1"/>
                    <a:pt x="493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7504540" y="416781"/>
              <a:ext cx="57999" cy="46590"/>
            </a:xfrm>
            <a:custGeom>
              <a:avLst/>
              <a:gdLst/>
              <a:ahLst/>
              <a:cxnLst/>
              <a:rect l="l" t="t" r="r" b="b"/>
              <a:pathLst>
                <a:path w="1288" h="1064" extrusionOk="0">
                  <a:moveTo>
                    <a:pt x="371" y="0"/>
                  </a:moveTo>
                  <a:cubicBezTo>
                    <a:pt x="166" y="0"/>
                    <a:pt x="22" y="154"/>
                    <a:pt x="11" y="383"/>
                  </a:cubicBezTo>
                  <a:cubicBezTo>
                    <a:pt x="1" y="620"/>
                    <a:pt x="135" y="869"/>
                    <a:pt x="342" y="984"/>
                  </a:cubicBezTo>
                  <a:cubicBezTo>
                    <a:pt x="436" y="1037"/>
                    <a:pt x="550" y="1064"/>
                    <a:pt x="666" y="1064"/>
                  </a:cubicBezTo>
                  <a:cubicBezTo>
                    <a:pt x="826" y="1064"/>
                    <a:pt x="988" y="1011"/>
                    <a:pt x="1097" y="902"/>
                  </a:cubicBezTo>
                  <a:cubicBezTo>
                    <a:pt x="1288" y="711"/>
                    <a:pt x="1163" y="430"/>
                    <a:pt x="948" y="322"/>
                  </a:cubicBezTo>
                  <a:cubicBezTo>
                    <a:pt x="943" y="320"/>
                    <a:pt x="938" y="318"/>
                    <a:pt x="933" y="318"/>
                  </a:cubicBezTo>
                  <a:cubicBezTo>
                    <a:pt x="896" y="318"/>
                    <a:pt x="896" y="408"/>
                    <a:pt x="912" y="429"/>
                  </a:cubicBezTo>
                  <a:cubicBezTo>
                    <a:pt x="1046" y="605"/>
                    <a:pt x="962" y="725"/>
                    <a:pt x="768" y="786"/>
                  </a:cubicBezTo>
                  <a:cubicBezTo>
                    <a:pt x="711" y="804"/>
                    <a:pt x="648" y="815"/>
                    <a:pt x="585" y="815"/>
                  </a:cubicBezTo>
                  <a:cubicBezTo>
                    <a:pt x="491" y="815"/>
                    <a:pt x="398" y="791"/>
                    <a:pt x="329" y="729"/>
                  </a:cubicBezTo>
                  <a:cubicBezTo>
                    <a:pt x="103" y="527"/>
                    <a:pt x="218" y="201"/>
                    <a:pt x="490" y="134"/>
                  </a:cubicBezTo>
                  <a:cubicBezTo>
                    <a:pt x="531" y="124"/>
                    <a:pt x="525" y="25"/>
                    <a:pt x="486" y="16"/>
                  </a:cubicBezTo>
                  <a:cubicBezTo>
                    <a:pt x="446" y="5"/>
                    <a:pt x="408" y="0"/>
                    <a:pt x="371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6" name="Google Shape;136;p2"/>
          <p:cNvSpPr/>
          <p:nvPr/>
        </p:nvSpPr>
        <p:spPr>
          <a:xfrm>
            <a:off x="7520150" y="3045500"/>
            <a:ext cx="250092" cy="181358"/>
          </a:xfrm>
          <a:custGeom>
            <a:avLst/>
            <a:gdLst/>
            <a:ahLst/>
            <a:cxnLst/>
            <a:rect l="l" t="t" r="r" b="b"/>
            <a:pathLst>
              <a:path w="7168" h="5198" extrusionOk="0">
                <a:moveTo>
                  <a:pt x="5467" y="1"/>
                </a:moveTo>
                <a:cubicBezTo>
                  <a:pt x="4475" y="1"/>
                  <a:pt x="3844" y="1080"/>
                  <a:pt x="3880" y="2028"/>
                </a:cubicBezTo>
                <a:cubicBezTo>
                  <a:pt x="3880" y="2028"/>
                  <a:pt x="2956" y="1084"/>
                  <a:pt x="2052" y="1084"/>
                </a:cubicBezTo>
                <a:cubicBezTo>
                  <a:pt x="1687" y="1084"/>
                  <a:pt x="1324" y="1239"/>
                  <a:pt x="1027" y="1673"/>
                </a:cubicBezTo>
                <a:cubicBezTo>
                  <a:pt x="0" y="3177"/>
                  <a:pt x="1781" y="4285"/>
                  <a:pt x="2889" y="4684"/>
                </a:cubicBezTo>
                <a:cubicBezTo>
                  <a:pt x="3998" y="5079"/>
                  <a:pt x="4988" y="5198"/>
                  <a:pt x="4988" y="5198"/>
                </a:cubicBezTo>
                <a:cubicBezTo>
                  <a:pt x="4988" y="5198"/>
                  <a:pt x="6110" y="3941"/>
                  <a:pt x="6708" y="2423"/>
                </a:cubicBezTo>
                <a:cubicBezTo>
                  <a:pt x="7168" y="1258"/>
                  <a:pt x="6843" y="129"/>
                  <a:pt x="5600" y="7"/>
                </a:cubicBezTo>
                <a:cubicBezTo>
                  <a:pt x="5555" y="3"/>
                  <a:pt x="5511" y="1"/>
                  <a:pt x="546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2"/>
          <p:cNvSpPr/>
          <p:nvPr/>
        </p:nvSpPr>
        <p:spPr>
          <a:xfrm>
            <a:off x="6637301" y="4234771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2"/>
          <p:cNvSpPr/>
          <p:nvPr/>
        </p:nvSpPr>
        <p:spPr>
          <a:xfrm>
            <a:off x="6260060" y="4658960"/>
            <a:ext cx="267320" cy="241825"/>
          </a:xfrm>
          <a:custGeom>
            <a:avLst/>
            <a:gdLst/>
            <a:ahLst/>
            <a:cxnLst/>
            <a:rect l="l" t="t" r="r" b="b"/>
            <a:pathLst>
              <a:path w="6134" h="5549" extrusionOk="0">
                <a:moveTo>
                  <a:pt x="4706" y="0"/>
                </a:moveTo>
                <a:cubicBezTo>
                  <a:pt x="4450" y="0"/>
                  <a:pt x="4175" y="126"/>
                  <a:pt x="3954" y="286"/>
                </a:cubicBezTo>
                <a:cubicBezTo>
                  <a:pt x="3480" y="625"/>
                  <a:pt x="3307" y="1238"/>
                  <a:pt x="3222" y="1799"/>
                </a:cubicBezTo>
                <a:lnTo>
                  <a:pt x="3222" y="1799"/>
                </a:lnTo>
                <a:cubicBezTo>
                  <a:pt x="3245" y="1594"/>
                  <a:pt x="2891" y="952"/>
                  <a:pt x="2798" y="765"/>
                </a:cubicBezTo>
                <a:cubicBezTo>
                  <a:pt x="2660" y="485"/>
                  <a:pt x="2454" y="296"/>
                  <a:pt x="2159" y="150"/>
                </a:cubicBezTo>
                <a:cubicBezTo>
                  <a:pt x="1994" y="67"/>
                  <a:pt x="1803" y="12"/>
                  <a:pt x="1619" y="12"/>
                </a:cubicBezTo>
                <a:cubicBezTo>
                  <a:pt x="1468" y="12"/>
                  <a:pt x="1323" y="49"/>
                  <a:pt x="1200" y="137"/>
                </a:cubicBezTo>
                <a:cubicBezTo>
                  <a:pt x="970" y="303"/>
                  <a:pt x="885" y="610"/>
                  <a:pt x="899" y="894"/>
                </a:cubicBezTo>
                <a:cubicBezTo>
                  <a:pt x="929" y="1495"/>
                  <a:pt x="1386" y="2050"/>
                  <a:pt x="1970" y="2195"/>
                </a:cubicBezTo>
                <a:cubicBezTo>
                  <a:pt x="1362" y="2215"/>
                  <a:pt x="787" y="2330"/>
                  <a:pt x="321" y="2722"/>
                </a:cubicBezTo>
                <a:cubicBezTo>
                  <a:pt x="227" y="2803"/>
                  <a:pt x="88" y="2986"/>
                  <a:pt x="61" y="3117"/>
                </a:cubicBezTo>
                <a:cubicBezTo>
                  <a:pt x="0" y="3385"/>
                  <a:pt x="61" y="3678"/>
                  <a:pt x="274" y="3854"/>
                </a:cubicBezTo>
                <a:cubicBezTo>
                  <a:pt x="487" y="4026"/>
                  <a:pt x="774" y="4084"/>
                  <a:pt x="1047" y="4090"/>
                </a:cubicBezTo>
                <a:cubicBezTo>
                  <a:pt x="1069" y="4091"/>
                  <a:pt x="1090" y="4091"/>
                  <a:pt x="1111" y="4091"/>
                </a:cubicBezTo>
                <a:cubicBezTo>
                  <a:pt x="1347" y="4091"/>
                  <a:pt x="1582" y="4054"/>
                  <a:pt x="1808" y="3986"/>
                </a:cubicBezTo>
                <a:cubicBezTo>
                  <a:pt x="2044" y="3915"/>
                  <a:pt x="2247" y="3763"/>
                  <a:pt x="2470" y="3689"/>
                </a:cubicBezTo>
                <a:lnTo>
                  <a:pt x="2470" y="3689"/>
                </a:lnTo>
                <a:cubicBezTo>
                  <a:pt x="2359" y="3982"/>
                  <a:pt x="2267" y="4263"/>
                  <a:pt x="2257" y="4581"/>
                </a:cubicBezTo>
                <a:cubicBezTo>
                  <a:pt x="2251" y="4851"/>
                  <a:pt x="2339" y="5138"/>
                  <a:pt x="2545" y="5324"/>
                </a:cubicBezTo>
                <a:cubicBezTo>
                  <a:pt x="2713" y="5474"/>
                  <a:pt x="2935" y="5548"/>
                  <a:pt x="3156" y="5548"/>
                </a:cubicBezTo>
                <a:cubicBezTo>
                  <a:pt x="3259" y="5548"/>
                  <a:pt x="3362" y="5532"/>
                  <a:pt x="3460" y="5500"/>
                </a:cubicBezTo>
                <a:cubicBezTo>
                  <a:pt x="3562" y="5466"/>
                  <a:pt x="3663" y="5416"/>
                  <a:pt x="3747" y="5351"/>
                </a:cubicBezTo>
                <a:cubicBezTo>
                  <a:pt x="3950" y="5193"/>
                  <a:pt x="4068" y="4939"/>
                  <a:pt x="4099" y="4686"/>
                </a:cubicBezTo>
                <a:cubicBezTo>
                  <a:pt x="4126" y="4469"/>
                  <a:pt x="4092" y="4253"/>
                  <a:pt x="4031" y="4047"/>
                </a:cubicBezTo>
                <a:cubicBezTo>
                  <a:pt x="3974" y="3861"/>
                  <a:pt x="3923" y="3685"/>
                  <a:pt x="3822" y="3510"/>
                </a:cubicBezTo>
                <a:lnTo>
                  <a:pt x="3822" y="3510"/>
                </a:lnTo>
                <a:cubicBezTo>
                  <a:pt x="4221" y="3763"/>
                  <a:pt x="4508" y="4104"/>
                  <a:pt x="5008" y="4141"/>
                </a:cubicBezTo>
                <a:cubicBezTo>
                  <a:pt x="5038" y="4144"/>
                  <a:pt x="5068" y="4145"/>
                  <a:pt x="5098" y="4145"/>
                </a:cubicBezTo>
                <a:cubicBezTo>
                  <a:pt x="5465" y="4145"/>
                  <a:pt x="5814" y="3974"/>
                  <a:pt x="5961" y="3617"/>
                </a:cubicBezTo>
                <a:cubicBezTo>
                  <a:pt x="6133" y="3202"/>
                  <a:pt x="5931" y="2671"/>
                  <a:pt x="5525" y="2479"/>
                </a:cubicBezTo>
                <a:cubicBezTo>
                  <a:pt x="5383" y="2415"/>
                  <a:pt x="5227" y="2384"/>
                  <a:pt x="5073" y="2357"/>
                </a:cubicBezTo>
                <a:cubicBezTo>
                  <a:pt x="4903" y="2326"/>
                  <a:pt x="4731" y="2296"/>
                  <a:pt x="4562" y="2266"/>
                </a:cubicBezTo>
                <a:cubicBezTo>
                  <a:pt x="5029" y="1995"/>
                  <a:pt x="5349" y="1492"/>
                  <a:pt x="5400" y="955"/>
                </a:cubicBezTo>
                <a:cubicBezTo>
                  <a:pt x="5417" y="755"/>
                  <a:pt x="5397" y="546"/>
                  <a:pt x="5299" y="370"/>
                </a:cubicBezTo>
                <a:cubicBezTo>
                  <a:pt x="5152" y="101"/>
                  <a:pt x="4936" y="0"/>
                  <a:pt x="4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2"/>
          <p:cNvSpPr/>
          <p:nvPr/>
        </p:nvSpPr>
        <p:spPr>
          <a:xfrm>
            <a:off x="5648726" y="415883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2"/>
          <p:cNvSpPr txBox="1">
            <a:spLocks noGrp="1"/>
          </p:cNvSpPr>
          <p:nvPr>
            <p:ph type="ctrTitle"/>
          </p:nvPr>
        </p:nvSpPr>
        <p:spPr>
          <a:xfrm>
            <a:off x="2173675" y="1384100"/>
            <a:ext cx="4753800" cy="210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41" name="Google Shape;141;p2"/>
          <p:cNvSpPr txBox="1">
            <a:spLocks noGrp="1"/>
          </p:cNvSpPr>
          <p:nvPr>
            <p:ph type="subTitle" idx="1"/>
          </p:nvPr>
        </p:nvSpPr>
        <p:spPr>
          <a:xfrm>
            <a:off x="2646600" y="3508675"/>
            <a:ext cx="3807900" cy="50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907268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1_Title and text">
    <p:spTree>
      <p:nvGrpSpPr>
        <p:cNvPr id="1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Google Shape;808;p21"/>
          <p:cNvSpPr txBox="1">
            <a:spLocks noGrp="1"/>
          </p:cNvSpPr>
          <p:nvPr>
            <p:ph type="subTitle" idx="1"/>
          </p:nvPr>
        </p:nvSpPr>
        <p:spPr>
          <a:xfrm>
            <a:off x="4821025" y="2569475"/>
            <a:ext cx="3253200" cy="105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9" name="Google Shape;809;p21"/>
          <p:cNvSpPr txBox="1">
            <a:spLocks noGrp="1"/>
          </p:cNvSpPr>
          <p:nvPr>
            <p:ph type="title"/>
          </p:nvPr>
        </p:nvSpPr>
        <p:spPr>
          <a:xfrm>
            <a:off x="5334000" y="1148075"/>
            <a:ext cx="2571600" cy="75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10" name="Google Shape;810;p21"/>
          <p:cNvSpPr/>
          <p:nvPr/>
        </p:nvSpPr>
        <p:spPr>
          <a:xfrm rot="10800000">
            <a:off x="8503253" y="4061805"/>
            <a:ext cx="640745" cy="985667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1" name="Google Shape;811;p21"/>
          <p:cNvSpPr/>
          <p:nvPr/>
        </p:nvSpPr>
        <p:spPr>
          <a:xfrm>
            <a:off x="8505726" y="3814558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2" name="Google Shape;812;p21"/>
          <p:cNvSpPr/>
          <p:nvPr/>
        </p:nvSpPr>
        <p:spPr>
          <a:xfrm>
            <a:off x="8269975" y="4824038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3" name="Google Shape;813;p21"/>
          <p:cNvSpPr/>
          <p:nvPr/>
        </p:nvSpPr>
        <p:spPr>
          <a:xfrm>
            <a:off x="8430786" y="804702"/>
            <a:ext cx="282501" cy="245514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4" name="Google Shape;814;p21"/>
          <p:cNvSpPr/>
          <p:nvPr/>
        </p:nvSpPr>
        <p:spPr>
          <a:xfrm rot="-2401151">
            <a:off x="8054199" y="4319816"/>
            <a:ext cx="224896" cy="130418"/>
          </a:xfrm>
          <a:custGeom>
            <a:avLst/>
            <a:gdLst/>
            <a:ahLst/>
            <a:cxnLst/>
            <a:rect l="l" t="t" r="r" b="b"/>
            <a:pathLst>
              <a:path w="5732" h="3324" extrusionOk="0">
                <a:moveTo>
                  <a:pt x="1458" y="291"/>
                </a:moveTo>
                <a:cubicBezTo>
                  <a:pt x="2030" y="291"/>
                  <a:pt x="2534" y="879"/>
                  <a:pt x="2778" y="1349"/>
                </a:cubicBezTo>
                <a:cubicBezTo>
                  <a:pt x="2789" y="1372"/>
                  <a:pt x="2805" y="1385"/>
                  <a:pt x="2819" y="1389"/>
                </a:cubicBezTo>
                <a:cubicBezTo>
                  <a:pt x="2824" y="1391"/>
                  <a:pt x="2828" y="1392"/>
                  <a:pt x="2832" y="1392"/>
                </a:cubicBezTo>
                <a:cubicBezTo>
                  <a:pt x="2836" y="1392"/>
                  <a:pt x="2840" y="1391"/>
                  <a:pt x="2845" y="1389"/>
                </a:cubicBezTo>
                <a:cubicBezTo>
                  <a:pt x="2853" y="1389"/>
                  <a:pt x="2856" y="1385"/>
                  <a:pt x="2859" y="1385"/>
                </a:cubicBezTo>
                <a:lnTo>
                  <a:pt x="2862" y="1382"/>
                </a:lnTo>
                <a:cubicBezTo>
                  <a:pt x="3248" y="1156"/>
                  <a:pt x="3548" y="834"/>
                  <a:pt x="3971" y="663"/>
                </a:cubicBezTo>
                <a:cubicBezTo>
                  <a:pt x="4134" y="598"/>
                  <a:pt x="4301" y="558"/>
                  <a:pt x="4446" y="558"/>
                </a:cubicBezTo>
                <a:cubicBezTo>
                  <a:pt x="4748" y="558"/>
                  <a:pt x="4959" y="728"/>
                  <a:pt x="4863" y="1199"/>
                </a:cubicBezTo>
                <a:cubicBezTo>
                  <a:pt x="4751" y="1737"/>
                  <a:pt x="4258" y="2135"/>
                  <a:pt x="3819" y="2416"/>
                </a:cubicBezTo>
                <a:cubicBezTo>
                  <a:pt x="3413" y="2673"/>
                  <a:pt x="2940" y="2788"/>
                  <a:pt x="2531" y="3021"/>
                </a:cubicBezTo>
                <a:cubicBezTo>
                  <a:pt x="1926" y="2572"/>
                  <a:pt x="1234" y="2062"/>
                  <a:pt x="903" y="1375"/>
                </a:cubicBezTo>
                <a:cubicBezTo>
                  <a:pt x="707" y="973"/>
                  <a:pt x="781" y="409"/>
                  <a:pt x="1295" y="307"/>
                </a:cubicBezTo>
                <a:cubicBezTo>
                  <a:pt x="1350" y="296"/>
                  <a:pt x="1404" y="291"/>
                  <a:pt x="1458" y="291"/>
                </a:cubicBezTo>
                <a:close/>
                <a:moveTo>
                  <a:pt x="1324" y="0"/>
                </a:moveTo>
                <a:cubicBezTo>
                  <a:pt x="991" y="0"/>
                  <a:pt x="690" y="144"/>
                  <a:pt x="521" y="497"/>
                </a:cubicBezTo>
                <a:cubicBezTo>
                  <a:pt x="0" y="1588"/>
                  <a:pt x="1680" y="2748"/>
                  <a:pt x="2390" y="3281"/>
                </a:cubicBezTo>
                <a:cubicBezTo>
                  <a:pt x="2429" y="3311"/>
                  <a:pt x="2473" y="3323"/>
                  <a:pt x="2514" y="3323"/>
                </a:cubicBezTo>
                <a:cubicBezTo>
                  <a:pt x="2554" y="3323"/>
                  <a:pt x="2592" y="3311"/>
                  <a:pt x="2622" y="3291"/>
                </a:cubicBezTo>
                <a:cubicBezTo>
                  <a:pt x="3711" y="3210"/>
                  <a:pt x="5732" y="1967"/>
                  <a:pt x="5218" y="683"/>
                </a:cubicBezTo>
                <a:cubicBezTo>
                  <a:pt x="5078" y="337"/>
                  <a:pt x="4787" y="200"/>
                  <a:pt x="4451" y="200"/>
                </a:cubicBezTo>
                <a:cubicBezTo>
                  <a:pt x="3853" y="200"/>
                  <a:pt x="3115" y="636"/>
                  <a:pt x="2853" y="1095"/>
                </a:cubicBezTo>
                <a:cubicBezTo>
                  <a:pt x="2685" y="510"/>
                  <a:pt x="1949" y="0"/>
                  <a:pt x="132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5" name="Google Shape;815;p21"/>
          <p:cNvSpPr/>
          <p:nvPr/>
        </p:nvSpPr>
        <p:spPr>
          <a:xfrm>
            <a:off x="495900" y="2049613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6" name="Google Shape;816;p21"/>
          <p:cNvGrpSpPr/>
          <p:nvPr/>
        </p:nvGrpSpPr>
        <p:grpSpPr>
          <a:xfrm>
            <a:off x="430034" y="267575"/>
            <a:ext cx="1099080" cy="1113371"/>
            <a:chOff x="918850" y="1629150"/>
            <a:chExt cx="442250" cy="453124"/>
          </a:xfrm>
        </p:grpSpPr>
        <p:sp>
          <p:nvSpPr>
            <p:cNvPr id="817" name="Google Shape;817;p21"/>
            <p:cNvSpPr/>
            <p:nvPr/>
          </p:nvSpPr>
          <p:spPr>
            <a:xfrm>
              <a:off x="1015722" y="1741872"/>
              <a:ext cx="267869" cy="245600"/>
            </a:xfrm>
            <a:custGeom>
              <a:avLst/>
              <a:gdLst/>
              <a:ahLst/>
              <a:cxnLst/>
              <a:rect l="l" t="t" r="r" b="b"/>
              <a:pathLst>
                <a:path w="8384" h="7687" extrusionOk="0">
                  <a:moveTo>
                    <a:pt x="3609" y="0"/>
                  </a:moveTo>
                  <a:cubicBezTo>
                    <a:pt x="2511" y="0"/>
                    <a:pt x="1440" y="451"/>
                    <a:pt x="763" y="1473"/>
                  </a:cubicBezTo>
                  <a:cubicBezTo>
                    <a:pt x="753" y="1488"/>
                    <a:pt x="742" y="1494"/>
                    <a:pt x="732" y="1494"/>
                  </a:cubicBezTo>
                  <a:cubicBezTo>
                    <a:pt x="716" y="1494"/>
                    <a:pt x="702" y="1480"/>
                    <a:pt x="690" y="1460"/>
                  </a:cubicBezTo>
                  <a:cubicBezTo>
                    <a:pt x="199" y="2305"/>
                    <a:pt x="0" y="3343"/>
                    <a:pt x="0" y="4282"/>
                  </a:cubicBezTo>
                  <a:cubicBezTo>
                    <a:pt x="0" y="4508"/>
                    <a:pt x="24" y="4731"/>
                    <a:pt x="64" y="4945"/>
                  </a:cubicBezTo>
                  <a:cubicBezTo>
                    <a:pt x="111" y="4099"/>
                    <a:pt x="433" y="3241"/>
                    <a:pt x="913" y="2619"/>
                  </a:cubicBezTo>
                  <a:cubicBezTo>
                    <a:pt x="1503" y="1857"/>
                    <a:pt x="2437" y="1440"/>
                    <a:pt x="3379" y="1440"/>
                  </a:cubicBezTo>
                  <a:cubicBezTo>
                    <a:pt x="3844" y="1440"/>
                    <a:pt x="4312" y="1542"/>
                    <a:pt x="4741" y="1754"/>
                  </a:cubicBezTo>
                  <a:cubicBezTo>
                    <a:pt x="5985" y="2365"/>
                    <a:pt x="6505" y="4059"/>
                    <a:pt x="5403" y="5082"/>
                  </a:cubicBezTo>
                  <a:cubicBezTo>
                    <a:pt x="5075" y="5387"/>
                    <a:pt x="4597" y="5552"/>
                    <a:pt x="4131" y="5552"/>
                  </a:cubicBezTo>
                  <a:cubicBezTo>
                    <a:pt x="3511" y="5552"/>
                    <a:pt x="2912" y="5260"/>
                    <a:pt x="2713" y="4616"/>
                  </a:cubicBezTo>
                  <a:cubicBezTo>
                    <a:pt x="2506" y="3952"/>
                    <a:pt x="2911" y="3302"/>
                    <a:pt x="3480" y="3302"/>
                  </a:cubicBezTo>
                  <a:cubicBezTo>
                    <a:pt x="3644" y="3302"/>
                    <a:pt x="3821" y="3355"/>
                    <a:pt x="4001" y="3477"/>
                  </a:cubicBezTo>
                  <a:cubicBezTo>
                    <a:pt x="4070" y="3525"/>
                    <a:pt x="4072" y="3671"/>
                    <a:pt x="3988" y="3671"/>
                  </a:cubicBezTo>
                  <a:cubicBezTo>
                    <a:pt x="3977" y="3671"/>
                    <a:pt x="3964" y="3669"/>
                    <a:pt x="3950" y="3663"/>
                  </a:cubicBezTo>
                  <a:cubicBezTo>
                    <a:pt x="3859" y="3628"/>
                    <a:pt x="3775" y="3612"/>
                    <a:pt x="3699" y="3612"/>
                  </a:cubicBezTo>
                  <a:cubicBezTo>
                    <a:pt x="2974" y="3612"/>
                    <a:pt x="2903" y="5041"/>
                    <a:pt x="4045" y="5041"/>
                  </a:cubicBezTo>
                  <a:cubicBezTo>
                    <a:pt x="4151" y="5041"/>
                    <a:pt x="4268" y="5028"/>
                    <a:pt x="4396" y="5001"/>
                  </a:cubicBezTo>
                  <a:cubicBezTo>
                    <a:pt x="5322" y="4809"/>
                    <a:pt x="5745" y="3886"/>
                    <a:pt x="5346" y="3008"/>
                  </a:cubicBezTo>
                  <a:cubicBezTo>
                    <a:pt x="4990" y="2221"/>
                    <a:pt x="4271" y="1890"/>
                    <a:pt x="3513" y="1890"/>
                  </a:cubicBezTo>
                  <a:cubicBezTo>
                    <a:pt x="2620" y="1890"/>
                    <a:pt x="1673" y="2349"/>
                    <a:pt x="1203" y="3065"/>
                  </a:cubicBezTo>
                  <a:cubicBezTo>
                    <a:pt x="520" y="4106"/>
                    <a:pt x="297" y="5823"/>
                    <a:pt x="1233" y="6790"/>
                  </a:cubicBezTo>
                  <a:cubicBezTo>
                    <a:pt x="1869" y="7448"/>
                    <a:pt x="2849" y="7687"/>
                    <a:pt x="3753" y="7687"/>
                  </a:cubicBezTo>
                  <a:cubicBezTo>
                    <a:pt x="3874" y="7687"/>
                    <a:pt x="3992" y="7682"/>
                    <a:pt x="4109" y="7674"/>
                  </a:cubicBezTo>
                  <a:cubicBezTo>
                    <a:pt x="6732" y="7499"/>
                    <a:pt x="8384" y="5073"/>
                    <a:pt x="7468" y="2545"/>
                  </a:cubicBezTo>
                  <a:cubicBezTo>
                    <a:pt x="6901" y="977"/>
                    <a:pt x="5225" y="0"/>
                    <a:pt x="36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21"/>
            <p:cNvSpPr/>
            <p:nvPr/>
          </p:nvSpPr>
          <p:spPr>
            <a:xfrm>
              <a:off x="1016680" y="1729347"/>
              <a:ext cx="282406" cy="275153"/>
            </a:xfrm>
            <a:custGeom>
              <a:avLst/>
              <a:gdLst/>
              <a:ahLst/>
              <a:cxnLst/>
              <a:rect l="l" t="t" r="r" b="b"/>
              <a:pathLst>
                <a:path w="8839" h="8612" extrusionOk="0">
                  <a:moveTo>
                    <a:pt x="3937" y="1"/>
                  </a:moveTo>
                  <a:cubicBezTo>
                    <a:pt x="2672" y="1"/>
                    <a:pt x="1101" y="550"/>
                    <a:pt x="639" y="1754"/>
                  </a:cubicBezTo>
                  <a:cubicBezTo>
                    <a:pt x="632" y="1778"/>
                    <a:pt x="643" y="1822"/>
                    <a:pt x="660" y="1852"/>
                  </a:cubicBezTo>
                  <a:cubicBezTo>
                    <a:pt x="672" y="1872"/>
                    <a:pt x="686" y="1886"/>
                    <a:pt x="702" y="1886"/>
                  </a:cubicBezTo>
                  <a:cubicBezTo>
                    <a:pt x="712" y="1886"/>
                    <a:pt x="723" y="1880"/>
                    <a:pt x="733" y="1865"/>
                  </a:cubicBezTo>
                  <a:cubicBezTo>
                    <a:pt x="1410" y="843"/>
                    <a:pt x="2481" y="392"/>
                    <a:pt x="3579" y="392"/>
                  </a:cubicBezTo>
                  <a:cubicBezTo>
                    <a:pt x="5195" y="392"/>
                    <a:pt x="6871" y="1369"/>
                    <a:pt x="7438" y="2937"/>
                  </a:cubicBezTo>
                  <a:cubicBezTo>
                    <a:pt x="8354" y="5465"/>
                    <a:pt x="6702" y="7891"/>
                    <a:pt x="4079" y="8066"/>
                  </a:cubicBezTo>
                  <a:cubicBezTo>
                    <a:pt x="3962" y="8074"/>
                    <a:pt x="3844" y="8079"/>
                    <a:pt x="3723" y="8079"/>
                  </a:cubicBezTo>
                  <a:cubicBezTo>
                    <a:pt x="2819" y="8079"/>
                    <a:pt x="1839" y="7840"/>
                    <a:pt x="1203" y="7182"/>
                  </a:cubicBezTo>
                  <a:cubicBezTo>
                    <a:pt x="267" y="6215"/>
                    <a:pt x="490" y="4498"/>
                    <a:pt x="1173" y="3457"/>
                  </a:cubicBezTo>
                  <a:cubicBezTo>
                    <a:pt x="1643" y="2741"/>
                    <a:pt x="2590" y="2282"/>
                    <a:pt x="3483" y="2282"/>
                  </a:cubicBezTo>
                  <a:cubicBezTo>
                    <a:pt x="4241" y="2282"/>
                    <a:pt x="4960" y="2613"/>
                    <a:pt x="5316" y="3400"/>
                  </a:cubicBezTo>
                  <a:cubicBezTo>
                    <a:pt x="5715" y="4278"/>
                    <a:pt x="5292" y="5201"/>
                    <a:pt x="4366" y="5393"/>
                  </a:cubicBezTo>
                  <a:cubicBezTo>
                    <a:pt x="4238" y="5420"/>
                    <a:pt x="4121" y="5433"/>
                    <a:pt x="4015" y="5433"/>
                  </a:cubicBezTo>
                  <a:cubicBezTo>
                    <a:pt x="2873" y="5433"/>
                    <a:pt x="2944" y="4004"/>
                    <a:pt x="3669" y="4004"/>
                  </a:cubicBezTo>
                  <a:cubicBezTo>
                    <a:pt x="3745" y="4004"/>
                    <a:pt x="3829" y="4020"/>
                    <a:pt x="3920" y="4055"/>
                  </a:cubicBezTo>
                  <a:cubicBezTo>
                    <a:pt x="3934" y="4061"/>
                    <a:pt x="3947" y="4063"/>
                    <a:pt x="3958" y="4063"/>
                  </a:cubicBezTo>
                  <a:cubicBezTo>
                    <a:pt x="4042" y="4063"/>
                    <a:pt x="4040" y="3917"/>
                    <a:pt x="3971" y="3869"/>
                  </a:cubicBezTo>
                  <a:cubicBezTo>
                    <a:pt x="3791" y="3747"/>
                    <a:pt x="3614" y="3694"/>
                    <a:pt x="3450" y="3694"/>
                  </a:cubicBezTo>
                  <a:cubicBezTo>
                    <a:pt x="2881" y="3694"/>
                    <a:pt x="2476" y="4344"/>
                    <a:pt x="2683" y="5008"/>
                  </a:cubicBezTo>
                  <a:cubicBezTo>
                    <a:pt x="2882" y="5652"/>
                    <a:pt x="3481" y="5944"/>
                    <a:pt x="4101" y="5944"/>
                  </a:cubicBezTo>
                  <a:cubicBezTo>
                    <a:pt x="4567" y="5944"/>
                    <a:pt x="5045" y="5779"/>
                    <a:pt x="5373" y="5474"/>
                  </a:cubicBezTo>
                  <a:cubicBezTo>
                    <a:pt x="6475" y="4451"/>
                    <a:pt x="5955" y="2757"/>
                    <a:pt x="4711" y="2146"/>
                  </a:cubicBezTo>
                  <a:cubicBezTo>
                    <a:pt x="4282" y="1934"/>
                    <a:pt x="3814" y="1832"/>
                    <a:pt x="3349" y="1832"/>
                  </a:cubicBezTo>
                  <a:cubicBezTo>
                    <a:pt x="2407" y="1832"/>
                    <a:pt x="1473" y="2249"/>
                    <a:pt x="883" y="3011"/>
                  </a:cubicBezTo>
                  <a:cubicBezTo>
                    <a:pt x="403" y="3633"/>
                    <a:pt x="81" y="4491"/>
                    <a:pt x="34" y="5337"/>
                  </a:cubicBezTo>
                  <a:cubicBezTo>
                    <a:pt x="0" y="5894"/>
                    <a:pt x="85" y="6448"/>
                    <a:pt x="331" y="6928"/>
                  </a:cubicBezTo>
                  <a:cubicBezTo>
                    <a:pt x="913" y="8057"/>
                    <a:pt x="2210" y="8540"/>
                    <a:pt x="3413" y="8604"/>
                  </a:cubicBezTo>
                  <a:cubicBezTo>
                    <a:pt x="3505" y="8609"/>
                    <a:pt x="3596" y="8611"/>
                    <a:pt x="3687" y="8611"/>
                  </a:cubicBezTo>
                  <a:cubicBezTo>
                    <a:pt x="6555" y="8611"/>
                    <a:pt x="8838" y="6266"/>
                    <a:pt x="8121" y="3281"/>
                  </a:cubicBezTo>
                  <a:cubicBezTo>
                    <a:pt x="7685" y="1474"/>
                    <a:pt x="6215" y="230"/>
                    <a:pt x="4377" y="24"/>
                  </a:cubicBezTo>
                  <a:cubicBezTo>
                    <a:pt x="4236" y="9"/>
                    <a:pt x="4089" y="1"/>
                    <a:pt x="3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21"/>
            <p:cNvSpPr/>
            <p:nvPr/>
          </p:nvSpPr>
          <p:spPr>
            <a:xfrm>
              <a:off x="1150678" y="1629150"/>
              <a:ext cx="11694" cy="53037"/>
            </a:xfrm>
            <a:custGeom>
              <a:avLst/>
              <a:gdLst/>
              <a:ahLst/>
              <a:cxnLst/>
              <a:rect l="l" t="t" r="r" b="b"/>
              <a:pathLst>
                <a:path w="366" h="1660" extrusionOk="0">
                  <a:moveTo>
                    <a:pt x="123" y="0"/>
                  </a:moveTo>
                  <a:cubicBezTo>
                    <a:pt x="74" y="0"/>
                    <a:pt x="34" y="29"/>
                    <a:pt x="30" y="102"/>
                  </a:cubicBezTo>
                  <a:cubicBezTo>
                    <a:pt x="0" y="581"/>
                    <a:pt x="34" y="1088"/>
                    <a:pt x="105" y="1562"/>
                  </a:cubicBezTo>
                  <a:cubicBezTo>
                    <a:pt x="112" y="1606"/>
                    <a:pt x="167" y="1660"/>
                    <a:pt x="210" y="1660"/>
                  </a:cubicBezTo>
                  <a:cubicBezTo>
                    <a:pt x="232" y="1660"/>
                    <a:pt x="250" y="1645"/>
                    <a:pt x="257" y="1609"/>
                  </a:cubicBezTo>
                  <a:cubicBezTo>
                    <a:pt x="334" y="1149"/>
                    <a:pt x="365" y="649"/>
                    <a:pt x="331" y="183"/>
                  </a:cubicBezTo>
                  <a:cubicBezTo>
                    <a:pt x="325" y="88"/>
                    <a:pt x="209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21"/>
            <p:cNvSpPr/>
            <p:nvPr/>
          </p:nvSpPr>
          <p:spPr>
            <a:xfrm>
              <a:off x="1248317" y="1682188"/>
              <a:ext cx="31151" cy="46296"/>
            </a:xfrm>
            <a:custGeom>
              <a:avLst/>
              <a:gdLst/>
              <a:ahLst/>
              <a:cxnLst/>
              <a:rect l="l" t="t" r="r" b="b"/>
              <a:pathLst>
                <a:path w="975" h="1449" extrusionOk="0">
                  <a:moveTo>
                    <a:pt x="755" y="0"/>
                  </a:moveTo>
                  <a:cubicBezTo>
                    <a:pt x="727" y="0"/>
                    <a:pt x="701" y="12"/>
                    <a:pt x="681" y="40"/>
                  </a:cubicBezTo>
                  <a:cubicBezTo>
                    <a:pt x="414" y="412"/>
                    <a:pt x="84" y="881"/>
                    <a:pt x="6" y="1341"/>
                  </a:cubicBezTo>
                  <a:cubicBezTo>
                    <a:pt x="1" y="1381"/>
                    <a:pt x="27" y="1448"/>
                    <a:pt x="66" y="1448"/>
                  </a:cubicBezTo>
                  <a:cubicBezTo>
                    <a:pt x="77" y="1448"/>
                    <a:pt x="88" y="1444"/>
                    <a:pt x="101" y="1432"/>
                  </a:cubicBezTo>
                  <a:cubicBezTo>
                    <a:pt x="263" y="1281"/>
                    <a:pt x="374" y="1064"/>
                    <a:pt x="492" y="878"/>
                  </a:cubicBezTo>
                  <a:cubicBezTo>
                    <a:pt x="624" y="669"/>
                    <a:pt x="770" y="462"/>
                    <a:pt x="908" y="253"/>
                  </a:cubicBezTo>
                  <a:cubicBezTo>
                    <a:pt x="974" y="153"/>
                    <a:pt x="854" y="0"/>
                    <a:pt x="7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21"/>
            <p:cNvSpPr/>
            <p:nvPr/>
          </p:nvSpPr>
          <p:spPr>
            <a:xfrm>
              <a:off x="1308638" y="1782322"/>
              <a:ext cx="52462" cy="28084"/>
            </a:xfrm>
            <a:custGeom>
              <a:avLst/>
              <a:gdLst/>
              <a:ahLst/>
              <a:cxnLst/>
              <a:rect l="l" t="t" r="r" b="b"/>
              <a:pathLst>
                <a:path w="1642" h="879" extrusionOk="0">
                  <a:moveTo>
                    <a:pt x="1421" y="0"/>
                  </a:moveTo>
                  <a:cubicBezTo>
                    <a:pt x="1402" y="0"/>
                    <a:pt x="1383" y="6"/>
                    <a:pt x="1365" y="18"/>
                  </a:cubicBezTo>
                  <a:cubicBezTo>
                    <a:pt x="1112" y="201"/>
                    <a:pt x="855" y="309"/>
                    <a:pt x="561" y="410"/>
                  </a:cubicBezTo>
                  <a:cubicBezTo>
                    <a:pt x="351" y="485"/>
                    <a:pt x="17" y="566"/>
                    <a:pt x="0" y="829"/>
                  </a:cubicBezTo>
                  <a:cubicBezTo>
                    <a:pt x="0" y="846"/>
                    <a:pt x="7" y="876"/>
                    <a:pt x="30" y="876"/>
                  </a:cubicBezTo>
                  <a:cubicBezTo>
                    <a:pt x="41" y="878"/>
                    <a:pt x="53" y="879"/>
                    <a:pt x="64" y="879"/>
                  </a:cubicBezTo>
                  <a:cubicBezTo>
                    <a:pt x="153" y="879"/>
                    <a:pt x="230" y="832"/>
                    <a:pt x="314" y="799"/>
                  </a:cubicBezTo>
                  <a:cubicBezTo>
                    <a:pt x="459" y="742"/>
                    <a:pt x="608" y="698"/>
                    <a:pt x="757" y="650"/>
                  </a:cubicBezTo>
                  <a:cubicBezTo>
                    <a:pt x="1031" y="563"/>
                    <a:pt x="1372" y="478"/>
                    <a:pt x="1565" y="252"/>
                  </a:cubicBezTo>
                  <a:cubicBezTo>
                    <a:pt x="1641" y="163"/>
                    <a:pt x="1526" y="0"/>
                    <a:pt x="14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21"/>
            <p:cNvSpPr/>
            <p:nvPr/>
          </p:nvSpPr>
          <p:spPr>
            <a:xfrm>
              <a:off x="1297711" y="1901817"/>
              <a:ext cx="51056" cy="23004"/>
            </a:xfrm>
            <a:custGeom>
              <a:avLst/>
              <a:gdLst/>
              <a:ahLst/>
              <a:cxnLst/>
              <a:rect l="l" t="t" r="r" b="b"/>
              <a:pathLst>
                <a:path w="1598" h="720" extrusionOk="0">
                  <a:moveTo>
                    <a:pt x="84" y="1"/>
                  </a:moveTo>
                  <a:cubicBezTo>
                    <a:pt x="16" y="1"/>
                    <a:pt x="1" y="70"/>
                    <a:pt x="21" y="137"/>
                  </a:cubicBezTo>
                  <a:cubicBezTo>
                    <a:pt x="18" y="141"/>
                    <a:pt x="14" y="145"/>
                    <a:pt x="14" y="145"/>
                  </a:cubicBezTo>
                  <a:cubicBezTo>
                    <a:pt x="18" y="154"/>
                    <a:pt x="27" y="158"/>
                    <a:pt x="31" y="165"/>
                  </a:cubicBezTo>
                  <a:cubicBezTo>
                    <a:pt x="44" y="198"/>
                    <a:pt x="68" y="226"/>
                    <a:pt x="96" y="239"/>
                  </a:cubicBezTo>
                  <a:cubicBezTo>
                    <a:pt x="99" y="239"/>
                    <a:pt x="99" y="243"/>
                    <a:pt x="102" y="243"/>
                  </a:cubicBezTo>
                  <a:cubicBezTo>
                    <a:pt x="210" y="324"/>
                    <a:pt x="375" y="368"/>
                    <a:pt x="484" y="405"/>
                  </a:cubicBezTo>
                  <a:cubicBezTo>
                    <a:pt x="774" y="513"/>
                    <a:pt x="1082" y="577"/>
                    <a:pt x="1369" y="702"/>
                  </a:cubicBezTo>
                  <a:cubicBezTo>
                    <a:pt x="1398" y="714"/>
                    <a:pt x="1424" y="720"/>
                    <a:pt x="1446" y="720"/>
                  </a:cubicBezTo>
                  <a:cubicBezTo>
                    <a:pt x="1589" y="720"/>
                    <a:pt x="1597" y="498"/>
                    <a:pt x="1437" y="425"/>
                  </a:cubicBezTo>
                  <a:cubicBezTo>
                    <a:pt x="1024" y="239"/>
                    <a:pt x="551" y="137"/>
                    <a:pt x="119" y="6"/>
                  </a:cubicBezTo>
                  <a:cubicBezTo>
                    <a:pt x="106" y="2"/>
                    <a:pt x="94" y="1"/>
                    <a:pt x="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21"/>
            <p:cNvSpPr/>
            <p:nvPr/>
          </p:nvSpPr>
          <p:spPr>
            <a:xfrm>
              <a:off x="1208444" y="2023454"/>
              <a:ext cx="40321" cy="45401"/>
            </a:xfrm>
            <a:custGeom>
              <a:avLst/>
              <a:gdLst/>
              <a:ahLst/>
              <a:cxnLst/>
              <a:rect l="l" t="t" r="r" b="b"/>
              <a:pathLst>
                <a:path w="1262" h="1421" extrusionOk="0">
                  <a:moveTo>
                    <a:pt x="143" y="0"/>
                  </a:moveTo>
                  <a:cubicBezTo>
                    <a:pt x="69" y="0"/>
                    <a:pt x="0" y="46"/>
                    <a:pt x="27" y="136"/>
                  </a:cubicBezTo>
                  <a:cubicBezTo>
                    <a:pt x="104" y="410"/>
                    <a:pt x="277" y="697"/>
                    <a:pt x="436" y="933"/>
                  </a:cubicBezTo>
                  <a:cubicBezTo>
                    <a:pt x="571" y="1129"/>
                    <a:pt x="747" y="1366"/>
                    <a:pt x="997" y="1416"/>
                  </a:cubicBezTo>
                  <a:cubicBezTo>
                    <a:pt x="1011" y="1419"/>
                    <a:pt x="1025" y="1420"/>
                    <a:pt x="1039" y="1420"/>
                  </a:cubicBezTo>
                  <a:cubicBezTo>
                    <a:pt x="1190" y="1420"/>
                    <a:pt x="1262" y="1255"/>
                    <a:pt x="1126" y="1146"/>
                  </a:cubicBezTo>
                  <a:cubicBezTo>
                    <a:pt x="936" y="998"/>
                    <a:pt x="808" y="862"/>
                    <a:pt x="675" y="656"/>
                  </a:cubicBezTo>
                  <a:cubicBezTo>
                    <a:pt x="544" y="450"/>
                    <a:pt x="432" y="210"/>
                    <a:pt x="254" y="41"/>
                  </a:cubicBezTo>
                  <a:cubicBezTo>
                    <a:pt x="225" y="14"/>
                    <a:pt x="184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21"/>
            <p:cNvSpPr/>
            <p:nvPr/>
          </p:nvSpPr>
          <p:spPr>
            <a:xfrm>
              <a:off x="1102721" y="2034636"/>
              <a:ext cx="14282" cy="47637"/>
            </a:xfrm>
            <a:custGeom>
              <a:avLst/>
              <a:gdLst/>
              <a:ahLst/>
              <a:cxnLst/>
              <a:rect l="l" t="t" r="r" b="b"/>
              <a:pathLst>
                <a:path w="447" h="1491" extrusionOk="0">
                  <a:moveTo>
                    <a:pt x="170" y="1"/>
                  </a:moveTo>
                  <a:cubicBezTo>
                    <a:pt x="140" y="1"/>
                    <a:pt x="113" y="18"/>
                    <a:pt x="102" y="63"/>
                  </a:cubicBezTo>
                  <a:cubicBezTo>
                    <a:pt x="38" y="327"/>
                    <a:pt x="55" y="610"/>
                    <a:pt x="48" y="880"/>
                  </a:cubicBezTo>
                  <a:cubicBezTo>
                    <a:pt x="44" y="1117"/>
                    <a:pt x="1" y="1289"/>
                    <a:pt x="177" y="1462"/>
                  </a:cubicBezTo>
                  <a:cubicBezTo>
                    <a:pt x="192" y="1478"/>
                    <a:pt x="209" y="1490"/>
                    <a:pt x="229" y="1490"/>
                  </a:cubicBezTo>
                  <a:cubicBezTo>
                    <a:pt x="239" y="1490"/>
                    <a:pt x="250" y="1487"/>
                    <a:pt x="261" y="1479"/>
                  </a:cubicBezTo>
                  <a:cubicBezTo>
                    <a:pt x="447" y="1350"/>
                    <a:pt x="383" y="1147"/>
                    <a:pt x="379" y="938"/>
                  </a:cubicBezTo>
                  <a:cubicBezTo>
                    <a:pt x="372" y="671"/>
                    <a:pt x="386" y="387"/>
                    <a:pt x="325" y="127"/>
                  </a:cubicBezTo>
                  <a:cubicBezTo>
                    <a:pt x="312" y="71"/>
                    <a:pt x="232" y="1"/>
                    <a:pt x="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21"/>
            <p:cNvSpPr/>
            <p:nvPr/>
          </p:nvSpPr>
          <p:spPr>
            <a:xfrm>
              <a:off x="950896" y="2001408"/>
              <a:ext cx="62271" cy="34059"/>
            </a:xfrm>
            <a:custGeom>
              <a:avLst/>
              <a:gdLst/>
              <a:ahLst/>
              <a:cxnLst/>
              <a:rect l="l" t="t" r="r" b="b"/>
              <a:pathLst>
                <a:path w="1949" h="1066" extrusionOk="0">
                  <a:moveTo>
                    <a:pt x="1663" y="1"/>
                  </a:moveTo>
                  <a:cubicBezTo>
                    <a:pt x="1399" y="1"/>
                    <a:pt x="1135" y="172"/>
                    <a:pt x="914" y="302"/>
                  </a:cubicBezTo>
                  <a:cubicBezTo>
                    <a:pt x="650" y="454"/>
                    <a:pt x="390" y="620"/>
                    <a:pt x="140" y="799"/>
                  </a:cubicBezTo>
                  <a:cubicBezTo>
                    <a:pt x="0" y="895"/>
                    <a:pt x="172" y="1066"/>
                    <a:pt x="318" y="1066"/>
                  </a:cubicBezTo>
                  <a:cubicBezTo>
                    <a:pt x="346" y="1066"/>
                    <a:pt x="373" y="1059"/>
                    <a:pt x="397" y="1045"/>
                  </a:cubicBezTo>
                  <a:cubicBezTo>
                    <a:pt x="846" y="775"/>
                    <a:pt x="1272" y="386"/>
                    <a:pt x="1792" y="258"/>
                  </a:cubicBezTo>
                  <a:cubicBezTo>
                    <a:pt x="1948" y="217"/>
                    <a:pt x="1772" y="1"/>
                    <a:pt x="1671" y="1"/>
                  </a:cubicBezTo>
                  <a:cubicBezTo>
                    <a:pt x="1668" y="1"/>
                    <a:pt x="166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21"/>
            <p:cNvSpPr/>
            <p:nvPr/>
          </p:nvSpPr>
          <p:spPr>
            <a:xfrm>
              <a:off x="923483" y="1883030"/>
              <a:ext cx="68724" cy="14026"/>
            </a:xfrm>
            <a:custGeom>
              <a:avLst/>
              <a:gdLst/>
              <a:ahLst/>
              <a:cxnLst/>
              <a:rect l="l" t="t" r="r" b="b"/>
              <a:pathLst>
                <a:path w="2151" h="439" extrusionOk="0">
                  <a:moveTo>
                    <a:pt x="1755" y="1"/>
                  </a:moveTo>
                  <a:cubicBezTo>
                    <a:pt x="1237" y="1"/>
                    <a:pt x="718" y="108"/>
                    <a:pt x="200" y="124"/>
                  </a:cubicBezTo>
                  <a:cubicBezTo>
                    <a:pt x="1" y="128"/>
                    <a:pt x="99" y="398"/>
                    <a:pt x="247" y="415"/>
                  </a:cubicBezTo>
                  <a:cubicBezTo>
                    <a:pt x="376" y="432"/>
                    <a:pt x="505" y="439"/>
                    <a:pt x="635" y="439"/>
                  </a:cubicBezTo>
                  <a:cubicBezTo>
                    <a:pt x="1060" y="439"/>
                    <a:pt x="1491" y="365"/>
                    <a:pt x="1910" y="347"/>
                  </a:cubicBezTo>
                  <a:cubicBezTo>
                    <a:pt x="2150" y="334"/>
                    <a:pt x="2069" y="6"/>
                    <a:pt x="1863" y="3"/>
                  </a:cubicBezTo>
                  <a:cubicBezTo>
                    <a:pt x="1827" y="2"/>
                    <a:pt x="1791" y="1"/>
                    <a:pt x="1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21"/>
            <p:cNvSpPr/>
            <p:nvPr/>
          </p:nvSpPr>
          <p:spPr>
            <a:xfrm>
              <a:off x="918850" y="1768104"/>
              <a:ext cx="74507" cy="19170"/>
            </a:xfrm>
            <a:custGeom>
              <a:avLst/>
              <a:gdLst/>
              <a:ahLst/>
              <a:cxnLst/>
              <a:rect l="l" t="t" r="r" b="b"/>
              <a:pathLst>
                <a:path w="2332" h="600" extrusionOk="0">
                  <a:moveTo>
                    <a:pt x="475" y="1"/>
                  </a:moveTo>
                  <a:cubicBezTo>
                    <a:pt x="362" y="1"/>
                    <a:pt x="249" y="9"/>
                    <a:pt x="136" y="28"/>
                  </a:cubicBezTo>
                  <a:cubicBezTo>
                    <a:pt x="1" y="51"/>
                    <a:pt x="126" y="267"/>
                    <a:pt x="224" y="271"/>
                  </a:cubicBezTo>
                  <a:cubicBezTo>
                    <a:pt x="866" y="301"/>
                    <a:pt x="1454" y="480"/>
                    <a:pt x="2083" y="596"/>
                  </a:cubicBezTo>
                  <a:cubicBezTo>
                    <a:pt x="2098" y="598"/>
                    <a:pt x="2113" y="600"/>
                    <a:pt x="2127" y="600"/>
                  </a:cubicBezTo>
                  <a:cubicBezTo>
                    <a:pt x="2327" y="600"/>
                    <a:pt x="2332" y="325"/>
                    <a:pt x="2123" y="287"/>
                  </a:cubicBezTo>
                  <a:cubicBezTo>
                    <a:pt x="1587" y="198"/>
                    <a:pt x="1030" y="1"/>
                    <a:pt x="4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21"/>
            <p:cNvSpPr/>
            <p:nvPr/>
          </p:nvSpPr>
          <p:spPr>
            <a:xfrm>
              <a:off x="1011505" y="1660877"/>
              <a:ext cx="34921" cy="38691"/>
            </a:xfrm>
            <a:custGeom>
              <a:avLst/>
              <a:gdLst/>
              <a:ahLst/>
              <a:cxnLst/>
              <a:rect l="l" t="t" r="r" b="b"/>
              <a:pathLst>
                <a:path w="1093" h="1211" extrusionOk="0">
                  <a:moveTo>
                    <a:pt x="137" y="1"/>
                  </a:moveTo>
                  <a:cubicBezTo>
                    <a:pt x="131" y="1"/>
                    <a:pt x="125" y="2"/>
                    <a:pt x="118" y="4"/>
                  </a:cubicBezTo>
                  <a:cubicBezTo>
                    <a:pt x="98" y="11"/>
                    <a:pt x="78" y="18"/>
                    <a:pt x="58" y="25"/>
                  </a:cubicBezTo>
                  <a:cubicBezTo>
                    <a:pt x="17" y="42"/>
                    <a:pt x="0" y="99"/>
                    <a:pt x="11" y="136"/>
                  </a:cubicBezTo>
                  <a:cubicBezTo>
                    <a:pt x="108" y="531"/>
                    <a:pt x="470" y="772"/>
                    <a:pt x="672" y="1106"/>
                  </a:cubicBezTo>
                  <a:cubicBezTo>
                    <a:pt x="714" y="1177"/>
                    <a:pt x="803" y="1210"/>
                    <a:pt x="882" y="1210"/>
                  </a:cubicBezTo>
                  <a:cubicBezTo>
                    <a:pt x="996" y="1210"/>
                    <a:pt x="1093" y="1143"/>
                    <a:pt x="1017" y="1025"/>
                  </a:cubicBezTo>
                  <a:cubicBezTo>
                    <a:pt x="882" y="812"/>
                    <a:pt x="706" y="639"/>
                    <a:pt x="538" y="457"/>
                  </a:cubicBezTo>
                  <a:cubicBezTo>
                    <a:pt x="460" y="372"/>
                    <a:pt x="379" y="288"/>
                    <a:pt x="315" y="193"/>
                  </a:cubicBezTo>
                  <a:cubicBezTo>
                    <a:pt x="286" y="153"/>
                    <a:pt x="210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9" name="Google Shape;829;p21"/>
          <p:cNvSpPr/>
          <p:nvPr/>
        </p:nvSpPr>
        <p:spPr>
          <a:xfrm>
            <a:off x="-4374" y="1109507"/>
            <a:ext cx="723730" cy="1113355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0" name="Google Shape;830;p21"/>
          <p:cNvSpPr/>
          <p:nvPr/>
        </p:nvSpPr>
        <p:spPr>
          <a:xfrm>
            <a:off x="1789752" y="242925"/>
            <a:ext cx="219572" cy="217062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280155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1_Title and text">
    <p:spTree>
      <p:nvGrpSpPr>
        <p:cNvPr id="1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Google Shape;808;p21"/>
          <p:cNvSpPr txBox="1">
            <a:spLocks noGrp="1"/>
          </p:cNvSpPr>
          <p:nvPr>
            <p:ph type="subTitle" idx="1"/>
          </p:nvPr>
        </p:nvSpPr>
        <p:spPr>
          <a:xfrm>
            <a:off x="4821025" y="2569475"/>
            <a:ext cx="3253200" cy="105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9" name="Google Shape;809;p21"/>
          <p:cNvSpPr txBox="1">
            <a:spLocks noGrp="1"/>
          </p:cNvSpPr>
          <p:nvPr>
            <p:ph type="title"/>
          </p:nvPr>
        </p:nvSpPr>
        <p:spPr>
          <a:xfrm>
            <a:off x="5334000" y="1148075"/>
            <a:ext cx="2571600" cy="75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10" name="Google Shape;810;p21"/>
          <p:cNvSpPr/>
          <p:nvPr/>
        </p:nvSpPr>
        <p:spPr>
          <a:xfrm rot="10800000">
            <a:off x="8503253" y="4061805"/>
            <a:ext cx="640745" cy="985667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1" name="Google Shape;811;p21"/>
          <p:cNvSpPr/>
          <p:nvPr/>
        </p:nvSpPr>
        <p:spPr>
          <a:xfrm>
            <a:off x="8505726" y="3814558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2" name="Google Shape;812;p21"/>
          <p:cNvSpPr/>
          <p:nvPr/>
        </p:nvSpPr>
        <p:spPr>
          <a:xfrm>
            <a:off x="8269975" y="4824038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3" name="Google Shape;813;p21"/>
          <p:cNvSpPr/>
          <p:nvPr/>
        </p:nvSpPr>
        <p:spPr>
          <a:xfrm>
            <a:off x="8430786" y="804702"/>
            <a:ext cx="282501" cy="245514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4" name="Google Shape;814;p21"/>
          <p:cNvSpPr/>
          <p:nvPr/>
        </p:nvSpPr>
        <p:spPr>
          <a:xfrm rot="-2401151">
            <a:off x="8054199" y="4319816"/>
            <a:ext cx="224896" cy="130418"/>
          </a:xfrm>
          <a:custGeom>
            <a:avLst/>
            <a:gdLst/>
            <a:ahLst/>
            <a:cxnLst/>
            <a:rect l="l" t="t" r="r" b="b"/>
            <a:pathLst>
              <a:path w="5732" h="3324" extrusionOk="0">
                <a:moveTo>
                  <a:pt x="1458" y="291"/>
                </a:moveTo>
                <a:cubicBezTo>
                  <a:pt x="2030" y="291"/>
                  <a:pt x="2534" y="879"/>
                  <a:pt x="2778" y="1349"/>
                </a:cubicBezTo>
                <a:cubicBezTo>
                  <a:pt x="2789" y="1372"/>
                  <a:pt x="2805" y="1385"/>
                  <a:pt x="2819" y="1389"/>
                </a:cubicBezTo>
                <a:cubicBezTo>
                  <a:pt x="2824" y="1391"/>
                  <a:pt x="2828" y="1392"/>
                  <a:pt x="2832" y="1392"/>
                </a:cubicBezTo>
                <a:cubicBezTo>
                  <a:pt x="2836" y="1392"/>
                  <a:pt x="2840" y="1391"/>
                  <a:pt x="2845" y="1389"/>
                </a:cubicBezTo>
                <a:cubicBezTo>
                  <a:pt x="2853" y="1389"/>
                  <a:pt x="2856" y="1385"/>
                  <a:pt x="2859" y="1385"/>
                </a:cubicBezTo>
                <a:lnTo>
                  <a:pt x="2862" y="1382"/>
                </a:lnTo>
                <a:cubicBezTo>
                  <a:pt x="3248" y="1156"/>
                  <a:pt x="3548" y="834"/>
                  <a:pt x="3971" y="663"/>
                </a:cubicBezTo>
                <a:cubicBezTo>
                  <a:pt x="4134" y="598"/>
                  <a:pt x="4301" y="558"/>
                  <a:pt x="4446" y="558"/>
                </a:cubicBezTo>
                <a:cubicBezTo>
                  <a:pt x="4748" y="558"/>
                  <a:pt x="4959" y="728"/>
                  <a:pt x="4863" y="1199"/>
                </a:cubicBezTo>
                <a:cubicBezTo>
                  <a:pt x="4751" y="1737"/>
                  <a:pt x="4258" y="2135"/>
                  <a:pt x="3819" y="2416"/>
                </a:cubicBezTo>
                <a:cubicBezTo>
                  <a:pt x="3413" y="2673"/>
                  <a:pt x="2940" y="2788"/>
                  <a:pt x="2531" y="3021"/>
                </a:cubicBezTo>
                <a:cubicBezTo>
                  <a:pt x="1926" y="2572"/>
                  <a:pt x="1234" y="2062"/>
                  <a:pt x="903" y="1375"/>
                </a:cubicBezTo>
                <a:cubicBezTo>
                  <a:pt x="707" y="973"/>
                  <a:pt x="781" y="409"/>
                  <a:pt x="1295" y="307"/>
                </a:cubicBezTo>
                <a:cubicBezTo>
                  <a:pt x="1350" y="296"/>
                  <a:pt x="1404" y="291"/>
                  <a:pt x="1458" y="291"/>
                </a:cubicBezTo>
                <a:close/>
                <a:moveTo>
                  <a:pt x="1324" y="0"/>
                </a:moveTo>
                <a:cubicBezTo>
                  <a:pt x="991" y="0"/>
                  <a:pt x="690" y="144"/>
                  <a:pt x="521" y="497"/>
                </a:cubicBezTo>
                <a:cubicBezTo>
                  <a:pt x="0" y="1588"/>
                  <a:pt x="1680" y="2748"/>
                  <a:pt x="2390" y="3281"/>
                </a:cubicBezTo>
                <a:cubicBezTo>
                  <a:pt x="2429" y="3311"/>
                  <a:pt x="2473" y="3323"/>
                  <a:pt x="2514" y="3323"/>
                </a:cubicBezTo>
                <a:cubicBezTo>
                  <a:pt x="2554" y="3323"/>
                  <a:pt x="2592" y="3311"/>
                  <a:pt x="2622" y="3291"/>
                </a:cubicBezTo>
                <a:cubicBezTo>
                  <a:pt x="3711" y="3210"/>
                  <a:pt x="5732" y="1967"/>
                  <a:pt x="5218" y="683"/>
                </a:cubicBezTo>
                <a:cubicBezTo>
                  <a:pt x="5078" y="337"/>
                  <a:pt x="4787" y="200"/>
                  <a:pt x="4451" y="200"/>
                </a:cubicBezTo>
                <a:cubicBezTo>
                  <a:pt x="3853" y="200"/>
                  <a:pt x="3115" y="636"/>
                  <a:pt x="2853" y="1095"/>
                </a:cubicBezTo>
                <a:cubicBezTo>
                  <a:pt x="2685" y="510"/>
                  <a:pt x="1949" y="0"/>
                  <a:pt x="132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5" name="Google Shape;815;p21"/>
          <p:cNvSpPr/>
          <p:nvPr/>
        </p:nvSpPr>
        <p:spPr>
          <a:xfrm>
            <a:off x="495900" y="2049613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6" name="Google Shape;816;p21"/>
          <p:cNvGrpSpPr/>
          <p:nvPr/>
        </p:nvGrpSpPr>
        <p:grpSpPr>
          <a:xfrm>
            <a:off x="430034" y="267575"/>
            <a:ext cx="1099080" cy="1113371"/>
            <a:chOff x="918850" y="1629150"/>
            <a:chExt cx="442250" cy="453124"/>
          </a:xfrm>
        </p:grpSpPr>
        <p:sp>
          <p:nvSpPr>
            <p:cNvPr id="817" name="Google Shape;817;p21"/>
            <p:cNvSpPr/>
            <p:nvPr/>
          </p:nvSpPr>
          <p:spPr>
            <a:xfrm>
              <a:off x="1015722" y="1741872"/>
              <a:ext cx="267869" cy="245600"/>
            </a:xfrm>
            <a:custGeom>
              <a:avLst/>
              <a:gdLst/>
              <a:ahLst/>
              <a:cxnLst/>
              <a:rect l="l" t="t" r="r" b="b"/>
              <a:pathLst>
                <a:path w="8384" h="7687" extrusionOk="0">
                  <a:moveTo>
                    <a:pt x="3609" y="0"/>
                  </a:moveTo>
                  <a:cubicBezTo>
                    <a:pt x="2511" y="0"/>
                    <a:pt x="1440" y="451"/>
                    <a:pt x="763" y="1473"/>
                  </a:cubicBezTo>
                  <a:cubicBezTo>
                    <a:pt x="753" y="1488"/>
                    <a:pt x="742" y="1494"/>
                    <a:pt x="732" y="1494"/>
                  </a:cubicBezTo>
                  <a:cubicBezTo>
                    <a:pt x="716" y="1494"/>
                    <a:pt x="702" y="1480"/>
                    <a:pt x="690" y="1460"/>
                  </a:cubicBezTo>
                  <a:cubicBezTo>
                    <a:pt x="199" y="2305"/>
                    <a:pt x="0" y="3343"/>
                    <a:pt x="0" y="4282"/>
                  </a:cubicBezTo>
                  <a:cubicBezTo>
                    <a:pt x="0" y="4508"/>
                    <a:pt x="24" y="4731"/>
                    <a:pt x="64" y="4945"/>
                  </a:cubicBezTo>
                  <a:cubicBezTo>
                    <a:pt x="111" y="4099"/>
                    <a:pt x="433" y="3241"/>
                    <a:pt x="913" y="2619"/>
                  </a:cubicBezTo>
                  <a:cubicBezTo>
                    <a:pt x="1503" y="1857"/>
                    <a:pt x="2437" y="1440"/>
                    <a:pt x="3379" y="1440"/>
                  </a:cubicBezTo>
                  <a:cubicBezTo>
                    <a:pt x="3844" y="1440"/>
                    <a:pt x="4312" y="1542"/>
                    <a:pt x="4741" y="1754"/>
                  </a:cubicBezTo>
                  <a:cubicBezTo>
                    <a:pt x="5985" y="2365"/>
                    <a:pt x="6505" y="4059"/>
                    <a:pt x="5403" y="5082"/>
                  </a:cubicBezTo>
                  <a:cubicBezTo>
                    <a:pt x="5075" y="5387"/>
                    <a:pt x="4597" y="5552"/>
                    <a:pt x="4131" y="5552"/>
                  </a:cubicBezTo>
                  <a:cubicBezTo>
                    <a:pt x="3511" y="5552"/>
                    <a:pt x="2912" y="5260"/>
                    <a:pt x="2713" y="4616"/>
                  </a:cubicBezTo>
                  <a:cubicBezTo>
                    <a:pt x="2506" y="3952"/>
                    <a:pt x="2911" y="3302"/>
                    <a:pt x="3480" y="3302"/>
                  </a:cubicBezTo>
                  <a:cubicBezTo>
                    <a:pt x="3644" y="3302"/>
                    <a:pt x="3821" y="3355"/>
                    <a:pt x="4001" y="3477"/>
                  </a:cubicBezTo>
                  <a:cubicBezTo>
                    <a:pt x="4070" y="3525"/>
                    <a:pt x="4072" y="3671"/>
                    <a:pt x="3988" y="3671"/>
                  </a:cubicBezTo>
                  <a:cubicBezTo>
                    <a:pt x="3977" y="3671"/>
                    <a:pt x="3964" y="3669"/>
                    <a:pt x="3950" y="3663"/>
                  </a:cubicBezTo>
                  <a:cubicBezTo>
                    <a:pt x="3859" y="3628"/>
                    <a:pt x="3775" y="3612"/>
                    <a:pt x="3699" y="3612"/>
                  </a:cubicBezTo>
                  <a:cubicBezTo>
                    <a:pt x="2974" y="3612"/>
                    <a:pt x="2903" y="5041"/>
                    <a:pt x="4045" y="5041"/>
                  </a:cubicBezTo>
                  <a:cubicBezTo>
                    <a:pt x="4151" y="5041"/>
                    <a:pt x="4268" y="5028"/>
                    <a:pt x="4396" y="5001"/>
                  </a:cubicBezTo>
                  <a:cubicBezTo>
                    <a:pt x="5322" y="4809"/>
                    <a:pt x="5745" y="3886"/>
                    <a:pt x="5346" y="3008"/>
                  </a:cubicBezTo>
                  <a:cubicBezTo>
                    <a:pt x="4990" y="2221"/>
                    <a:pt x="4271" y="1890"/>
                    <a:pt x="3513" y="1890"/>
                  </a:cubicBezTo>
                  <a:cubicBezTo>
                    <a:pt x="2620" y="1890"/>
                    <a:pt x="1673" y="2349"/>
                    <a:pt x="1203" y="3065"/>
                  </a:cubicBezTo>
                  <a:cubicBezTo>
                    <a:pt x="520" y="4106"/>
                    <a:pt x="297" y="5823"/>
                    <a:pt x="1233" y="6790"/>
                  </a:cubicBezTo>
                  <a:cubicBezTo>
                    <a:pt x="1869" y="7448"/>
                    <a:pt x="2849" y="7687"/>
                    <a:pt x="3753" y="7687"/>
                  </a:cubicBezTo>
                  <a:cubicBezTo>
                    <a:pt x="3874" y="7687"/>
                    <a:pt x="3992" y="7682"/>
                    <a:pt x="4109" y="7674"/>
                  </a:cubicBezTo>
                  <a:cubicBezTo>
                    <a:pt x="6732" y="7499"/>
                    <a:pt x="8384" y="5073"/>
                    <a:pt x="7468" y="2545"/>
                  </a:cubicBezTo>
                  <a:cubicBezTo>
                    <a:pt x="6901" y="977"/>
                    <a:pt x="5225" y="0"/>
                    <a:pt x="36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21"/>
            <p:cNvSpPr/>
            <p:nvPr/>
          </p:nvSpPr>
          <p:spPr>
            <a:xfrm>
              <a:off x="1016680" y="1729347"/>
              <a:ext cx="282406" cy="275153"/>
            </a:xfrm>
            <a:custGeom>
              <a:avLst/>
              <a:gdLst/>
              <a:ahLst/>
              <a:cxnLst/>
              <a:rect l="l" t="t" r="r" b="b"/>
              <a:pathLst>
                <a:path w="8839" h="8612" extrusionOk="0">
                  <a:moveTo>
                    <a:pt x="3937" y="1"/>
                  </a:moveTo>
                  <a:cubicBezTo>
                    <a:pt x="2672" y="1"/>
                    <a:pt x="1101" y="550"/>
                    <a:pt x="639" y="1754"/>
                  </a:cubicBezTo>
                  <a:cubicBezTo>
                    <a:pt x="632" y="1778"/>
                    <a:pt x="643" y="1822"/>
                    <a:pt x="660" y="1852"/>
                  </a:cubicBezTo>
                  <a:cubicBezTo>
                    <a:pt x="672" y="1872"/>
                    <a:pt x="686" y="1886"/>
                    <a:pt x="702" y="1886"/>
                  </a:cubicBezTo>
                  <a:cubicBezTo>
                    <a:pt x="712" y="1886"/>
                    <a:pt x="723" y="1880"/>
                    <a:pt x="733" y="1865"/>
                  </a:cubicBezTo>
                  <a:cubicBezTo>
                    <a:pt x="1410" y="843"/>
                    <a:pt x="2481" y="392"/>
                    <a:pt x="3579" y="392"/>
                  </a:cubicBezTo>
                  <a:cubicBezTo>
                    <a:pt x="5195" y="392"/>
                    <a:pt x="6871" y="1369"/>
                    <a:pt x="7438" y="2937"/>
                  </a:cubicBezTo>
                  <a:cubicBezTo>
                    <a:pt x="8354" y="5465"/>
                    <a:pt x="6702" y="7891"/>
                    <a:pt x="4079" y="8066"/>
                  </a:cubicBezTo>
                  <a:cubicBezTo>
                    <a:pt x="3962" y="8074"/>
                    <a:pt x="3844" y="8079"/>
                    <a:pt x="3723" y="8079"/>
                  </a:cubicBezTo>
                  <a:cubicBezTo>
                    <a:pt x="2819" y="8079"/>
                    <a:pt x="1839" y="7840"/>
                    <a:pt x="1203" y="7182"/>
                  </a:cubicBezTo>
                  <a:cubicBezTo>
                    <a:pt x="267" y="6215"/>
                    <a:pt x="490" y="4498"/>
                    <a:pt x="1173" y="3457"/>
                  </a:cubicBezTo>
                  <a:cubicBezTo>
                    <a:pt x="1643" y="2741"/>
                    <a:pt x="2590" y="2282"/>
                    <a:pt x="3483" y="2282"/>
                  </a:cubicBezTo>
                  <a:cubicBezTo>
                    <a:pt x="4241" y="2282"/>
                    <a:pt x="4960" y="2613"/>
                    <a:pt x="5316" y="3400"/>
                  </a:cubicBezTo>
                  <a:cubicBezTo>
                    <a:pt x="5715" y="4278"/>
                    <a:pt x="5292" y="5201"/>
                    <a:pt x="4366" y="5393"/>
                  </a:cubicBezTo>
                  <a:cubicBezTo>
                    <a:pt x="4238" y="5420"/>
                    <a:pt x="4121" y="5433"/>
                    <a:pt x="4015" y="5433"/>
                  </a:cubicBezTo>
                  <a:cubicBezTo>
                    <a:pt x="2873" y="5433"/>
                    <a:pt x="2944" y="4004"/>
                    <a:pt x="3669" y="4004"/>
                  </a:cubicBezTo>
                  <a:cubicBezTo>
                    <a:pt x="3745" y="4004"/>
                    <a:pt x="3829" y="4020"/>
                    <a:pt x="3920" y="4055"/>
                  </a:cubicBezTo>
                  <a:cubicBezTo>
                    <a:pt x="3934" y="4061"/>
                    <a:pt x="3947" y="4063"/>
                    <a:pt x="3958" y="4063"/>
                  </a:cubicBezTo>
                  <a:cubicBezTo>
                    <a:pt x="4042" y="4063"/>
                    <a:pt x="4040" y="3917"/>
                    <a:pt x="3971" y="3869"/>
                  </a:cubicBezTo>
                  <a:cubicBezTo>
                    <a:pt x="3791" y="3747"/>
                    <a:pt x="3614" y="3694"/>
                    <a:pt x="3450" y="3694"/>
                  </a:cubicBezTo>
                  <a:cubicBezTo>
                    <a:pt x="2881" y="3694"/>
                    <a:pt x="2476" y="4344"/>
                    <a:pt x="2683" y="5008"/>
                  </a:cubicBezTo>
                  <a:cubicBezTo>
                    <a:pt x="2882" y="5652"/>
                    <a:pt x="3481" y="5944"/>
                    <a:pt x="4101" y="5944"/>
                  </a:cubicBezTo>
                  <a:cubicBezTo>
                    <a:pt x="4567" y="5944"/>
                    <a:pt x="5045" y="5779"/>
                    <a:pt x="5373" y="5474"/>
                  </a:cubicBezTo>
                  <a:cubicBezTo>
                    <a:pt x="6475" y="4451"/>
                    <a:pt x="5955" y="2757"/>
                    <a:pt x="4711" y="2146"/>
                  </a:cubicBezTo>
                  <a:cubicBezTo>
                    <a:pt x="4282" y="1934"/>
                    <a:pt x="3814" y="1832"/>
                    <a:pt x="3349" y="1832"/>
                  </a:cubicBezTo>
                  <a:cubicBezTo>
                    <a:pt x="2407" y="1832"/>
                    <a:pt x="1473" y="2249"/>
                    <a:pt x="883" y="3011"/>
                  </a:cubicBezTo>
                  <a:cubicBezTo>
                    <a:pt x="403" y="3633"/>
                    <a:pt x="81" y="4491"/>
                    <a:pt x="34" y="5337"/>
                  </a:cubicBezTo>
                  <a:cubicBezTo>
                    <a:pt x="0" y="5894"/>
                    <a:pt x="85" y="6448"/>
                    <a:pt x="331" y="6928"/>
                  </a:cubicBezTo>
                  <a:cubicBezTo>
                    <a:pt x="913" y="8057"/>
                    <a:pt x="2210" y="8540"/>
                    <a:pt x="3413" y="8604"/>
                  </a:cubicBezTo>
                  <a:cubicBezTo>
                    <a:pt x="3505" y="8609"/>
                    <a:pt x="3596" y="8611"/>
                    <a:pt x="3687" y="8611"/>
                  </a:cubicBezTo>
                  <a:cubicBezTo>
                    <a:pt x="6555" y="8611"/>
                    <a:pt x="8838" y="6266"/>
                    <a:pt x="8121" y="3281"/>
                  </a:cubicBezTo>
                  <a:cubicBezTo>
                    <a:pt x="7685" y="1474"/>
                    <a:pt x="6215" y="230"/>
                    <a:pt x="4377" y="24"/>
                  </a:cubicBezTo>
                  <a:cubicBezTo>
                    <a:pt x="4236" y="9"/>
                    <a:pt x="4089" y="1"/>
                    <a:pt x="3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21"/>
            <p:cNvSpPr/>
            <p:nvPr/>
          </p:nvSpPr>
          <p:spPr>
            <a:xfrm>
              <a:off x="1150678" y="1629150"/>
              <a:ext cx="11694" cy="53037"/>
            </a:xfrm>
            <a:custGeom>
              <a:avLst/>
              <a:gdLst/>
              <a:ahLst/>
              <a:cxnLst/>
              <a:rect l="l" t="t" r="r" b="b"/>
              <a:pathLst>
                <a:path w="366" h="1660" extrusionOk="0">
                  <a:moveTo>
                    <a:pt x="123" y="0"/>
                  </a:moveTo>
                  <a:cubicBezTo>
                    <a:pt x="74" y="0"/>
                    <a:pt x="34" y="29"/>
                    <a:pt x="30" y="102"/>
                  </a:cubicBezTo>
                  <a:cubicBezTo>
                    <a:pt x="0" y="581"/>
                    <a:pt x="34" y="1088"/>
                    <a:pt x="105" y="1562"/>
                  </a:cubicBezTo>
                  <a:cubicBezTo>
                    <a:pt x="112" y="1606"/>
                    <a:pt x="167" y="1660"/>
                    <a:pt x="210" y="1660"/>
                  </a:cubicBezTo>
                  <a:cubicBezTo>
                    <a:pt x="232" y="1660"/>
                    <a:pt x="250" y="1645"/>
                    <a:pt x="257" y="1609"/>
                  </a:cubicBezTo>
                  <a:cubicBezTo>
                    <a:pt x="334" y="1149"/>
                    <a:pt x="365" y="649"/>
                    <a:pt x="331" y="183"/>
                  </a:cubicBezTo>
                  <a:cubicBezTo>
                    <a:pt x="325" y="88"/>
                    <a:pt x="209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21"/>
            <p:cNvSpPr/>
            <p:nvPr/>
          </p:nvSpPr>
          <p:spPr>
            <a:xfrm>
              <a:off x="1248317" y="1682188"/>
              <a:ext cx="31151" cy="46296"/>
            </a:xfrm>
            <a:custGeom>
              <a:avLst/>
              <a:gdLst/>
              <a:ahLst/>
              <a:cxnLst/>
              <a:rect l="l" t="t" r="r" b="b"/>
              <a:pathLst>
                <a:path w="975" h="1449" extrusionOk="0">
                  <a:moveTo>
                    <a:pt x="755" y="0"/>
                  </a:moveTo>
                  <a:cubicBezTo>
                    <a:pt x="727" y="0"/>
                    <a:pt x="701" y="12"/>
                    <a:pt x="681" y="40"/>
                  </a:cubicBezTo>
                  <a:cubicBezTo>
                    <a:pt x="414" y="412"/>
                    <a:pt x="84" y="881"/>
                    <a:pt x="6" y="1341"/>
                  </a:cubicBezTo>
                  <a:cubicBezTo>
                    <a:pt x="1" y="1381"/>
                    <a:pt x="27" y="1448"/>
                    <a:pt x="66" y="1448"/>
                  </a:cubicBezTo>
                  <a:cubicBezTo>
                    <a:pt x="77" y="1448"/>
                    <a:pt x="88" y="1444"/>
                    <a:pt x="101" y="1432"/>
                  </a:cubicBezTo>
                  <a:cubicBezTo>
                    <a:pt x="263" y="1281"/>
                    <a:pt x="374" y="1064"/>
                    <a:pt x="492" y="878"/>
                  </a:cubicBezTo>
                  <a:cubicBezTo>
                    <a:pt x="624" y="669"/>
                    <a:pt x="770" y="462"/>
                    <a:pt x="908" y="253"/>
                  </a:cubicBezTo>
                  <a:cubicBezTo>
                    <a:pt x="974" y="153"/>
                    <a:pt x="854" y="0"/>
                    <a:pt x="7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21"/>
            <p:cNvSpPr/>
            <p:nvPr/>
          </p:nvSpPr>
          <p:spPr>
            <a:xfrm>
              <a:off x="1308638" y="1782322"/>
              <a:ext cx="52462" cy="28084"/>
            </a:xfrm>
            <a:custGeom>
              <a:avLst/>
              <a:gdLst/>
              <a:ahLst/>
              <a:cxnLst/>
              <a:rect l="l" t="t" r="r" b="b"/>
              <a:pathLst>
                <a:path w="1642" h="879" extrusionOk="0">
                  <a:moveTo>
                    <a:pt x="1421" y="0"/>
                  </a:moveTo>
                  <a:cubicBezTo>
                    <a:pt x="1402" y="0"/>
                    <a:pt x="1383" y="6"/>
                    <a:pt x="1365" y="18"/>
                  </a:cubicBezTo>
                  <a:cubicBezTo>
                    <a:pt x="1112" y="201"/>
                    <a:pt x="855" y="309"/>
                    <a:pt x="561" y="410"/>
                  </a:cubicBezTo>
                  <a:cubicBezTo>
                    <a:pt x="351" y="485"/>
                    <a:pt x="17" y="566"/>
                    <a:pt x="0" y="829"/>
                  </a:cubicBezTo>
                  <a:cubicBezTo>
                    <a:pt x="0" y="846"/>
                    <a:pt x="7" y="876"/>
                    <a:pt x="30" y="876"/>
                  </a:cubicBezTo>
                  <a:cubicBezTo>
                    <a:pt x="41" y="878"/>
                    <a:pt x="53" y="879"/>
                    <a:pt x="64" y="879"/>
                  </a:cubicBezTo>
                  <a:cubicBezTo>
                    <a:pt x="153" y="879"/>
                    <a:pt x="230" y="832"/>
                    <a:pt x="314" y="799"/>
                  </a:cubicBezTo>
                  <a:cubicBezTo>
                    <a:pt x="459" y="742"/>
                    <a:pt x="608" y="698"/>
                    <a:pt x="757" y="650"/>
                  </a:cubicBezTo>
                  <a:cubicBezTo>
                    <a:pt x="1031" y="563"/>
                    <a:pt x="1372" y="478"/>
                    <a:pt x="1565" y="252"/>
                  </a:cubicBezTo>
                  <a:cubicBezTo>
                    <a:pt x="1641" y="163"/>
                    <a:pt x="1526" y="0"/>
                    <a:pt x="14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21"/>
            <p:cNvSpPr/>
            <p:nvPr/>
          </p:nvSpPr>
          <p:spPr>
            <a:xfrm>
              <a:off x="1297711" y="1901817"/>
              <a:ext cx="51056" cy="23004"/>
            </a:xfrm>
            <a:custGeom>
              <a:avLst/>
              <a:gdLst/>
              <a:ahLst/>
              <a:cxnLst/>
              <a:rect l="l" t="t" r="r" b="b"/>
              <a:pathLst>
                <a:path w="1598" h="720" extrusionOk="0">
                  <a:moveTo>
                    <a:pt x="84" y="1"/>
                  </a:moveTo>
                  <a:cubicBezTo>
                    <a:pt x="16" y="1"/>
                    <a:pt x="1" y="70"/>
                    <a:pt x="21" y="137"/>
                  </a:cubicBezTo>
                  <a:cubicBezTo>
                    <a:pt x="18" y="141"/>
                    <a:pt x="14" y="145"/>
                    <a:pt x="14" y="145"/>
                  </a:cubicBezTo>
                  <a:cubicBezTo>
                    <a:pt x="18" y="154"/>
                    <a:pt x="27" y="158"/>
                    <a:pt x="31" y="165"/>
                  </a:cubicBezTo>
                  <a:cubicBezTo>
                    <a:pt x="44" y="198"/>
                    <a:pt x="68" y="226"/>
                    <a:pt x="96" y="239"/>
                  </a:cubicBezTo>
                  <a:cubicBezTo>
                    <a:pt x="99" y="239"/>
                    <a:pt x="99" y="243"/>
                    <a:pt x="102" y="243"/>
                  </a:cubicBezTo>
                  <a:cubicBezTo>
                    <a:pt x="210" y="324"/>
                    <a:pt x="375" y="368"/>
                    <a:pt x="484" y="405"/>
                  </a:cubicBezTo>
                  <a:cubicBezTo>
                    <a:pt x="774" y="513"/>
                    <a:pt x="1082" y="577"/>
                    <a:pt x="1369" y="702"/>
                  </a:cubicBezTo>
                  <a:cubicBezTo>
                    <a:pt x="1398" y="714"/>
                    <a:pt x="1424" y="720"/>
                    <a:pt x="1446" y="720"/>
                  </a:cubicBezTo>
                  <a:cubicBezTo>
                    <a:pt x="1589" y="720"/>
                    <a:pt x="1597" y="498"/>
                    <a:pt x="1437" y="425"/>
                  </a:cubicBezTo>
                  <a:cubicBezTo>
                    <a:pt x="1024" y="239"/>
                    <a:pt x="551" y="137"/>
                    <a:pt x="119" y="6"/>
                  </a:cubicBezTo>
                  <a:cubicBezTo>
                    <a:pt x="106" y="2"/>
                    <a:pt x="94" y="1"/>
                    <a:pt x="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21"/>
            <p:cNvSpPr/>
            <p:nvPr/>
          </p:nvSpPr>
          <p:spPr>
            <a:xfrm>
              <a:off x="1208444" y="2023454"/>
              <a:ext cx="40321" cy="45401"/>
            </a:xfrm>
            <a:custGeom>
              <a:avLst/>
              <a:gdLst/>
              <a:ahLst/>
              <a:cxnLst/>
              <a:rect l="l" t="t" r="r" b="b"/>
              <a:pathLst>
                <a:path w="1262" h="1421" extrusionOk="0">
                  <a:moveTo>
                    <a:pt x="143" y="0"/>
                  </a:moveTo>
                  <a:cubicBezTo>
                    <a:pt x="69" y="0"/>
                    <a:pt x="0" y="46"/>
                    <a:pt x="27" y="136"/>
                  </a:cubicBezTo>
                  <a:cubicBezTo>
                    <a:pt x="104" y="410"/>
                    <a:pt x="277" y="697"/>
                    <a:pt x="436" y="933"/>
                  </a:cubicBezTo>
                  <a:cubicBezTo>
                    <a:pt x="571" y="1129"/>
                    <a:pt x="747" y="1366"/>
                    <a:pt x="997" y="1416"/>
                  </a:cubicBezTo>
                  <a:cubicBezTo>
                    <a:pt x="1011" y="1419"/>
                    <a:pt x="1025" y="1420"/>
                    <a:pt x="1039" y="1420"/>
                  </a:cubicBezTo>
                  <a:cubicBezTo>
                    <a:pt x="1190" y="1420"/>
                    <a:pt x="1262" y="1255"/>
                    <a:pt x="1126" y="1146"/>
                  </a:cubicBezTo>
                  <a:cubicBezTo>
                    <a:pt x="936" y="998"/>
                    <a:pt x="808" y="862"/>
                    <a:pt x="675" y="656"/>
                  </a:cubicBezTo>
                  <a:cubicBezTo>
                    <a:pt x="544" y="450"/>
                    <a:pt x="432" y="210"/>
                    <a:pt x="254" y="41"/>
                  </a:cubicBezTo>
                  <a:cubicBezTo>
                    <a:pt x="225" y="14"/>
                    <a:pt x="184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21"/>
            <p:cNvSpPr/>
            <p:nvPr/>
          </p:nvSpPr>
          <p:spPr>
            <a:xfrm>
              <a:off x="1102721" y="2034636"/>
              <a:ext cx="14282" cy="47637"/>
            </a:xfrm>
            <a:custGeom>
              <a:avLst/>
              <a:gdLst/>
              <a:ahLst/>
              <a:cxnLst/>
              <a:rect l="l" t="t" r="r" b="b"/>
              <a:pathLst>
                <a:path w="447" h="1491" extrusionOk="0">
                  <a:moveTo>
                    <a:pt x="170" y="1"/>
                  </a:moveTo>
                  <a:cubicBezTo>
                    <a:pt x="140" y="1"/>
                    <a:pt x="113" y="18"/>
                    <a:pt x="102" y="63"/>
                  </a:cubicBezTo>
                  <a:cubicBezTo>
                    <a:pt x="38" y="327"/>
                    <a:pt x="55" y="610"/>
                    <a:pt x="48" y="880"/>
                  </a:cubicBezTo>
                  <a:cubicBezTo>
                    <a:pt x="44" y="1117"/>
                    <a:pt x="1" y="1289"/>
                    <a:pt x="177" y="1462"/>
                  </a:cubicBezTo>
                  <a:cubicBezTo>
                    <a:pt x="192" y="1478"/>
                    <a:pt x="209" y="1490"/>
                    <a:pt x="229" y="1490"/>
                  </a:cubicBezTo>
                  <a:cubicBezTo>
                    <a:pt x="239" y="1490"/>
                    <a:pt x="250" y="1487"/>
                    <a:pt x="261" y="1479"/>
                  </a:cubicBezTo>
                  <a:cubicBezTo>
                    <a:pt x="447" y="1350"/>
                    <a:pt x="383" y="1147"/>
                    <a:pt x="379" y="938"/>
                  </a:cubicBezTo>
                  <a:cubicBezTo>
                    <a:pt x="372" y="671"/>
                    <a:pt x="386" y="387"/>
                    <a:pt x="325" y="127"/>
                  </a:cubicBezTo>
                  <a:cubicBezTo>
                    <a:pt x="312" y="71"/>
                    <a:pt x="232" y="1"/>
                    <a:pt x="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21"/>
            <p:cNvSpPr/>
            <p:nvPr/>
          </p:nvSpPr>
          <p:spPr>
            <a:xfrm>
              <a:off x="950896" y="2001408"/>
              <a:ext cx="62271" cy="34059"/>
            </a:xfrm>
            <a:custGeom>
              <a:avLst/>
              <a:gdLst/>
              <a:ahLst/>
              <a:cxnLst/>
              <a:rect l="l" t="t" r="r" b="b"/>
              <a:pathLst>
                <a:path w="1949" h="1066" extrusionOk="0">
                  <a:moveTo>
                    <a:pt x="1663" y="1"/>
                  </a:moveTo>
                  <a:cubicBezTo>
                    <a:pt x="1399" y="1"/>
                    <a:pt x="1135" y="172"/>
                    <a:pt x="914" y="302"/>
                  </a:cubicBezTo>
                  <a:cubicBezTo>
                    <a:pt x="650" y="454"/>
                    <a:pt x="390" y="620"/>
                    <a:pt x="140" y="799"/>
                  </a:cubicBezTo>
                  <a:cubicBezTo>
                    <a:pt x="0" y="895"/>
                    <a:pt x="172" y="1066"/>
                    <a:pt x="318" y="1066"/>
                  </a:cubicBezTo>
                  <a:cubicBezTo>
                    <a:pt x="346" y="1066"/>
                    <a:pt x="373" y="1059"/>
                    <a:pt x="397" y="1045"/>
                  </a:cubicBezTo>
                  <a:cubicBezTo>
                    <a:pt x="846" y="775"/>
                    <a:pt x="1272" y="386"/>
                    <a:pt x="1792" y="258"/>
                  </a:cubicBezTo>
                  <a:cubicBezTo>
                    <a:pt x="1948" y="217"/>
                    <a:pt x="1772" y="1"/>
                    <a:pt x="1671" y="1"/>
                  </a:cubicBezTo>
                  <a:cubicBezTo>
                    <a:pt x="1668" y="1"/>
                    <a:pt x="166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21"/>
            <p:cNvSpPr/>
            <p:nvPr/>
          </p:nvSpPr>
          <p:spPr>
            <a:xfrm>
              <a:off x="923483" y="1883030"/>
              <a:ext cx="68724" cy="14026"/>
            </a:xfrm>
            <a:custGeom>
              <a:avLst/>
              <a:gdLst/>
              <a:ahLst/>
              <a:cxnLst/>
              <a:rect l="l" t="t" r="r" b="b"/>
              <a:pathLst>
                <a:path w="2151" h="439" extrusionOk="0">
                  <a:moveTo>
                    <a:pt x="1755" y="1"/>
                  </a:moveTo>
                  <a:cubicBezTo>
                    <a:pt x="1237" y="1"/>
                    <a:pt x="718" y="108"/>
                    <a:pt x="200" y="124"/>
                  </a:cubicBezTo>
                  <a:cubicBezTo>
                    <a:pt x="1" y="128"/>
                    <a:pt x="99" y="398"/>
                    <a:pt x="247" y="415"/>
                  </a:cubicBezTo>
                  <a:cubicBezTo>
                    <a:pt x="376" y="432"/>
                    <a:pt x="505" y="439"/>
                    <a:pt x="635" y="439"/>
                  </a:cubicBezTo>
                  <a:cubicBezTo>
                    <a:pt x="1060" y="439"/>
                    <a:pt x="1491" y="365"/>
                    <a:pt x="1910" y="347"/>
                  </a:cubicBezTo>
                  <a:cubicBezTo>
                    <a:pt x="2150" y="334"/>
                    <a:pt x="2069" y="6"/>
                    <a:pt x="1863" y="3"/>
                  </a:cubicBezTo>
                  <a:cubicBezTo>
                    <a:pt x="1827" y="2"/>
                    <a:pt x="1791" y="1"/>
                    <a:pt x="1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21"/>
            <p:cNvSpPr/>
            <p:nvPr/>
          </p:nvSpPr>
          <p:spPr>
            <a:xfrm>
              <a:off x="918850" y="1768104"/>
              <a:ext cx="74507" cy="19170"/>
            </a:xfrm>
            <a:custGeom>
              <a:avLst/>
              <a:gdLst/>
              <a:ahLst/>
              <a:cxnLst/>
              <a:rect l="l" t="t" r="r" b="b"/>
              <a:pathLst>
                <a:path w="2332" h="600" extrusionOk="0">
                  <a:moveTo>
                    <a:pt x="475" y="1"/>
                  </a:moveTo>
                  <a:cubicBezTo>
                    <a:pt x="362" y="1"/>
                    <a:pt x="249" y="9"/>
                    <a:pt x="136" y="28"/>
                  </a:cubicBezTo>
                  <a:cubicBezTo>
                    <a:pt x="1" y="51"/>
                    <a:pt x="126" y="267"/>
                    <a:pt x="224" y="271"/>
                  </a:cubicBezTo>
                  <a:cubicBezTo>
                    <a:pt x="866" y="301"/>
                    <a:pt x="1454" y="480"/>
                    <a:pt x="2083" y="596"/>
                  </a:cubicBezTo>
                  <a:cubicBezTo>
                    <a:pt x="2098" y="598"/>
                    <a:pt x="2113" y="600"/>
                    <a:pt x="2127" y="600"/>
                  </a:cubicBezTo>
                  <a:cubicBezTo>
                    <a:pt x="2327" y="600"/>
                    <a:pt x="2332" y="325"/>
                    <a:pt x="2123" y="287"/>
                  </a:cubicBezTo>
                  <a:cubicBezTo>
                    <a:pt x="1587" y="198"/>
                    <a:pt x="1030" y="1"/>
                    <a:pt x="4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21"/>
            <p:cNvSpPr/>
            <p:nvPr/>
          </p:nvSpPr>
          <p:spPr>
            <a:xfrm>
              <a:off x="1011505" y="1660877"/>
              <a:ext cx="34921" cy="38691"/>
            </a:xfrm>
            <a:custGeom>
              <a:avLst/>
              <a:gdLst/>
              <a:ahLst/>
              <a:cxnLst/>
              <a:rect l="l" t="t" r="r" b="b"/>
              <a:pathLst>
                <a:path w="1093" h="1211" extrusionOk="0">
                  <a:moveTo>
                    <a:pt x="137" y="1"/>
                  </a:moveTo>
                  <a:cubicBezTo>
                    <a:pt x="131" y="1"/>
                    <a:pt x="125" y="2"/>
                    <a:pt x="118" y="4"/>
                  </a:cubicBezTo>
                  <a:cubicBezTo>
                    <a:pt x="98" y="11"/>
                    <a:pt x="78" y="18"/>
                    <a:pt x="58" y="25"/>
                  </a:cubicBezTo>
                  <a:cubicBezTo>
                    <a:pt x="17" y="42"/>
                    <a:pt x="0" y="99"/>
                    <a:pt x="11" y="136"/>
                  </a:cubicBezTo>
                  <a:cubicBezTo>
                    <a:pt x="108" y="531"/>
                    <a:pt x="470" y="772"/>
                    <a:pt x="672" y="1106"/>
                  </a:cubicBezTo>
                  <a:cubicBezTo>
                    <a:pt x="714" y="1177"/>
                    <a:pt x="803" y="1210"/>
                    <a:pt x="882" y="1210"/>
                  </a:cubicBezTo>
                  <a:cubicBezTo>
                    <a:pt x="996" y="1210"/>
                    <a:pt x="1093" y="1143"/>
                    <a:pt x="1017" y="1025"/>
                  </a:cubicBezTo>
                  <a:cubicBezTo>
                    <a:pt x="882" y="812"/>
                    <a:pt x="706" y="639"/>
                    <a:pt x="538" y="457"/>
                  </a:cubicBezTo>
                  <a:cubicBezTo>
                    <a:pt x="460" y="372"/>
                    <a:pt x="379" y="288"/>
                    <a:pt x="315" y="193"/>
                  </a:cubicBezTo>
                  <a:cubicBezTo>
                    <a:pt x="286" y="153"/>
                    <a:pt x="210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9" name="Google Shape;829;p21"/>
          <p:cNvSpPr/>
          <p:nvPr/>
        </p:nvSpPr>
        <p:spPr>
          <a:xfrm>
            <a:off x="-4374" y="1109507"/>
            <a:ext cx="723730" cy="1113355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0" name="Google Shape;830;p21"/>
          <p:cNvSpPr/>
          <p:nvPr/>
        </p:nvSpPr>
        <p:spPr>
          <a:xfrm>
            <a:off x="1789752" y="242925"/>
            <a:ext cx="219572" cy="217062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46868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1_Title and text">
    <p:spTree>
      <p:nvGrpSpPr>
        <p:cNvPr id="1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Google Shape;808;p21"/>
          <p:cNvSpPr txBox="1">
            <a:spLocks noGrp="1"/>
          </p:cNvSpPr>
          <p:nvPr>
            <p:ph type="subTitle" idx="1"/>
          </p:nvPr>
        </p:nvSpPr>
        <p:spPr>
          <a:xfrm>
            <a:off x="4821025" y="2569475"/>
            <a:ext cx="3253200" cy="105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9" name="Google Shape;809;p21"/>
          <p:cNvSpPr txBox="1">
            <a:spLocks noGrp="1"/>
          </p:cNvSpPr>
          <p:nvPr>
            <p:ph type="title"/>
          </p:nvPr>
        </p:nvSpPr>
        <p:spPr>
          <a:xfrm>
            <a:off x="5334000" y="1148075"/>
            <a:ext cx="2571600" cy="75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10" name="Google Shape;810;p21"/>
          <p:cNvSpPr/>
          <p:nvPr/>
        </p:nvSpPr>
        <p:spPr>
          <a:xfrm rot="10800000">
            <a:off x="8503253" y="4061805"/>
            <a:ext cx="640745" cy="985667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1" name="Google Shape;811;p21"/>
          <p:cNvSpPr/>
          <p:nvPr/>
        </p:nvSpPr>
        <p:spPr>
          <a:xfrm>
            <a:off x="8505726" y="3814558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2" name="Google Shape;812;p21"/>
          <p:cNvSpPr/>
          <p:nvPr/>
        </p:nvSpPr>
        <p:spPr>
          <a:xfrm>
            <a:off x="8269975" y="4824038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3" name="Google Shape;813;p21"/>
          <p:cNvSpPr/>
          <p:nvPr/>
        </p:nvSpPr>
        <p:spPr>
          <a:xfrm>
            <a:off x="8430786" y="804702"/>
            <a:ext cx="282501" cy="245514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4" name="Google Shape;814;p21"/>
          <p:cNvSpPr/>
          <p:nvPr/>
        </p:nvSpPr>
        <p:spPr>
          <a:xfrm rot="-2401151">
            <a:off x="8054199" y="4319816"/>
            <a:ext cx="224896" cy="130418"/>
          </a:xfrm>
          <a:custGeom>
            <a:avLst/>
            <a:gdLst/>
            <a:ahLst/>
            <a:cxnLst/>
            <a:rect l="l" t="t" r="r" b="b"/>
            <a:pathLst>
              <a:path w="5732" h="3324" extrusionOk="0">
                <a:moveTo>
                  <a:pt x="1458" y="291"/>
                </a:moveTo>
                <a:cubicBezTo>
                  <a:pt x="2030" y="291"/>
                  <a:pt x="2534" y="879"/>
                  <a:pt x="2778" y="1349"/>
                </a:cubicBezTo>
                <a:cubicBezTo>
                  <a:pt x="2789" y="1372"/>
                  <a:pt x="2805" y="1385"/>
                  <a:pt x="2819" y="1389"/>
                </a:cubicBezTo>
                <a:cubicBezTo>
                  <a:pt x="2824" y="1391"/>
                  <a:pt x="2828" y="1392"/>
                  <a:pt x="2832" y="1392"/>
                </a:cubicBezTo>
                <a:cubicBezTo>
                  <a:pt x="2836" y="1392"/>
                  <a:pt x="2840" y="1391"/>
                  <a:pt x="2845" y="1389"/>
                </a:cubicBezTo>
                <a:cubicBezTo>
                  <a:pt x="2853" y="1389"/>
                  <a:pt x="2856" y="1385"/>
                  <a:pt x="2859" y="1385"/>
                </a:cubicBezTo>
                <a:lnTo>
                  <a:pt x="2862" y="1382"/>
                </a:lnTo>
                <a:cubicBezTo>
                  <a:pt x="3248" y="1156"/>
                  <a:pt x="3548" y="834"/>
                  <a:pt x="3971" y="663"/>
                </a:cubicBezTo>
                <a:cubicBezTo>
                  <a:pt x="4134" y="598"/>
                  <a:pt x="4301" y="558"/>
                  <a:pt x="4446" y="558"/>
                </a:cubicBezTo>
                <a:cubicBezTo>
                  <a:pt x="4748" y="558"/>
                  <a:pt x="4959" y="728"/>
                  <a:pt x="4863" y="1199"/>
                </a:cubicBezTo>
                <a:cubicBezTo>
                  <a:pt x="4751" y="1737"/>
                  <a:pt x="4258" y="2135"/>
                  <a:pt x="3819" y="2416"/>
                </a:cubicBezTo>
                <a:cubicBezTo>
                  <a:pt x="3413" y="2673"/>
                  <a:pt x="2940" y="2788"/>
                  <a:pt x="2531" y="3021"/>
                </a:cubicBezTo>
                <a:cubicBezTo>
                  <a:pt x="1926" y="2572"/>
                  <a:pt x="1234" y="2062"/>
                  <a:pt x="903" y="1375"/>
                </a:cubicBezTo>
                <a:cubicBezTo>
                  <a:pt x="707" y="973"/>
                  <a:pt x="781" y="409"/>
                  <a:pt x="1295" y="307"/>
                </a:cubicBezTo>
                <a:cubicBezTo>
                  <a:pt x="1350" y="296"/>
                  <a:pt x="1404" y="291"/>
                  <a:pt x="1458" y="291"/>
                </a:cubicBezTo>
                <a:close/>
                <a:moveTo>
                  <a:pt x="1324" y="0"/>
                </a:moveTo>
                <a:cubicBezTo>
                  <a:pt x="991" y="0"/>
                  <a:pt x="690" y="144"/>
                  <a:pt x="521" y="497"/>
                </a:cubicBezTo>
                <a:cubicBezTo>
                  <a:pt x="0" y="1588"/>
                  <a:pt x="1680" y="2748"/>
                  <a:pt x="2390" y="3281"/>
                </a:cubicBezTo>
                <a:cubicBezTo>
                  <a:pt x="2429" y="3311"/>
                  <a:pt x="2473" y="3323"/>
                  <a:pt x="2514" y="3323"/>
                </a:cubicBezTo>
                <a:cubicBezTo>
                  <a:pt x="2554" y="3323"/>
                  <a:pt x="2592" y="3311"/>
                  <a:pt x="2622" y="3291"/>
                </a:cubicBezTo>
                <a:cubicBezTo>
                  <a:pt x="3711" y="3210"/>
                  <a:pt x="5732" y="1967"/>
                  <a:pt x="5218" y="683"/>
                </a:cubicBezTo>
                <a:cubicBezTo>
                  <a:pt x="5078" y="337"/>
                  <a:pt x="4787" y="200"/>
                  <a:pt x="4451" y="200"/>
                </a:cubicBezTo>
                <a:cubicBezTo>
                  <a:pt x="3853" y="200"/>
                  <a:pt x="3115" y="636"/>
                  <a:pt x="2853" y="1095"/>
                </a:cubicBezTo>
                <a:cubicBezTo>
                  <a:pt x="2685" y="510"/>
                  <a:pt x="1949" y="0"/>
                  <a:pt x="132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5" name="Google Shape;815;p21"/>
          <p:cNvSpPr/>
          <p:nvPr/>
        </p:nvSpPr>
        <p:spPr>
          <a:xfrm>
            <a:off x="495900" y="2049613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6" name="Google Shape;816;p21"/>
          <p:cNvGrpSpPr/>
          <p:nvPr/>
        </p:nvGrpSpPr>
        <p:grpSpPr>
          <a:xfrm>
            <a:off x="430034" y="267575"/>
            <a:ext cx="1099080" cy="1113371"/>
            <a:chOff x="918850" y="1629150"/>
            <a:chExt cx="442250" cy="453124"/>
          </a:xfrm>
        </p:grpSpPr>
        <p:sp>
          <p:nvSpPr>
            <p:cNvPr id="817" name="Google Shape;817;p21"/>
            <p:cNvSpPr/>
            <p:nvPr/>
          </p:nvSpPr>
          <p:spPr>
            <a:xfrm>
              <a:off x="1015722" y="1741872"/>
              <a:ext cx="267869" cy="245600"/>
            </a:xfrm>
            <a:custGeom>
              <a:avLst/>
              <a:gdLst/>
              <a:ahLst/>
              <a:cxnLst/>
              <a:rect l="l" t="t" r="r" b="b"/>
              <a:pathLst>
                <a:path w="8384" h="7687" extrusionOk="0">
                  <a:moveTo>
                    <a:pt x="3609" y="0"/>
                  </a:moveTo>
                  <a:cubicBezTo>
                    <a:pt x="2511" y="0"/>
                    <a:pt x="1440" y="451"/>
                    <a:pt x="763" y="1473"/>
                  </a:cubicBezTo>
                  <a:cubicBezTo>
                    <a:pt x="753" y="1488"/>
                    <a:pt x="742" y="1494"/>
                    <a:pt x="732" y="1494"/>
                  </a:cubicBezTo>
                  <a:cubicBezTo>
                    <a:pt x="716" y="1494"/>
                    <a:pt x="702" y="1480"/>
                    <a:pt x="690" y="1460"/>
                  </a:cubicBezTo>
                  <a:cubicBezTo>
                    <a:pt x="199" y="2305"/>
                    <a:pt x="0" y="3343"/>
                    <a:pt x="0" y="4282"/>
                  </a:cubicBezTo>
                  <a:cubicBezTo>
                    <a:pt x="0" y="4508"/>
                    <a:pt x="24" y="4731"/>
                    <a:pt x="64" y="4945"/>
                  </a:cubicBezTo>
                  <a:cubicBezTo>
                    <a:pt x="111" y="4099"/>
                    <a:pt x="433" y="3241"/>
                    <a:pt x="913" y="2619"/>
                  </a:cubicBezTo>
                  <a:cubicBezTo>
                    <a:pt x="1503" y="1857"/>
                    <a:pt x="2437" y="1440"/>
                    <a:pt x="3379" y="1440"/>
                  </a:cubicBezTo>
                  <a:cubicBezTo>
                    <a:pt x="3844" y="1440"/>
                    <a:pt x="4312" y="1542"/>
                    <a:pt x="4741" y="1754"/>
                  </a:cubicBezTo>
                  <a:cubicBezTo>
                    <a:pt x="5985" y="2365"/>
                    <a:pt x="6505" y="4059"/>
                    <a:pt x="5403" y="5082"/>
                  </a:cubicBezTo>
                  <a:cubicBezTo>
                    <a:pt x="5075" y="5387"/>
                    <a:pt x="4597" y="5552"/>
                    <a:pt x="4131" y="5552"/>
                  </a:cubicBezTo>
                  <a:cubicBezTo>
                    <a:pt x="3511" y="5552"/>
                    <a:pt x="2912" y="5260"/>
                    <a:pt x="2713" y="4616"/>
                  </a:cubicBezTo>
                  <a:cubicBezTo>
                    <a:pt x="2506" y="3952"/>
                    <a:pt x="2911" y="3302"/>
                    <a:pt x="3480" y="3302"/>
                  </a:cubicBezTo>
                  <a:cubicBezTo>
                    <a:pt x="3644" y="3302"/>
                    <a:pt x="3821" y="3355"/>
                    <a:pt x="4001" y="3477"/>
                  </a:cubicBezTo>
                  <a:cubicBezTo>
                    <a:pt x="4070" y="3525"/>
                    <a:pt x="4072" y="3671"/>
                    <a:pt x="3988" y="3671"/>
                  </a:cubicBezTo>
                  <a:cubicBezTo>
                    <a:pt x="3977" y="3671"/>
                    <a:pt x="3964" y="3669"/>
                    <a:pt x="3950" y="3663"/>
                  </a:cubicBezTo>
                  <a:cubicBezTo>
                    <a:pt x="3859" y="3628"/>
                    <a:pt x="3775" y="3612"/>
                    <a:pt x="3699" y="3612"/>
                  </a:cubicBezTo>
                  <a:cubicBezTo>
                    <a:pt x="2974" y="3612"/>
                    <a:pt x="2903" y="5041"/>
                    <a:pt x="4045" y="5041"/>
                  </a:cubicBezTo>
                  <a:cubicBezTo>
                    <a:pt x="4151" y="5041"/>
                    <a:pt x="4268" y="5028"/>
                    <a:pt x="4396" y="5001"/>
                  </a:cubicBezTo>
                  <a:cubicBezTo>
                    <a:pt x="5322" y="4809"/>
                    <a:pt x="5745" y="3886"/>
                    <a:pt x="5346" y="3008"/>
                  </a:cubicBezTo>
                  <a:cubicBezTo>
                    <a:pt x="4990" y="2221"/>
                    <a:pt x="4271" y="1890"/>
                    <a:pt x="3513" y="1890"/>
                  </a:cubicBezTo>
                  <a:cubicBezTo>
                    <a:pt x="2620" y="1890"/>
                    <a:pt x="1673" y="2349"/>
                    <a:pt x="1203" y="3065"/>
                  </a:cubicBezTo>
                  <a:cubicBezTo>
                    <a:pt x="520" y="4106"/>
                    <a:pt x="297" y="5823"/>
                    <a:pt x="1233" y="6790"/>
                  </a:cubicBezTo>
                  <a:cubicBezTo>
                    <a:pt x="1869" y="7448"/>
                    <a:pt x="2849" y="7687"/>
                    <a:pt x="3753" y="7687"/>
                  </a:cubicBezTo>
                  <a:cubicBezTo>
                    <a:pt x="3874" y="7687"/>
                    <a:pt x="3992" y="7682"/>
                    <a:pt x="4109" y="7674"/>
                  </a:cubicBezTo>
                  <a:cubicBezTo>
                    <a:pt x="6732" y="7499"/>
                    <a:pt x="8384" y="5073"/>
                    <a:pt x="7468" y="2545"/>
                  </a:cubicBezTo>
                  <a:cubicBezTo>
                    <a:pt x="6901" y="977"/>
                    <a:pt x="5225" y="0"/>
                    <a:pt x="36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21"/>
            <p:cNvSpPr/>
            <p:nvPr/>
          </p:nvSpPr>
          <p:spPr>
            <a:xfrm>
              <a:off x="1016680" y="1729347"/>
              <a:ext cx="282406" cy="275153"/>
            </a:xfrm>
            <a:custGeom>
              <a:avLst/>
              <a:gdLst/>
              <a:ahLst/>
              <a:cxnLst/>
              <a:rect l="l" t="t" r="r" b="b"/>
              <a:pathLst>
                <a:path w="8839" h="8612" extrusionOk="0">
                  <a:moveTo>
                    <a:pt x="3937" y="1"/>
                  </a:moveTo>
                  <a:cubicBezTo>
                    <a:pt x="2672" y="1"/>
                    <a:pt x="1101" y="550"/>
                    <a:pt x="639" y="1754"/>
                  </a:cubicBezTo>
                  <a:cubicBezTo>
                    <a:pt x="632" y="1778"/>
                    <a:pt x="643" y="1822"/>
                    <a:pt x="660" y="1852"/>
                  </a:cubicBezTo>
                  <a:cubicBezTo>
                    <a:pt x="672" y="1872"/>
                    <a:pt x="686" y="1886"/>
                    <a:pt x="702" y="1886"/>
                  </a:cubicBezTo>
                  <a:cubicBezTo>
                    <a:pt x="712" y="1886"/>
                    <a:pt x="723" y="1880"/>
                    <a:pt x="733" y="1865"/>
                  </a:cubicBezTo>
                  <a:cubicBezTo>
                    <a:pt x="1410" y="843"/>
                    <a:pt x="2481" y="392"/>
                    <a:pt x="3579" y="392"/>
                  </a:cubicBezTo>
                  <a:cubicBezTo>
                    <a:pt x="5195" y="392"/>
                    <a:pt x="6871" y="1369"/>
                    <a:pt x="7438" y="2937"/>
                  </a:cubicBezTo>
                  <a:cubicBezTo>
                    <a:pt x="8354" y="5465"/>
                    <a:pt x="6702" y="7891"/>
                    <a:pt x="4079" y="8066"/>
                  </a:cubicBezTo>
                  <a:cubicBezTo>
                    <a:pt x="3962" y="8074"/>
                    <a:pt x="3844" y="8079"/>
                    <a:pt x="3723" y="8079"/>
                  </a:cubicBezTo>
                  <a:cubicBezTo>
                    <a:pt x="2819" y="8079"/>
                    <a:pt x="1839" y="7840"/>
                    <a:pt x="1203" y="7182"/>
                  </a:cubicBezTo>
                  <a:cubicBezTo>
                    <a:pt x="267" y="6215"/>
                    <a:pt x="490" y="4498"/>
                    <a:pt x="1173" y="3457"/>
                  </a:cubicBezTo>
                  <a:cubicBezTo>
                    <a:pt x="1643" y="2741"/>
                    <a:pt x="2590" y="2282"/>
                    <a:pt x="3483" y="2282"/>
                  </a:cubicBezTo>
                  <a:cubicBezTo>
                    <a:pt x="4241" y="2282"/>
                    <a:pt x="4960" y="2613"/>
                    <a:pt x="5316" y="3400"/>
                  </a:cubicBezTo>
                  <a:cubicBezTo>
                    <a:pt x="5715" y="4278"/>
                    <a:pt x="5292" y="5201"/>
                    <a:pt x="4366" y="5393"/>
                  </a:cubicBezTo>
                  <a:cubicBezTo>
                    <a:pt x="4238" y="5420"/>
                    <a:pt x="4121" y="5433"/>
                    <a:pt x="4015" y="5433"/>
                  </a:cubicBezTo>
                  <a:cubicBezTo>
                    <a:pt x="2873" y="5433"/>
                    <a:pt x="2944" y="4004"/>
                    <a:pt x="3669" y="4004"/>
                  </a:cubicBezTo>
                  <a:cubicBezTo>
                    <a:pt x="3745" y="4004"/>
                    <a:pt x="3829" y="4020"/>
                    <a:pt x="3920" y="4055"/>
                  </a:cubicBezTo>
                  <a:cubicBezTo>
                    <a:pt x="3934" y="4061"/>
                    <a:pt x="3947" y="4063"/>
                    <a:pt x="3958" y="4063"/>
                  </a:cubicBezTo>
                  <a:cubicBezTo>
                    <a:pt x="4042" y="4063"/>
                    <a:pt x="4040" y="3917"/>
                    <a:pt x="3971" y="3869"/>
                  </a:cubicBezTo>
                  <a:cubicBezTo>
                    <a:pt x="3791" y="3747"/>
                    <a:pt x="3614" y="3694"/>
                    <a:pt x="3450" y="3694"/>
                  </a:cubicBezTo>
                  <a:cubicBezTo>
                    <a:pt x="2881" y="3694"/>
                    <a:pt x="2476" y="4344"/>
                    <a:pt x="2683" y="5008"/>
                  </a:cubicBezTo>
                  <a:cubicBezTo>
                    <a:pt x="2882" y="5652"/>
                    <a:pt x="3481" y="5944"/>
                    <a:pt x="4101" y="5944"/>
                  </a:cubicBezTo>
                  <a:cubicBezTo>
                    <a:pt x="4567" y="5944"/>
                    <a:pt x="5045" y="5779"/>
                    <a:pt x="5373" y="5474"/>
                  </a:cubicBezTo>
                  <a:cubicBezTo>
                    <a:pt x="6475" y="4451"/>
                    <a:pt x="5955" y="2757"/>
                    <a:pt x="4711" y="2146"/>
                  </a:cubicBezTo>
                  <a:cubicBezTo>
                    <a:pt x="4282" y="1934"/>
                    <a:pt x="3814" y="1832"/>
                    <a:pt x="3349" y="1832"/>
                  </a:cubicBezTo>
                  <a:cubicBezTo>
                    <a:pt x="2407" y="1832"/>
                    <a:pt x="1473" y="2249"/>
                    <a:pt x="883" y="3011"/>
                  </a:cubicBezTo>
                  <a:cubicBezTo>
                    <a:pt x="403" y="3633"/>
                    <a:pt x="81" y="4491"/>
                    <a:pt x="34" y="5337"/>
                  </a:cubicBezTo>
                  <a:cubicBezTo>
                    <a:pt x="0" y="5894"/>
                    <a:pt x="85" y="6448"/>
                    <a:pt x="331" y="6928"/>
                  </a:cubicBezTo>
                  <a:cubicBezTo>
                    <a:pt x="913" y="8057"/>
                    <a:pt x="2210" y="8540"/>
                    <a:pt x="3413" y="8604"/>
                  </a:cubicBezTo>
                  <a:cubicBezTo>
                    <a:pt x="3505" y="8609"/>
                    <a:pt x="3596" y="8611"/>
                    <a:pt x="3687" y="8611"/>
                  </a:cubicBezTo>
                  <a:cubicBezTo>
                    <a:pt x="6555" y="8611"/>
                    <a:pt x="8838" y="6266"/>
                    <a:pt x="8121" y="3281"/>
                  </a:cubicBezTo>
                  <a:cubicBezTo>
                    <a:pt x="7685" y="1474"/>
                    <a:pt x="6215" y="230"/>
                    <a:pt x="4377" y="24"/>
                  </a:cubicBezTo>
                  <a:cubicBezTo>
                    <a:pt x="4236" y="9"/>
                    <a:pt x="4089" y="1"/>
                    <a:pt x="3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21"/>
            <p:cNvSpPr/>
            <p:nvPr/>
          </p:nvSpPr>
          <p:spPr>
            <a:xfrm>
              <a:off x="1150678" y="1629150"/>
              <a:ext cx="11694" cy="53037"/>
            </a:xfrm>
            <a:custGeom>
              <a:avLst/>
              <a:gdLst/>
              <a:ahLst/>
              <a:cxnLst/>
              <a:rect l="l" t="t" r="r" b="b"/>
              <a:pathLst>
                <a:path w="366" h="1660" extrusionOk="0">
                  <a:moveTo>
                    <a:pt x="123" y="0"/>
                  </a:moveTo>
                  <a:cubicBezTo>
                    <a:pt x="74" y="0"/>
                    <a:pt x="34" y="29"/>
                    <a:pt x="30" y="102"/>
                  </a:cubicBezTo>
                  <a:cubicBezTo>
                    <a:pt x="0" y="581"/>
                    <a:pt x="34" y="1088"/>
                    <a:pt x="105" y="1562"/>
                  </a:cubicBezTo>
                  <a:cubicBezTo>
                    <a:pt x="112" y="1606"/>
                    <a:pt x="167" y="1660"/>
                    <a:pt x="210" y="1660"/>
                  </a:cubicBezTo>
                  <a:cubicBezTo>
                    <a:pt x="232" y="1660"/>
                    <a:pt x="250" y="1645"/>
                    <a:pt x="257" y="1609"/>
                  </a:cubicBezTo>
                  <a:cubicBezTo>
                    <a:pt x="334" y="1149"/>
                    <a:pt x="365" y="649"/>
                    <a:pt x="331" y="183"/>
                  </a:cubicBezTo>
                  <a:cubicBezTo>
                    <a:pt x="325" y="88"/>
                    <a:pt x="209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21"/>
            <p:cNvSpPr/>
            <p:nvPr/>
          </p:nvSpPr>
          <p:spPr>
            <a:xfrm>
              <a:off x="1248317" y="1682188"/>
              <a:ext cx="31151" cy="46296"/>
            </a:xfrm>
            <a:custGeom>
              <a:avLst/>
              <a:gdLst/>
              <a:ahLst/>
              <a:cxnLst/>
              <a:rect l="l" t="t" r="r" b="b"/>
              <a:pathLst>
                <a:path w="975" h="1449" extrusionOk="0">
                  <a:moveTo>
                    <a:pt x="755" y="0"/>
                  </a:moveTo>
                  <a:cubicBezTo>
                    <a:pt x="727" y="0"/>
                    <a:pt x="701" y="12"/>
                    <a:pt x="681" y="40"/>
                  </a:cubicBezTo>
                  <a:cubicBezTo>
                    <a:pt x="414" y="412"/>
                    <a:pt x="84" y="881"/>
                    <a:pt x="6" y="1341"/>
                  </a:cubicBezTo>
                  <a:cubicBezTo>
                    <a:pt x="1" y="1381"/>
                    <a:pt x="27" y="1448"/>
                    <a:pt x="66" y="1448"/>
                  </a:cubicBezTo>
                  <a:cubicBezTo>
                    <a:pt x="77" y="1448"/>
                    <a:pt x="88" y="1444"/>
                    <a:pt x="101" y="1432"/>
                  </a:cubicBezTo>
                  <a:cubicBezTo>
                    <a:pt x="263" y="1281"/>
                    <a:pt x="374" y="1064"/>
                    <a:pt x="492" y="878"/>
                  </a:cubicBezTo>
                  <a:cubicBezTo>
                    <a:pt x="624" y="669"/>
                    <a:pt x="770" y="462"/>
                    <a:pt x="908" y="253"/>
                  </a:cubicBezTo>
                  <a:cubicBezTo>
                    <a:pt x="974" y="153"/>
                    <a:pt x="854" y="0"/>
                    <a:pt x="7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21"/>
            <p:cNvSpPr/>
            <p:nvPr/>
          </p:nvSpPr>
          <p:spPr>
            <a:xfrm>
              <a:off x="1308638" y="1782322"/>
              <a:ext cx="52462" cy="28084"/>
            </a:xfrm>
            <a:custGeom>
              <a:avLst/>
              <a:gdLst/>
              <a:ahLst/>
              <a:cxnLst/>
              <a:rect l="l" t="t" r="r" b="b"/>
              <a:pathLst>
                <a:path w="1642" h="879" extrusionOk="0">
                  <a:moveTo>
                    <a:pt x="1421" y="0"/>
                  </a:moveTo>
                  <a:cubicBezTo>
                    <a:pt x="1402" y="0"/>
                    <a:pt x="1383" y="6"/>
                    <a:pt x="1365" y="18"/>
                  </a:cubicBezTo>
                  <a:cubicBezTo>
                    <a:pt x="1112" y="201"/>
                    <a:pt x="855" y="309"/>
                    <a:pt x="561" y="410"/>
                  </a:cubicBezTo>
                  <a:cubicBezTo>
                    <a:pt x="351" y="485"/>
                    <a:pt x="17" y="566"/>
                    <a:pt x="0" y="829"/>
                  </a:cubicBezTo>
                  <a:cubicBezTo>
                    <a:pt x="0" y="846"/>
                    <a:pt x="7" y="876"/>
                    <a:pt x="30" y="876"/>
                  </a:cubicBezTo>
                  <a:cubicBezTo>
                    <a:pt x="41" y="878"/>
                    <a:pt x="53" y="879"/>
                    <a:pt x="64" y="879"/>
                  </a:cubicBezTo>
                  <a:cubicBezTo>
                    <a:pt x="153" y="879"/>
                    <a:pt x="230" y="832"/>
                    <a:pt x="314" y="799"/>
                  </a:cubicBezTo>
                  <a:cubicBezTo>
                    <a:pt x="459" y="742"/>
                    <a:pt x="608" y="698"/>
                    <a:pt x="757" y="650"/>
                  </a:cubicBezTo>
                  <a:cubicBezTo>
                    <a:pt x="1031" y="563"/>
                    <a:pt x="1372" y="478"/>
                    <a:pt x="1565" y="252"/>
                  </a:cubicBezTo>
                  <a:cubicBezTo>
                    <a:pt x="1641" y="163"/>
                    <a:pt x="1526" y="0"/>
                    <a:pt x="14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21"/>
            <p:cNvSpPr/>
            <p:nvPr/>
          </p:nvSpPr>
          <p:spPr>
            <a:xfrm>
              <a:off x="1297711" y="1901817"/>
              <a:ext cx="51056" cy="23004"/>
            </a:xfrm>
            <a:custGeom>
              <a:avLst/>
              <a:gdLst/>
              <a:ahLst/>
              <a:cxnLst/>
              <a:rect l="l" t="t" r="r" b="b"/>
              <a:pathLst>
                <a:path w="1598" h="720" extrusionOk="0">
                  <a:moveTo>
                    <a:pt x="84" y="1"/>
                  </a:moveTo>
                  <a:cubicBezTo>
                    <a:pt x="16" y="1"/>
                    <a:pt x="1" y="70"/>
                    <a:pt x="21" y="137"/>
                  </a:cubicBezTo>
                  <a:cubicBezTo>
                    <a:pt x="18" y="141"/>
                    <a:pt x="14" y="145"/>
                    <a:pt x="14" y="145"/>
                  </a:cubicBezTo>
                  <a:cubicBezTo>
                    <a:pt x="18" y="154"/>
                    <a:pt x="27" y="158"/>
                    <a:pt x="31" y="165"/>
                  </a:cubicBezTo>
                  <a:cubicBezTo>
                    <a:pt x="44" y="198"/>
                    <a:pt x="68" y="226"/>
                    <a:pt x="96" y="239"/>
                  </a:cubicBezTo>
                  <a:cubicBezTo>
                    <a:pt x="99" y="239"/>
                    <a:pt x="99" y="243"/>
                    <a:pt x="102" y="243"/>
                  </a:cubicBezTo>
                  <a:cubicBezTo>
                    <a:pt x="210" y="324"/>
                    <a:pt x="375" y="368"/>
                    <a:pt x="484" y="405"/>
                  </a:cubicBezTo>
                  <a:cubicBezTo>
                    <a:pt x="774" y="513"/>
                    <a:pt x="1082" y="577"/>
                    <a:pt x="1369" y="702"/>
                  </a:cubicBezTo>
                  <a:cubicBezTo>
                    <a:pt x="1398" y="714"/>
                    <a:pt x="1424" y="720"/>
                    <a:pt x="1446" y="720"/>
                  </a:cubicBezTo>
                  <a:cubicBezTo>
                    <a:pt x="1589" y="720"/>
                    <a:pt x="1597" y="498"/>
                    <a:pt x="1437" y="425"/>
                  </a:cubicBezTo>
                  <a:cubicBezTo>
                    <a:pt x="1024" y="239"/>
                    <a:pt x="551" y="137"/>
                    <a:pt x="119" y="6"/>
                  </a:cubicBezTo>
                  <a:cubicBezTo>
                    <a:pt x="106" y="2"/>
                    <a:pt x="94" y="1"/>
                    <a:pt x="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21"/>
            <p:cNvSpPr/>
            <p:nvPr/>
          </p:nvSpPr>
          <p:spPr>
            <a:xfrm>
              <a:off x="1208444" y="2023454"/>
              <a:ext cx="40321" cy="45401"/>
            </a:xfrm>
            <a:custGeom>
              <a:avLst/>
              <a:gdLst/>
              <a:ahLst/>
              <a:cxnLst/>
              <a:rect l="l" t="t" r="r" b="b"/>
              <a:pathLst>
                <a:path w="1262" h="1421" extrusionOk="0">
                  <a:moveTo>
                    <a:pt x="143" y="0"/>
                  </a:moveTo>
                  <a:cubicBezTo>
                    <a:pt x="69" y="0"/>
                    <a:pt x="0" y="46"/>
                    <a:pt x="27" y="136"/>
                  </a:cubicBezTo>
                  <a:cubicBezTo>
                    <a:pt x="104" y="410"/>
                    <a:pt x="277" y="697"/>
                    <a:pt x="436" y="933"/>
                  </a:cubicBezTo>
                  <a:cubicBezTo>
                    <a:pt x="571" y="1129"/>
                    <a:pt x="747" y="1366"/>
                    <a:pt x="997" y="1416"/>
                  </a:cubicBezTo>
                  <a:cubicBezTo>
                    <a:pt x="1011" y="1419"/>
                    <a:pt x="1025" y="1420"/>
                    <a:pt x="1039" y="1420"/>
                  </a:cubicBezTo>
                  <a:cubicBezTo>
                    <a:pt x="1190" y="1420"/>
                    <a:pt x="1262" y="1255"/>
                    <a:pt x="1126" y="1146"/>
                  </a:cubicBezTo>
                  <a:cubicBezTo>
                    <a:pt x="936" y="998"/>
                    <a:pt x="808" y="862"/>
                    <a:pt x="675" y="656"/>
                  </a:cubicBezTo>
                  <a:cubicBezTo>
                    <a:pt x="544" y="450"/>
                    <a:pt x="432" y="210"/>
                    <a:pt x="254" y="41"/>
                  </a:cubicBezTo>
                  <a:cubicBezTo>
                    <a:pt x="225" y="14"/>
                    <a:pt x="184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21"/>
            <p:cNvSpPr/>
            <p:nvPr/>
          </p:nvSpPr>
          <p:spPr>
            <a:xfrm>
              <a:off x="1102721" y="2034636"/>
              <a:ext cx="14282" cy="47637"/>
            </a:xfrm>
            <a:custGeom>
              <a:avLst/>
              <a:gdLst/>
              <a:ahLst/>
              <a:cxnLst/>
              <a:rect l="l" t="t" r="r" b="b"/>
              <a:pathLst>
                <a:path w="447" h="1491" extrusionOk="0">
                  <a:moveTo>
                    <a:pt x="170" y="1"/>
                  </a:moveTo>
                  <a:cubicBezTo>
                    <a:pt x="140" y="1"/>
                    <a:pt x="113" y="18"/>
                    <a:pt x="102" y="63"/>
                  </a:cubicBezTo>
                  <a:cubicBezTo>
                    <a:pt x="38" y="327"/>
                    <a:pt x="55" y="610"/>
                    <a:pt x="48" y="880"/>
                  </a:cubicBezTo>
                  <a:cubicBezTo>
                    <a:pt x="44" y="1117"/>
                    <a:pt x="1" y="1289"/>
                    <a:pt x="177" y="1462"/>
                  </a:cubicBezTo>
                  <a:cubicBezTo>
                    <a:pt x="192" y="1478"/>
                    <a:pt x="209" y="1490"/>
                    <a:pt x="229" y="1490"/>
                  </a:cubicBezTo>
                  <a:cubicBezTo>
                    <a:pt x="239" y="1490"/>
                    <a:pt x="250" y="1487"/>
                    <a:pt x="261" y="1479"/>
                  </a:cubicBezTo>
                  <a:cubicBezTo>
                    <a:pt x="447" y="1350"/>
                    <a:pt x="383" y="1147"/>
                    <a:pt x="379" y="938"/>
                  </a:cubicBezTo>
                  <a:cubicBezTo>
                    <a:pt x="372" y="671"/>
                    <a:pt x="386" y="387"/>
                    <a:pt x="325" y="127"/>
                  </a:cubicBezTo>
                  <a:cubicBezTo>
                    <a:pt x="312" y="71"/>
                    <a:pt x="232" y="1"/>
                    <a:pt x="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21"/>
            <p:cNvSpPr/>
            <p:nvPr/>
          </p:nvSpPr>
          <p:spPr>
            <a:xfrm>
              <a:off x="950896" y="2001408"/>
              <a:ext cx="62271" cy="34059"/>
            </a:xfrm>
            <a:custGeom>
              <a:avLst/>
              <a:gdLst/>
              <a:ahLst/>
              <a:cxnLst/>
              <a:rect l="l" t="t" r="r" b="b"/>
              <a:pathLst>
                <a:path w="1949" h="1066" extrusionOk="0">
                  <a:moveTo>
                    <a:pt x="1663" y="1"/>
                  </a:moveTo>
                  <a:cubicBezTo>
                    <a:pt x="1399" y="1"/>
                    <a:pt x="1135" y="172"/>
                    <a:pt x="914" y="302"/>
                  </a:cubicBezTo>
                  <a:cubicBezTo>
                    <a:pt x="650" y="454"/>
                    <a:pt x="390" y="620"/>
                    <a:pt x="140" y="799"/>
                  </a:cubicBezTo>
                  <a:cubicBezTo>
                    <a:pt x="0" y="895"/>
                    <a:pt x="172" y="1066"/>
                    <a:pt x="318" y="1066"/>
                  </a:cubicBezTo>
                  <a:cubicBezTo>
                    <a:pt x="346" y="1066"/>
                    <a:pt x="373" y="1059"/>
                    <a:pt x="397" y="1045"/>
                  </a:cubicBezTo>
                  <a:cubicBezTo>
                    <a:pt x="846" y="775"/>
                    <a:pt x="1272" y="386"/>
                    <a:pt x="1792" y="258"/>
                  </a:cubicBezTo>
                  <a:cubicBezTo>
                    <a:pt x="1948" y="217"/>
                    <a:pt x="1772" y="1"/>
                    <a:pt x="1671" y="1"/>
                  </a:cubicBezTo>
                  <a:cubicBezTo>
                    <a:pt x="1668" y="1"/>
                    <a:pt x="166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21"/>
            <p:cNvSpPr/>
            <p:nvPr/>
          </p:nvSpPr>
          <p:spPr>
            <a:xfrm>
              <a:off x="923483" y="1883030"/>
              <a:ext cx="68724" cy="14026"/>
            </a:xfrm>
            <a:custGeom>
              <a:avLst/>
              <a:gdLst/>
              <a:ahLst/>
              <a:cxnLst/>
              <a:rect l="l" t="t" r="r" b="b"/>
              <a:pathLst>
                <a:path w="2151" h="439" extrusionOk="0">
                  <a:moveTo>
                    <a:pt x="1755" y="1"/>
                  </a:moveTo>
                  <a:cubicBezTo>
                    <a:pt x="1237" y="1"/>
                    <a:pt x="718" y="108"/>
                    <a:pt x="200" y="124"/>
                  </a:cubicBezTo>
                  <a:cubicBezTo>
                    <a:pt x="1" y="128"/>
                    <a:pt x="99" y="398"/>
                    <a:pt x="247" y="415"/>
                  </a:cubicBezTo>
                  <a:cubicBezTo>
                    <a:pt x="376" y="432"/>
                    <a:pt x="505" y="439"/>
                    <a:pt x="635" y="439"/>
                  </a:cubicBezTo>
                  <a:cubicBezTo>
                    <a:pt x="1060" y="439"/>
                    <a:pt x="1491" y="365"/>
                    <a:pt x="1910" y="347"/>
                  </a:cubicBezTo>
                  <a:cubicBezTo>
                    <a:pt x="2150" y="334"/>
                    <a:pt x="2069" y="6"/>
                    <a:pt x="1863" y="3"/>
                  </a:cubicBezTo>
                  <a:cubicBezTo>
                    <a:pt x="1827" y="2"/>
                    <a:pt x="1791" y="1"/>
                    <a:pt x="1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21"/>
            <p:cNvSpPr/>
            <p:nvPr/>
          </p:nvSpPr>
          <p:spPr>
            <a:xfrm>
              <a:off x="918850" y="1768104"/>
              <a:ext cx="74507" cy="19170"/>
            </a:xfrm>
            <a:custGeom>
              <a:avLst/>
              <a:gdLst/>
              <a:ahLst/>
              <a:cxnLst/>
              <a:rect l="l" t="t" r="r" b="b"/>
              <a:pathLst>
                <a:path w="2332" h="600" extrusionOk="0">
                  <a:moveTo>
                    <a:pt x="475" y="1"/>
                  </a:moveTo>
                  <a:cubicBezTo>
                    <a:pt x="362" y="1"/>
                    <a:pt x="249" y="9"/>
                    <a:pt x="136" y="28"/>
                  </a:cubicBezTo>
                  <a:cubicBezTo>
                    <a:pt x="1" y="51"/>
                    <a:pt x="126" y="267"/>
                    <a:pt x="224" y="271"/>
                  </a:cubicBezTo>
                  <a:cubicBezTo>
                    <a:pt x="866" y="301"/>
                    <a:pt x="1454" y="480"/>
                    <a:pt x="2083" y="596"/>
                  </a:cubicBezTo>
                  <a:cubicBezTo>
                    <a:pt x="2098" y="598"/>
                    <a:pt x="2113" y="600"/>
                    <a:pt x="2127" y="600"/>
                  </a:cubicBezTo>
                  <a:cubicBezTo>
                    <a:pt x="2327" y="600"/>
                    <a:pt x="2332" y="325"/>
                    <a:pt x="2123" y="287"/>
                  </a:cubicBezTo>
                  <a:cubicBezTo>
                    <a:pt x="1587" y="198"/>
                    <a:pt x="1030" y="1"/>
                    <a:pt x="4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21"/>
            <p:cNvSpPr/>
            <p:nvPr/>
          </p:nvSpPr>
          <p:spPr>
            <a:xfrm>
              <a:off x="1011505" y="1660877"/>
              <a:ext cx="34921" cy="38691"/>
            </a:xfrm>
            <a:custGeom>
              <a:avLst/>
              <a:gdLst/>
              <a:ahLst/>
              <a:cxnLst/>
              <a:rect l="l" t="t" r="r" b="b"/>
              <a:pathLst>
                <a:path w="1093" h="1211" extrusionOk="0">
                  <a:moveTo>
                    <a:pt x="137" y="1"/>
                  </a:moveTo>
                  <a:cubicBezTo>
                    <a:pt x="131" y="1"/>
                    <a:pt x="125" y="2"/>
                    <a:pt x="118" y="4"/>
                  </a:cubicBezTo>
                  <a:cubicBezTo>
                    <a:pt x="98" y="11"/>
                    <a:pt x="78" y="18"/>
                    <a:pt x="58" y="25"/>
                  </a:cubicBezTo>
                  <a:cubicBezTo>
                    <a:pt x="17" y="42"/>
                    <a:pt x="0" y="99"/>
                    <a:pt x="11" y="136"/>
                  </a:cubicBezTo>
                  <a:cubicBezTo>
                    <a:pt x="108" y="531"/>
                    <a:pt x="470" y="772"/>
                    <a:pt x="672" y="1106"/>
                  </a:cubicBezTo>
                  <a:cubicBezTo>
                    <a:pt x="714" y="1177"/>
                    <a:pt x="803" y="1210"/>
                    <a:pt x="882" y="1210"/>
                  </a:cubicBezTo>
                  <a:cubicBezTo>
                    <a:pt x="996" y="1210"/>
                    <a:pt x="1093" y="1143"/>
                    <a:pt x="1017" y="1025"/>
                  </a:cubicBezTo>
                  <a:cubicBezTo>
                    <a:pt x="882" y="812"/>
                    <a:pt x="706" y="639"/>
                    <a:pt x="538" y="457"/>
                  </a:cubicBezTo>
                  <a:cubicBezTo>
                    <a:pt x="460" y="372"/>
                    <a:pt x="379" y="288"/>
                    <a:pt x="315" y="193"/>
                  </a:cubicBezTo>
                  <a:cubicBezTo>
                    <a:pt x="286" y="153"/>
                    <a:pt x="210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9" name="Google Shape;829;p21"/>
          <p:cNvSpPr/>
          <p:nvPr/>
        </p:nvSpPr>
        <p:spPr>
          <a:xfrm>
            <a:off x="-4374" y="1109507"/>
            <a:ext cx="723730" cy="1113355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0" name="Google Shape;830;p21"/>
          <p:cNvSpPr/>
          <p:nvPr/>
        </p:nvSpPr>
        <p:spPr>
          <a:xfrm>
            <a:off x="1789752" y="242925"/>
            <a:ext cx="219572" cy="217062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176336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1_Title and text">
    <p:spTree>
      <p:nvGrpSpPr>
        <p:cNvPr id="1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Google Shape;808;p21"/>
          <p:cNvSpPr txBox="1">
            <a:spLocks noGrp="1"/>
          </p:cNvSpPr>
          <p:nvPr>
            <p:ph type="subTitle" idx="1"/>
          </p:nvPr>
        </p:nvSpPr>
        <p:spPr>
          <a:xfrm>
            <a:off x="4821025" y="2569475"/>
            <a:ext cx="3253200" cy="105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9" name="Google Shape;809;p21"/>
          <p:cNvSpPr txBox="1">
            <a:spLocks noGrp="1"/>
          </p:cNvSpPr>
          <p:nvPr>
            <p:ph type="title"/>
          </p:nvPr>
        </p:nvSpPr>
        <p:spPr>
          <a:xfrm>
            <a:off x="5334000" y="1148075"/>
            <a:ext cx="2571600" cy="75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10" name="Google Shape;810;p21"/>
          <p:cNvSpPr/>
          <p:nvPr/>
        </p:nvSpPr>
        <p:spPr>
          <a:xfrm rot="10800000">
            <a:off x="8503253" y="4061805"/>
            <a:ext cx="640745" cy="985667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1" name="Google Shape;811;p21"/>
          <p:cNvSpPr/>
          <p:nvPr/>
        </p:nvSpPr>
        <p:spPr>
          <a:xfrm>
            <a:off x="8505726" y="3814558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2" name="Google Shape;812;p21"/>
          <p:cNvSpPr/>
          <p:nvPr/>
        </p:nvSpPr>
        <p:spPr>
          <a:xfrm>
            <a:off x="8269975" y="4824038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3" name="Google Shape;813;p21"/>
          <p:cNvSpPr/>
          <p:nvPr/>
        </p:nvSpPr>
        <p:spPr>
          <a:xfrm>
            <a:off x="8430786" y="804702"/>
            <a:ext cx="282501" cy="245514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4" name="Google Shape;814;p21"/>
          <p:cNvSpPr/>
          <p:nvPr/>
        </p:nvSpPr>
        <p:spPr>
          <a:xfrm rot="-2401151">
            <a:off x="8054199" y="4319816"/>
            <a:ext cx="224896" cy="130418"/>
          </a:xfrm>
          <a:custGeom>
            <a:avLst/>
            <a:gdLst/>
            <a:ahLst/>
            <a:cxnLst/>
            <a:rect l="l" t="t" r="r" b="b"/>
            <a:pathLst>
              <a:path w="5732" h="3324" extrusionOk="0">
                <a:moveTo>
                  <a:pt x="1458" y="291"/>
                </a:moveTo>
                <a:cubicBezTo>
                  <a:pt x="2030" y="291"/>
                  <a:pt x="2534" y="879"/>
                  <a:pt x="2778" y="1349"/>
                </a:cubicBezTo>
                <a:cubicBezTo>
                  <a:pt x="2789" y="1372"/>
                  <a:pt x="2805" y="1385"/>
                  <a:pt x="2819" y="1389"/>
                </a:cubicBezTo>
                <a:cubicBezTo>
                  <a:pt x="2824" y="1391"/>
                  <a:pt x="2828" y="1392"/>
                  <a:pt x="2832" y="1392"/>
                </a:cubicBezTo>
                <a:cubicBezTo>
                  <a:pt x="2836" y="1392"/>
                  <a:pt x="2840" y="1391"/>
                  <a:pt x="2845" y="1389"/>
                </a:cubicBezTo>
                <a:cubicBezTo>
                  <a:pt x="2853" y="1389"/>
                  <a:pt x="2856" y="1385"/>
                  <a:pt x="2859" y="1385"/>
                </a:cubicBezTo>
                <a:lnTo>
                  <a:pt x="2862" y="1382"/>
                </a:lnTo>
                <a:cubicBezTo>
                  <a:pt x="3248" y="1156"/>
                  <a:pt x="3548" y="834"/>
                  <a:pt x="3971" y="663"/>
                </a:cubicBezTo>
                <a:cubicBezTo>
                  <a:pt x="4134" y="598"/>
                  <a:pt x="4301" y="558"/>
                  <a:pt x="4446" y="558"/>
                </a:cubicBezTo>
                <a:cubicBezTo>
                  <a:pt x="4748" y="558"/>
                  <a:pt x="4959" y="728"/>
                  <a:pt x="4863" y="1199"/>
                </a:cubicBezTo>
                <a:cubicBezTo>
                  <a:pt x="4751" y="1737"/>
                  <a:pt x="4258" y="2135"/>
                  <a:pt x="3819" y="2416"/>
                </a:cubicBezTo>
                <a:cubicBezTo>
                  <a:pt x="3413" y="2673"/>
                  <a:pt x="2940" y="2788"/>
                  <a:pt x="2531" y="3021"/>
                </a:cubicBezTo>
                <a:cubicBezTo>
                  <a:pt x="1926" y="2572"/>
                  <a:pt x="1234" y="2062"/>
                  <a:pt x="903" y="1375"/>
                </a:cubicBezTo>
                <a:cubicBezTo>
                  <a:pt x="707" y="973"/>
                  <a:pt x="781" y="409"/>
                  <a:pt x="1295" y="307"/>
                </a:cubicBezTo>
                <a:cubicBezTo>
                  <a:pt x="1350" y="296"/>
                  <a:pt x="1404" y="291"/>
                  <a:pt x="1458" y="291"/>
                </a:cubicBezTo>
                <a:close/>
                <a:moveTo>
                  <a:pt x="1324" y="0"/>
                </a:moveTo>
                <a:cubicBezTo>
                  <a:pt x="991" y="0"/>
                  <a:pt x="690" y="144"/>
                  <a:pt x="521" y="497"/>
                </a:cubicBezTo>
                <a:cubicBezTo>
                  <a:pt x="0" y="1588"/>
                  <a:pt x="1680" y="2748"/>
                  <a:pt x="2390" y="3281"/>
                </a:cubicBezTo>
                <a:cubicBezTo>
                  <a:pt x="2429" y="3311"/>
                  <a:pt x="2473" y="3323"/>
                  <a:pt x="2514" y="3323"/>
                </a:cubicBezTo>
                <a:cubicBezTo>
                  <a:pt x="2554" y="3323"/>
                  <a:pt x="2592" y="3311"/>
                  <a:pt x="2622" y="3291"/>
                </a:cubicBezTo>
                <a:cubicBezTo>
                  <a:pt x="3711" y="3210"/>
                  <a:pt x="5732" y="1967"/>
                  <a:pt x="5218" y="683"/>
                </a:cubicBezTo>
                <a:cubicBezTo>
                  <a:pt x="5078" y="337"/>
                  <a:pt x="4787" y="200"/>
                  <a:pt x="4451" y="200"/>
                </a:cubicBezTo>
                <a:cubicBezTo>
                  <a:pt x="3853" y="200"/>
                  <a:pt x="3115" y="636"/>
                  <a:pt x="2853" y="1095"/>
                </a:cubicBezTo>
                <a:cubicBezTo>
                  <a:pt x="2685" y="510"/>
                  <a:pt x="1949" y="0"/>
                  <a:pt x="132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5" name="Google Shape;815;p21"/>
          <p:cNvSpPr/>
          <p:nvPr/>
        </p:nvSpPr>
        <p:spPr>
          <a:xfrm>
            <a:off x="495900" y="2049613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6" name="Google Shape;816;p21"/>
          <p:cNvGrpSpPr/>
          <p:nvPr/>
        </p:nvGrpSpPr>
        <p:grpSpPr>
          <a:xfrm>
            <a:off x="430034" y="267575"/>
            <a:ext cx="1099080" cy="1113371"/>
            <a:chOff x="918850" y="1629150"/>
            <a:chExt cx="442250" cy="453124"/>
          </a:xfrm>
        </p:grpSpPr>
        <p:sp>
          <p:nvSpPr>
            <p:cNvPr id="817" name="Google Shape;817;p21"/>
            <p:cNvSpPr/>
            <p:nvPr/>
          </p:nvSpPr>
          <p:spPr>
            <a:xfrm>
              <a:off x="1015722" y="1741872"/>
              <a:ext cx="267869" cy="245600"/>
            </a:xfrm>
            <a:custGeom>
              <a:avLst/>
              <a:gdLst/>
              <a:ahLst/>
              <a:cxnLst/>
              <a:rect l="l" t="t" r="r" b="b"/>
              <a:pathLst>
                <a:path w="8384" h="7687" extrusionOk="0">
                  <a:moveTo>
                    <a:pt x="3609" y="0"/>
                  </a:moveTo>
                  <a:cubicBezTo>
                    <a:pt x="2511" y="0"/>
                    <a:pt x="1440" y="451"/>
                    <a:pt x="763" y="1473"/>
                  </a:cubicBezTo>
                  <a:cubicBezTo>
                    <a:pt x="753" y="1488"/>
                    <a:pt x="742" y="1494"/>
                    <a:pt x="732" y="1494"/>
                  </a:cubicBezTo>
                  <a:cubicBezTo>
                    <a:pt x="716" y="1494"/>
                    <a:pt x="702" y="1480"/>
                    <a:pt x="690" y="1460"/>
                  </a:cubicBezTo>
                  <a:cubicBezTo>
                    <a:pt x="199" y="2305"/>
                    <a:pt x="0" y="3343"/>
                    <a:pt x="0" y="4282"/>
                  </a:cubicBezTo>
                  <a:cubicBezTo>
                    <a:pt x="0" y="4508"/>
                    <a:pt x="24" y="4731"/>
                    <a:pt x="64" y="4945"/>
                  </a:cubicBezTo>
                  <a:cubicBezTo>
                    <a:pt x="111" y="4099"/>
                    <a:pt x="433" y="3241"/>
                    <a:pt x="913" y="2619"/>
                  </a:cubicBezTo>
                  <a:cubicBezTo>
                    <a:pt x="1503" y="1857"/>
                    <a:pt x="2437" y="1440"/>
                    <a:pt x="3379" y="1440"/>
                  </a:cubicBezTo>
                  <a:cubicBezTo>
                    <a:pt x="3844" y="1440"/>
                    <a:pt x="4312" y="1542"/>
                    <a:pt x="4741" y="1754"/>
                  </a:cubicBezTo>
                  <a:cubicBezTo>
                    <a:pt x="5985" y="2365"/>
                    <a:pt x="6505" y="4059"/>
                    <a:pt x="5403" y="5082"/>
                  </a:cubicBezTo>
                  <a:cubicBezTo>
                    <a:pt x="5075" y="5387"/>
                    <a:pt x="4597" y="5552"/>
                    <a:pt x="4131" y="5552"/>
                  </a:cubicBezTo>
                  <a:cubicBezTo>
                    <a:pt x="3511" y="5552"/>
                    <a:pt x="2912" y="5260"/>
                    <a:pt x="2713" y="4616"/>
                  </a:cubicBezTo>
                  <a:cubicBezTo>
                    <a:pt x="2506" y="3952"/>
                    <a:pt x="2911" y="3302"/>
                    <a:pt x="3480" y="3302"/>
                  </a:cubicBezTo>
                  <a:cubicBezTo>
                    <a:pt x="3644" y="3302"/>
                    <a:pt x="3821" y="3355"/>
                    <a:pt x="4001" y="3477"/>
                  </a:cubicBezTo>
                  <a:cubicBezTo>
                    <a:pt x="4070" y="3525"/>
                    <a:pt x="4072" y="3671"/>
                    <a:pt x="3988" y="3671"/>
                  </a:cubicBezTo>
                  <a:cubicBezTo>
                    <a:pt x="3977" y="3671"/>
                    <a:pt x="3964" y="3669"/>
                    <a:pt x="3950" y="3663"/>
                  </a:cubicBezTo>
                  <a:cubicBezTo>
                    <a:pt x="3859" y="3628"/>
                    <a:pt x="3775" y="3612"/>
                    <a:pt x="3699" y="3612"/>
                  </a:cubicBezTo>
                  <a:cubicBezTo>
                    <a:pt x="2974" y="3612"/>
                    <a:pt x="2903" y="5041"/>
                    <a:pt x="4045" y="5041"/>
                  </a:cubicBezTo>
                  <a:cubicBezTo>
                    <a:pt x="4151" y="5041"/>
                    <a:pt x="4268" y="5028"/>
                    <a:pt x="4396" y="5001"/>
                  </a:cubicBezTo>
                  <a:cubicBezTo>
                    <a:pt x="5322" y="4809"/>
                    <a:pt x="5745" y="3886"/>
                    <a:pt x="5346" y="3008"/>
                  </a:cubicBezTo>
                  <a:cubicBezTo>
                    <a:pt x="4990" y="2221"/>
                    <a:pt x="4271" y="1890"/>
                    <a:pt x="3513" y="1890"/>
                  </a:cubicBezTo>
                  <a:cubicBezTo>
                    <a:pt x="2620" y="1890"/>
                    <a:pt x="1673" y="2349"/>
                    <a:pt x="1203" y="3065"/>
                  </a:cubicBezTo>
                  <a:cubicBezTo>
                    <a:pt x="520" y="4106"/>
                    <a:pt x="297" y="5823"/>
                    <a:pt x="1233" y="6790"/>
                  </a:cubicBezTo>
                  <a:cubicBezTo>
                    <a:pt x="1869" y="7448"/>
                    <a:pt x="2849" y="7687"/>
                    <a:pt x="3753" y="7687"/>
                  </a:cubicBezTo>
                  <a:cubicBezTo>
                    <a:pt x="3874" y="7687"/>
                    <a:pt x="3992" y="7682"/>
                    <a:pt x="4109" y="7674"/>
                  </a:cubicBezTo>
                  <a:cubicBezTo>
                    <a:pt x="6732" y="7499"/>
                    <a:pt x="8384" y="5073"/>
                    <a:pt x="7468" y="2545"/>
                  </a:cubicBezTo>
                  <a:cubicBezTo>
                    <a:pt x="6901" y="977"/>
                    <a:pt x="5225" y="0"/>
                    <a:pt x="36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21"/>
            <p:cNvSpPr/>
            <p:nvPr/>
          </p:nvSpPr>
          <p:spPr>
            <a:xfrm>
              <a:off x="1016680" y="1729347"/>
              <a:ext cx="282406" cy="275153"/>
            </a:xfrm>
            <a:custGeom>
              <a:avLst/>
              <a:gdLst/>
              <a:ahLst/>
              <a:cxnLst/>
              <a:rect l="l" t="t" r="r" b="b"/>
              <a:pathLst>
                <a:path w="8839" h="8612" extrusionOk="0">
                  <a:moveTo>
                    <a:pt x="3937" y="1"/>
                  </a:moveTo>
                  <a:cubicBezTo>
                    <a:pt x="2672" y="1"/>
                    <a:pt x="1101" y="550"/>
                    <a:pt x="639" y="1754"/>
                  </a:cubicBezTo>
                  <a:cubicBezTo>
                    <a:pt x="632" y="1778"/>
                    <a:pt x="643" y="1822"/>
                    <a:pt x="660" y="1852"/>
                  </a:cubicBezTo>
                  <a:cubicBezTo>
                    <a:pt x="672" y="1872"/>
                    <a:pt x="686" y="1886"/>
                    <a:pt x="702" y="1886"/>
                  </a:cubicBezTo>
                  <a:cubicBezTo>
                    <a:pt x="712" y="1886"/>
                    <a:pt x="723" y="1880"/>
                    <a:pt x="733" y="1865"/>
                  </a:cubicBezTo>
                  <a:cubicBezTo>
                    <a:pt x="1410" y="843"/>
                    <a:pt x="2481" y="392"/>
                    <a:pt x="3579" y="392"/>
                  </a:cubicBezTo>
                  <a:cubicBezTo>
                    <a:pt x="5195" y="392"/>
                    <a:pt x="6871" y="1369"/>
                    <a:pt x="7438" y="2937"/>
                  </a:cubicBezTo>
                  <a:cubicBezTo>
                    <a:pt x="8354" y="5465"/>
                    <a:pt x="6702" y="7891"/>
                    <a:pt x="4079" y="8066"/>
                  </a:cubicBezTo>
                  <a:cubicBezTo>
                    <a:pt x="3962" y="8074"/>
                    <a:pt x="3844" y="8079"/>
                    <a:pt x="3723" y="8079"/>
                  </a:cubicBezTo>
                  <a:cubicBezTo>
                    <a:pt x="2819" y="8079"/>
                    <a:pt x="1839" y="7840"/>
                    <a:pt x="1203" y="7182"/>
                  </a:cubicBezTo>
                  <a:cubicBezTo>
                    <a:pt x="267" y="6215"/>
                    <a:pt x="490" y="4498"/>
                    <a:pt x="1173" y="3457"/>
                  </a:cubicBezTo>
                  <a:cubicBezTo>
                    <a:pt x="1643" y="2741"/>
                    <a:pt x="2590" y="2282"/>
                    <a:pt x="3483" y="2282"/>
                  </a:cubicBezTo>
                  <a:cubicBezTo>
                    <a:pt x="4241" y="2282"/>
                    <a:pt x="4960" y="2613"/>
                    <a:pt x="5316" y="3400"/>
                  </a:cubicBezTo>
                  <a:cubicBezTo>
                    <a:pt x="5715" y="4278"/>
                    <a:pt x="5292" y="5201"/>
                    <a:pt x="4366" y="5393"/>
                  </a:cubicBezTo>
                  <a:cubicBezTo>
                    <a:pt x="4238" y="5420"/>
                    <a:pt x="4121" y="5433"/>
                    <a:pt x="4015" y="5433"/>
                  </a:cubicBezTo>
                  <a:cubicBezTo>
                    <a:pt x="2873" y="5433"/>
                    <a:pt x="2944" y="4004"/>
                    <a:pt x="3669" y="4004"/>
                  </a:cubicBezTo>
                  <a:cubicBezTo>
                    <a:pt x="3745" y="4004"/>
                    <a:pt x="3829" y="4020"/>
                    <a:pt x="3920" y="4055"/>
                  </a:cubicBezTo>
                  <a:cubicBezTo>
                    <a:pt x="3934" y="4061"/>
                    <a:pt x="3947" y="4063"/>
                    <a:pt x="3958" y="4063"/>
                  </a:cubicBezTo>
                  <a:cubicBezTo>
                    <a:pt x="4042" y="4063"/>
                    <a:pt x="4040" y="3917"/>
                    <a:pt x="3971" y="3869"/>
                  </a:cubicBezTo>
                  <a:cubicBezTo>
                    <a:pt x="3791" y="3747"/>
                    <a:pt x="3614" y="3694"/>
                    <a:pt x="3450" y="3694"/>
                  </a:cubicBezTo>
                  <a:cubicBezTo>
                    <a:pt x="2881" y="3694"/>
                    <a:pt x="2476" y="4344"/>
                    <a:pt x="2683" y="5008"/>
                  </a:cubicBezTo>
                  <a:cubicBezTo>
                    <a:pt x="2882" y="5652"/>
                    <a:pt x="3481" y="5944"/>
                    <a:pt x="4101" y="5944"/>
                  </a:cubicBezTo>
                  <a:cubicBezTo>
                    <a:pt x="4567" y="5944"/>
                    <a:pt x="5045" y="5779"/>
                    <a:pt x="5373" y="5474"/>
                  </a:cubicBezTo>
                  <a:cubicBezTo>
                    <a:pt x="6475" y="4451"/>
                    <a:pt x="5955" y="2757"/>
                    <a:pt x="4711" y="2146"/>
                  </a:cubicBezTo>
                  <a:cubicBezTo>
                    <a:pt x="4282" y="1934"/>
                    <a:pt x="3814" y="1832"/>
                    <a:pt x="3349" y="1832"/>
                  </a:cubicBezTo>
                  <a:cubicBezTo>
                    <a:pt x="2407" y="1832"/>
                    <a:pt x="1473" y="2249"/>
                    <a:pt x="883" y="3011"/>
                  </a:cubicBezTo>
                  <a:cubicBezTo>
                    <a:pt x="403" y="3633"/>
                    <a:pt x="81" y="4491"/>
                    <a:pt x="34" y="5337"/>
                  </a:cubicBezTo>
                  <a:cubicBezTo>
                    <a:pt x="0" y="5894"/>
                    <a:pt x="85" y="6448"/>
                    <a:pt x="331" y="6928"/>
                  </a:cubicBezTo>
                  <a:cubicBezTo>
                    <a:pt x="913" y="8057"/>
                    <a:pt x="2210" y="8540"/>
                    <a:pt x="3413" y="8604"/>
                  </a:cubicBezTo>
                  <a:cubicBezTo>
                    <a:pt x="3505" y="8609"/>
                    <a:pt x="3596" y="8611"/>
                    <a:pt x="3687" y="8611"/>
                  </a:cubicBezTo>
                  <a:cubicBezTo>
                    <a:pt x="6555" y="8611"/>
                    <a:pt x="8838" y="6266"/>
                    <a:pt x="8121" y="3281"/>
                  </a:cubicBezTo>
                  <a:cubicBezTo>
                    <a:pt x="7685" y="1474"/>
                    <a:pt x="6215" y="230"/>
                    <a:pt x="4377" y="24"/>
                  </a:cubicBezTo>
                  <a:cubicBezTo>
                    <a:pt x="4236" y="9"/>
                    <a:pt x="4089" y="1"/>
                    <a:pt x="3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21"/>
            <p:cNvSpPr/>
            <p:nvPr/>
          </p:nvSpPr>
          <p:spPr>
            <a:xfrm>
              <a:off x="1150678" y="1629150"/>
              <a:ext cx="11694" cy="53037"/>
            </a:xfrm>
            <a:custGeom>
              <a:avLst/>
              <a:gdLst/>
              <a:ahLst/>
              <a:cxnLst/>
              <a:rect l="l" t="t" r="r" b="b"/>
              <a:pathLst>
                <a:path w="366" h="1660" extrusionOk="0">
                  <a:moveTo>
                    <a:pt x="123" y="0"/>
                  </a:moveTo>
                  <a:cubicBezTo>
                    <a:pt x="74" y="0"/>
                    <a:pt x="34" y="29"/>
                    <a:pt x="30" y="102"/>
                  </a:cubicBezTo>
                  <a:cubicBezTo>
                    <a:pt x="0" y="581"/>
                    <a:pt x="34" y="1088"/>
                    <a:pt x="105" y="1562"/>
                  </a:cubicBezTo>
                  <a:cubicBezTo>
                    <a:pt x="112" y="1606"/>
                    <a:pt x="167" y="1660"/>
                    <a:pt x="210" y="1660"/>
                  </a:cubicBezTo>
                  <a:cubicBezTo>
                    <a:pt x="232" y="1660"/>
                    <a:pt x="250" y="1645"/>
                    <a:pt x="257" y="1609"/>
                  </a:cubicBezTo>
                  <a:cubicBezTo>
                    <a:pt x="334" y="1149"/>
                    <a:pt x="365" y="649"/>
                    <a:pt x="331" y="183"/>
                  </a:cubicBezTo>
                  <a:cubicBezTo>
                    <a:pt x="325" y="88"/>
                    <a:pt x="209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21"/>
            <p:cNvSpPr/>
            <p:nvPr/>
          </p:nvSpPr>
          <p:spPr>
            <a:xfrm>
              <a:off x="1248317" y="1682188"/>
              <a:ext cx="31151" cy="46296"/>
            </a:xfrm>
            <a:custGeom>
              <a:avLst/>
              <a:gdLst/>
              <a:ahLst/>
              <a:cxnLst/>
              <a:rect l="l" t="t" r="r" b="b"/>
              <a:pathLst>
                <a:path w="975" h="1449" extrusionOk="0">
                  <a:moveTo>
                    <a:pt x="755" y="0"/>
                  </a:moveTo>
                  <a:cubicBezTo>
                    <a:pt x="727" y="0"/>
                    <a:pt x="701" y="12"/>
                    <a:pt x="681" y="40"/>
                  </a:cubicBezTo>
                  <a:cubicBezTo>
                    <a:pt x="414" y="412"/>
                    <a:pt x="84" y="881"/>
                    <a:pt x="6" y="1341"/>
                  </a:cubicBezTo>
                  <a:cubicBezTo>
                    <a:pt x="1" y="1381"/>
                    <a:pt x="27" y="1448"/>
                    <a:pt x="66" y="1448"/>
                  </a:cubicBezTo>
                  <a:cubicBezTo>
                    <a:pt x="77" y="1448"/>
                    <a:pt x="88" y="1444"/>
                    <a:pt x="101" y="1432"/>
                  </a:cubicBezTo>
                  <a:cubicBezTo>
                    <a:pt x="263" y="1281"/>
                    <a:pt x="374" y="1064"/>
                    <a:pt x="492" y="878"/>
                  </a:cubicBezTo>
                  <a:cubicBezTo>
                    <a:pt x="624" y="669"/>
                    <a:pt x="770" y="462"/>
                    <a:pt x="908" y="253"/>
                  </a:cubicBezTo>
                  <a:cubicBezTo>
                    <a:pt x="974" y="153"/>
                    <a:pt x="854" y="0"/>
                    <a:pt x="7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21"/>
            <p:cNvSpPr/>
            <p:nvPr/>
          </p:nvSpPr>
          <p:spPr>
            <a:xfrm>
              <a:off x="1308638" y="1782322"/>
              <a:ext cx="52462" cy="28084"/>
            </a:xfrm>
            <a:custGeom>
              <a:avLst/>
              <a:gdLst/>
              <a:ahLst/>
              <a:cxnLst/>
              <a:rect l="l" t="t" r="r" b="b"/>
              <a:pathLst>
                <a:path w="1642" h="879" extrusionOk="0">
                  <a:moveTo>
                    <a:pt x="1421" y="0"/>
                  </a:moveTo>
                  <a:cubicBezTo>
                    <a:pt x="1402" y="0"/>
                    <a:pt x="1383" y="6"/>
                    <a:pt x="1365" y="18"/>
                  </a:cubicBezTo>
                  <a:cubicBezTo>
                    <a:pt x="1112" y="201"/>
                    <a:pt x="855" y="309"/>
                    <a:pt x="561" y="410"/>
                  </a:cubicBezTo>
                  <a:cubicBezTo>
                    <a:pt x="351" y="485"/>
                    <a:pt x="17" y="566"/>
                    <a:pt x="0" y="829"/>
                  </a:cubicBezTo>
                  <a:cubicBezTo>
                    <a:pt x="0" y="846"/>
                    <a:pt x="7" y="876"/>
                    <a:pt x="30" y="876"/>
                  </a:cubicBezTo>
                  <a:cubicBezTo>
                    <a:pt x="41" y="878"/>
                    <a:pt x="53" y="879"/>
                    <a:pt x="64" y="879"/>
                  </a:cubicBezTo>
                  <a:cubicBezTo>
                    <a:pt x="153" y="879"/>
                    <a:pt x="230" y="832"/>
                    <a:pt x="314" y="799"/>
                  </a:cubicBezTo>
                  <a:cubicBezTo>
                    <a:pt x="459" y="742"/>
                    <a:pt x="608" y="698"/>
                    <a:pt x="757" y="650"/>
                  </a:cubicBezTo>
                  <a:cubicBezTo>
                    <a:pt x="1031" y="563"/>
                    <a:pt x="1372" y="478"/>
                    <a:pt x="1565" y="252"/>
                  </a:cubicBezTo>
                  <a:cubicBezTo>
                    <a:pt x="1641" y="163"/>
                    <a:pt x="1526" y="0"/>
                    <a:pt x="14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21"/>
            <p:cNvSpPr/>
            <p:nvPr/>
          </p:nvSpPr>
          <p:spPr>
            <a:xfrm>
              <a:off x="1297711" y="1901817"/>
              <a:ext cx="51056" cy="23004"/>
            </a:xfrm>
            <a:custGeom>
              <a:avLst/>
              <a:gdLst/>
              <a:ahLst/>
              <a:cxnLst/>
              <a:rect l="l" t="t" r="r" b="b"/>
              <a:pathLst>
                <a:path w="1598" h="720" extrusionOk="0">
                  <a:moveTo>
                    <a:pt x="84" y="1"/>
                  </a:moveTo>
                  <a:cubicBezTo>
                    <a:pt x="16" y="1"/>
                    <a:pt x="1" y="70"/>
                    <a:pt x="21" y="137"/>
                  </a:cubicBezTo>
                  <a:cubicBezTo>
                    <a:pt x="18" y="141"/>
                    <a:pt x="14" y="145"/>
                    <a:pt x="14" y="145"/>
                  </a:cubicBezTo>
                  <a:cubicBezTo>
                    <a:pt x="18" y="154"/>
                    <a:pt x="27" y="158"/>
                    <a:pt x="31" y="165"/>
                  </a:cubicBezTo>
                  <a:cubicBezTo>
                    <a:pt x="44" y="198"/>
                    <a:pt x="68" y="226"/>
                    <a:pt x="96" y="239"/>
                  </a:cubicBezTo>
                  <a:cubicBezTo>
                    <a:pt x="99" y="239"/>
                    <a:pt x="99" y="243"/>
                    <a:pt x="102" y="243"/>
                  </a:cubicBezTo>
                  <a:cubicBezTo>
                    <a:pt x="210" y="324"/>
                    <a:pt x="375" y="368"/>
                    <a:pt x="484" y="405"/>
                  </a:cubicBezTo>
                  <a:cubicBezTo>
                    <a:pt x="774" y="513"/>
                    <a:pt x="1082" y="577"/>
                    <a:pt x="1369" y="702"/>
                  </a:cubicBezTo>
                  <a:cubicBezTo>
                    <a:pt x="1398" y="714"/>
                    <a:pt x="1424" y="720"/>
                    <a:pt x="1446" y="720"/>
                  </a:cubicBezTo>
                  <a:cubicBezTo>
                    <a:pt x="1589" y="720"/>
                    <a:pt x="1597" y="498"/>
                    <a:pt x="1437" y="425"/>
                  </a:cubicBezTo>
                  <a:cubicBezTo>
                    <a:pt x="1024" y="239"/>
                    <a:pt x="551" y="137"/>
                    <a:pt x="119" y="6"/>
                  </a:cubicBezTo>
                  <a:cubicBezTo>
                    <a:pt x="106" y="2"/>
                    <a:pt x="94" y="1"/>
                    <a:pt x="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21"/>
            <p:cNvSpPr/>
            <p:nvPr/>
          </p:nvSpPr>
          <p:spPr>
            <a:xfrm>
              <a:off x="1208444" y="2023454"/>
              <a:ext cx="40321" cy="45401"/>
            </a:xfrm>
            <a:custGeom>
              <a:avLst/>
              <a:gdLst/>
              <a:ahLst/>
              <a:cxnLst/>
              <a:rect l="l" t="t" r="r" b="b"/>
              <a:pathLst>
                <a:path w="1262" h="1421" extrusionOk="0">
                  <a:moveTo>
                    <a:pt x="143" y="0"/>
                  </a:moveTo>
                  <a:cubicBezTo>
                    <a:pt x="69" y="0"/>
                    <a:pt x="0" y="46"/>
                    <a:pt x="27" y="136"/>
                  </a:cubicBezTo>
                  <a:cubicBezTo>
                    <a:pt x="104" y="410"/>
                    <a:pt x="277" y="697"/>
                    <a:pt x="436" y="933"/>
                  </a:cubicBezTo>
                  <a:cubicBezTo>
                    <a:pt x="571" y="1129"/>
                    <a:pt x="747" y="1366"/>
                    <a:pt x="997" y="1416"/>
                  </a:cubicBezTo>
                  <a:cubicBezTo>
                    <a:pt x="1011" y="1419"/>
                    <a:pt x="1025" y="1420"/>
                    <a:pt x="1039" y="1420"/>
                  </a:cubicBezTo>
                  <a:cubicBezTo>
                    <a:pt x="1190" y="1420"/>
                    <a:pt x="1262" y="1255"/>
                    <a:pt x="1126" y="1146"/>
                  </a:cubicBezTo>
                  <a:cubicBezTo>
                    <a:pt x="936" y="998"/>
                    <a:pt x="808" y="862"/>
                    <a:pt x="675" y="656"/>
                  </a:cubicBezTo>
                  <a:cubicBezTo>
                    <a:pt x="544" y="450"/>
                    <a:pt x="432" y="210"/>
                    <a:pt x="254" y="41"/>
                  </a:cubicBezTo>
                  <a:cubicBezTo>
                    <a:pt x="225" y="14"/>
                    <a:pt x="184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21"/>
            <p:cNvSpPr/>
            <p:nvPr/>
          </p:nvSpPr>
          <p:spPr>
            <a:xfrm>
              <a:off x="1102721" y="2034636"/>
              <a:ext cx="14282" cy="47637"/>
            </a:xfrm>
            <a:custGeom>
              <a:avLst/>
              <a:gdLst/>
              <a:ahLst/>
              <a:cxnLst/>
              <a:rect l="l" t="t" r="r" b="b"/>
              <a:pathLst>
                <a:path w="447" h="1491" extrusionOk="0">
                  <a:moveTo>
                    <a:pt x="170" y="1"/>
                  </a:moveTo>
                  <a:cubicBezTo>
                    <a:pt x="140" y="1"/>
                    <a:pt x="113" y="18"/>
                    <a:pt x="102" y="63"/>
                  </a:cubicBezTo>
                  <a:cubicBezTo>
                    <a:pt x="38" y="327"/>
                    <a:pt x="55" y="610"/>
                    <a:pt x="48" y="880"/>
                  </a:cubicBezTo>
                  <a:cubicBezTo>
                    <a:pt x="44" y="1117"/>
                    <a:pt x="1" y="1289"/>
                    <a:pt x="177" y="1462"/>
                  </a:cubicBezTo>
                  <a:cubicBezTo>
                    <a:pt x="192" y="1478"/>
                    <a:pt x="209" y="1490"/>
                    <a:pt x="229" y="1490"/>
                  </a:cubicBezTo>
                  <a:cubicBezTo>
                    <a:pt x="239" y="1490"/>
                    <a:pt x="250" y="1487"/>
                    <a:pt x="261" y="1479"/>
                  </a:cubicBezTo>
                  <a:cubicBezTo>
                    <a:pt x="447" y="1350"/>
                    <a:pt x="383" y="1147"/>
                    <a:pt x="379" y="938"/>
                  </a:cubicBezTo>
                  <a:cubicBezTo>
                    <a:pt x="372" y="671"/>
                    <a:pt x="386" y="387"/>
                    <a:pt x="325" y="127"/>
                  </a:cubicBezTo>
                  <a:cubicBezTo>
                    <a:pt x="312" y="71"/>
                    <a:pt x="232" y="1"/>
                    <a:pt x="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21"/>
            <p:cNvSpPr/>
            <p:nvPr/>
          </p:nvSpPr>
          <p:spPr>
            <a:xfrm>
              <a:off x="950896" y="2001408"/>
              <a:ext cx="62271" cy="34059"/>
            </a:xfrm>
            <a:custGeom>
              <a:avLst/>
              <a:gdLst/>
              <a:ahLst/>
              <a:cxnLst/>
              <a:rect l="l" t="t" r="r" b="b"/>
              <a:pathLst>
                <a:path w="1949" h="1066" extrusionOk="0">
                  <a:moveTo>
                    <a:pt x="1663" y="1"/>
                  </a:moveTo>
                  <a:cubicBezTo>
                    <a:pt x="1399" y="1"/>
                    <a:pt x="1135" y="172"/>
                    <a:pt x="914" y="302"/>
                  </a:cubicBezTo>
                  <a:cubicBezTo>
                    <a:pt x="650" y="454"/>
                    <a:pt x="390" y="620"/>
                    <a:pt x="140" y="799"/>
                  </a:cubicBezTo>
                  <a:cubicBezTo>
                    <a:pt x="0" y="895"/>
                    <a:pt x="172" y="1066"/>
                    <a:pt x="318" y="1066"/>
                  </a:cubicBezTo>
                  <a:cubicBezTo>
                    <a:pt x="346" y="1066"/>
                    <a:pt x="373" y="1059"/>
                    <a:pt x="397" y="1045"/>
                  </a:cubicBezTo>
                  <a:cubicBezTo>
                    <a:pt x="846" y="775"/>
                    <a:pt x="1272" y="386"/>
                    <a:pt x="1792" y="258"/>
                  </a:cubicBezTo>
                  <a:cubicBezTo>
                    <a:pt x="1948" y="217"/>
                    <a:pt x="1772" y="1"/>
                    <a:pt x="1671" y="1"/>
                  </a:cubicBezTo>
                  <a:cubicBezTo>
                    <a:pt x="1668" y="1"/>
                    <a:pt x="166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21"/>
            <p:cNvSpPr/>
            <p:nvPr/>
          </p:nvSpPr>
          <p:spPr>
            <a:xfrm>
              <a:off x="923483" y="1883030"/>
              <a:ext cx="68724" cy="14026"/>
            </a:xfrm>
            <a:custGeom>
              <a:avLst/>
              <a:gdLst/>
              <a:ahLst/>
              <a:cxnLst/>
              <a:rect l="l" t="t" r="r" b="b"/>
              <a:pathLst>
                <a:path w="2151" h="439" extrusionOk="0">
                  <a:moveTo>
                    <a:pt x="1755" y="1"/>
                  </a:moveTo>
                  <a:cubicBezTo>
                    <a:pt x="1237" y="1"/>
                    <a:pt x="718" y="108"/>
                    <a:pt x="200" y="124"/>
                  </a:cubicBezTo>
                  <a:cubicBezTo>
                    <a:pt x="1" y="128"/>
                    <a:pt x="99" y="398"/>
                    <a:pt x="247" y="415"/>
                  </a:cubicBezTo>
                  <a:cubicBezTo>
                    <a:pt x="376" y="432"/>
                    <a:pt x="505" y="439"/>
                    <a:pt x="635" y="439"/>
                  </a:cubicBezTo>
                  <a:cubicBezTo>
                    <a:pt x="1060" y="439"/>
                    <a:pt x="1491" y="365"/>
                    <a:pt x="1910" y="347"/>
                  </a:cubicBezTo>
                  <a:cubicBezTo>
                    <a:pt x="2150" y="334"/>
                    <a:pt x="2069" y="6"/>
                    <a:pt x="1863" y="3"/>
                  </a:cubicBezTo>
                  <a:cubicBezTo>
                    <a:pt x="1827" y="2"/>
                    <a:pt x="1791" y="1"/>
                    <a:pt x="1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21"/>
            <p:cNvSpPr/>
            <p:nvPr/>
          </p:nvSpPr>
          <p:spPr>
            <a:xfrm>
              <a:off x="918850" y="1768104"/>
              <a:ext cx="74507" cy="19170"/>
            </a:xfrm>
            <a:custGeom>
              <a:avLst/>
              <a:gdLst/>
              <a:ahLst/>
              <a:cxnLst/>
              <a:rect l="l" t="t" r="r" b="b"/>
              <a:pathLst>
                <a:path w="2332" h="600" extrusionOk="0">
                  <a:moveTo>
                    <a:pt x="475" y="1"/>
                  </a:moveTo>
                  <a:cubicBezTo>
                    <a:pt x="362" y="1"/>
                    <a:pt x="249" y="9"/>
                    <a:pt x="136" y="28"/>
                  </a:cubicBezTo>
                  <a:cubicBezTo>
                    <a:pt x="1" y="51"/>
                    <a:pt x="126" y="267"/>
                    <a:pt x="224" y="271"/>
                  </a:cubicBezTo>
                  <a:cubicBezTo>
                    <a:pt x="866" y="301"/>
                    <a:pt x="1454" y="480"/>
                    <a:pt x="2083" y="596"/>
                  </a:cubicBezTo>
                  <a:cubicBezTo>
                    <a:pt x="2098" y="598"/>
                    <a:pt x="2113" y="600"/>
                    <a:pt x="2127" y="600"/>
                  </a:cubicBezTo>
                  <a:cubicBezTo>
                    <a:pt x="2327" y="600"/>
                    <a:pt x="2332" y="325"/>
                    <a:pt x="2123" y="287"/>
                  </a:cubicBezTo>
                  <a:cubicBezTo>
                    <a:pt x="1587" y="198"/>
                    <a:pt x="1030" y="1"/>
                    <a:pt x="4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21"/>
            <p:cNvSpPr/>
            <p:nvPr/>
          </p:nvSpPr>
          <p:spPr>
            <a:xfrm>
              <a:off x="1011505" y="1660877"/>
              <a:ext cx="34921" cy="38691"/>
            </a:xfrm>
            <a:custGeom>
              <a:avLst/>
              <a:gdLst/>
              <a:ahLst/>
              <a:cxnLst/>
              <a:rect l="l" t="t" r="r" b="b"/>
              <a:pathLst>
                <a:path w="1093" h="1211" extrusionOk="0">
                  <a:moveTo>
                    <a:pt x="137" y="1"/>
                  </a:moveTo>
                  <a:cubicBezTo>
                    <a:pt x="131" y="1"/>
                    <a:pt x="125" y="2"/>
                    <a:pt x="118" y="4"/>
                  </a:cubicBezTo>
                  <a:cubicBezTo>
                    <a:pt x="98" y="11"/>
                    <a:pt x="78" y="18"/>
                    <a:pt x="58" y="25"/>
                  </a:cubicBezTo>
                  <a:cubicBezTo>
                    <a:pt x="17" y="42"/>
                    <a:pt x="0" y="99"/>
                    <a:pt x="11" y="136"/>
                  </a:cubicBezTo>
                  <a:cubicBezTo>
                    <a:pt x="108" y="531"/>
                    <a:pt x="470" y="772"/>
                    <a:pt x="672" y="1106"/>
                  </a:cubicBezTo>
                  <a:cubicBezTo>
                    <a:pt x="714" y="1177"/>
                    <a:pt x="803" y="1210"/>
                    <a:pt x="882" y="1210"/>
                  </a:cubicBezTo>
                  <a:cubicBezTo>
                    <a:pt x="996" y="1210"/>
                    <a:pt x="1093" y="1143"/>
                    <a:pt x="1017" y="1025"/>
                  </a:cubicBezTo>
                  <a:cubicBezTo>
                    <a:pt x="882" y="812"/>
                    <a:pt x="706" y="639"/>
                    <a:pt x="538" y="457"/>
                  </a:cubicBezTo>
                  <a:cubicBezTo>
                    <a:pt x="460" y="372"/>
                    <a:pt x="379" y="288"/>
                    <a:pt x="315" y="193"/>
                  </a:cubicBezTo>
                  <a:cubicBezTo>
                    <a:pt x="286" y="153"/>
                    <a:pt x="210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9" name="Google Shape;829;p21"/>
          <p:cNvSpPr/>
          <p:nvPr/>
        </p:nvSpPr>
        <p:spPr>
          <a:xfrm>
            <a:off x="-4374" y="1109507"/>
            <a:ext cx="723730" cy="1113355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0" name="Google Shape;830;p21"/>
          <p:cNvSpPr/>
          <p:nvPr/>
        </p:nvSpPr>
        <p:spPr>
          <a:xfrm>
            <a:off x="1789752" y="242925"/>
            <a:ext cx="219572" cy="217062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76993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TITLE_ONLY_4_1">
    <p:spTree>
      <p:nvGrpSpPr>
        <p:cNvPr id="1" name="Shape 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3" name="Google Shape;963;p27"/>
          <p:cNvGrpSpPr/>
          <p:nvPr/>
        </p:nvGrpSpPr>
        <p:grpSpPr>
          <a:xfrm>
            <a:off x="7842664" y="539498"/>
            <a:ext cx="860132" cy="881281"/>
            <a:chOff x="918850" y="1629150"/>
            <a:chExt cx="442250" cy="453124"/>
          </a:xfrm>
        </p:grpSpPr>
        <p:sp>
          <p:nvSpPr>
            <p:cNvPr id="964" name="Google Shape;964;p27"/>
            <p:cNvSpPr/>
            <p:nvPr/>
          </p:nvSpPr>
          <p:spPr>
            <a:xfrm>
              <a:off x="1015722" y="1741872"/>
              <a:ext cx="267869" cy="245600"/>
            </a:xfrm>
            <a:custGeom>
              <a:avLst/>
              <a:gdLst/>
              <a:ahLst/>
              <a:cxnLst/>
              <a:rect l="l" t="t" r="r" b="b"/>
              <a:pathLst>
                <a:path w="8384" h="7687" extrusionOk="0">
                  <a:moveTo>
                    <a:pt x="3609" y="0"/>
                  </a:moveTo>
                  <a:cubicBezTo>
                    <a:pt x="2511" y="0"/>
                    <a:pt x="1440" y="451"/>
                    <a:pt x="763" y="1473"/>
                  </a:cubicBezTo>
                  <a:cubicBezTo>
                    <a:pt x="753" y="1488"/>
                    <a:pt x="742" y="1494"/>
                    <a:pt x="732" y="1494"/>
                  </a:cubicBezTo>
                  <a:cubicBezTo>
                    <a:pt x="716" y="1494"/>
                    <a:pt x="702" y="1480"/>
                    <a:pt x="690" y="1460"/>
                  </a:cubicBezTo>
                  <a:cubicBezTo>
                    <a:pt x="199" y="2305"/>
                    <a:pt x="0" y="3343"/>
                    <a:pt x="0" y="4282"/>
                  </a:cubicBezTo>
                  <a:cubicBezTo>
                    <a:pt x="0" y="4508"/>
                    <a:pt x="24" y="4731"/>
                    <a:pt x="64" y="4945"/>
                  </a:cubicBezTo>
                  <a:cubicBezTo>
                    <a:pt x="111" y="4099"/>
                    <a:pt x="433" y="3241"/>
                    <a:pt x="913" y="2619"/>
                  </a:cubicBezTo>
                  <a:cubicBezTo>
                    <a:pt x="1503" y="1857"/>
                    <a:pt x="2437" y="1440"/>
                    <a:pt x="3379" y="1440"/>
                  </a:cubicBezTo>
                  <a:cubicBezTo>
                    <a:pt x="3844" y="1440"/>
                    <a:pt x="4312" y="1542"/>
                    <a:pt x="4741" y="1754"/>
                  </a:cubicBezTo>
                  <a:cubicBezTo>
                    <a:pt x="5985" y="2365"/>
                    <a:pt x="6505" y="4059"/>
                    <a:pt x="5403" y="5082"/>
                  </a:cubicBezTo>
                  <a:cubicBezTo>
                    <a:pt x="5075" y="5387"/>
                    <a:pt x="4597" y="5552"/>
                    <a:pt x="4131" y="5552"/>
                  </a:cubicBezTo>
                  <a:cubicBezTo>
                    <a:pt x="3511" y="5552"/>
                    <a:pt x="2912" y="5260"/>
                    <a:pt x="2713" y="4616"/>
                  </a:cubicBezTo>
                  <a:cubicBezTo>
                    <a:pt x="2506" y="3952"/>
                    <a:pt x="2911" y="3302"/>
                    <a:pt x="3480" y="3302"/>
                  </a:cubicBezTo>
                  <a:cubicBezTo>
                    <a:pt x="3644" y="3302"/>
                    <a:pt x="3821" y="3355"/>
                    <a:pt x="4001" y="3477"/>
                  </a:cubicBezTo>
                  <a:cubicBezTo>
                    <a:pt x="4070" y="3525"/>
                    <a:pt x="4072" y="3671"/>
                    <a:pt x="3988" y="3671"/>
                  </a:cubicBezTo>
                  <a:cubicBezTo>
                    <a:pt x="3977" y="3671"/>
                    <a:pt x="3964" y="3669"/>
                    <a:pt x="3950" y="3663"/>
                  </a:cubicBezTo>
                  <a:cubicBezTo>
                    <a:pt x="3859" y="3628"/>
                    <a:pt x="3775" y="3612"/>
                    <a:pt x="3699" y="3612"/>
                  </a:cubicBezTo>
                  <a:cubicBezTo>
                    <a:pt x="2974" y="3612"/>
                    <a:pt x="2903" y="5041"/>
                    <a:pt x="4045" y="5041"/>
                  </a:cubicBezTo>
                  <a:cubicBezTo>
                    <a:pt x="4151" y="5041"/>
                    <a:pt x="4268" y="5028"/>
                    <a:pt x="4396" y="5001"/>
                  </a:cubicBezTo>
                  <a:cubicBezTo>
                    <a:pt x="5322" y="4809"/>
                    <a:pt x="5745" y="3886"/>
                    <a:pt x="5346" y="3008"/>
                  </a:cubicBezTo>
                  <a:cubicBezTo>
                    <a:pt x="4990" y="2221"/>
                    <a:pt x="4271" y="1890"/>
                    <a:pt x="3513" y="1890"/>
                  </a:cubicBezTo>
                  <a:cubicBezTo>
                    <a:pt x="2620" y="1890"/>
                    <a:pt x="1673" y="2349"/>
                    <a:pt x="1203" y="3065"/>
                  </a:cubicBezTo>
                  <a:cubicBezTo>
                    <a:pt x="520" y="4106"/>
                    <a:pt x="297" y="5823"/>
                    <a:pt x="1233" y="6790"/>
                  </a:cubicBezTo>
                  <a:cubicBezTo>
                    <a:pt x="1869" y="7448"/>
                    <a:pt x="2849" y="7687"/>
                    <a:pt x="3753" y="7687"/>
                  </a:cubicBezTo>
                  <a:cubicBezTo>
                    <a:pt x="3874" y="7687"/>
                    <a:pt x="3992" y="7682"/>
                    <a:pt x="4109" y="7674"/>
                  </a:cubicBezTo>
                  <a:cubicBezTo>
                    <a:pt x="6732" y="7499"/>
                    <a:pt x="8384" y="5073"/>
                    <a:pt x="7468" y="2545"/>
                  </a:cubicBezTo>
                  <a:cubicBezTo>
                    <a:pt x="6901" y="977"/>
                    <a:pt x="5225" y="0"/>
                    <a:pt x="36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27"/>
            <p:cNvSpPr/>
            <p:nvPr/>
          </p:nvSpPr>
          <p:spPr>
            <a:xfrm>
              <a:off x="1016680" y="1729347"/>
              <a:ext cx="282406" cy="275153"/>
            </a:xfrm>
            <a:custGeom>
              <a:avLst/>
              <a:gdLst/>
              <a:ahLst/>
              <a:cxnLst/>
              <a:rect l="l" t="t" r="r" b="b"/>
              <a:pathLst>
                <a:path w="8839" h="8612" extrusionOk="0">
                  <a:moveTo>
                    <a:pt x="3937" y="1"/>
                  </a:moveTo>
                  <a:cubicBezTo>
                    <a:pt x="2672" y="1"/>
                    <a:pt x="1101" y="550"/>
                    <a:pt x="639" y="1754"/>
                  </a:cubicBezTo>
                  <a:cubicBezTo>
                    <a:pt x="632" y="1778"/>
                    <a:pt x="643" y="1822"/>
                    <a:pt x="660" y="1852"/>
                  </a:cubicBezTo>
                  <a:cubicBezTo>
                    <a:pt x="672" y="1872"/>
                    <a:pt x="686" y="1886"/>
                    <a:pt x="702" y="1886"/>
                  </a:cubicBezTo>
                  <a:cubicBezTo>
                    <a:pt x="712" y="1886"/>
                    <a:pt x="723" y="1880"/>
                    <a:pt x="733" y="1865"/>
                  </a:cubicBezTo>
                  <a:cubicBezTo>
                    <a:pt x="1410" y="843"/>
                    <a:pt x="2481" y="392"/>
                    <a:pt x="3579" y="392"/>
                  </a:cubicBezTo>
                  <a:cubicBezTo>
                    <a:pt x="5195" y="392"/>
                    <a:pt x="6871" y="1369"/>
                    <a:pt x="7438" y="2937"/>
                  </a:cubicBezTo>
                  <a:cubicBezTo>
                    <a:pt x="8354" y="5465"/>
                    <a:pt x="6702" y="7891"/>
                    <a:pt x="4079" y="8066"/>
                  </a:cubicBezTo>
                  <a:cubicBezTo>
                    <a:pt x="3962" y="8074"/>
                    <a:pt x="3844" y="8079"/>
                    <a:pt x="3723" y="8079"/>
                  </a:cubicBezTo>
                  <a:cubicBezTo>
                    <a:pt x="2819" y="8079"/>
                    <a:pt x="1839" y="7840"/>
                    <a:pt x="1203" y="7182"/>
                  </a:cubicBezTo>
                  <a:cubicBezTo>
                    <a:pt x="267" y="6215"/>
                    <a:pt x="490" y="4498"/>
                    <a:pt x="1173" y="3457"/>
                  </a:cubicBezTo>
                  <a:cubicBezTo>
                    <a:pt x="1643" y="2741"/>
                    <a:pt x="2590" y="2282"/>
                    <a:pt x="3483" y="2282"/>
                  </a:cubicBezTo>
                  <a:cubicBezTo>
                    <a:pt x="4241" y="2282"/>
                    <a:pt x="4960" y="2613"/>
                    <a:pt x="5316" y="3400"/>
                  </a:cubicBezTo>
                  <a:cubicBezTo>
                    <a:pt x="5715" y="4278"/>
                    <a:pt x="5292" y="5201"/>
                    <a:pt x="4366" y="5393"/>
                  </a:cubicBezTo>
                  <a:cubicBezTo>
                    <a:pt x="4238" y="5420"/>
                    <a:pt x="4121" y="5433"/>
                    <a:pt x="4015" y="5433"/>
                  </a:cubicBezTo>
                  <a:cubicBezTo>
                    <a:pt x="2873" y="5433"/>
                    <a:pt x="2944" y="4004"/>
                    <a:pt x="3669" y="4004"/>
                  </a:cubicBezTo>
                  <a:cubicBezTo>
                    <a:pt x="3745" y="4004"/>
                    <a:pt x="3829" y="4020"/>
                    <a:pt x="3920" y="4055"/>
                  </a:cubicBezTo>
                  <a:cubicBezTo>
                    <a:pt x="3934" y="4061"/>
                    <a:pt x="3947" y="4063"/>
                    <a:pt x="3958" y="4063"/>
                  </a:cubicBezTo>
                  <a:cubicBezTo>
                    <a:pt x="4042" y="4063"/>
                    <a:pt x="4040" y="3917"/>
                    <a:pt x="3971" y="3869"/>
                  </a:cubicBezTo>
                  <a:cubicBezTo>
                    <a:pt x="3791" y="3747"/>
                    <a:pt x="3614" y="3694"/>
                    <a:pt x="3450" y="3694"/>
                  </a:cubicBezTo>
                  <a:cubicBezTo>
                    <a:pt x="2881" y="3694"/>
                    <a:pt x="2476" y="4344"/>
                    <a:pt x="2683" y="5008"/>
                  </a:cubicBezTo>
                  <a:cubicBezTo>
                    <a:pt x="2882" y="5652"/>
                    <a:pt x="3481" y="5944"/>
                    <a:pt x="4101" y="5944"/>
                  </a:cubicBezTo>
                  <a:cubicBezTo>
                    <a:pt x="4567" y="5944"/>
                    <a:pt x="5045" y="5779"/>
                    <a:pt x="5373" y="5474"/>
                  </a:cubicBezTo>
                  <a:cubicBezTo>
                    <a:pt x="6475" y="4451"/>
                    <a:pt x="5955" y="2757"/>
                    <a:pt x="4711" y="2146"/>
                  </a:cubicBezTo>
                  <a:cubicBezTo>
                    <a:pt x="4282" y="1934"/>
                    <a:pt x="3814" y="1832"/>
                    <a:pt x="3349" y="1832"/>
                  </a:cubicBezTo>
                  <a:cubicBezTo>
                    <a:pt x="2407" y="1832"/>
                    <a:pt x="1473" y="2249"/>
                    <a:pt x="883" y="3011"/>
                  </a:cubicBezTo>
                  <a:cubicBezTo>
                    <a:pt x="403" y="3633"/>
                    <a:pt x="81" y="4491"/>
                    <a:pt x="34" y="5337"/>
                  </a:cubicBezTo>
                  <a:cubicBezTo>
                    <a:pt x="0" y="5894"/>
                    <a:pt x="85" y="6448"/>
                    <a:pt x="331" y="6928"/>
                  </a:cubicBezTo>
                  <a:cubicBezTo>
                    <a:pt x="913" y="8057"/>
                    <a:pt x="2210" y="8540"/>
                    <a:pt x="3413" y="8604"/>
                  </a:cubicBezTo>
                  <a:cubicBezTo>
                    <a:pt x="3505" y="8609"/>
                    <a:pt x="3596" y="8611"/>
                    <a:pt x="3687" y="8611"/>
                  </a:cubicBezTo>
                  <a:cubicBezTo>
                    <a:pt x="6555" y="8611"/>
                    <a:pt x="8838" y="6266"/>
                    <a:pt x="8121" y="3281"/>
                  </a:cubicBezTo>
                  <a:cubicBezTo>
                    <a:pt x="7685" y="1474"/>
                    <a:pt x="6215" y="230"/>
                    <a:pt x="4377" y="24"/>
                  </a:cubicBezTo>
                  <a:cubicBezTo>
                    <a:pt x="4236" y="9"/>
                    <a:pt x="4089" y="1"/>
                    <a:pt x="3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27"/>
            <p:cNvSpPr/>
            <p:nvPr/>
          </p:nvSpPr>
          <p:spPr>
            <a:xfrm>
              <a:off x="1150678" y="1629150"/>
              <a:ext cx="11694" cy="53037"/>
            </a:xfrm>
            <a:custGeom>
              <a:avLst/>
              <a:gdLst/>
              <a:ahLst/>
              <a:cxnLst/>
              <a:rect l="l" t="t" r="r" b="b"/>
              <a:pathLst>
                <a:path w="366" h="1660" extrusionOk="0">
                  <a:moveTo>
                    <a:pt x="123" y="0"/>
                  </a:moveTo>
                  <a:cubicBezTo>
                    <a:pt x="74" y="0"/>
                    <a:pt x="34" y="29"/>
                    <a:pt x="30" y="102"/>
                  </a:cubicBezTo>
                  <a:cubicBezTo>
                    <a:pt x="0" y="581"/>
                    <a:pt x="34" y="1088"/>
                    <a:pt x="105" y="1562"/>
                  </a:cubicBezTo>
                  <a:cubicBezTo>
                    <a:pt x="112" y="1606"/>
                    <a:pt x="167" y="1660"/>
                    <a:pt x="210" y="1660"/>
                  </a:cubicBezTo>
                  <a:cubicBezTo>
                    <a:pt x="232" y="1660"/>
                    <a:pt x="250" y="1645"/>
                    <a:pt x="257" y="1609"/>
                  </a:cubicBezTo>
                  <a:cubicBezTo>
                    <a:pt x="334" y="1149"/>
                    <a:pt x="365" y="649"/>
                    <a:pt x="331" y="183"/>
                  </a:cubicBezTo>
                  <a:cubicBezTo>
                    <a:pt x="325" y="88"/>
                    <a:pt x="209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27"/>
            <p:cNvSpPr/>
            <p:nvPr/>
          </p:nvSpPr>
          <p:spPr>
            <a:xfrm>
              <a:off x="1248317" y="1682188"/>
              <a:ext cx="31151" cy="46296"/>
            </a:xfrm>
            <a:custGeom>
              <a:avLst/>
              <a:gdLst/>
              <a:ahLst/>
              <a:cxnLst/>
              <a:rect l="l" t="t" r="r" b="b"/>
              <a:pathLst>
                <a:path w="975" h="1449" extrusionOk="0">
                  <a:moveTo>
                    <a:pt x="755" y="0"/>
                  </a:moveTo>
                  <a:cubicBezTo>
                    <a:pt x="727" y="0"/>
                    <a:pt x="701" y="12"/>
                    <a:pt x="681" y="40"/>
                  </a:cubicBezTo>
                  <a:cubicBezTo>
                    <a:pt x="414" y="412"/>
                    <a:pt x="84" y="881"/>
                    <a:pt x="6" y="1341"/>
                  </a:cubicBezTo>
                  <a:cubicBezTo>
                    <a:pt x="1" y="1381"/>
                    <a:pt x="27" y="1448"/>
                    <a:pt x="66" y="1448"/>
                  </a:cubicBezTo>
                  <a:cubicBezTo>
                    <a:pt x="77" y="1448"/>
                    <a:pt x="88" y="1444"/>
                    <a:pt x="101" y="1432"/>
                  </a:cubicBezTo>
                  <a:cubicBezTo>
                    <a:pt x="263" y="1281"/>
                    <a:pt x="374" y="1064"/>
                    <a:pt x="492" y="878"/>
                  </a:cubicBezTo>
                  <a:cubicBezTo>
                    <a:pt x="624" y="669"/>
                    <a:pt x="770" y="462"/>
                    <a:pt x="908" y="253"/>
                  </a:cubicBezTo>
                  <a:cubicBezTo>
                    <a:pt x="974" y="153"/>
                    <a:pt x="854" y="0"/>
                    <a:pt x="7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27"/>
            <p:cNvSpPr/>
            <p:nvPr/>
          </p:nvSpPr>
          <p:spPr>
            <a:xfrm>
              <a:off x="1308638" y="1782322"/>
              <a:ext cx="52462" cy="28084"/>
            </a:xfrm>
            <a:custGeom>
              <a:avLst/>
              <a:gdLst/>
              <a:ahLst/>
              <a:cxnLst/>
              <a:rect l="l" t="t" r="r" b="b"/>
              <a:pathLst>
                <a:path w="1642" h="879" extrusionOk="0">
                  <a:moveTo>
                    <a:pt x="1421" y="0"/>
                  </a:moveTo>
                  <a:cubicBezTo>
                    <a:pt x="1402" y="0"/>
                    <a:pt x="1383" y="6"/>
                    <a:pt x="1365" y="18"/>
                  </a:cubicBezTo>
                  <a:cubicBezTo>
                    <a:pt x="1112" y="201"/>
                    <a:pt x="855" y="309"/>
                    <a:pt x="561" y="410"/>
                  </a:cubicBezTo>
                  <a:cubicBezTo>
                    <a:pt x="351" y="485"/>
                    <a:pt x="17" y="566"/>
                    <a:pt x="0" y="829"/>
                  </a:cubicBezTo>
                  <a:cubicBezTo>
                    <a:pt x="0" y="846"/>
                    <a:pt x="7" y="876"/>
                    <a:pt x="30" y="876"/>
                  </a:cubicBezTo>
                  <a:cubicBezTo>
                    <a:pt x="41" y="878"/>
                    <a:pt x="53" y="879"/>
                    <a:pt x="64" y="879"/>
                  </a:cubicBezTo>
                  <a:cubicBezTo>
                    <a:pt x="153" y="879"/>
                    <a:pt x="230" y="832"/>
                    <a:pt x="314" y="799"/>
                  </a:cubicBezTo>
                  <a:cubicBezTo>
                    <a:pt x="459" y="742"/>
                    <a:pt x="608" y="698"/>
                    <a:pt x="757" y="650"/>
                  </a:cubicBezTo>
                  <a:cubicBezTo>
                    <a:pt x="1031" y="563"/>
                    <a:pt x="1372" y="478"/>
                    <a:pt x="1565" y="252"/>
                  </a:cubicBezTo>
                  <a:cubicBezTo>
                    <a:pt x="1641" y="163"/>
                    <a:pt x="1526" y="0"/>
                    <a:pt x="14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27"/>
            <p:cNvSpPr/>
            <p:nvPr/>
          </p:nvSpPr>
          <p:spPr>
            <a:xfrm>
              <a:off x="1297711" y="1901817"/>
              <a:ext cx="51056" cy="23004"/>
            </a:xfrm>
            <a:custGeom>
              <a:avLst/>
              <a:gdLst/>
              <a:ahLst/>
              <a:cxnLst/>
              <a:rect l="l" t="t" r="r" b="b"/>
              <a:pathLst>
                <a:path w="1598" h="720" extrusionOk="0">
                  <a:moveTo>
                    <a:pt x="84" y="1"/>
                  </a:moveTo>
                  <a:cubicBezTo>
                    <a:pt x="16" y="1"/>
                    <a:pt x="1" y="70"/>
                    <a:pt x="21" y="137"/>
                  </a:cubicBezTo>
                  <a:cubicBezTo>
                    <a:pt x="18" y="141"/>
                    <a:pt x="14" y="145"/>
                    <a:pt x="14" y="145"/>
                  </a:cubicBezTo>
                  <a:cubicBezTo>
                    <a:pt x="18" y="154"/>
                    <a:pt x="27" y="158"/>
                    <a:pt x="31" y="165"/>
                  </a:cubicBezTo>
                  <a:cubicBezTo>
                    <a:pt x="44" y="198"/>
                    <a:pt x="68" y="226"/>
                    <a:pt x="96" y="239"/>
                  </a:cubicBezTo>
                  <a:cubicBezTo>
                    <a:pt x="99" y="239"/>
                    <a:pt x="99" y="243"/>
                    <a:pt x="102" y="243"/>
                  </a:cubicBezTo>
                  <a:cubicBezTo>
                    <a:pt x="210" y="324"/>
                    <a:pt x="375" y="368"/>
                    <a:pt x="484" y="405"/>
                  </a:cubicBezTo>
                  <a:cubicBezTo>
                    <a:pt x="774" y="513"/>
                    <a:pt x="1082" y="577"/>
                    <a:pt x="1369" y="702"/>
                  </a:cubicBezTo>
                  <a:cubicBezTo>
                    <a:pt x="1398" y="714"/>
                    <a:pt x="1424" y="720"/>
                    <a:pt x="1446" y="720"/>
                  </a:cubicBezTo>
                  <a:cubicBezTo>
                    <a:pt x="1589" y="720"/>
                    <a:pt x="1597" y="498"/>
                    <a:pt x="1437" y="425"/>
                  </a:cubicBezTo>
                  <a:cubicBezTo>
                    <a:pt x="1024" y="239"/>
                    <a:pt x="551" y="137"/>
                    <a:pt x="119" y="6"/>
                  </a:cubicBezTo>
                  <a:cubicBezTo>
                    <a:pt x="106" y="2"/>
                    <a:pt x="94" y="1"/>
                    <a:pt x="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27"/>
            <p:cNvSpPr/>
            <p:nvPr/>
          </p:nvSpPr>
          <p:spPr>
            <a:xfrm>
              <a:off x="1208444" y="2023454"/>
              <a:ext cx="40321" cy="45401"/>
            </a:xfrm>
            <a:custGeom>
              <a:avLst/>
              <a:gdLst/>
              <a:ahLst/>
              <a:cxnLst/>
              <a:rect l="l" t="t" r="r" b="b"/>
              <a:pathLst>
                <a:path w="1262" h="1421" extrusionOk="0">
                  <a:moveTo>
                    <a:pt x="143" y="0"/>
                  </a:moveTo>
                  <a:cubicBezTo>
                    <a:pt x="69" y="0"/>
                    <a:pt x="0" y="46"/>
                    <a:pt x="27" y="136"/>
                  </a:cubicBezTo>
                  <a:cubicBezTo>
                    <a:pt x="104" y="410"/>
                    <a:pt x="277" y="697"/>
                    <a:pt x="436" y="933"/>
                  </a:cubicBezTo>
                  <a:cubicBezTo>
                    <a:pt x="571" y="1129"/>
                    <a:pt x="747" y="1366"/>
                    <a:pt x="997" y="1416"/>
                  </a:cubicBezTo>
                  <a:cubicBezTo>
                    <a:pt x="1011" y="1419"/>
                    <a:pt x="1025" y="1420"/>
                    <a:pt x="1039" y="1420"/>
                  </a:cubicBezTo>
                  <a:cubicBezTo>
                    <a:pt x="1190" y="1420"/>
                    <a:pt x="1262" y="1255"/>
                    <a:pt x="1126" y="1146"/>
                  </a:cubicBezTo>
                  <a:cubicBezTo>
                    <a:pt x="936" y="998"/>
                    <a:pt x="808" y="862"/>
                    <a:pt x="675" y="656"/>
                  </a:cubicBezTo>
                  <a:cubicBezTo>
                    <a:pt x="544" y="450"/>
                    <a:pt x="432" y="210"/>
                    <a:pt x="254" y="41"/>
                  </a:cubicBezTo>
                  <a:cubicBezTo>
                    <a:pt x="225" y="14"/>
                    <a:pt x="184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27"/>
            <p:cNvSpPr/>
            <p:nvPr/>
          </p:nvSpPr>
          <p:spPr>
            <a:xfrm>
              <a:off x="1102721" y="2034636"/>
              <a:ext cx="14282" cy="47637"/>
            </a:xfrm>
            <a:custGeom>
              <a:avLst/>
              <a:gdLst/>
              <a:ahLst/>
              <a:cxnLst/>
              <a:rect l="l" t="t" r="r" b="b"/>
              <a:pathLst>
                <a:path w="447" h="1491" extrusionOk="0">
                  <a:moveTo>
                    <a:pt x="170" y="1"/>
                  </a:moveTo>
                  <a:cubicBezTo>
                    <a:pt x="140" y="1"/>
                    <a:pt x="113" y="18"/>
                    <a:pt x="102" y="63"/>
                  </a:cubicBezTo>
                  <a:cubicBezTo>
                    <a:pt x="38" y="327"/>
                    <a:pt x="55" y="610"/>
                    <a:pt x="48" y="880"/>
                  </a:cubicBezTo>
                  <a:cubicBezTo>
                    <a:pt x="44" y="1117"/>
                    <a:pt x="1" y="1289"/>
                    <a:pt x="177" y="1462"/>
                  </a:cubicBezTo>
                  <a:cubicBezTo>
                    <a:pt x="192" y="1478"/>
                    <a:pt x="209" y="1490"/>
                    <a:pt x="229" y="1490"/>
                  </a:cubicBezTo>
                  <a:cubicBezTo>
                    <a:pt x="239" y="1490"/>
                    <a:pt x="250" y="1487"/>
                    <a:pt x="261" y="1479"/>
                  </a:cubicBezTo>
                  <a:cubicBezTo>
                    <a:pt x="447" y="1350"/>
                    <a:pt x="383" y="1147"/>
                    <a:pt x="379" y="938"/>
                  </a:cubicBezTo>
                  <a:cubicBezTo>
                    <a:pt x="372" y="671"/>
                    <a:pt x="386" y="387"/>
                    <a:pt x="325" y="127"/>
                  </a:cubicBezTo>
                  <a:cubicBezTo>
                    <a:pt x="312" y="71"/>
                    <a:pt x="232" y="1"/>
                    <a:pt x="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27"/>
            <p:cNvSpPr/>
            <p:nvPr/>
          </p:nvSpPr>
          <p:spPr>
            <a:xfrm>
              <a:off x="950896" y="2001408"/>
              <a:ext cx="62271" cy="34059"/>
            </a:xfrm>
            <a:custGeom>
              <a:avLst/>
              <a:gdLst/>
              <a:ahLst/>
              <a:cxnLst/>
              <a:rect l="l" t="t" r="r" b="b"/>
              <a:pathLst>
                <a:path w="1949" h="1066" extrusionOk="0">
                  <a:moveTo>
                    <a:pt x="1663" y="1"/>
                  </a:moveTo>
                  <a:cubicBezTo>
                    <a:pt x="1399" y="1"/>
                    <a:pt x="1135" y="172"/>
                    <a:pt x="914" y="302"/>
                  </a:cubicBezTo>
                  <a:cubicBezTo>
                    <a:pt x="650" y="454"/>
                    <a:pt x="390" y="620"/>
                    <a:pt x="140" y="799"/>
                  </a:cubicBezTo>
                  <a:cubicBezTo>
                    <a:pt x="0" y="895"/>
                    <a:pt x="172" y="1066"/>
                    <a:pt x="318" y="1066"/>
                  </a:cubicBezTo>
                  <a:cubicBezTo>
                    <a:pt x="346" y="1066"/>
                    <a:pt x="373" y="1059"/>
                    <a:pt x="397" y="1045"/>
                  </a:cubicBezTo>
                  <a:cubicBezTo>
                    <a:pt x="846" y="775"/>
                    <a:pt x="1272" y="386"/>
                    <a:pt x="1792" y="258"/>
                  </a:cubicBezTo>
                  <a:cubicBezTo>
                    <a:pt x="1948" y="217"/>
                    <a:pt x="1772" y="1"/>
                    <a:pt x="1671" y="1"/>
                  </a:cubicBezTo>
                  <a:cubicBezTo>
                    <a:pt x="1668" y="1"/>
                    <a:pt x="166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27"/>
            <p:cNvSpPr/>
            <p:nvPr/>
          </p:nvSpPr>
          <p:spPr>
            <a:xfrm>
              <a:off x="923483" y="1883030"/>
              <a:ext cx="68724" cy="14026"/>
            </a:xfrm>
            <a:custGeom>
              <a:avLst/>
              <a:gdLst/>
              <a:ahLst/>
              <a:cxnLst/>
              <a:rect l="l" t="t" r="r" b="b"/>
              <a:pathLst>
                <a:path w="2151" h="439" extrusionOk="0">
                  <a:moveTo>
                    <a:pt x="1755" y="1"/>
                  </a:moveTo>
                  <a:cubicBezTo>
                    <a:pt x="1237" y="1"/>
                    <a:pt x="718" y="108"/>
                    <a:pt x="200" y="124"/>
                  </a:cubicBezTo>
                  <a:cubicBezTo>
                    <a:pt x="1" y="128"/>
                    <a:pt x="99" y="398"/>
                    <a:pt x="247" y="415"/>
                  </a:cubicBezTo>
                  <a:cubicBezTo>
                    <a:pt x="376" y="432"/>
                    <a:pt x="505" y="439"/>
                    <a:pt x="635" y="439"/>
                  </a:cubicBezTo>
                  <a:cubicBezTo>
                    <a:pt x="1060" y="439"/>
                    <a:pt x="1491" y="365"/>
                    <a:pt x="1910" y="347"/>
                  </a:cubicBezTo>
                  <a:cubicBezTo>
                    <a:pt x="2150" y="334"/>
                    <a:pt x="2069" y="6"/>
                    <a:pt x="1863" y="3"/>
                  </a:cubicBezTo>
                  <a:cubicBezTo>
                    <a:pt x="1827" y="2"/>
                    <a:pt x="1791" y="1"/>
                    <a:pt x="1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27"/>
            <p:cNvSpPr/>
            <p:nvPr/>
          </p:nvSpPr>
          <p:spPr>
            <a:xfrm>
              <a:off x="918850" y="1768104"/>
              <a:ext cx="74507" cy="19170"/>
            </a:xfrm>
            <a:custGeom>
              <a:avLst/>
              <a:gdLst/>
              <a:ahLst/>
              <a:cxnLst/>
              <a:rect l="l" t="t" r="r" b="b"/>
              <a:pathLst>
                <a:path w="2332" h="600" extrusionOk="0">
                  <a:moveTo>
                    <a:pt x="475" y="1"/>
                  </a:moveTo>
                  <a:cubicBezTo>
                    <a:pt x="362" y="1"/>
                    <a:pt x="249" y="9"/>
                    <a:pt x="136" y="28"/>
                  </a:cubicBezTo>
                  <a:cubicBezTo>
                    <a:pt x="1" y="51"/>
                    <a:pt x="126" y="267"/>
                    <a:pt x="224" y="271"/>
                  </a:cubicBezTo>
                  <a:cubicBezTo>
                    <a:pt x="866" y="301"/>
                    <a:pt x="1454" y="480"/>
                    <a:pt x="2083" y="596"/>
                  </a:cubicBezTo>
                  <a:cubicBezTo>
                    <a:pt x="2098" y="598"/>
                    <a:pt x="2113" y="600"/>
                    <a:pt x="2127" y="600"/>
                  </a:cubicBezTo>
                  <a:cubicBezTo>
                    <a:pt x="2327" y="600"/>
                    <a:pt x="2332" y="325"/>
                    <a:pt x="2123" y="287"/>
                  </a:cubicBezTo>
                  <a:cubicBezTo>
                    <a:pt x="1587" y="198"/>
                    <a:pt x="1030" y="1"/>
                    <a:pt x="4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27"/>
            <p:cNvSpPr/>
            <p:nvPr/>
          </p:nvSpPr>
          <p:spPr>
            <a:xfrm>
              <a:off x="1011505" y="1660877"/>
              <a:ext cx="34921" cy="38691"/>
            </a:xfrm>
            <a:custGeom>
              <a:avLst/>
              <a:gdLst/>
              <a:ahLst/>
              <a:cxnLst/>
              <a:rect l="l" t="t" r="r" b="b"/>
              <a:pathLst>
                <a:path w="1093" h="1211" extrusionOk="0">
                  <a:moveTo>
                    <a:pt x="137" y="1"/>
                  </a:moveTo>
                  <a:cubicBezTo>
                    <a:pt x="131" y="1"/>
                    <a:pt x="125" y="2"/>
                    <a:pt x="118" y="4"/>
                  </a:cubicBezTo>
                  <a:cubicBezTo>
                    <a:pt x="98" y="11"/>
                    <a:pt x="78" y="18"/>
                    <a:pt x="58" y="25"/>
                  </a:cubicBezTo>
                  <a:cubicBezTo>
                    <a:pt x="17" y="42"/>
                    <a:pt x="0" y="99"/>
                    <a:pt x="11" y="136"/>
                  </a:cubicBezTo>
                  <a:cubicBezTo>
                    <a:pt x="108" y="531"/>
                    <a:pt x="470" y="772"/>
                    <a:pt x="672" y="1106"/>
                  </a:cubicBezTo>
                  <a:cubicBezTo>
                    <a:pt x="714" y="1177"/>
                    <a:pt x="803" y="1210"/>
                    <a:pt x="882" y="1210"/>
                  </a:cubicBezTo>
                  <a:cubicBezTo>
                    <a:pt x="996" y="1210"/>
                    <a:pt x="1093" y="1143"/>
                    <a:pt x="1017" y="1025"/>
                  </a:cubicBezTo>
                  <a:cubicBezTo>
                    <a:pt x="882" y="812"/>
                    <a:pt x="706" y="639"/>
                    <a:pt x="538" y="457"/>
                  </a:cubicBezTo>
                  <a:cubicBezTo>
                    <a:pt x="460" y="372"/>
                    <a:pt x="379" y="288"/>
                    <a:pt x="315" y="193"/>
                  </a:cubicBezTo>
                  <a:cubicBezTo>
                    <a:pt x="286" y="153"/>
                    <a:pt x="210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76" name="Google Shape;976;p27"/>
          <p:cNvSpPr/>
          <p:nvPr/>
        </p:nvSpPr>
        <p:spPr>
          <a:xfrm>
            <a:off x="8195000" y="229463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7" name="Google Shape;977;p27"/>
          <p:cNvSpPr/>
          <p:nvPr/>
        </p:nvSpPr>
        <p:spPr>
          <a:xfrm rot="2209237">
            <a:off x="8773029" y="571836"/>
            <a:ext cx="160797" cy="158947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8" name="Google Shape;978;p27"/>
          <p:cNvSpPr/>
          <p:nvPr/>
        </p:nvSpPr>
        <p:spPr>
          <a:xfrm rot="2209237">
            <a:off x="7501079" y="1050061"/>
            <a:ext cx="160797" cy="158947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9" name="Google Shape;979;p27"/>
          <p:cNvSpPr/>
          <p:nvPr/>
        </p:nvSpPr>
        <p:spPr>
          <a:xfrm>
            <a:off x="7535850" y="442263"/>
            <a:ext cx="268173" cy="194470"/>
          </a:xfrm>
          <a:custGeom>
            <a:avLst/>
            <a:gdLst/>
            <a:ahLst/>
            <a:cxnLst/>
            <a:rect l="l" t="t" r="r" b="b"/>
            <a:pathLst>
              <a:path w="7168" h="5198" extrusionOk="0">
                <a:moveTo>
                  <a:pt x="5467" y="1"/>
                </a:moveTo>
                <a:cubicBezTo>
                  <a:pt x="4475" y="1"/>
                  <a:pt x="3844" y="1080"/>
                  <a:pt x="3880" y="2028"/>
                </a:cubicBezTo>
                <a:cubicBezTo>
                  <a:pt x="3880" y="2028"/>
                  <a:pt x="2956" y="1084"/>
                  <a:pt x="2052" y="1084"/>
                </a:cubicBezTo>
                <a:cubicBezTo>
                  <a:pt x="1687" y="1084"/>
                  <a:pt x="1324" y="1239"/>
                  <a:pt x="1027" y="1673"/>
                </a:cubicBezTo>
                <a:cubicBezTo>
                  <a:pt x="0" y="3177"/>
                  <a:pt x="1781" y="4285"/>
                  <a:pt x="2889" y="4684"/>
                </a:cubicBezTo>
                <a:cubicBezTo>
                  <a:pt x="3998" y="5079"/>
                  <a:pt x="4988" y="5198"/>
                  <a:pt x="4988" y="5198"/>
                </a:cubicBezTo>
                <a:cubicBezTo>
                  <a:pt x="4988" y="5198"/>
                  <a:pt x="6110" y="3941"/>
                  <a:pt x="6708" y="2423"/>
                </a:cubicBezTo>
                <a:cubicBezTo>
                  <a:pt x="7168" y="1258"/>
                  <a:pt x="6843" y="129"/>
                  <a:pt x="5600" y="7"/>
                </a:cubicBezTo>
                <a:cubicBezTo>
                  <a:pt x="5555" y="3"/>
                  <a:pt x="5511" y="1"/>
                  <a:pt x="546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0" name="Google Shape;980;p27"/>
          <p:cNvSpPr/>
          <p:nvPr/>
        </p:nvSpPr>
        <p:spPr>
          <a:xfrm rot="10800000" flipH="1">
            <a:off x="-4385" y="4061805"/>
            <a:ext cx="640745" cy="985667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1" name="Google Shape;981;p27"/>
          <p:cNvSpPr/>
          <p:nvPr/>
        </p:nvSpPr>
        <p:spPr>
          <a:xfrm flipH="1">
            <a:off x="383795" y="3814558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2" name="Google Shape;982;p27"/>
          <p:cNvSpPr/>
          <p:nvPr/>
        </p:nvSpPr>
        <p:spPr>
          <a:xfrm flipH="1">
            <a:off x="628438" y="4824038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3" name="Google Shape;983;p27"/>
          <p:cNvSpPr/>
          <p:nvPr/>
        </p:nvSpPr>
        <p:spPr>
          <a:xfrm flipH="1">
            <a:off x="1657613" y="4599413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4" name="Google Shape;984;p27"/>
          <p:cNvSpPr/>
          <p:nvPr/>
        </p:nvSpPr>
        <p:spPr>
          <a:xfrm flipH="1">
            <a:off x="383795" y="292258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5" name="Google Shape;985;p27"/>
          <p:cNvSpPr/>
          <p:nvPr/>
        </p:nvSpPr>
        <p:spPr>
          <a:xfrm flipH="1">
            <a:off x="8773026" y="4599413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1_Background">
    <p:spTree>
      <p:nvGrpSpPr>
        <p:cNvPr id="1" name="Shape 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3" name="Google Shape;963;p27"/>
          <p:cNvGrpSpPr/>
          <p:nvPr/>
        </p:nvGrpSpPr>
        <p:grpSpPr>
          <a:xfrm>
            <a:off x="7842664" y="539498"/>
            <a:ext cx="860132" cy="881281"/>
            <a:chOff x="918850" y="1629150"/>
            <a:chExt cx="442250" cy="453124"/>
          </a:xfrm>
        </p:grpSpPr>
        <p:sp>
          <p:nvSpPr>
            <p:cNvPr id="964" name="Google Shape;964;p27"/>
            <p:cNvSpPr/>
            <p:nvPr/>
          </p:nvSpPr>
          <p:spPr>
            <a:xfrm>
              <a:off x="1015722" y="1741872"/>
              <a:ext cx="267869" cy="245600"/>
            </a:xfrm>
            <a:custGeom>
              <a:avLst/>
              <a:gdLst/>
              <a:ahLst/>
              <a:cxnLst/>
              <a:rect l="l" t="t" r="r" b="b"/>
              <a:pathLst>
                <a:path w="8384" h="7687" extrusionOk="0">
                  <a:moveTo>
                    <a:pt x="3609" y="0"/>
                  </a:moveTo>
                  <a:cubicBezTo>
                    <a:pt x="2511" y="0"/>
                    <a:pt x="1440" y="451"/>
                    <a:pt x="763" y="1473"/>
                  </a:cubicBezTo>
                  <a:cubicBezTo>
                    <a:pt x="753" y="1488"/>
                    <a:pt x="742" y="1494"/>
                    <a:pt x="732" y="1494"/>
                  </a:cubicBezTo>
                  <a:cubicBezTo>
                    <a:pt x="716" y="1494"/>
                    <a:pt x="702" y="1480"/>
                    <a:pt x="690" y="1460"/>
                  </a:cubicBezTo>
                  <a:cubicBezTo>
                    <a:pt x="199" y="2305"/>
                    <a:pt x="0" y="3343"/>
                    <a:pt x="0" y="4282"/>
                  </a:cubicBezTo>
                  <a:cubicBezTo>
                    <a:pt x="0" y="4508"/>
                    <a:pt x="24" y="4731"/>
                    <a:pt x="64" y="4945"/>
                  </a:cubicBezTo>
                  <a:cubicBezTo>
                    <a:pt x="111" y="4099"/>
                    <a:pt x="433" y="3241"/>
                    <a:pt x="913" y="2619"/>
                  </a:cubicBezTo>
                  <a:cubicBezTo>
                    <a:pt x="1503" y="1857"/>
                    <a:pt x="2437" y="1440"/>
                    <a:pt x="3379" y="1440"/>
                  </a:cubicBezTo>
                  <a:cubicBezTo>
                    <a:pt x="3844" y="1440"/>
                    <a:pt x="4312" y="1542"/>
                    <a:pt x="4741" y="1754"/>
                  </a:cubicBezTo>
                  <a:cubicBezTo>
                    <a:pt x="5985" y="2365"/>
                    <a:pt x="6505" y="4059"/>
                    <a:pt x="5403" y="5082"/>
                  </a:cubicBezTo>
                  <a:cubicBezTo>
                    <a:pt x="5075" y="5387"/>
                    <a:pt x="4597" y="5552"/>
                    <a:pt x="4131" y="5552"/>
                  </a:cubicBezTo>
                  <a:cubicBezTo>
                    <a:pt x="3511" y="5552"/>
                    <a:pt x="2912" y="5260"/>
                    <a:pt x="2713" y="4616"/>
                  </a:cubicBezTo>
                  <a:cubicBezTo>
                    <a:pt x="2506" y="3952"/>
                    <a:pt x="2911" y="3302"/>
                    <a:pt x="3480" y="3302"/>
                  </a:cubicBezTo>
                  <a:cubicBezTo>
                    <a:pt x="3644" y="3302"/>
                    <a:pt x="3821" y="3355"/>
                    <a:pt x="4001" y="3477"/>
                  </a:cubicBezTo>
                  <a:cubicBezTo>
                    <a:pt x="4070" y="3525"/>
                    <a:pt x="4072" y="3671"/>
                    <a:pt x="3988" y="3671"/>
                  </a:cubicBezTo>
                  <a:cubicBezTo>
                    <a:pt x="3977" y="3671"/>
                    <a:pt x="3964" y="3669"/>
                    <a:pt x="3950" y="3663"/>
                  </a:cubicBezTo>
                  <a:cubicBezTo>
                    <a:pt x="3859" y="3628"/>
                    <a:pt x="3775" y="3612"/>
                    <a:pt x="3699" y="3612"/>
                  </a:cubicBezTo>
                  <a:cubicBezTo>
                    <a:pt x="2974" y="3612"/>
                    <a:pt x="2903" y="5041"/>
                    <a:pt x="4045" y="5041"/>
                  </a:cubicBezTo>
                  <a:cubicBezTo>
                    <a:pt x="4151" y="5041"/>
                    <a:pt x="4268" y="5028"/>
                    <a:pt x="4396" y="5001"/>
                  </a:cubicBezTo>
                  <a:cubicBezTo>
                    <a:pt x="5322" y="4809"/>
                    <a:pt x="5745" y="3886"/>
                    <a:pt x="5346" y="3008"/>
                  </a:cubicBezTo>
                  <a:cubicBezTo>
                    <a:pt x="4990" y="2221"/>
                    <a:pt x="4271" y="1890"/>
                    <a:pt x="3513" y="1890"/>
                  </a:cubicBezTo>
                  <a:cubicBezTo>
                    <a:pt x="2620" y="1890"/>
                    <a:pt x="1673" y="2349"/>
                    <a:pt x="1203" y="3065"/>
                  </a:cubicBezTo>
                  <a:cubicBezTo>
                    <a:pt x="520" y="4106"/>
                    <a:pt x="297" y="5823"/>
                    <a:pt x="1233" y="6790"/>
                  </a:cubicBezTo>
                  <a:cubicBezTo>
                    <a:pt x="1869" y="7448"/>
                    <a:pt x="2849" y="7687"/>
                    <a:pt x="3753" y="7687"/>
                  </a:cubicBezTo>
                  <a:cubicBezTo>
                    <a:pt x="3874" y="7687"/>
                    <a:pt x="3992" y="7682"/>
                    <a:pt x="4109" y="7674"/>
                  </a:cubicBezTo>
                  <a:cubicBezTo>
                    <a:pt x="6732" y="7499"/>
                    <a:pt x="8384" y="5073"/>
                    <a:pt x="7468" y="2545"/>
                  </a:cubicBezTo>
                  <a:cubicBezTo>
                    <a:pt x="6901" y="977"/>
                    <a:pt x="5225" y="0"/>
                    <a:pt x="36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27"/>
            <p:cNvSpPr/>
            <p:nvPr/>
          </p:nvSpPr>
          <p:spPr>
            <a:xfrm>
              <a:off x="1016680" y="1729347"/>
              <a:ext cx="282406" cy="275153"/>
            </a:xfrm>
            <a:custGeom>
              <a:avLst/>
              <a:gdLst/>
              <a:ahLst/>
              <a:cxnLst/>
              <a:rect l="l" t="t" r="r" b="b"/>
              <a:pathLst>
                <a:path w="8839" h="8612" extrusionOk="0">
                  <a:moveTo>
                    <a:pt x="3937" y="1"/>
                  </a:moveTo>
                  <a:cubicBezTo>
                    <a:pt x="2672" y="1"/>
                    <a:pt x="1101" y="550"/>
                    <a:pt x="639" y="1754"/>
                  </a:cubicBezTo>
                  <a:cubicBezTo>
                    <a:pt x="632" y="1778"/>
                    <a:pt x="643" y="1822"/>
                    <a:pt x="660" y="1852"/>
                  </a:cubicBezTo>
                  <a:cubicBezTo>
                    <a:pt x="672" y="1872"/>
                    <a:pt x="686" y="1886"/>
                    <a:pt x="702" y="1886"/>
                  </a:cubicBezTo>
                  <a:cubicBezTo>
                    <a:pt x="712" y="1886"/>
                    <a:pt x="723" y="1880"/>
                    <a:pt x="733" y="1865"/>
                  </a:cubicBezTo>
                  <a:cubicBezTo>
                    <a:pt x="1410" y="843"/>
                    <a:pt x="2481" y="392"/>
                    <a:pt x="3579" y="392"/>
                  </a:cubicBezTo>
                  <a:cubicBezTo>
                    <a:pt x="5195" y="392"/>
                    <a:pt x="6871" y="1369"/>
                    <a:pt x="7438" y="2937"/>
                  </a:cubicBezTo>
                  <a:cubicBezTo>
                    <a:pt x="8354" y="5465"/>
                    <a:pt x="6702" y="7891"/>
                    <a:pt x="4079" y="8066"/>
                  </a:cubicBezTo>
                  <a:cubicBezTo>
                    <a:pt x="3962" y="8074"/>
                    <a:pt x="3844" y="8079"/>
                    <a:pt x="3723" y="8079"/>
                  </a:cubicBezTo>
                  <a:cubicBezTo>
                    <a:pt x="2819" y="8079"/>
                    <a:pt x="1839" y="7840"/>
                    <a:pt x="1203" y="7182"/>
                  </a:cubicBezTo>
                  <a:cubicBezTo>
                    <a:pt x="267" y="6215"/>
                    <a:pt x="490" y="4498"/>
                    <a:pt x="1173" y="3457"/>
                  </a:cubicBezTo>
                  <a:cubicBezTo>
                    <a:pt x="1643" y="2741"/>
                    <a:pt x="2590" y="2282"/>
                    <a:pt x="3483" y="2282"/>
                  </a:cubicBezTo>
                  <a:cubicBezTo>
                    <a:pt x="4241" y="2282"/>
                    <a:pt x="4960" y="2613"/>
                    <a:pt x="5316" y="3400"/>
                  </a:cubicBezTo>
                  <a:cubicBezTo>
                    <a:pt x="5715" y="4278"/>
                    <a:pt x="5292" y="5201"/>
                    <a:pt x="4366" y="5393"/>
                  </a:cubicBezTo>
                  <a:cubicBezTo>
                    <a:pt x="4238" y="5420"/>
                    <a:pt x="4121" y="5433"/>
                    <a:pt x="4015" y="5433"/>
                  </a:cubicBezTo>
                  <a:cubicBezTo>
                    <a:pt x="2873" y="5433"/>
                    <a:pt x="2944" y="4004"/>
                    <a:pt x="3669" y="4004"/>
                  </a:cubicBezTo>
                  <a:cubicBezTo>
                    <a:pt x="3745" y="4004"/>
                    <a:pt x="3829" y="4020"/>
                    <a:pt x="3920" y="4055"/>
                  </a:cubicBezTo>
                  <a:cubicBezTo>
                    <a:pt x="3934" y="4061"/>
                    <a:pt x="3947" y="4063"/>
                    <a:pt x="3958" y="4063"/>
                  </a:cubicBezTo>
                  <a:cubicBezTo>
                    <a:pt x="4042" y="4063"/>
                    <a:pt x="4040" y="3917"/>
                    <a:pt x="3971" y="3869"/>
                  </a:cubicBezTo>
                  <a:cubicBezTo>
                    <a:pt x="3791" y="3747"/>
                    <a:pt x="3614" y="3694"/>
                    <a:pt x="3450" y="3694"/>
                  </a:cubicBezTo>
                  <a:cubicBezTo>
                    <a:pt x="2881" y="3694"/>
                    <a:pt x="2476" y="4344"/>
                    <a:pt x="2683" y="5008"/>
                  </a:cubicBezTo>
                  <a:cubicBezTo>
                    <a:pt x="2882" y="5652"/>
                    <a:pt x="3481" y="5944"/>
                    <a:pt x="4101" y="5944"/>
                  </a:cubicBezTo>
                  <a:cubicBezTo>
                    <a:pt x="4567" y="5944"/>
                    <a:pt x="5045" y="5779"/>
                    <a:pt x="5373" y="5474"/>
                  </a:cubicBezTo>
                  <a:cubicBezTo>
                    <a:pt x="6475" y="4451"/>
                    <a:pt x="5955" y="2757"/>
                    <a:pt x="4711" y="2146"/>
                  </a:cubicBezTo>
                  <a:cubicBezTo>
                    <a:pt x="4282" y="1934"/>
                    <a:pt x="3814" y="1832"/>
                    <a:pt x="3349" y="1832"/>
                  </a:cubicBezTo>
                  <a:cubicBezTo>
                    <a:pt x="2407" y="1832"/>
                    <a:pt x="1473" y="2249"/>
                    <a:pt x="883" y="3011"/>
                  </a:cubicBezTo>
                  <a:cubicBezTo>
                    <a:pt x="403" y="3633"/>
                    <a:pt x="81" y="4491"/>
                    <a:pt x="34" y="5337"/>
                  </a:cubicBezTo>
                  <a:cubicBezTo>
                    <a:pt x="0" y="5894"/>
                    <a:pt x="85" y="6448"/>
                    <a:pt x="331" y="6928"/>
                  </a:cubicBezTo>
                  <a:cubicBezTo>
                    <a:pt x="913" y="8057"/>
                    <a:pt x="2210" y="8540"/>
                    <a:pt x="3413" y="8604"/>
                  </a:cubicBezTo>
                  <a:cubicBezTo>
                    <a:pt x="3505" y="8609"/>
                    <a:pt x="3596" y="8611"/>
                    <a:pt x="3687" y="8611"/>
                  </a:cubicBezTo>
                  <a:cubicBezTo>
                    <a:pt x="6555" y="8611"/>
                    <a:pt x="8838" y="6266"/>
                    <a:pt x="8121" y="3281"/>
                  </a:cubicBezTo>
                  <a:cubicBezTo>
                    <a:pt x="7685" y="1474"/>
                    <a:pt x="6215" y="230"/>
                    <a:pt x="4377" y="24"/>
                  </a:cubicBezTo>
                  <a:cubicBezTo>
                    <a:pt x="4236" y="9"/>
                    <a:pt x="4089" y="1"/>
                    <a:pt x="3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27"/>
            <p:cNvSpPr/>
            <p:nvPr/>
          </p:nvSpPr>
          <p:spPr>
            <a:xfrm>
              <a:off x="1150678" y="1629150"/>
              <a:ext cx="11694" cy="53037"/>
            </a:xfrm>
            <a:custGeom>
              <a:avLst/>
              <a:gdLst/>
              <a:ahLst/>
              <a:cxnLst/>
              <a:rect l="l" t="t" r="r" b="b"/>
              <a:pathLst>
                <a:path w="366" h="1660" extrusionOk="0">
                  <a:moveTo>
                    <a:pt x="123" y="0"/>
                  </a:moveTo>
                  <a:cubicBezTo>
                    <a:pt x="74" y="0"/>
                    <a:pt x="34" y="29"/>
                    <a:pt x="30" y="102"/>
                  </a:cubicBezTo>
                  <a:cubicBezTo>
                    <a:pt x="0" y="581"/>
                    <a:pt x="34" y="1088"/>
                    <a:pt x="105" y="1562"/>
                  </a:cubicBezTo>
                  <a:cubicBezTo>
                    <a:pt x="112" y="1606"/>
                    <a:pt x="167" y="1660"/>
                    <a:pt x="210" y="1660"/>
                  </a:cubicBezTo>
                  <a:cubicBezTo>
                    <a:pt x="232" y="1660"/>
                    <a:pt x="250" y="1645"/>
                    <a:pt x="257" y="1609"/>
                  </a:cubicBezTo>
                  <a:cubicBezTo>
                    <a:pt x="334" y="1149"/>
                    <a:pt x="365" y="649"/>
                    <a:pt x="331" y="183"/>
                  </a:cubicBezTo>
                  <a:cubicBezTo>
                    <a:pt x="325" y="88"/>
                    <a:pt x="209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27"/>
            <p:cNvSpPr/>
            <p:nvPr/>
          </p:nvSpPr>
          <p:spPr>
            <a:xfrm>
              <a:off x="1248317" y="1682188"/>
              <a:ext cx="31151" cy="46296"/>
            </a:xfrm>
            <a:custGeom>
              <a:avLst/>
              <a:gdLst/>
              <a:ahLst/>
              <a:cxnLst/>
              <a:rect l="l" t="t" r="r" b="b"/>
              <a:pathLst>
                <a:path w="975" h="1449" extrusionOk="0">
                  <a:moveTo>
                    <a:pt x="755" y="0"/>
                  </a:moveTo>
                  <a:cubicBezTo>
                    <a:pt x="727" y="0"/>
                    <a:pt x="701" y="12"/>
                    <a:pt x="681" y="40"/>
                  </a:cubicBezTo>
                  <a:cubicBezTo>
                    <a:pt x="414" y="412"/>
                    <a:pt x="84" y="881"/>
                    <a:pt x="6" y="1341"/>
                  </a:cubicBezTo>
                  <a:cubicBezTo>
                    <a:pt x="1" y="1381"/>
                    <a:pt x="27" y="1448"/>
                    <a:pt x="66" y="1448"/>
                  </a:cubicBezTo>
                  <a:cubicBezTo>
                    <a:pt x="77" y="1448"/>
                    <a:pt x="88" y="1444"/>
                    <a:pt x="101" y="1432"/>
                  </a:cubicBezTo>
                  <a:cubicBezTo>
                    <a:pt x="263" y="1281"/>
                    <a:pt x="374" y="1064"/>
                    <a:pt x="492" y="878"/>
                  </a:cubicBezTo>
                  <a:cubicBezTo>
                    <a:pt x="624" y="669"/>
                    <a:pt x="770" y="462"/>
                    <a:pt x="908" y="253"/>
                  </a:cubicBezTo>
                  <a:cubicBezTo>
                    <a:pt x="974" y="153"/>
                    <a:pt x="854" y="0"/>
                    <a:pt x="7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27"/>
            <p:cNvSpPr/>
            <p:nvPr/>
          </p:nvSpPr>
          <p:spPr>
            <a:xfrm>
              <a:off x="1308638" y="1782322"/>
              <a:ext cx="52462" cy="28084"/>
            </a:xfrm>
            <a:custGeom>
              <a:avLst/>
              <a:gdLst/>
              <a:ahLst/>
              <a:cxnLst/>
              <a:rect l="l" t="t" r="r" b="b"/>
              <a:pathLst>
                <a:path w="1642" h="879" extrusionOk="0">
                  <a:moveTo>
                    <a:pt x="1421" y="0"/>
                  </a:moveTo>
                  <a:cubicBezTo>
                    <a:pt x="1402" y="0"/>
                    <a:pt x="1383" y="6"/>
                    <a:pt x="1365" y="18"/>
                  </a:cubicBezTo>
                  <a:cubicBezTo>
                    <a:pt x="1112" y="201"/>
                    <a:pt x="855" y="309"/>
                    <a:pt x="561" y="410"/>
                  </a:cubicBezTo>
                  <a:cubicBezTo>
                    <a:pt x="351" y="485"/>
                    <a:pt x="17" y="566"/>
                    <a:pt x="0" y="829"/>
                  </a:cubicBezTo>
                  <a:cubicBezTo>
                    <a:pt x="0" y="846"/>
                    <a:pt x="7" y="876"/>
                    <a:pt x="30" y="876"/>
                  </a:cubicBezTo>
                  <a:cubicBezTo>
                    <a:pt x="41" y="878"/>
                    <a:pt x="53" y="879"/>
                    <a:pt x="64" y="879"/>
                  </a:cubicBezTo>
                  <a:cubicBezTo>
                    <a:pt x="153" y="879"/>
                    <a:pt x="230" y="832"/>
                    <a:pt x="314" y="799"/>
                  </a:cubicBezTo>
                  <a:cubicBezTo>
                    <a:pt x="459" y="742"/>
                    <a:pt x="608" y="698"/>
                    <a:pt x="757" y="650"/>
                  </a:cubicBezTo>
                  <a:cubicBezTo>
                    <a:pt x="1031" y="563"/>
                    <a:pt x="1372" y="478"/>
                    <a:pt x="1565" y="252"/>
                  </a:cubicBezTo>
                  <a:cubicBezTo>
                    <a:pt x="1641" y="163"/>
                    <a:pt x="1526" y="0"/>
                    <a:pt x="14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27"/>
            <p:cNvSpPr/>
            <p:nvPr/>
          </p:nvSpPr>
          <p:spPr>
            <a:xfrm>
              <a:off x="1297711" y="1901817"/>
              <a:ext cx="51056" cy="23004"/>
            </a:xfrm>
            <a:custGeom>
              <a:avLst/>
              <a:gdLst/>
              <a:ahLst/>
              <a:cxnLst/>
              <a:rect l="l" t="t" r="r" b="b"/>
              <a:pathLst>
                <a:path w="1598" h="720" extrusionOk="0">
                  <a:moveTo>
                    <a:pt x="84" y="1"/>
                  </a:moveTo>
                  <a:cubicBezTo>
                    <a:pt x="16" y="1"/>
                    <a:pt x="1" y="70"/>
                    <a:pt x="21" y="137"/>
                  </a:cubicBezTo>
                  <a:cubicBezTo>
                    <a:pt x="18" y="141"/>
                    <a:pt x="14" y="145"/>
                    <a:pt x="14" y="145"/>
                  </a:cubicBezTo>
                  <a:cubicBezTo>
                    <a:pt x="18" y="154"/>
                    <a:pt x="27" y="158"/>
                    <a:pt x="31" y="165"/>
                  </a:cubicBezTo>
                  <a:cubicBezTo>
                    <a:pt x="44" y="198"/>
                    <a:pt x="68" y="226"/>
                    <a:pt x="96" y="239"/>
                  </a:cubicBezTo>
                  <a:cubicBezTo>
                    <a:pt x="99" y="239"/>
                    <a:pt x="99" y="243"/>
                    <a:pt x="102" y="243"/>
                  </a:cubicBezTo>
                  <a:cubicBezTo>
                    <a:pt x="210" y="324"/>
                    <a:pt x="375" y="368"/>
                    <a:pt x="484" y="405"/>
                  </a:cubicBezTo>
                  <a:cubicBezTo>
                    <a:pt x="774" y="513"/>
                    <a:pt x="1082" y="577"/>
                    <a:pt x="1369" y="702"/>
                  </a:cubicBezTo>
                  <a:cubicBezTo>
                    <a:pt x="1398" y="714"/>
                    <a:pt x="1424" y="720"/>
                    <a:pt x="1446" y="720"/>
                  </a:cubicBezTo>
                  <a:cubicBezTo>
                    <a:pt x="1589" y="720"/>
                    <a:pt x="1597" y="498"/>
                    <a:pt x="1437" y="425"/>
                  </a:cubicBezTo>
                  <a:cubicBezTo>
                    <a:pt x="1024" y="239"/>
                    <a:pt x="551" y="137"/>
                    <a:pt x="119" y="6"/>
                  </a:cubicBezTo>
                  <a:cubicBezTo>
                    <a:pt x="106" y="2"/>
                    <a:pt x="94" y="1"/>
                    <a:pt x="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27"/>
            <p:cNvSpPr/>
            <p:nvPr/>
          </p:nvSpPr>
          <p:spPr>
            <a:xfrm>
              <a:off x="1208444" y="2023454"/>
              <a:ext cx="40321" cy="45401"/>
            </a:xfrm>
            <a:custGeom>
              <a:avLst/>
              <a:gdLst/>
              <a:ahLst/>
              <a:cxnLst/>
              <a:rect l="l" t="t" r="r" b="b"/>
              <a:pathLst>
                <a:path w="1262" h="1421" extrusionOk="0">
                  <a:moveTo>
                    <a:pt x="143" y="0"/>
                  </a:moveTo>
                  <a:cubicBezTo>
                    <a:pt x="69" y="0"/>
                    <a:pt x="0" y="46"/>
                    <a:pt x="27" y="136"/>
                  </a:cubicBezTo>
                  <a:cubicBezTo>
                    <a:pt x="104" y="410"/>
                    <a:pt x="277" y="697"/>
                    <a:pt x="436" y="933"/>
                  </a:cubicBezTo>
                  <a:cubicBezTo>
                    <a:pt x="571" y="1129"/>
                    <a:pt x="747" y="1366"/>
                    <a:pt x="997" y="1416"/>
                  </a:cubicBezTo>
                  <a:cubicBezTo>
                    <a:pt x="1011" y="1419"/>
                    <a:pt x="1025" y="1420"/>
                    <a:pt x="1039" y="1420"/>
                  </a:cubicBezTo>
                  <a:cubicBezTo>
                    <a:pt x="1190" y="1420"/>
                    <a:pt x="1262" y="1255"/>
                    <a:pt x="1126" y="1146"/>
                  </a:cubicBezTo>
                  <a:cubicBezTo>
                    <a:pt x="936" y="998"/>
                    <a:pt x="808" y="862"/>
                    <a:pt x="675" y="656"/>
                  </a:cubicBezTo>
                  <a:cubicBezTo>
                    <a:pt x="544" y="450"/>
                    <a:pt x="432" y="210"/>
                    <a:pt x="254" y="41"/>
                  </a:cubicBezTo>
                  <a:cubicBezTo>
                    <a:pt x="225" y="14"/>
                    <a:pt x="184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27"/>
            <p:cNvSpPr/>
            <p:nvPr/>
          </p:nvSpPr>
          <p:spPr>
            <a:xfrm>
              <a:off x="1102721" y="2034636"/>
              <a:ext cx="14282" cy="47637"/>
            </a:xfrm>
            <a:custGeom>
              <a:avLst/>
              <a:gdLst/>
              <a:ahLst/>
              <a:cxnLst/>
              <a:rect l="l" t="t" r="r" b="b"/>
              <a:pathLst>
                <a:path w="447" h="1491" extrusionOk="0">
                  <a:moveTo>
                    <a:pt x="170" y="1"/>
                  </a:moveTo>
                  <a:cubicBezTo>
                    <a:pt x="140" y="1"/>
                    <a:pt x="113" y="18"/>
                    <a:pt x="102" y="63"/>
                  </a:cubicBezTo>
                  <a:cubicBezTo>
                    <a:pt x="38" y="327"/>
                    <a:pt x="55" y="610"/>
                    <a:pt x="48" y="880"/>
                  </a:cubicBezTo>
                  <a:cubicBezTo>
                    <a:pt x="44" y="1117"/>
                    <a:pt x="1" y="1289"/>
                    <a:pt x="177" y="1462"/>
                  </a:cubicBezTo>
                  <a:cubicBezTo>
                    <a:pt x="192" y="1478"/>
                    <a:pt x="209" y="1490"/>
                    <a:pt x="229" y="1490"/>
                  </a:cubicBezTo>
                  <a:cubicBezTo>
                    <a:pt x="239" y="1490"/>
                    <a:pt x="250" y="1487"/>
                    <a:pt x="261" y="1479"/>
                  </a:cubicBezTo>
                  <a:cubicBezTo>
                    <a:pt x="447" y="1350"/>
                    <a:pt x="383" y="1147"/>
                    <a:pt x="379" y="938"/>
                  </a:cubicBezTo>
                  <a:cubicBezTo>
                    <a:pt x="372" y="671"/>
                    <a:pt x="386" y="387"/>
                    <a:pt x="325" y="127"/>
                  </a:cubicBezTo>
                  <a:cubicBezTo>
                    <a:pt x="312" y="71"/>
                    <a:pt x="232" y="1"/>
                    <a:pt x="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27"/>
            <p:cNvSpPr/>
            <p:nvPr/>
          </p:nvSpPr>
          <p:spPr>
            <a:xfrm>
              <a:off x="950896" y="2001408"/>
              <a:ext cx="62271" cy="34059"/>
            </a:xfrm>
            <a:custGeom>
              <a:avLst/>
              <a:gdLst/>
              <a:ahLst/>
              <a:cxnLst/>
              <a:rect l="l" t="t" r="r" b="b"/>
              <a:pathLst>
                <a:path w="1949" h="1066" extrusionOk="0">
                  <a:moveTo>
                    <a:pt x="1663" y="1"/>
                  </a:moveTo>
                  <a:cubicBezTo>
                    <a:pt x="1399" y="1"/>
                    <a:pt x="1135" y="172"/>
                    <a:pt x="914" y="302"/>
                  </a:cubicBezTo>
                  <a:cubicBezTo>
                    <a:pt x="650" y="454"/>
                    <a:pt x="390" y="620"/>
                    <a:pt x="140" y="799"/>
                  </a:cubicBezTo>
                  <a:cubicBezTo>
                    <a:pt x="0" y="895"/>
                    <a:pt x="172" y="1066"/>
                    <a:pt x="318" y="1066"/>
                  </a:cubicBezTo>
                  <a:cubicBezTo>
                    <a:pt x="346" y="1066"/>
                    <a:pt x="373" y="1059"/>
                    <a:pt x="397" y="1045"/>
                  </a:cubicBezTo>
                  <a:cubicBezTo>
                    <a:pt x="846" y="775"/>
                    <a:pt x="1272" y="386"/>
                    <a:pt x="1792" y="258"/>
                  </a:cubicBezTo>
                  <a:cubicBezTo>
                    <a:pt x="1948" y="217"/>
                    <a:pt x="1772" y="1"/>
                    <a:pt x="1671" y="1"/>
                  </a:cubicBezTo>
                  <a:cubicBezTo>
                    <a:pt x="1668" y="1"/>
                    <a:pt x="166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27"/>
            <p:cNvSpPr/>
            <p:nvPr/>
          </p:nvSpPr>
          <p:spPr>
            <a:xfrm>
              <a:off x="923483" y="1883030"/>
              <a:ext cx="68724" cy="14026"/>
            </a:xfrm>
            <a:custGeom>
              <a:avLst/>
              <a:gdLst/>
              <a:ahLst/>
              <a:cxnLst/>
              <a:rect l="l" t="t" r="r" b="b"/>
              <a:pathLst>
                <a:path w="2151" h="439" extrusionOk="0">
                  <a:moveTo>
                    <a:pt x="1755" y="1"/>
                  </a:moveTo>
                  <a:cubicBezTo>
                    <a:pt x="1237" y="1"/>
                    <a:pt x="718" y="108"/>
                    <a:pt x="200" y="124"/>
                  </a:cubicBezTo>
                  <a:cubicBezTo>
                    <a:pt x="1" y="128"/>
                    <a:pt x="99" y="398"/>
                    <a:pt x="247" y="415"/>
                  </a:cubicBezTo>
                  <a:cubicBezTo>
                    <a:pt x="376" y="432"/>
                    <a:pt x="505" y="439"/>
                    <a:pt x="635" y="439"/>
                  </a:cubicBezTo>
                  <a:cubicBezTo>
                    <a:pt x="1060" y="439"/>
                    <a:pt x="1491" y="365"/>
                    <a:pt x="1910" y="347"/>
                  </a:cubicBezTo>
                  <a:cubicBezTo>
                    <a:pt x="2150" y="334"/>
                    <a:pt x="2069" y="6"/>
                    <a:pt x="1863" y="3"/>
                  </a:cubicBezTo>
                  <a:cubicBezTo>
                    <a:pt x="1827" y="2"/>
                    <a:pt x="1791" y="1"/>
                    <a:pt x="1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27"/>
            <p:cNvSpPr/>
            <p:nvPr/>
          </p:nvSpPr>
          <p:spPr>
            <a:xfrm>
              <a:off x="918850" y="1768104"/>
              <a:ext cx="74507" cy="19170"/>
            </a:xfrm>
            <a:custGeom>
              <a:avLst/>
              <a:gdLst/>
              <a:ahLst/>
              <a:cxnLst/>
              <a:rect l="l" t="t" r="r" b="b"/>
              <a:pathLst>
                <a:path w="2332" h="600" extrusionOk="0">
                  <a:moveTo>
                    <a:pt x="475" y="1"/>
                  </a:moveTo>
                  <a:cubicBezTo>
                    <a:pt x="362" y="1"/>
                    <a:pt x="249" y="9"/>
                    <a:pt x="136" y="28"/>
                  </a:cubicBezTo>
                  <a:cubicBezTo>
                    <a:pt x="1" y="51"/>
                    <a:pt x="126" y="267"/>
                    <a:pt x="224" y="271"/>
                  </a:cubicBezTo>
                  <a:cubicBezTo>
                    <a:pt x="866" y="301"/>
                    <a:pt x="1454" y="480"/>
                    <a:pt x="2083" y="596"/>
                  </a:cubicBezTo>
                  <a:cubicBezTo>
                    <a:pt x="2098" y="598"/>
                    <a:pt x="2113" y="600"/>
                    <a:pt x="2127" y="600"/>
                  </a:cubicBezTo>
                  <a:cubicBezTo>
                    <a:pt x="2327" y="600"/>
                    <a:pt x="2332" y="325"/>
                    <a:pt x="2123" y="287"/>
                  </a:cubicBezTo>
                  <a:cubicBezTo>
                    <a:pt x="1587" y="198"/>
                    <a:pt x="1030" y="1"/>
                    <a:pt x="4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27"/>
            <p:cNvSpPr/>
            <p:nvPr/>
          </p:nvSpPr>
          <p:spPr>
            <a:xfrm>
              <a:off x="1011505" y="1660877"/>
              <a:ext cx="34921" cy="38691"/>
            </a:xfrm>
            <a:custGeom>
              <a:avLst/>
              <a:gdLst/>
              <a:ahLst/>
              <a:cxnLst/>
              <a:rect l="l" t="t" r="r" b="b"/>
              <a:pathLst>
                <a:path w="1093" h="1211" extrusionOk="0">
                  <a:moveTo>
                    <a:pt x="137" y="1"/>
                  </a:moveTo>
                  <a:cubicBezTo>
                    <a:pt x="131" y="1"/>
                    <a:pt x="125" y="2"/>
                    <a:pt x="118" y="4"/>
                  </a:cubicBezTo>
                  <a:cubicBezTo>
                    <a:pt x="98" y="11"/>
                    <a:pt x="78" y="18"/>
                    <a:pt x="58" y="25"/>
                  </a:cubicBezTo>
                  <a:cubicBezTo>
                    <a:pt x="17" y="42"/>
                    <a:pt x="0" y="99"/>
                    <a:pt x="11" y="136"/>
                  </a:cubicBezTo>
                  <a:cubicBezTo>
                    <a:pt x="108" y="531"/>
                    <a:pt x="470" y="772"/>
                    <a:pt x="672" y="1106"/>
                  </a:cubicBezTo>
                  <a:cubicBezTo>
                    <a:pt x="714" y="1177"/>
                    <a:pt x="803" y="1210"/>
                    <a:pt x="882" y="1210"/>
                  </a:cubicBezTo>
                  <a:cubicBezTo>
                    <a:pt x="996" y="1210"/>
                    <a:pt x="1093" y="1143"/>
                    <a:pt x="1017" y="1025"/>
                  </a:cubicBezTo>
                  <a:cubicBezTo>
                    <a:pt x="882" y="812"/>
                    <a:pt x="706" y="639"/>
                    <a:pt x="538" y="457"/>
                  </a:cubicBezTo>
                  <a:cubicBezTo>
                    <a:pt x="460" y="372"/>
                    <a:pt x="379" y="288"/>
                    <a:pt x="315" y="193"/>
                  </a:cubicBezTo>
                  <a:cubicBezTo>
                    <a:pt x="286" y="153"/>
                    <a:pt x="210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76" name="Google Shape;976;p27"/>
          <p:cNvSpPr/>
          <p:nvPr/>
        </p:nvSpPr>
        <p:spPr>
          <a:xfrm>
            <a:off x="8195000" y="229463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7" name="Google Shape;977;p27"/>
          <p:cNvSpPr/>
          <p:nvPr/>
        </p:nvSpPr>
        <p:spPr>
          <a:xfrm rot="2209237">
            <a:off x="8773029" y="571836"/>
            <a:ext cx="160797" cy="158947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8" name="Google Shape;978;p27"/>
          <p:cNvSpPr/>
          <p:nvPr/>
        </p:nvSpPr>
        <p:spPr>
          <a:xfrm rot="2209237">
            <a:off x="7501079" y="1050061"/>
            <a:ext cx="160797" cy="158947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9" name="Google Shape;979;p27"/>
          <p:cNvSpPr/>
          <p:nvPr/>
        </p:nvSpPr>
        <p:spPr>
          <a:xfrm>
            <a:off x="7535850" y="442263"/>
            <a:ext cx="268173" cy="194470"/>
          </a:xfrm>
          <a:custGeom>
            <a:avLst/>
            <a:gdLst/>
            <a:ahLst/>
            <a:cxnLst/>
            <a:rect l="l" t="t" r="r" b="b"/>
            <a:pathLst>
              <a:path w="7168" h="5198" extrusionOk="0">
                <a:moveTo>
                  <a:pt x="5467" y="1"/>
                </a:moveTo>
                <a:cubicBezTo>
                  <a:pt x="4475" y="1"/>
                  <a:pt x="3844" y="1080"/>
                  <a:pt x="3880" y="2028"/>
                </a:cubicBezTo>
                <a:cubicBezTo>
                  <a:pt x="3880" y="2028"/>
                  <a:pt x="2956" y="1084"/>
                  <a:pt x="2052" y="1084"/>
                </a:cubicBezTo>
                <a:cubicBezTo>
                  <a:pt x="1687" y="1084"/>
                  <a:pt x="1324" y="1239"/>
                  <a:pt x="1027" y="1673"/>
                </a:cubicBezTo>
                <a:cubicBezTo>
                  <a:pt x="0" y="3177"/>
                  <a:pt x="1781" y="4285"/>
                  <a:pt x="2889" y="4684"/>
                </a:cubicBezTo>
                <a:cubicBezTo>
                  <a:pt x="3998" y="5079"/>
                  <a:pt x="4988" y="5198"/>
                  <a:pt x="4988" y="5198"/>
                </a:cubicBezTo>
                <a:cubicBezTo>
                  <a:pt x="4988" y="5198"/>
                  <a:pt x="6110" y="3941"/>
                  <a:pt x="6708" y="2423"/>
                </a:cubicBezTo>
                <a:cubicBezTo>
                  <a:pt x="7168" y="1258"/>
                  <a:pt x="6843" y="129"/>
                  <a:pt x="5600" y="7"/>
                </a:cubicBezTo>
                <a:cubicBezTo>
                  <a:pt x="5555" y="3"/>
                  <a:pt x="5511" y="1"/>
                  <a:pt x="546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0" name="Google Shape;980;p27"/>
          <p:cNvSpPr/>
          <p:nvPr/>
        </p:nvSpPr>
        <p:spPr>
          <a:xfrm rot="10800000" flipH="1">
            <a:off x="-4385" y="4061805"/>
            <a:ext cx="640745" cy="985667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1" name="Google Shape;981;p27"/>
          <p:cNvSpPr/>
          <p:nvPr/>
        </p:nvSpPr>
        <p:spPr>
          <a:xfrm flipH="1">
            <a:off x="383795" y="3814558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2" name="Google Shape;982;p27"/>
          <p:cNvSpPr/>
          <p:nvPr/>
        </p:nvSpPr>
        <p:spPr>
          <a:xfrm flipH="1">
            <a:off x="628438" y="4824038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3" name="Google Shape;983;p27"/>
          <p:cNvSpPr/>
          <p:nvPr/>
        </p:nvSpPr>
        <p:spPr>
          <a:xfrm flipH="1">
            <a:off x="1657613" y="4599413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4" name="Google Shape;984;p27"/>
          <p:cNvSpPr/>
          <p:nvPr/>
        </p:nvSpPr>
        <p:spPr>
          <a:xfrm flipH="1">
            <a:off x="383795" y="292258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5" name="Google Shape;985;p27"/>
          <p:cNvSpPr/>
          <p:nvPr/>
        </p:nvSpPr>
        <p:spPr>
          <a:xfrm flipH="1">
            <a:off x="8773026" y="4599413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29260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1_Background">
    <p:spTree>
      <p:nvGrpSpPr>
        <p:cNvPr id="1" name="Shape 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3" name="Google Shape;963;p27"/>
          <p:cNvGrpSpPr/>
          <p:nvPr/>
        </p:nvGrpSpPr>
        <p:grpSpPr>
          <a:xfrm>
            <a:off x="7842664" y="539498"/>
            <a:ext cx="860132" cy="881281"/>
            <a:chOff x="918850" y="1629150"/>
            <a:chExt cx="442250" cy="453124"/>
          </a:xfrm>
        </p:grpSpPr>
        <p:sp>
          <p:nvSpPr>
            <p:cNvPr id="964" name="Google Shape;964;p27"/>
            <p:cNvSpPr/>
            <p:nvPr/>
          </p:nvSpPr>
          <p:spPr>
            <a:xfrm>
              <a:off x="1015722" y="1741872"/>
              <a:ext cx="267869" cy="245600"/>
            </a:xfrm>
            <a:custGeom>
              <a:avLst/>
              <a:gdLst/>
              <a:ahLst/>
              <a:cxnLst/>
              <a:rect l="l" t="t" r="r" b="b"/>
              <a:pathLst>
                <a:path w="8384" h="7687" extrusionOk="0">
                  <a:moveTo>
                    <a:pt x="3609" y="0"/>
                  </a:moveTo>
                  <a:cubicBezTo>
                    <a:pt x="2511" y="0"/>
                    <a:pt x="1440" y="451"/>
                    <a:pt x="763" y="1473"/>
                  </a:cubicBezTo>
                  <a:cubicBezTo>
                    <a:pt x="753" y="1488"/>
                    <a:pt x="742" y="1494"/>
                    <a:pt x="732" y="1494"/>
                  </a:cubicBezTo>
                  <a:cubicBezTo>
                    <a:pt x="716" y="1494"/>
                    <a:pt x="702" y="1480"/>
                    <a:pt x="690" y="1460"/>
                  </a:cubicBezTo>
                  <a:cubicBezTo>
                    <a:pt x="199" y="2305"/>
                    <a:pt x="0" y="3343"/>
                    <a:pt x="0" y="4282"/>
                  </a:cubicBezTo>
                  <a:cubicBezTo>
                    <a:pt x="0" y="4508"/>
                    <a:pt x="24" y="4731"/>
                    <a:pt x="64" y="4945"/>
                  </a:cubicBezTo>
                  <a:cubicBezTo>
                    <a:pt x="111" y="4099"/>
                    <a:pt x="433" y="3241"/>
                    <a:pt x="913" y="2619"/>
                  </a:cubicBezTo>
                  <a:cubicBezTo>
                    <a:pt x="1503" y="1857"/>
                    <a:pt x="2437" y="1440"/>
                    <a:pt x="3379" y="1440"/>
                  </a:cubicBezTo>
                  <a:cubicBezTo>
                    <a:pt x="3844" y="1440"/>
                    <a:pt x="4312" y="1542"/>
                    <a:pt x="4741" y="1754"/>
                  </a:cubicBezTo>
                  <a:cubicBezTo>
                    <a:pt x="5985" y="2365"/>
                    <a:pt x="6505" y="4059"/>
                    <a:pt x="5403" y="5082"/>
                  </a:cubicBezTo>
                  <a:cubicBezTo>
                    <a:pt x="5075" y="5387"/>
                    <a:pt x="4597" y="5552"/>
                    <a:pt x="4131" y="5552"/>
                  </a:cubicBezTo>
                  <a:cubicBezTo>
                    <a:pt x="3511" y="5552"/>
                    <a:pt x="2912" y="5260"/>
                    <a:pt x="2713" y="4616"/>
                  </a:cubicBezTo>
                  <a:cubicBezTo>
                    <a:pt x="2506" y="3952"/>
                    <a:pt x="2911" y="3302"/>
                    <a:pt x="3480" y="3302"/>
                  </a:cubicBezTo>
                  <a:cubicBezTo>
                    <a:pt x="3644" y="3302"/>
                    <a:pt x="3821" y="3355"/>
                    <a:pt x="4001" y="3477"/>
                  </a:cubicBezTo>
                  <a:cubicBezTo>
                    <a:pt x="4070" y="3525"/>
                    <a:pt x="4072" y="3671"/>
                    <a:pt x="3988" y="3671"/>
                  </a:cubicBezTo>
                  <a:cubicBezTo>
                    <a:pt x="3977" y="3671"/>
                    <a:pt x="3964" y="3669"/>
                    <a:pt x="3950" y="3663"/>
                  </a:cubicBezTo>
                  <a:cubicBezTo>
                    <a:pt x="3859" y="3628"/>
                    <a:pt x="3775" y="3612"/>
                    <a:pt x="3699" y="3612"/>
                  </a:cubicBezTo>
                  <a:cubicBezTo>
                    <a:pt x="2974" y="3612"/>
                    <a:pt x="2903" y="5041"/>
                    <a:pt x="4045" y="5041"/>
                  </a:cubicBezTo>
                  <a:cubicBezTo>
                    <a:pt x="4151" y="5041"/>
                    <a:pt x="4268" y="5028"/>
                    <a:pt x="4396" y="5001"/>
                  </a:cubicBezTo>
                  <a:cubicBezTo>
                    <a:pt x="5322" y="4809"/>
                    <a:pt x="5745" y="3886"/>
                    <a:pt x="5346" y="3008"/>
                  </a:cubicBezTo>
                  <a:cubicBezTo>
                    <a:pt x="4990" y="2221"/>
                    <a:pt x="4271" y="1890"/>
                    <a:pt x="3513" y="1890"/>
                  </a:cubicBezTo>
                  <a:cubicBezTo>
                    <a:pt x="2620" y="1890"/>
                    <a:pt x="1673" y="2349"/>
                    <a:pt x="1203" y="3065"/>
                  </a:cubicBezTo>
                  <a:cubicBezTo>
                    <a:pt x="520" y="4106"/>
                    <a:pt x="297" y="5823"/>
                    <a:pt x="1233" y="6790"/>
                  </a:cubicBezTo>
                  <a:cubicBezTo>
                    <a:pt x="1869" y="7448"/>
                    <a:pt x="2849" y="7687"/>
                    <a:pt x="3753" y="7687"/>
                  </a:cubicBezTo>
                  <a:cubicBezTo>
                    <a:pt x="3874" y="7687"/>
                    <a:pt x="3992" y="7682"/>
                    <a:pt x="4109" y="7674"/>
                  </a:cubicBezTo>
                  <a:cubicBezTo>
                    <a:pt x="6732" y="7499"/>
                    <a:pt x="8384" y="5073"/>
                    <a:pt x="7468" y="2545"/>
                  </a:cubicBezTo>
                  <a:cubicBezTo>
                    <a:pt x="6901" y="977"/>
                    <a:pt x="5225" y="0"/>
                    <a:pt x="36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27"/>
            <p:cNvSpPr/>
            <p:nvPr/>
          </p:nvSpPr>
          <p:spPr>
            <a:xfrm>
              <a:off x="1016680" y="1729347"/>
              <a:ext cx="282406" cy="275153"/>
            </a:xfrm>
            <a:custGeom>
              <a:avLst/>
              <a:gdLst/>
              <a:ahLst/>
              <a:cxnLst/>
              <a:rect l="l" t="t" r="r" b="b"/>
              <a:pathLst>
                <a:path w="8839" h="8612" extrusionOk="0">
                  <a:moveTo>
                    <a:pt x="3937" y="1"/>
                  </a:moveTo>
                  <a:cubicBezTo>
                    <a:pt x="2672" y="1"/>
                    <a:pt x="1101" y="550"/>
                    <a:pt x="639" y="1754"/>
                  </a:cubicBezTo>
                  <a:cubicBezTo>
                    <a:pt x="632" y="1778"/>
                    <a:pt x="643" y="1822"/>
                    <a:pt x="660" y="1852"/>
                  </a:cubicBezTo>
                  <a:cubicBezTo>
                    <a:pt x="672" y="1872"/>
                    <a:pt x="686" y="1886"/>
                    <a:pt x="702" y="1886"/>
                  </a:cubicBezTo>
                  <a:cubicBezTo>
                    <a:pt x="712" y="1886"/>
                    <a:pt x="723" y="1880"/>
                    <a:pt x="733" y="1865"/>
                  </a:cubicBezTo>
                  <a:cubicBezTo>
                    <a:pt x="1410" y="843"/>
                    <a:pt x="2481" y="392"/>
                    <a:pt x="3579" y="392"/>
                  </a:cubicBezTo>
                  <a:cubicBezTo>
                    <a:pt x="5195" y="392"/>
                    <a:pt x="6871" y="1369"/>
                    <a:pt x="7438" y="2937"/>
                  </a:cubicBezTo>
                  <a:cubicBezTo>
                    <a:pt x="8354" y="5465"/>
                    <a:pt x="6702" y="7891"/>
                    <a:pt x="4079" y="8066"/>
                  </a:cubicBezTo>
                  <a:cubicBezTo>
                    <a:pt x="3962" y="8074"/>
                    <a:pt x="3844" y="8079"/>
                    <a:pt x="3723" y="8079"/>
                  </a:cubicBezTo>
                  <a:cubicBezTo>
                    <a:pt x="2819" y="8079"/>
                    <a:pt x="1839" y="7840"/>
                    <a:pt x="1203" y="7182"/>
                  </a:cubicBezTo>
                  <a:cubicBezTo>
                    <a:pt x="267" y="6215"/>
                    <a:pt x="490" y="4498"/>
                    <a:pt x="1173" y="3457"/>
                  </a:cubicBezTo>
                  <a:cubicBezTo>
                    <a:pt x="1643" y="2741"/>
                    <a:pt x="2590" y="2282"/>
                    <a:pt x="3483" y="2282"/>
                  </a:cubicBezTo>
                  <a:cubicBezTo>
                    <a:pt x="4241" y="2282"/>
                    <a:pt x="4960" y="2613"/>
                    <a:pt x="5316" y="3400"/>
                  </a:cubicBezTo>
                  <a:cubicBezTo>
                    <a:pt x="5715" y="4278"/>
                    <a:pt x="5292" y="5201"/>
                    <a:pt x="4366" y="5393"/>
                  </a:cubicBezTo>
                  <a:cubicBezTo>
                    <a:pt x="4238" y="5420"/>
                    <a:pt x="4121" y="5433"/>
                    <a:pt x="4015" y="5433"/>
                  </a:cubicBezTo>
                  <a:cubicBezTo>
                    <a:pt x="2873" y="5433"/>
                    <a:pt x="2944" y="4004"/>
                    <a:pt x="3669" y="4004"/>
                  </a:cubicBezTo>
                  <a:cubicBezTo>
                    <a:pt x="3745" y="4004"/>
                    <a:pt x="3829" y="4020"/>
                    <a:pt x="3920" y="4055"/>
                  </a:cubicBezTo>
                  <a:cubicBezTo>
                    <a:pt x="3934" y="4061"/>
                    <a:pt x="3947" y="4063"/>
                    <a:pt x="3958" y="4063"/>
                  </a:cubicBezTo>
                  <a:cubicBezTo>
                    <a:pt x="4042" y="4063"/>
                    <a:pt x="4040" y="3917"/>
                    <a:pt x="3971" y="3869"/>
                  </a:cubicBezTo>
                  <a:cubicBezTo>
                    <a:pt x="3791" y="3747"/>
                    <a:pt x="3614" y="3694"/>
                    <a:pt x="3450" y="3694"/>
                  </a:cubicBezTo>
                  <a:cubicBezTo>
                    <a:pt x="2881" y="3694"/>
                    <a:pt x="2476" y="4344"/>
                    <a:pt x="2683" y="5008"/>
                  </a:cubicBezTo>
                  <a:cubicBezTo>
                    <a:pt x="2882" y="5652"/>
                    <a:pt x="3481" y="5944"/>
                    <a:pt x="4101" y="5944"/>
                  </a:cubicBezTo>
                  <a:cubicBezTo>
                    <a:pt x="4567" y="5944"/>
                    <a:pt x="5045" y="5779"/>
                    <a:pt x="5373" y="5474"/>
                  </a:cubicBezTo>
                  <a:cubicBezTo>
                    <a:pt x="6475" y="4451"/>
                    <a:pt x="5955" y="2757"/>
                    <a:pt x="4711" y="2146"/>
                  </a:cubicBezTo>
                  <a:cubicBezTo>
                    <a:pt x="4282" y="1934"/>
                    <a:pt x="3814" y="1832"/>
                    <a:pt x="3349" y="1832"/>
                  </a:cubicBezTo>
                  <a:cubicBezTo>
                    <a:pt x="2407" y="1832"/>
                    <a:pt x="1473" y="2249"/>
                    <a:pt x="883" y="3011"/>
                  </a:cubicBezTo>
                  <a:cubicBezTo>
                    <a:pt x="403" y="3633"/>
                    <a:pt x="81" y="4491"/>
                    <a:pt x="34" y="5337"/>
                  </a:cubicBezTo>
                  <a:cubicBezTo>
                    <a:pt x="0" y="5894"/>
                    <a:pt x="85" y="6448"/>
                    <a:pt x="331" y="6928"/>
                  </a:cubicBezTo>
                  <a:cubicBezTo>
                    <a:pt x="913" y="8057"/>
                    <a:pt x="2210" y="8540"/>
                    <a:pt x="3413" y="8604"/>
                  </a:cubicBezTo>
                  <a:cubicBezTo>
                    <a:pt x="3505" y="8609"/>
                    <a:pt x="3596" y="8611"/>
                    <a:pt x="3687" y="8611"/>
                  </a:cubicBezTo>
                  <a:cubicBezTo>
                    <a:pt x="6555" y="8611"/>
                    <a:pt x="8838" y="6266"/>
                    <a:pt x="8121" y="3281"/>
                  </a:cubicBezTo>
                  <a:cubicBezTo>
                    <a:pt x="7685" y="1474"/>
                    <a:pt x="6215" y="230"/>
                    <a:pt x="4377" y="24"/>
                  </a:cubicBezTo>
                  <a:cubicBezTo>
                    <a:pt x="4236" y="9"/>
                    <a:pt x="4089" y="1"/>
                    <a:pt x="3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27"/>
            <p:cNvSpPr/>
            <p:nvPr/>
          </p:nvSpPr>
          <p:spPr>
            <a:xfrm>
              <a:off x="1150678" y="1629150"/>
              <a:ext cx="11694" cy="53037"/>
            </a:xfrm>
            <a:custGeom>
              <a:avLst/>
              <a:gdLst/>
              <a:ahLst/>
              <a:cxnLst/>
              <a:rect l="l" t="t" r="r" b="b"/>
              <a:pathLst>
                <a:path w="366" h="1660" extrusionOk="0">
                  <a:moveTo>
                    <a:pt x="123" y="0"/>
                  </a:moveTo>
                  <a:cubicBezTo>
                    <a:pt x="74" y="0"/>
                    <a:pt x="34" y="29"/>
                    <a:pt x="30" y="102"/>
                  </a:cubicBezTo>
                  <a:cubicBezTo>
                    <a:pt x="0" y="581"/>
                    <a:pt x="34" y="1088"/>
                    <a:pt x="105" y="1562"/>
                  </a:cubicBezTo>
                  <a:cubicBezTo>
                    <a:pt x="112" y="1606"/>
                    <a:pt x="167" y="1660"/>
                    <a:pt x="210" y="1660"/>
                  </a:cubicBezTo>
                  <a:cubicBezTo>
                    <a:pt x="232" y="1660"/>
                    <a:pt x="250" y="1645"/>
                    <a:pt x="257" y="1609"/>
                  </a:cubicBezTo>
                  <a:cubicBezTo>
                    <a:pt x="334" y="1149"/>
                    <a:pt x="365" y="649"/>
                    <a:pt x="331" y="183"/>
                  </a:cubicBezTo>
                  <a:cubicBezTo>
                    <a:pt x="325" y="88"/>
                    <a:pt x="209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27"/>
            <p:cNvSpPr/>
            <p:nvPr/>
          </p:nvSpPr>
          <p:spPr>
            <a:xfrm>
              <a:off x="1248317" y="1682188"/>
              <a:ext cx="31151" cy="46296"/>
            </a:xfrm>
            <a:custGeom>
              <a:avLst/>
              <a:gdLst/>
              <a:ahLst/>
              <a:cxnLst/>
              <a:rect l="l" t="t" r="r" b="b"/>
              <a:pathLst>
                <a:path w="975" h="1449" extrusionOk="0">
                  <a:moveTo>
                    <a:pt x="755" y="0"/>
                  </a:moveTo>
                  <a:cubicBezTo>
                    <a:pt x="727" y="0"/>
                    <a:pt x="701" y="12"/>
                    <a:pt x="681" y="40"/>
                  </a:cubicBezTo>
                  <a:cubicBezTo>
                    <a:pt x="414" y="412"/>
                    <a:pt x="84" y="881"/>
                    <a:pt x="6" y="1341"/>
                  </a:cubicBezTo>
                  <a:cubicBezTo>
                    <a:pt x="1" y="1381"/>
                    <a:pt x="27" y="1448"/>
                    <a:pt x="66" y="1448"/>
                  </a:cubicBezTo>
                  <a:cubicBezTo>
                    <a:pt x="77" y="1448"/>
                    <a:pt x="88" y="1444"/>
                    <a:pt x="101" y="1432"/>
                  </a:cubicBezTo>
                  <a:cubicBezTo>
                    <a:pt x="263" y="1281"/>
                    <a:pt x="374" y="1064"/>
                    <a:pt x="492" y="878"/>
                  </a:cubicBezTo>
                  <a:cubicBezTo>
                    <a:pt x="624" y="669"/>
                    <a:pt x="770" y="462"/>
                    <a:pt x="908" y="253"/>
                  </a:cubicBezTo>
                  <a:cubicBezTo>
                    <a:pt x="974" y="153"/>
                    <a:pt x="854" y="0"/>
                    <a:pt x="7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27"/>
            <p:cNvSpPr/>
            <p:nvPr/>
          </p:nvSpPr>
          <p:spPr>
            <a:xfrm>
              <a:off x="1308638" y="1782322"/>
              <a:ext cx="52462" cy="28084"/>
            </a:xfrm>
            <a:custGeom>
              <a:avLst/>
              <a:gdLst/>
              <a:ahLst/>
              <a:cxnLst/>
              <a:rect l="l" t="t" r="r" b="b"/>
              <a:pathLst>
                <a:path w="1642" h="879" extrusionOk="0">
                  <a:moveTo>
                    <a:pt x="1421" y="0"/>
                  </a:moveTo>
                  <a:cubicBezTo>
                    <a:pt x="1402" y="0"/>
                    <a:pt x="1383" y="6"/>
                    <a:pt x="1365" y="18"/>
                  </a:cubicBezTo>
                  <a:cubicBezTo>
                    <a:pt x="1112" y="201"/>
                    <a:pt x="855" y="309"/>
                    <a:pt x="561" y="410"/>
                  </a:cubicBezTo>
                  <a:cubicBezTo>
                    <a:pt x="351" y="485"/>
                    <a:pt x="17" y="566"/>
                    <a:pt x="0" y="829"/>
                  </a:cubicBezTo>
                  <a:cubicBezTo>
                    <a:pt x="0" y="846"/>
                    <a:pt x="7" y="876"/>
                    <a:pt x="30" y="876"/>
                  </a:cubicBezTo>
                  <a:cubicBezTo>
                    <a:pt x="41" y="878"/>
                    <a:pt x="53" y="879"/>
                    <a:pt x="64" y="879"/>
                  </a:cubicBezTo>
                  <a:cubicBezTo>
                    <a:pt x="153" y="879"/>
                    <a:pt x="230" y="832"/>
                    <a:pt x="314" y="799"/>
                  </a:cubicBezTo>
                  <a:cubicBezTo>
                    <a:pt x="459" y="742"/>
                    <a:pt x="608" y="698"/>
                    <a:pt x="757" y="650"/>
                  </a:cubicBezTo>
                  <a:cubicBezTo>
                    <a:pt x="1031" y="563"/>
                    <a:pt x="1372" y="478"/>
                    <a:pt x="1565" y="252"/>
                  </a:cubicBezTo>
                  <a:cubicBezTo>
                    <a:pt x="1641" y="163"/>
                    <a:pt x="1526" y="0"/>
                    <a:pt x="14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27"/>
            <p:cNvSpPr/>
            <p:nvPr/>
          </p:nvSpPr>
          <p:spPr>
            <a:xfrm>
              <a:off x="1297711" y="1901817"/>
              <a:ext cx="51056" cy="23004"/>
            </a:xfrm>
            <a:custGeom>
              <a:avLst/>
              <a:gdLst/>
              <a:ahLst/>
              <a:cxnLst/>
              <a:rect l="l" t="t" r="r" b="b"/>
              <a:pathLst>
                <a:path w="1598" h="720" extrusionOk="0">
                  <a:moveTo>
                    <a:pt x="84" y="1"/>
                  </a:moveTo>
                  <a:cubicBezTo>
                    <a:pt x="16" y="1"/>
                    <a:pt x="1" y="70"/>
                    <a:pt x="21" y="137"/>
                  </a:cubicBezTo>
                  <a:cubicBezTo>
                    <a:pt x="18" y="141"/>
                    <a:pt x="14" y="145"/>
                    <a:pt x="14" y="145"/>
                  </a:cubicBezTo>
                  <a:cubicBezTo>
                    <a:pt x="18" y="154"/>
                    <a:pt x="27" y="158"/>
                    <a:pt x="31" y="165"/>
                  </a:cubicBezTo>
                  <a:cubicBezTo>
                    <a:pt x="44" y="198"/>
                    <a:pt x="68" y="226"/>
                    <a:pt x="96" y="239"/>
                  </a:cubicBezTo>
                  <a:cubicBezTo>
                    <a:pt x="99" y="239"/>
                    <a:pt x="99" y="243"/>
                    <a:pt x="102" y="243"/>
                  </a:cubicBezTo>
                  <a:cubicBezTo>
                    <a:pt x="210" y="324"/>
                    <a:pt x="375" y="368"/>
                    <a:pt x="484" y="405"/>
                  </a:cubicBezTo>
                  <a:cubicBezTo>
                    <a:pt x="774" y="513"/>
                    <a:pt x="1082" y="577"/>
                    <a:pt x="1369" y="702"/>
                  </a:cubicBezTo>
                  <a:cubicBezTo>
                    <a:pt x="1398" y="714"/>
                    <a:pt x="1424" y="720"/>
                    <a:pt x="1446" y="720"/>
                  </a:cubicBezTo>
                  <a:cubicBezTo>
                    <a:pt x="1589" y="720"/>
                    <a:pt x="1597" y="498"/>
                    <a:pt x="1437" y="425"/>
                  </a:cubicBezTo>
                  <a:cubicBezTo>
                    <a:pt x="1024" y="239"/>
                    <a:pt x="551" y="137"/>
                    <a:pt x="119" y="6"/>
                  </a:cubicBezTo>
                  <a:cubicBezTo>
                    <a:pt x="106" y="2"/>
                    <a:pt x="94" y="1"/>
                    <a:pt x="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27"/>
            <p:cNvSpPr/>
            <p:nvPr/>
          </p:nvSpPr>
          <p:spPr>
            <a:xfrm>
              <a:off x="1208444" y="2023454"/>
              <a:ext cx="40321" cy="45401"/>
            </a:xfrm>
            <a:custGeom>
              <a:avLst/>
              <a:gdLst/>
              <a:ahLst/>
              <a:cxnLst/>
              <a:rect l="l" t="t" r="r" b="b"/>
              <a:pathLst>
                <a:path w="1262" h="1421" extrusionOk="0">
                  <a:moveTo>
                    <a:pt x="143" y="0"/>
                  </a:moveTo>
                  <a:cubicBezTo>
                    <a:pt x="69" y="0"/>
                    <a:pt x="0" y="46"/>
                    <a:pt x="27" y="136"/>
                  </a:cubicBezTo>
                  <a:cubicBezTo>
                    <a:pt x="104" y="410"/>
                    <a:pt x="277" y="697"/>
                    <a:pt x="436" y="933"/>
                  </a:cubicBezTo>
                  <a:cubicBezTo>
                    <a:pt x="571" y="1129"/>
                    <a:pt x="747" y="1366"/>
                    <a:pt x="997" y="1416"/>
                  </a:cubicBezTo>
                  <a:cubicBezTo>
                    <a:pt x="1011" y="1419"/>
                    <a:pt x="1025" y="1420"/>
                    <a:pt x="1039" y="1420"/>
                  </a:cubicBezTo>
                  <a:cubicBezTo>
                    <a:pt x="1190" y="1420"/>
                    <a:pt x="1262" y="1255"/>
                    <a:pt x="1126" y="1146"/>
                  </a:cubicBezTo>
                  <a:cubicBezTo>
                    <a:pt x="936" y="998"/>
                    <a:pt x="808" y="862"/>
                    <a:pt x="675" y="656"/>
                  </a:cubicBezTo>
                  <a:cubicBezTo>
                    <a:pt x="544" y="450"/>
                    <a:pt x="432" y="210"/>
                    <a:pt x="254" y="41"/>
                  </a:cubicBezTo>
                  <a:cubicBezTo>
                    <a:pt x="225" y="14"/>
                    <a:pt x="184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27"/>
            <p:cNvSpPr/>
            <p:nvPr/>
          </p:nvSpPr>
          <p:spPr>
            <a:xfrm>
              <a:off x="1102721" y="2034636"/>
              <a:ext cx="14282" cy="47637"/>
            </a:xfrm>
            <a:custGeom>
              <a:avLst/>
              <a:gdLst/>
              <a:ahLst/>
              <a:cxnLst/>
              <a:rect l="l" t="t" r="r" b="b"/>
              <a:pathLst>
                <a:path w="447" h="1491" extrusionOk="0">
                  <a:moveTo>
                    <a:pt x="170" y="1"/>
                  </a:moveTo>
                  <a:cubicBezTo>
                    <a:pt x="140" y="1"/>
                    <a:pt x="113" y="18"/>
                    <a:pt x="102" y="63"/>
                  </a:cubicBezTo>
                  <a:cubicBezTo>
                    <a:pt x="38" y="327"/>
                    <a:pt x="55" y="610"/>
                    <a:pt x="48" y="880"/>
                  </a:cubicBezTo>
                  <a:cubicBezTo>
                    <a:pt x="44" y="1117"/>
                    <a:pt x="1" y="1289"/>
                    <a:pt x="177" y="1462"/>
                  </a:cubicBezTo>
                  <a:cubicBezTo>
                    <a:pt x="192" y="1478"/>
                    <a:pt x="209" y="1490"/>
                    <a:pt x="229" y="1490"/>
                  </a:cubicBezTo>
                  <a:cubicBezTo>
                    <a:pt x="239" y="1490"/>
                    <a:pt x="250" y="1487"/>
                    <a:pt x="261" y="1479"/>
                  </a:cubicBezTo>
                  <a:cubicBezTo>
                    <a:pt x="447" y="1350"/>
                    <a:pt x="383" y="1147"/>
                    <a:pt x="379" y="938"/>
                  </a:cubicBezTo>
                  <a:cubicBezTo>
                    <a:pt x="372" y="671"/>
                    <a:pt x="386" y="387"/>
                    <a:pt x="325" y="127"/>
                  </a:cubicBezTo>
                  <a:cubicBezTo>
                    <a:pt x="312" y="71"/>
                    <a:pt x="232" y="1"/>
                    <a:pt x="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27"/>
            <p:cNvSpPr/>
            <p:nvPr/>
          </p:nvSpPr>
          <p:spPr>
            <a:xfrm>
              <a:off x="950896" y="2001408"/>
              <a:ext cx="62271" cy="34059"/>
            </a:xfrm>
            <a:custGeom>
              <a:avLst/>
              <a:gdLst/>
              <a:ahLst/>
              <a:cxnLst/>
              <a:rect l="l" t="t" r="r" b="b"/>
              <a:pathLst>
                <a:path w="1949" h="1066" extrusionOk="0">
                  <a:moveTo>
                    <a:pt x="1663" y="1"/>
                  </a:moveTo>
                  <a:cubicBezTo>
                    <a:pt x="1399" y="1"/>
                    <a:pt x="1135" y="172"/>
                    <a:pt x="914" y="302"/>
                  </a:cubicBezTo>
                  <a:cubicBezTo>
                    <a:pt x="650" y="454"/>
                    <a:pt x="390" y="620"/>
                    <a:pt x="140" y="799"/>
                  </a:cubicBezTo>
                  <a:cubicBezTo>
                    <a:pt x="0" y="895"/>
                    <a:pt x="172" y="1066"/>
                    <a:pt x="318" y="1066"/>
                  </a:cubicBezTo>
                  <a:cubicBezTo>
                    <a:pt x="346" y="1066"/>
                    <a:pt x="373" y="1059"/>
                    <a:pt x="397" y="1045"/>
                  </a:cubicBezTo>
                  <a:cubicBezTo>
                    <a:pt x="846" y="775"/>
                    <a:pt x="1272" y="386"/>
                    <a:pt x="1792" y="258"/>
                  </a:cubicBezTo>
                  <a:cubicBezTo>
                    <a:pt x="1948" y="217"/>
                    <a:pt x="1772" y="1"/>
                    <a:pt x="1671" y="1"/>
                  </a:cubicBezTo>
                  <a:cubicBezTo>
                    <a:pt x="1668" y="1"/>
                    <a:pt x="166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27"/>
            <p:cNvSpPr/>
            <p:nvPr/>
          </p:nvSpPr>
          <p:spPr>
            <a:xfrm>
              <a:off x="923483" y="1883030"/>
              <a:ext cx="68724" cy="14026"/>
            </a:xfrm>
            <a:custGeom>
              <a:avLst/>
              <a:gdLst/>
              <a:ahLst/>
              <a:cxnLst/>
              <a:rect l="l" t="t" r="r" b="b"/>
              <a:pathLst>
                <a:path w="2151" h="439" extrusionOk="0">
                  <a:moveTo>
                    <a:pt x="1755" y="1"/>
                  </a:moveTo>
                  <a:cubicBezTo>
                    <a:pt x="1237" y="1"/>
                    <a:pt x="718" y="108"/>
                    <a:pt x="200" y="124"/>
                  </a:cubicBezTo>
                  <a:cubicBezTo>
                    <a:pt x="1" y="128"/>
                    <a:pt x="99" y="398"/>
                    <a:pt x="247" y="415"/>
                  </a:cubicBezTo>
                  <a:cubicBezTo>
                    <a:pt x="376" y="432"/>
                    <a:pt x="505" y="439"/>
                    <a:pt x="635" y="439"/>
                  </a:cubicBezTo>
                  <a:cubicBezTo>
                    <a:pt x="1060" y="439"/>
                    <a:pt x="1491" y="365"/>
                    <a:pt x="1910" y="347"/>
                  </a:cubicBezTo>
                  <a:cubicBezTo>
                    <a:pt x="2150" y="334"/>
                    <a:pt x="2069" y="6"/>
                    <a:pt x="1863" y="3"/>
                  </a:cubicBezTo>
                  <a:cubicBezTo>
                    <a:pt x="1827" y="2"/>
                    <a:pt x="1791" y="1"/>
                    <a:pt x="1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27"/>
            <p:cNvSpPr/>
            <p:nvPr/>
          </p:nvSpPr>
          <p:spPr>
            <a:xfrm>
              <a:off x="918850" y="1768104"/>
              <a:ext cx="74507" cy="19170"/>
            </a:xfrm>
            <a:custGeom>
              <a:avLst/>
              <a:gdLst/>
              <a:ahLst/>
              <a:cxnLst/>
              <a:rect l="l" t="t" r="r" b="b"/>
              <a:pathLst>
                <a:path w="2332" h="600" extrusionOk="0">
                  <a:moveTo>
                    <a:pt x="475" y="1"/>
                  </a:moveTo>
                  <a:cubicBezTo>
                    <a:pt x="362" y="1"/>
                    <a:pt x="249" y="9"/>
                    <a:pt x="136" y="28"/>
                  </a:cubicBezTo>
                  <a:cubicBezTo>
                    <a:pt x="1" y="51"/>
                    <a:pt x="126" y="267"/>
                    <a:pt x="224" y="271"/>
                  </a:cubicBezTo>
                  <a:cubicBezTo>
                    <a:pt x="866" y="301"/>
                    <a:pt x="1454" y="480"/>
                    <a:pt x="2083" y="596"/>
                  </a:cubicBezTo>
                  <a:cubicBezTo>
                    <a:pt x="2098" y="598"/>
                    <a:pt x="2113" y="600"/>
                    <a:pt x="2127" y="600"/>
                  </a:cubicBezTo>
                  <a:cubicBezTo>
                    <a:pt x="2327" y="600"/>
                    <a:pt x="2332" y="325"/>
                    <a:pt x="2123" y="287"/>
                  </a:cubicBezTo>
                  <a:cubicBezTo>
                    <a:pt x="1587" y="198"/>
                    <a:pt x="1030" y="1"/>
                    <a:pt x="4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27"/>
            <p:cNvSpPr/>
            <p:nvPr/>
          </p:nvSpPr>
          <p:spPr>
            <a:xfrm>
              <a:off x="1011505" y="1660877"/>
              <a:ext cx="34921" cy="38691"/>
            </a:xfrm>
            <a:custGeom>
              <a:avLst/>
              <a:gdLst/>
              <a:ahLst/>
              <a:cxnLst/>
              <a:rect l="l" t="t" r="r" b="b"/>
              <a:pathLst>
                <a:path w="1093" h="1211" extrusionOk="0">
                  <a:moveTo>
                    <a:pt x="137" y="1"/>
                  </a:moveTo>
                  <a:cubicBezTo>
                    <a:pt x="131" y="1"/>
                    <a:pt x="125" y="2"/>
                    <a:pt x="118" y="4"/>
                  </a:cubicBezTo>
                  <a:cubicBezTo>
                    <a:pt x="98" y="11"/>
                    <a:pt x="78" y="18"/>
                    <a:pt x="58" y="25"/>
                  </a:cubicBezTo>
                  <a:cubicBezTo>
                    <a:pt x="17" y="42"/>
                    <a:pt x="0" y="99"/>
                    <a:pt x="11" y="136"/>
                  </a:cubicBezTo>
                  <a:cubicBezTo>
                    <a:pt x="108" y="531"/>
                    <a:pt x="470" y="772"/>
                    <a:pt x="672" y="1106"/>
                  </a:cubicBezTo>
                  <a:cubicBezTo>
                    <a:pt x="714" y="1177"/>
                    <a:pt x="803" y="1210"/>
                    <a:pt x="882" y="1210"/>
                  </a:cubicBezTo>
                  <a:cubicBezTo>
                    <a:pt x="996" y="1210"/>
                    <a:pt x="1093" y="1143"/>
                    <a:pt x="1017" y="1025"/>
                  </a:cubicBezTo>
                  <a:cubicBezTo>
                    <a:pt x="882" y="812"/>
                    <a:pt x="706" y="639"/>
                    <a:pt x="538" y="457"/>
                  </a:cubicBezTo>
                  <a:cubicBezTo>
                    <a:pt x="460" y="372"/>
                    <a:pt x="379" y="288"/>
                    <a:pt x="315" y="193"/>
                  </a:cubicBezTo>
                  <a:cubicBezTo>
                    <a:pt x="286" y="153"/>
                    <a:pt x="210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76" name="Google Shape;976;p27"/>
          <p:cNvSpPr/>
          <p:nvPr/>
        </p:nvSpPr>
        <p:spPr>
          <a:xfrm>
            <a:off x="8195000" y="229463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7" name="Google Shape;977;p27"/>
          <p:cNvSpPr/>
          <p:nvPr/>
        </p:nvSpPr>
        <p:spPr>
          <a:xfrm rot="2209237">
            <a:off x="8773029" y="571836"/>
            <a:ext cx="160797" cy="158947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8" name="Google Shape;978;p27"/>
          <p:cNvSpPr/>
          <p:nvPr/>
        </p:nvSpPr>
        <p:spPr>
          <a:xfrm rot="2209237">
            <a:off x="7501079" y="1050061"/>
            <a:ext cx="160797" cy="158947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9" name="Google Shape;979;p27"/>
          <p:cNvSpPr/>
          <p:nvPr/>
        </p:nvSpPr>
        <p:spPr>
          <a:xfrm>
            <a:off x="7535850" y="442263"/>
            <a:ext cx="268173" cy="194470"/>
          </a:xfrm>
          <a:custGeom>
            <a:avLst/>
            <a:gdLst/>
            <a:ahLst/>
            <a:cxnLst/>
            <a:rect l="l" t="t" r="r" b="b"/>
            <a:pathLst>
              <a:path w="7168" h="5198" extrusionOk="0">
                <a:moveTo>
                  <a:pt x="5467" y="1"/>
                </a:moveTo>
                <a:cubicBezTo>
                  <a:pt x="4475" y="1"/>
                  <a:pt x="3844" y="1080"/>
                  <a:pt x="3880" y="2028"/>
                </a:cubicBezTo>
                <a:cubicBezTo>
                  <a:pt x="3880" y="2028"/>
                  <a:pt x="2956" y="1084"/>
                  <a:pt x="2052" y="1084"/>
                </a:cubicBezTo>
                <a:cubicBezTo>
                  <a:pt x="1687" y="1084"/>
                  <a:pt x="1324" y="1239"/>
                  <a:pt x="1027" y="1673"/>
                </a:cubicBezTo>
                <a:cubicBezTo>
                  <a:pt x="0" y="3177"/>
                  <a:pt x="1781" y="4285"/>
                  <a:pt x="2889" y="4684"/>
                </a:cubicBezTo>
                <a:cubicBezTo>
                  <a:pt x="3998" y="5079"/>
                  <a:pt x="4988" y="5198"/>
                  <a:pt x="4988" y="5198"/>
                </a:cubicBezTo>
                <a:cubicBezTo>
                  <a:pt x="4988" y="5198"/>
                  <a:pt x="6110" y="3941"/>
                  <a:pt x="6708" y="2423"/>
                </a:cubicBezTo>
                <a:cubicBezTo>
                  <a:pt x="7168" y="1258"/>
                  <a:pt x="6843" y="129"/>
                  <a:pt x="5600" y="7"/>
                </a:cubicBezTo>
                <a:cubicBezTo>
                  <a:pt x="5555" y="3"/>
                  <a:pt x="5511" y="1"/>
                  <a:pt x="546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0" name="Google Shape;980;p27"/>
          <p:cNvSpPr/>
          <p:nvPr/>
        </p:nvSpPr>
        <p:spPr>
          <a:xfrm rot="10800000" flipH="1">
            <a:off x="-4385" y="4061805"/>
            <a:ext cx="640745" cy="985667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1" name="Google Shape;981;p27"/>
          <p:cNvSpPr/>
          <p:nvPr/>
        </p:nvSpPr>
        <p:spPr>
          <a:xfrm flipH="1">
            <a:off x="383795" y="3814558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2" name="Google Shape;982;p27"/>
          <p:cNvSpPr/>
          <p:nvPr/>
        </p:nvSpPr>
        <p:spPr>
          <a:xfrm flipH="1">
            <a:off x="628438" y="4824038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3" name="Google Shape;983;p27"/>
          <p:cNvSpPr/>
          <p:nvPr/>
        </p:nvSpPr>
        <p:spPr>
          <a:xfrm flipH="1">
            <a:off x="1657613" y="4599413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4" name="Google Shape;984;p27"/>
          <p:cNvSpPr/>
          <p:nvPr/>
        </p:nvSpPr>
        <p:spPr>
          <a:xfrm flipH="1">
            <a:off x="383795" y="292258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5" name="Google Shape;985;p27"/>
          <p:cNvSpPr/>
          <p:nvPr/>
        </p:nvSpPr>
        <p:spPr>
          <a:xfrm flipH="1">
            <a:off x="8773026" y="4599413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931133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1_Background">
    <p:spTree>
      <p:nvGrpSpPr>
        <p:cNvPr id="1" name="Shape 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3" name="Google Shape;963;p27"/>
          <p:cNvGrpSpPr/>
          <p:nvPr/>
        </p:nvGrpSpPr>
        <p:grpSpPr>
          <a:xfrm>
            <a:off x="7842664" y="539498"/>
            <a:ext cx="860132" cy="881281"/>
            <a:chOff x="918850" y="1629150"/>
            <a:chExt cx="442250" cy="453124"/>
          </a:xfrm>
        </p:grpSpPr>
        <p:sp>
          <p:nvSpPr>
            <p:cNvPr id="964" name="Google Shape;964;p27"/>
            <p:cNvSpPr/>
            <p:nvPr/>
          </p:nvSpPr>
          <p:spPr>
            <a:xfrm>
              <a:off x="1015722" y="1741872"/>
              <a:ext cx="267869" cy="245600"/>
            </a:xfrm>
            <a:custGeom>
              <a:avLst/>
              <a:gdLst/>
              <a:ahLst/>
              <a:cxnLst/>
              <a:rect l="l" t="t" r="r" b="b"/>
              <a:pathLst>
                <a:path w="8384" h="7687" extrusionOk="0">
                  <a:moveTo>
                    <a:pt x="3609" y="0"/>
                  </a:moveTo>
                  <a:cubicBezTo>
                    <a:pt x="2511" y="0"/>
                    <a:pt x="1440" y="451"/>
                    <a:pt x="763" y="1473"/>
                  </a:cubicBezTo>
                  <a:cubicBezTo>
                    <a:pt x="753" y="1488"/>
                    <a:pt x="742" y="1494"/>
                    <a:pt x="732" y="1494"/>
                  </a:cubicBezTo>
                  <a:cubicBezTo>
                    <a:pt x="716" y="1494"/>
                    <a:pt x="702" y="1480"/>
                    <a:pt x="690" y="1460"/>
                  </a:cubicBezTo>
                  <a:cubicBezTo>
                    <a:pt x="199" y="2305"/>
                    <a:pt x="0" y="3343"/>
                    <a:pt x="0" y="4282"/>
                  </a:cubicBezTo>
                  <a:cubicBezTo>
                    <a:pt x="0" y="4508"/>
                    <a:pt x="24" y="4731"/>
                    <a:pt x="64" y="4945"/>
                  </a:cubicBezTo>
                  <a:cubicBezTo>
                    <a:pt x="111" y="4099"/>
                    <a:pt x="433" y="3241"/>
                    <a:pt x="913" y="2619"/>
                  </a:cubicBezTo>
                  <a:cubicBezTo>
                    <a:pt x="1503" y="1857"/>
                    <a:pt x="2437" y="1440"/>
                    <a:pt x="3379" y="1440"/>
                  </a:cubicBezTo>
                  <a:cubicBezTo>
                    <a:pt x="3844" y="1440"/>
                    <a:pt x="4312" y="1542"/>
                    <a:pt x="4741" y="1754"/>
                  </a:cubicBezTo>
                  <a:cubicBezTo>
                    <a:pt x="5985" y="2365"/>
                    <a:pt x="6505" y="4059"/>
                    <a:pt x="5403" y="5082"/>
                  </a:cubicBezTo>
                  <a:cubicBezTo>
                    <a:pt x="5075" y="5387"/>
                    <a:pt x="4597" y="5552"/>
                    <a:pt x="4131" y="5552"/>
                  </a:cubicBezTo>
                  <a:cubicBezTo>
                    <a:pt x="3511" y="5552"/>
                    <a:pt x="2912" y="5260"/>
                    <a:pt x="2713" y="4616"/>
                  </a:cubicBezTo>
                  <a:cubicBezTo>
                    <a:pt x="2506" y="3952"/>
                    <a:pt x="2911" y="3302"/>
                    <a:pt x="3480" y="3302"/>
                  </a:cubicBezTo>
                  <a:cubicBezTo>
                    <a:pt x="3644" y="3302"/>
                    <a:pt x="3821" y="3355"/>
                    <a:pt x="4001" y="3477"/>
                  </a:cubicBezTo>
                  <a:cubicBezTo>
                    <a:pt x="4070" y="3525"/>
                    <a:pt x="4072" y="3671"/>
                    <a:pt x="3988" y="3671"/>
                  </a:cubicBezTo>
                  <a:cubicBezTo>
                    <a:pt x="3977" y="3671"/>
                    <a:pt x="3964" y="3669"/>
                    <a:pt x="3950" y="3663"/>
                  </a:cubicBezTo>
                  <a:cubicBezTo>
                    <a:pt x="3859" y="3628"/>
                    <a:pt x="3775" y="3612"/>
                    <a:pt x="3699" y="3612"/>
                  </a:cubicBezTo>
                  <a:cubicBezTo>
                    <a:pt x="2974" y="3612"/>
                    <a:pt x="2903" y="5041"/>
                    <a:pt x="4045" y="5041"/>
                  </a:cubicBezTo>
                  <a:cubicBezTo>
                    <a:pt x="4151" y="5041"/>
                    <a:pt x="4268" y="5028"/>
                    <a:pt x="4396" y="5001"/>
                  </a:cubicBezTo>
                  <a:cubicBezTo>
                    <a:pt x="5322" y="4809"/>
                    <a:pt x="5745" y="3886"/>
                    <a:pt x="5346" y="3008"/>
                  </a:cubicBezTo>
                  <a:cubicBezTo>
                    <a:pt x="4990" y="2221"/>
                    <a:pt x="4271" y="1890"/>
                    <a:pt x="3513" y="1890"/>
                  </a:cubicBezTo>
                  <a:cubicBezTo>
                    <a:pt x="2620" y="1890"/>
                    <a:pt x="1673" y="2349"/>
                    <a:pt x="1203" y="3065"/>
                  </a:cubicBezTo>
                  <a:cubicBezTo>
                    <a:pt x="520" y="4106"/>
                    <a:pt x="297" y="5823"/>
                    <a:pt x="1233" y="6790"/>
                  </a:cubicBezTo>
                  <a:cubicBezTo>
                    <a:pt x="1869" y="7448"/>
                    <a:pt x="2849" y="7687"/>
                    <a:pt x="3753" y="7687"/>
                  </a:cubicBezTo>
                  <a:cubicBezTo>
                    <a:pt x="3874" y="7687"/>
                    <a:pt x="3992" y="7682"/>
                    <a:pt x="4109" y="7674"/>
                  </a:cubicBezTo>
                  <a:cubicBezTo>
                    <a:pt x="6732" y="7499"/>
                    <a:pt x="8384" y="5073"/>
                    <a:pt x="7468" y="2545"/>
                  </a:cubicBezTo>
                  <a:cubicBezTo>
                    <a:pt x="6901" y="977"/>
                    <a:pt x="5225" y="0"/>
                    <a:pt x="36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27"/>
            <p:cNvSpPr/>
            <p:nvPr/>
          </p:nvSpPr>
          <p:spPr>
            <a:xfrm>
              <a:off x="1016680" y="1729347"/>
              <a:ext cx="282406" cy="275153"/>
            </a:xfrm>
            <a:custGeom>
              <a:avLst/>
              <a:gdLst/>
              <a:ahLst/>
              <a:cxnLst/>
              <a:rect l="l" t="t" r="r" b="b"/>
              <a:pathLst>
                <a:path w="8839" h="8612" extrusionOk="0">
                  <a:moveTo>
                    <a:pt x="3937" y="1"/>
                  </a:moveTo>
                  <a:cubicBezTo>
                    <a:pt x="2672" y="1"/>
                    <a:pt x="1101" y="550"/>
                    <a:pt x="639" y="1754"/>
                  </a:cubicBezTo>
                  <a:cubicBezTo>
                    <a:pt x="632" y="1778"/>
                    <a:pt x="643" y="1822"/>
                    <a:pt x="660" y="1852"/>
                  </a:cubicBezTo>
                  <a:cubicBezTo>
                    <a:pt x="672" y="1872"/>
                    <a:pt x="686" y="1886"/>
                    <a:pt x="702" y="1886"/>
                  </a:cubicBezTo>
                  <a:cubicBezTo>
                    <a:pt x="712" y="1886"/>
                    <a:pt x="723" y="1880"/>
                    <a:pt x="733" y="1865"/>
                  </a:cubicBezTo>
                  <a:cubicBezTo>
                    <a:pt x="1410" y="843"/>
                    <a:pt x="2481" y="392"/>
                    <a:pt x="3579" y="392"/>
                  </a:cubicBezTo>
                  <a:cubicBezTo>
                    <a:pt x="5195" y="392"/>
                    <a:pt x="6871" y="1369"/>
                    <a:pt x="7438" y="2937"/>
                  </a:cubicBezTo>
                  <a:cubicBezTo>
                    <a:pt x="8354" y="5465"/>
                    <a:pt x="6702" y="7891"/>
                    <a:pt x="4079" y="8066"/>
                  </a:cubicBezTo>
                  <a:cubicBezTo>
                    <a:pt x="3962" y="8074"/>
                    <a:pt x="3844" y="8079"/>
                    <a:pt x="3723" y="8079"/>
                  </a:cubicBezTo>
                  <a:cubicBezTo>
                    <a:pt x="2819" y="8079"/>
                    <a:pt x="1839" y="7840"/>
                    <a:pt x="1203" y="7182"/>
                  </a:cubicBezTo>
                  <a:cubicBezTo>
                    <a:pt x="267" y="6215"/>
                    <a:pt x="490" y="4498"/>
                    <a:pt x="1173" y="3457"/>
                  </a:cubicBezTo>
                  <a:cubicBezTo>
                    <a:pt x="1643" y="2741"/>
                    <a:pt x="2590" y="2282"/>
                    <a:pt x="3483" y="2282"/>
                  </a:cubicBezTo>
                  <a:cubicBezTo>
                    <a:pt x="4241" y="2282"/>
                    <a:pt x="4960" y="2613"/>
                    <a:pt x="5316" y="3400"/>
                  </a:cubicBezTo>
                  <a:cubicBezTo>
                    <a:pt x="5715" y="4278"/>
                    <a:pt x="5292" y="5201"/>
                    <a:pt x="4366" y="5393"/>
                  </a:cubicBezTo>
                  <a:cubicBezTo>
                    <a:pt x="4238" y="5420"/>
                    <a:pt x="4121" y="5433"/>
                    <a:pt x="4015" y="5433"/>
                  </a:cubicBezTo>
                  <a:cubicBezTo>
                    <a:pt x="2873" y="5433"/>
                    <a:pt x="2944" y="4004"/>
                    <a:pt x="3669" y="4004"/>
                  </a:cubicBezTo>
                  <a:cubicBezTo>
                    <a:pt x="3745" y="4004"/>
                    <a:pt x="3829" y="4020"/>
                    <a:pt x="3920" y="4055"/>
                  </a:cubicBezTo>
                  <a:cubicBezTo>
                    <a:pt x="3934" y="4061"/>
                    <a:pt x="3947" y="4063"/>
                    <a:pt x="3958" y="4063"/>
                  </a:cubicBezTo>
                  <a:cubicBezTo>
                    <a:pt x="4042" y="4063"/>
                    <a:pt x="4040" y="3917"/>
                    <a:pt x="3971" y="3869"/>
                  </a:cubicBezTo>
                  <a:cubicBezTo>
                    <a:pt x="3791" y="3747"/>
                    <a:pt x="3614" y="3694"/>
                    <a:pt x="3450" y="3694"/>
                  </a:cubicBezTo>
                  <a:cubicBezTo>
                    <a:pt x="2881" y="3694"/>
                    <a:pt x="2476" y="4344"/>
                    <a:pt x="2683" y="5008"/>
                  </a:cubicBezTo>
                  <a:cubicBezTo>
                    <a:pt x="2882" y="5652"/>
                    <a:pt x="3481" y="5944"/>
                    <a:pt x="4101" y="5944"/>
                  </a:cubicBezTo>
                  <a:cubicBezTo>
                    <a:pt x="4567" y="5944"/>
                    <a:pt x="5045" y="5779"/>
                    <a:pt x="5373" y="5474"/>
                  </a:cubicBezTo>
                  <a:cubicBezTo>
                    <a:pt x="6475" y="4451"/>
                    <a:pt x="5955" y="2757"/>
                    <a:pt x="4711" y="2146"/>
                  </a:cubicBezTo>
                  <a:cubicBezTo>
                    <a:pt x="4282" y="1934"/>
                    <a:pt x="3814" y="1832"/>
                    <a:pt x="3349" y="1832"/>
                  </a:cubicBezTo>
                  <a:cubicBezTo>
                    <a:pt x="2407" y="1832"/>
                    <a:pt x="1473" y="2249"/>
                    <a:pt x="883" y="3011"/>
                  </a:cubicBezTo>
                  <a:cubicBezTo>
                    <a:pt x="403" y="3633"/>
                    <a:pt x="81" y="4491"/>
                    <a:pt x="34" y="5337"/>
                  </a:cubicBezTo>
                  <a:cubicBezTo>
                    <a:pt x="0" y="5894"/>
                    <a:pt x="85" y="6448"/>
                    <a:pt x="331" y="6928"/>
                  </a:cubicBezTo>
                  <a:cubicBezTo>
                    <a:pt x="913" y="8057"/>
                    <a:pt x="2210" y="8540"/>
                    <a:pt x="3413" y="8604"/>
                  </a:cubicBezTo>
                  <a:cubicBezTo>
                    <a:pt x="3505" y="8609"/>
                    <a:pt x="3596" y="8611"/>
                    <a:pt x="3687" y="8611"/>
                  </a:cubicBezTo>
                  <a:cubicBezTo>
                    <a:pt x="6555" y="8611"/>
                    <a:pt x="8838" y="6266"/>
                    <a:pt x="8121" y="3281"/>
                  </a:cubicBezTo>
                  <a:cubicBezTo>
                    <a:pt x="7685" y="1474"/>
                    <a:pt x="6215" y="230"/>
                    <a:pt x="4377" y="24"/>
                  </a:cubicBezTo>
                  <a:cubicBezTo>
                    <a:pt x="4236" y="9"/>
                    <a:pt x="4089" y="1"/>
                    <a:pt x="3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27"/>
            <p:cNvSpPr/>
            <p:nvPr/>
          </p:nvSpPr>
          <p:spPr>
            <a:xfrm>
              <a:off x="1150678" y="1629150"/>
              <a:ext cx="11694" cy="53037"/>
            </a:xfrm>
            <a:custGeom>
              <a:avLst/>
              <a:gdLst/>
              <a:ahLst/>
              <a:cxnLst/>
              <a:rect l="l" t="t" r="r" b="b"/>
              <a:pathLst>
                <a:path w="366" h="1660" extrusionOk="0">
                  <a:moveTo>
                    <a:pt x="123" y="0"/>
                  </a:moveTo>
                  <a:cubicBezTo>
                    <a:pt x="74" y="0"/>
                    <a:pt x="34" y="29"/>
                    <a:pt x="30" y="102"/>
                  </a:cubicBezTo>
                  <a:cubicBezTo>
                    <a:pt x="0" y="581"/>
                    <a:pt x="34" y="1088"/>
                    <a:pt x="105" y="1562"/>
                  </a:cubicBezTo>
                  <a:cubicBezTo>
                    <a:pt x="112" y="1606"/>
                    <a:pt x="167" y="1660"/>
                    <a:pt x="210" y="1660"/>
                  </a:cubicBezTo>
                  <a:cubicBezTo>
                    <a:pt x="232" y="1660"/>
                    <a:pt x="250" y="1645"/>
                    <a:pt x="257" y="1609"/>
                  </a:cubicBezTo>
                  <a:cubicBezTo>
                    <a:pt x="334" y="1149"/>
                    <a:pt x="365" y="649"/>
                    <a:pt x="331" y="183"/>
                  </a:cubicBezTo>
                  <a:cubicBezTo>
                    <a:pt x="325" y="88"/>
                    <a:pt x="209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27"/>
            <p:cNvSpPr/>
            <p:nvPr/>
          </p:nvSpPr>
          <p:spPr>
            <a:xfrm>
              <a:off x="1248317" y="1682188"/>
              <a:ext cx="31151" cy="46296"/>
            </a:xfrm>
            <a:custGeom>
              <a:avLst/>
              <a:gdLst/>
              <a:ahLst/>
              <a:cxnLst/>
              <a:rect l="l" t="t" r="r" b="b"/>
              <a:pathLst>
                <a:path w="975" h="1449" extrusionOk="0">
                  <a:moveTo>
                    <a:pt x="755" y="0"/>
                  </a:moveTo>
                  <a:cubicBezTo>
                    <a:pt x="727" y="0"/>
                    <a:pt x="701" y="12"/>
                    <a:pt x="681" y="40"/>
                  </a:cubicBezTo>
                  <a:cubicBezTo>
                    <a:pt x="414" y="412"/>
                    <a:pt x="84" y="881"/>
                    <a:pt x="6" y="1341"/>
                  </a:cubicBezTo>
                  <a:cubicBezTo>
                    <a:pt x="1" y="1381"/>
                    <a:pt x="27" y="1448"/>
                    <a:pt x="66" y="1448"/>
                  </a:cubicBezTo>
                  <a:cubicBezTo>
                    <a:pt x="77" y="1448"/>
                    <a:pt x="88" y="1444"/>
                    <a:pt x="101" y="1432"/>
                  </a:cubicBezTo>
                  <a:cubicBezTo>
                    <a:pt x="263" y="1281"/>
                    <a:pt x="374" y="1064"/>
                    <a:pt x="492" y="878"/>
                  </a:cubicBezTo>
                  <a:cubicBezTo>
                    <a:pt x="624" y="669"/>
                    <a:pt x="770" y="462"/>
                    <a:pt x="908" y="253"/>
                  </a:cubicBezTo>
                  <a:cubicBezTo>
                    <a:pt x="974" y="153"/>
                    <a:pt x="854" y="0"/>
                    <a:pt x="7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27"/>
            <p:cNvSpPr/>
            <p:nvPr/>
          </p:nvSpPr>
          <p:spPr>
            <a:xfrm>
              <a:off x="1308638" y="1782322"/>
              <a:ext cx="52462" cy="28084"/>
            </a:xfrm>
            <a:custGeom>
              <a:avLst/>
              <a:gdLst/>
              <a:ahLst/>
              <a:cxnLst/>
              <a:rect l="l" t="t" r="r" b="b"/>
              <a:pathLst>
                <a:path w="1642" h="879" extrusionOk="0">
                  <a:moveTo>
                    <a:pt x="1421" y="0"/>
                  </a:moveTo>
                  <a:cubicBezTo>
                    <a:pt x="1402" y="0"/>
                    <a:pt x="1383" y="6"/>
                    <a:pt x="1365" y="18"/>
                  </a:cubicBezTo>
                  <a:cubicBezTo>
                    <a:pt x="1112" y="201"/>
                    <a:pt x="855" y="309"/>
                    <a:pt x="561" y="410"/>
                  </a:cubicBezTo>
                  <a:cubicBezTo>
                    <a:pt x="351" y="485"/>
                    <a:pt x="17" y="566"/>
                    <a:pt x="0" y="829"/>
                  </a:cubicBezTo>
                  <a:cubicBezTo>
                    <a:pt x="0" y="846"/>
                    <a:pt x="7" y="876"/>
                    <a:pt x="30" y="876"/>
                  </a:cubicBezTo>
                  <a:cubicBezTo>
                    <a:pt x="41" y="878"/>
                    <a:pt x="53" y="879"/>
                    <a:pt x="64" y="879"/>
                  </a:cubicBezTo>
                  <a:cubicBezTo>
                    <a:pt x="153" y="879"/>
                    <a:pt x="230" y="832"/>
                    <a:pt x="314" y="799"/>
                  </a:cubicBezTo>
                  <a:cubicBezTo>
                    <a:pt x="459" y="742"/>
                    <a:pt x="608" y="698"/>
                    <a:pt x="757" y="650"/>
                  </a:cubicBezTo>
                  <a:cubicBezTo>
                    <a:pt x="1031" y="563"/>
                    <a:pt x="1372" y="478"/>
                    <a:pt x="1565" y="252"/>
                  </a:cubicBezTo>
                  <a:cubicBezTo>
                    <a:pt x="1641" y="163"/>
                    <a:pt x="1526" y="0"/>
                    <a:pt x="14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27"/>
            <p:cNvSpPr/>
            <p:nvPr/>
          </p:nvSpPr>
          <p:spPr>
            <a:xfrm>
              <a:off x="1297711" y="1901817"/>
              <a:ext cx="51056" cy="23004"/>
            </a:xfrm>
            <a:custGeom>
              <a:avLst/>
              <a:gdLst/>
              <a:ahLst/>
              <a:cxnLst/>
              <a:rect l="l" t="t" r="r" b="b"/>
              <a:pathLst>
                <a:path w="1598" h="720" extrusionOk="0">
                  <a:moveTo>
                    <a:pt x="84" y="1"/>
                  </a:moveTo>
                  <a:cubicBezTo>
                    <a:pt x="16" y="1"/>
                    <a:pt x="1" y="70"/>
                    <a:pt x="21" y="137"/>
                  </a:cubicBezTo>
                  <a:cubicBezTo>
                    <a:pt x="18" y="141"/>
                    <a:pt x="14" y="145"/>
                    <a:pt x="14" y="145"/>
                  </a:cubicBezTo>
                  <a:cubicBezTo>
                    <a:pt x="18" y="154"/>
                    <a:pt x="27" y="158"/>
                    <a:pt x="31" y="165"/>
                  </a:cubicBezTo>
                  <a:cubicBezTo>
                    <a:pt x="44" y="198"/>
                    <a:pt x="68" y="226"/>
                    <a:pt x="96" y="239"/>
                  </a:cubicBezTo>
                  <a:cubicBezTo>
                    <a:pt x="99" y="239"/>
                    <a:pt x="99" y="243"/>
                    <a:pt x="102" y="243"/>
                  </a:cubicBezTo>
                  <a:cubicBezTo>
                    <a:pt x="210" y="324"/>
                    <a:pt x="375" y="368"/>
                    <a:pt x="484" y="405"/>
                  </a:cubicBezTo>
                  <a:cubicBezTo>
                    <a:pt x="774" y="513"/>
                    <a:pt x="1082" y="577"/>
                    <a:pt x="1369" y="702"/>
                  </a:cubicBezTo>
                  <a:cubicBezTo>
                    <a:pt x="1398" y="714"/>
                    <a:pt x="1424" y="720"/>
                    <a:pt x="1446" y="720"/>
                  </a:cubicBezTo>
                  <a:cubicBezTo>
                    <a:pt x="1589" y="720"/>
                    <a:pt x="1597" y="498"/>
                    <a:pt x="1437" y="425"/>
                  </a:cubicBezTo>
                  <a:cubicBezTo>
                    <a:pt x="1024" y="239"/>
                    <a:pt x="551" y="137"/>
                    <a:pt x="119" y="6"/>
                  </a:cubicBezTo>
                  <a:cubicBezTo>
                    <a:pt x="106" y="2"/>
                    <a:pt x="94" y="1"/>
                    <a:pt x="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27"/>
            <p:cNvSpPr/>
            <p:nvPr/>
          </p:nvSpPr>
          <p:spPr>
            <a:xfrm>
              <a:off x="1208444" y="2023454"/>
              <a:ext cx="40321" cy="45401"/>
            </a:xfrm>
            <a:custGeom>
              <a:avLst/>
              <a:gdLst/>
              <a:ahLst/>
              <a:cxnLst/>
              <a:rect l="l" t="t" r="r" b="b"/>
              <a:pathLst>
                <a:path w="1262" h="1421" extrusionOk="0">
                  <a:moveTo>
                    <a:pt x="143" y="0"/>
                  </a:moveTo>
                  <a:cubicBezTo>
                    <a:pt x="69" y="0"/>
                    <a:pt x="0" y="46"/>
                    <a:pt x="27" y="136"/>
                  </a:cubicBezTo>
                  <a:cubicBezTo>
                    <a:pt x="104" y="410"/>
                    <a:pt x="277" y="697"/>
                    <a:pt x="436" y="933"/>
                  </a:cubicBezTo>
                  <a:cubicBezTo>
                    <a:pt x="571" y="1129"/>
                    <a:pt x="747" y="1366"/>
                    <a:pt x="997" y="1416"/>
                  </a:cubicBezTo>
                  <a:cubicBezTo>
                    <a:pt x="1011" y="1419"/>
                    <a:pt x="1025" y="1420"/>
                    <a:pt x="1039" y="1420"/>
                  </a:cubicBezTo>
                  <a:cubicBezTo>
                    <a:pt x="1190" y="1420"/>
                    <a:pt x="1262" y="1255"/>
                    <a:pt x="1126" y="1146"/>
                  </a:cubicBezTo>
                  <a:cubicBezTo>
                    <a:pt x="936" y="998"/>
                    <a:pt x="808" y="862"/>
                    <a:pt x="675" y="656"/>
                  </a:cubicBezTo>
                  <a:cubicBezTo>
                    <a:pt x="544" y="450"/>
                    <a:pt x="432" y="210"/>
                    <a:pt x="254" y="41"/>
                  </a:cubicBezTo>
                  <a:cubicBezTo>
                    <a:pt x="225" y="14"/>
                    <a:pt x="184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27"/>
            <p:cNvSpPr/>
            <p:nvPr/>
          </p:nvSpPr>
          <p:spPr>
            <a:xfrm>
              <a:off x="1102721" y="2034636"/>
              <a:ext cx="14282" cy="47637"/>
            </a:xfrm>
            <a:custGeom>
              <a:avLst/>
              <a:gdLst/>
              <a:ahLst/>
              <a:cxnLst/>
              <a:rect l="l" t="t" r="r" b="b"/>
              <a:pathLst>
                <a:path w="447" h="1491" extrusionOk="0">
                  <a:moveTo>
                    <a:pt x="170" y="1"/>
                  </a:moveTo>
                  <a:cubicBezTo>
                    <a:pt x="140" y="1"/>
                    <a:pt x="113" y="18"/>
                    <a:pt x="102" y="63"/>
                  </a:cubicBezTo>
                  <a:cubicBezTo>
                    <a:pt x="38" y="327"/>
                    <a:pt x="55" y="610"/>
                    <a:pt x="48" y="880"/>
                  </a:cubicBezTo>
                  <a:cubicBezTo>
                    <a:pt x="44" y="1117"/>
                    <a:pt x="1" y="1289"/>
                    <a:pt x="177" y="1462"/>
                  </a:cubicBezTo>
                  <a:cubicBezTo>
                    <a:pt x="192" y="1478"/>
                    <a:pt x="209" y="1490"/>
                    <a:pt x="229" y="1490"/>
                  </a:cubicBezTo>
                  <a:cubicBezTo>
                    <a:pt x="239" y="1490"/>
                    <a:pt x="250" y="1487"/>
                    <a:pt x="261" y="1479"/>
                  </a:cubicBezTo>
                  <a:cubicBezTo>
                    <a:pt x="447" y="1350"/>
                    <a:pt x="383" y="1147"/>
                    <a:pt x="379" y="938"/>
                  </a:cubicBezTo>
                  <a:cubicBezTo>
                    <a:pt x="372" y="671"/>
                    <a:pt x="386" y="387"/>
                    <a:pt x="325" y="127"/>
                  </a:cubicBezTo>
                  <a:cubicBezTo>
                    <a:pt x="312" y="71"/>
                    <a:pt x="232" y="1"/>
                    <a:pt x="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27"/>
            <p:cNvSpPr/>
            <p:nvPr/>
          </p:nvSpPr>
          <p:spPr>
            <a:xfrm>
              <a:off x="950896" y="2001408"/>
              <a:ext cx="62271" cy="34059"/>
            </a:xfrm>
            <a:custGeom>
              <a:avLst/>
              <a:gdLst/>
              <a:ahLst/>
              <a:cxnLst/>
              <a:rect l="l" t="t" r="r" b="b"/>
              <a:pathLst>
                <a:path w="1949" h="1066" extrusionOk="0">
                  <a:moveTo>
                    <a:pt x="1663" y="1"/>
                  </a:moveTo>
                  <a:cubicBezTo>
                    <a:pt x="1399" y="1"/>
                    <a:pt x="1135" y="172"/>
                    <a:pt x="914" y="302"/>
                  </a:cubicBezTo>
                  <a:cubicBezTo>
                    <a:pt x="650" y="454"/>
                    <a:pt x="390" y="620"/>
                    <a:pt x="140" y="799"/>
                  </a:cubicBezTo>
                  <a:cubicBezTo>
                    <a:pt x="0" y="895"/>
                    <a:pt x="172" y="1066"/>
                    <a:pt x="318" y="1066"/>
                  </a:cubicBezTo>
                  <a:cubicBezTo>
                    <a:pt x="346" y="1066"/>
                    <a:pt x="373" y="1059"/>
                    <a:pt x="397" y="1045"/>
                  </a:cubicBezTo>
                  <a:cubicBezTo>
                    <a:pt x="846" y="775"/>
                    <a:pt x="1272" y="386"/>
                    <a:pt x="1792" y="258"/>
                  </a:cubicBezTo>
                  <a:cubicBezTo>
                    <a:pt x="1948" y="217"/>
                    <a:pt x="1772" y="1"/>
                    <a:pt x="1671" y="1"/>
                  </a:cubicBezTo>
                  <a:cubicBezTo>
                    <a:pt x="1668" y="1"/>
                    <a:pt x="166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27"/>
            <p:cNvSpPr/>
            <p:nvPr/>
          </p:nvSpPr>
          <p:spPr>
            <a:xfrm>
              <a:off x="923483" y="1883030"/>
              <a:ext cx="68724" cy="14026"/>
            </a:xfrm>
            <a:custGeom>
              <a:avLst/>
              <a:gdLst/>
              <a:ahLst/>
              <a:cxnLst/>
              <a:rect l="l" t="t" r="r" b="b"/>
              <a:pathLst>
                <a:path w="2151" h="439" extrusionOk="0">
                  <a:moveTo>
                    <a:pt x="1755" y="1"/>
                  </a:moveTo>
                  <a:cubicBezTo>
                    <a:pt x="1237" y="1"/>
                    <a:pt x="718" y="108"/>
                    <a:pt x="200" y="124"/>
                  </a:cubicBezTo>
                  <a:cubicBezTo>
                    <a:pt x="1" y="128"/>
                    <a:pt x="99" y="398"/>
                    <a:pt x="247" y="415"/>
                  </a:cubicBezTo>
                  <a:cubicBezTo>
                    <a:pt x="376" y="432"/>
                    <a:pt x="505" y="439"/>
                    <a:pt x="635" y="439"/>
                  </a:cubicBezTo>
                  <a:cubicBezTo>
                    <a:pt x="1060" y="439"/>
                    <a:pt x="1491" y="365"/>
                    <a:pt x="1910" y="347"/>
                  </a:cubicBezTo>
                  <a:cubicBezTo>
                    <a:pt x="2150" y="334"/>
                    <a:pt x="2069" y="6"/>
                    <a:pt x="1863" y="3"/>
                  </a:cubicBezTo>
                  <a:cubicBezTo>
                    <a:pt x="1827" y="2"/>
                    <a:pt x="1791" y="1"/>
                    <a:pt x="1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27"/>
            <p:cNvSpPr/>
            <p:nvPr/>
          </p:nvSpPr>
          <p:spPr>
            <a:xfrm>
              <a:off x="918850" y="1768104"/>
              <a:ext cx="74507" cy="19170"/>
            </a:xfrm>
            <a:custGeom>
              <a:avLst/>
              <a:gdLst/>
              <a:ahLst/>
              <a:cxnLst/>
              <a:rect l="l" t="t" r="r" b="b"/>
              <a:pathLst>
                <a:path w="2332" h="600" extrusionOk="0">
                  <a:moveTo>
                    <a:pt x="475" y="1"/>
                  </a:moveTo>
                  <a:cubicBezTo>
                    <a:pt x="362" y="1"/>
                    <a:pt x="249" y="9"/>
                    <a:pt x="136" y="28"/>
                  </a:cubicBezTo>
                  <a:cubicBezTo>
                    <a:pt x="1" y="51"/>
                    <a:pt x="126" y="267"/>
                    <a:pt x="224" y="271"/>
                  </a:cubicBezTo>
                  <a:cubicBezTo>
                    <a:pt x="866" y="301"/>
                    <a:pt x="1454" y="480"/>
                    <a:pt x="2083" y="596"/>
                  </a:cubicBezTo>
                  <a:cubicBezTo>
                    <a:pt x="2098" y="598"/>
                    <a:pt x="2113" y="600"/>
                    <a:pt x="2127" y="600"/>
                  </a:cubicBezTo>
                  <a:cubicBezTo>
                    <a:pt x="2327" y="600"/>
                    <a:pt x="2332" y="325"/>
                    <a:pt x="2123" y="287"/>
                  </a:cubicBezTo>
                  <a:cubicBezTo>
                    <a:pt x="1587" y="198"/>
                    <a:pt x="1030" y="1"/>
                    <a:pt x="4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27"/>
            <p:cNvSpPr/>
            <p:nvPr/>
          </p:nvSpPr>
          <p:spPr>
            <a:xfrm>
              <a:off x="1011505" y="1660877"/>
              <a:ext cx="34921" cy="38691"/>
            </a:xfrm>
            <a:custGeom>
              <a:avLst/>
              <a:gdLst/>
              <a:ahLst/>
              <a:cxnLst/>
              <a:rect l="l" t="t" r="r" b="b"/>
              <a:pathLst>
                <a:path w="1093" h="1211" extrusionOk="0">
                  <a:moveTo>
                    <a:pt x="137" y="1"/>
                  </a:moveTo>
                  <a:cubicBezTo>
                    <a:pt x="131" y="1"/>
                    <a:pt x="125" y="2"/>
                    <a:pt x="118" y="4"/>
                  </a:cubicBezTo>
                  <a:cubicBezTo>
                    <a:pt x="98" y="11"/>
                    <a:pt x="78" y="18"/>
                    <a:pt x="58" y="25"/>
                  </a:cubicBezTo>
                  <a:cubicBezTo>
                    <a:pt x="17" y="42"/>
                    <a:pt x="0" y="99"/>
                    <a:pt x="11" y="136"/>
                  </a:cubicBezTo>
                  <a:cubicBezTo>
                    <a:pt x="108" y="531"/>
                    <a:pt x="470" y="772"/>
                    <a:pt x="672" y="1106"/>
                  </a:cubicBezTo>
                  <a:cubicBezTo>
                    <a:pt x="714" y="1177"/>
                    <a:pt x="803" y="1210"/>
                    <a:pt x="882" y="1210"/>
                  </a:cubicBezTo>
                  <a:cubicBezTo>
                    <a:pt x="996" y="1210"/>
                    <a:pt x="1093" y="1143"/>
                    <a:pt x="1017" y="1025"/>
                  </a:cubicBezTo>
                  <a:cubicBezTo>
                    <a:pt x="882" y="812"/>
                    <a:pt x="706" y="639"/>
                    <a:pt x="538" y="457"/>
                  </a:cubicBezTo>
                  <a:cubicBezTo>
                    <a:pt x="460" y="372"/>
                    <a:pt x="379" y="288"/>
                    <a:pt x="315" y="193"/>
                  </a:cubicBezTo>
                  <a:cubicBezTo>
                    <a:pt x="286" y="153"/>
                    <a:pt x="210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76" name="Google Shape;976;p27"/>
          <p:cNvSpPr/>
          <p:nvPr/>
        </p:nvSpPr>
        <p:spPr>
          <a:xfrm>
            <a:off x="8195000" y="229463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7" name="Google Shape;977;p27"/>
          <p:cNvSpPr/>
          <p:nvPr/>
        </p:nvSpPr>
        <p:spPr>
          <a:xfrm rot="2209237">
            <a:off x="8773029" y="571836"/>
            <a:ext cx="160797" cy="158947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8" name="Google Shape;978;p27"/>
          <p:cNvSpPr/>
          <p:nvPr/>
        </p:nvSpPr>
        <p:spPr>
          <a:xfrm rot="2209237">
            <a:off x="7501079" y="1050061"/>
            <a:ext cx="160797" cy="158947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9" name="Google Shape;979;p27"/>
          <p:cNvSpPr/>
          <p:nvPr/>
        </p:nvSpPr>
        <p:spPr>
          <a:xfrm>
            <a:off x="7535850" y="442263"/>
            <a:ext cx="268173" cy="194470"/>
          </a:xfrm>
          <a:custGeom>
            <a:avLst/>
            <a:gdLst/>
            <a:ahLst/>
            <a:cxnLst/>
            <a:rect l="l" t="t" r="r" b="b"/>
            <a:pathLst>
              <a:path w="7168" h="5198" extrusionOk="0">
                <a:moveTo>
                  <a:pt x="5467" y="1"/>
                </a:moveTo>
                <a:cubicBezTo>
                  <a:pt x="4475" y="1"/>
                  <a:pt x="3844" y="1080"/>
                  <a:pt x="3880" y="2028"/>
                </a:cubicBezTo>
                <a:cubicBezTo>
                  <a:pt x="3880" y="2028"/>
                  <a:pt x="2956" y="1084"/>
                  <a:pt x="2052" y="1084"/>
                </a:cubicBezTo>
                <a:cubicBezTo>
                  <a:pt x="1687" y="1084"/>
                  <a:pt x="1324" y="1239"/>
                  <a:pt x="1027" y="1673"/>
                </a:cubicBezTo>
                <a:cubicBezTo>
                  <a:pt x="0" y="3177"/>
                  <a:pt x="1781" y="4285"/>
                  <a:pt x="2889" y="4684"/>
                </a:cubicBezTo>
                <a:cubicBezTo>
                  <a:pt x="3998" y="5079"/>
                  <a:pt x="4988" y="5198"/>
                  <a:pt x="4988" y="5198"/>
                </a:cubicBezTo>
                <a:cubicBezTo>
                  <a:pt x="4988" y="5198"/>
                  <a:pt x="6110" y="3941"/>
                  <a:pt x="6708" y="2423"/>
                </a:cubicBezTo>
                <a:cubicBezTo>
                  <a:pt x="7168" y="1258"/>
                  <a:pt x="6843" y="129"/>
                  <a:pt x="5600" y="7"/>
                </a:cubicBezTo>
                <a:cubicBezTo>
                  <a:pt x="5555" y="3"/>
                  <a:pt x="5511" y="1"/>
                  <a:pt x="546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0" name="Google Shape;980;p27"/>
          <p:cNvSpPr/>
          <p:nvPr/>
        </p:nvSpPr>
        <p:spPr>
          <a:xfrm rot="10800000" flipH="1">
            <a:off x="-4385" y="4061805"/>
            <a:ext cx="640745" cy="985667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1" name="Google Shape;981;p27"/>
          <p:cNvSpPr/>
          <p:nvPr/>
        </p:nvSpPr>
        <p:spPr>
          <a:xfrm flipH="1">
            <a:off x="383795" y="3814558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2" name="Google Shape;982;p27"/>
          <p:cNvSpPr/>
          <p:nvPr/>
        </p:nvSpPr>
        <p:spPr>
          <a:xfrm flipH="1">
            <a:off x="628438" y="4824038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3" name="Google Shape;983;p27"/>
          <p:cNvSpPr/>
          <p:nvPr/>
        </p:nvSpPr>
        <p:spPr>
          <a:xfrm flipH="1">
            <a:off x="1657613" y="4599413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4" name="Google Shape;984;p27"/>
          <p:cNvSpPr/>
          <p:nvPr/>
        </p:nvSpPr>
        <p:spPr>
          <a:xfrm flipH="1">
            <a:off x="383795" y="292258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5" name="Google Shape;985;p27"/>
          <p:cNvSpPr/>
          <p:nvPr/>
        </p:nvSpPr>
        <p:spPr>
          <a:xfrm flipH="1">
            <a:off x="8773026" y="4599413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483294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1_Background">
    <p:spTree>
      <p:nvGrpSpPr>
        <p:cNvPr id="1" name="Shape 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3" name="Google Shape;963;p27"/>
          <p:cNvGrpSpPr/>
          <p:nvPr/>
        </p:nvGrpSpPr>
        <p:grpSpPr>
          <a:xfrm>
            <a:off x="7842664" y="539498"/>
            <a:ext cx="860132" cy="881281"/>
            <a:chOff x="918850" y="1629150"/>
            <a:chExt cx="442250" cy="453124"/>
          </a:xfrm>
        </p:grpSpPr>
        <p:sp>
          <p:nvSpPr>
            <p:cNvPr id="964" name="Google Shape;964;p27"/>
            <p:cNvSpPr/>
            <p:nvPr/>
          </p:nvSpPr>
          <p:spPr>
            <a:xfrm>
              <a:off x="1015722" y="1741872"/>
              <a:ext cx="267869" cy="245600"/>
            </a:xfrm>
            <a:custGeom>
              <a:avLst/>
              <a:gdLst/>
              <a:ahLst/>
              <a:cxnLst/>
              <a:rect l="l" t="t" r="r" b="b"/>
              <a:pathLst>
                <a:path w="8384" h="7687" extrusionOk="0">
                  <a:moveTo>
                    <a:pt x="3609" y="0"/>
                  </a:moveTo>
                  <a:cubicBezTo>
                    <a:pt x="2511" y="0"/>
                    <a:pt x="1440" y="451"/>
                    <a:pt x="763" y="1473"/>
                  </a:cubicBezTo>
                  <a:cubicBezTo>
                    <a:pt x="753" y="1488"/>
                    <a:pt x="742" y="1494"/>
                    <a:pt x="732" y="1494"/>
                  </a:cubicBezTo>
                  <a:cubicBezTo>
                    <a:pt x="716" y="1494"/>
                    <a:pt x="702" y="1480"/>
                    <a:pt x="690" y="1460"/>
                  </a:cubicBezTo>
                  <a:cubicBezTo>
                    <a:pt x="199" y="2305"/>
                    <a:pt x="0" y="3343"/>
                    <a:pt x="0" y="4282"/>
                  </a:cubicBezTo>
                  <a:cubicBezTo>
                    <a:pt x="0" y="4508"/>
                    <a:pt x="24" y="4731"/>
                    <a:pt x="64" y="4945"/>
                  </a:cubicBezTo>
                  <a:cubicBezTo>
                    <a:pt x="111" y="4099"/>
                    <a:pt x="433" y="3241"/>
                    <a:pt x="913" y="2619"/>
                  </a:cubicBezTo>
                  <a:cubicBezTo>
                    <a:pt x="1503" y="1857"/>
                    <a:pt x="2437" y="1440"/>
                    <a:pt x="3379" y="1440"/>
                  </a:cubicBezTo>
                  <a:cubicBezTo>
                    <a:pt x="3844" y="1440"/>
                    <a:pt x="4312" y="1542"/>
                    <a:pt x="4741" y="1754"/>
                  </a:cubicBezTo>
                  <a:cubicBezTo>
                    <a:pt x="5985" y="2365"/>
                    <a:pt x="6505" y="4059"/>
                    <a:pt x="5403" y="5082"/>
                  </a:cubicBezTo>
                  <a:cubicBezTo>
                    <a:pt x="5075" y="5387"/>
                    <a:pt x="4597" y="5552"/>
                    <a:pt x="4131" y="5552"/>
                  </a:cubicBezTo>
                  <a:cubicBezTo>
                    <a:pt x="3511" y="5552"/>
                    <a:pt x="2912" y="5260"/>
                    <a:pt x="2713" y="4616"/>
                  </a:cubicBezTo>
                  <a:cubicBezTo>
                    <a:pt x="2506" y="3952"/>
                    <a:pt x="2911" y="3302"/>
                    <a:pt x="3480" y="3302"/>
                  </a:cubicBezTo>
                  <a:cubicBezTo>
                    <a:pt x="3644" y="3302"/>
                    <a:pt x="3821" y="3355"/>
                    <a:pt x="4001" y="3477"/>
                  </a:cubicBezTo>
                  <a:cubicBezTo>
                    <a:pt x="4070" y="3525"/>
                    <a:pt x="4072" y="3671"/>
                    <a:pt x="3988" y="3671"/>
                  </a:cubicBezTo>
                  <a:cubicBezTo>
                    <a:pt x="3977" y="3671"/>
                    <a:pt x="3964" y="3669"/>
                    <a:pt x="3950" y="3663"/>
                  </a:cubicBezTo>
                  <a:cubicBezTo>
                    <a:pt x="3859" y="3628"/>
                    <a:pt x="3775" y="3612"/>
                    <a:pt x="3699" y="3612"/>
                  </a:cubicBezTo>
                  <a:cubicBezTo>
                    <a:pt x="2974" y="3612"/>
                    <a:pt x="2903" y="5041"/>
                    <a:pt x="4045" y="5041"/>
                  </a:cubicBezTo>
                  <a:cubicBezTo>
                    <a:pt x="4151" y="5041"/>
                    <a:pt x="4268" y="5028"/>
                    <a:pt x="4396" y="5001"/>
                  </a:cubicBezTo>
                  <a:cubicBezTo>
                    <a:pt x="5322" y="4809"/>
                    <a:pt x="5745" y="3886"/>
                    <a:pt x="5346" y="3008"/>
                  </a:cubicBezTo>
                  <a:cubicBezTo>
                    <a:pt x="4990" y="2221"/>
                    <a:pt x="4271" y="1890"/>
                    <a:pt x="3513" y="1890"/>
                  </a:cubicBezTo>
                  <a:cubicBezTo>
                    <a:pt x="2620" y="1890"/>
                    <a:pt x="1673" y="2349"/>
                    <a:pt x="1203" y="3065"/>
                  </a:cubicBezTo>
                  <a:cubicBezTo>
                    <a:pt x="520" y="4106"/>
                    <a:pt x="297" y="5823"/>
                    <a:pt x="1233" y="6790"/>
                  </a:cubicBezTo>
                  <a:cubicBezTo>
                    <a:pt x="1869" y="7448"/>
                    <a:pt x="2849" y="7687"/>
                    <a:pt x="3753" y="7687"/>
                  </a:cubicBezTo>
                  <a:cubicBezTo>
                    <a:pt x="3874" y="7687"/>
                    <a:pt x="3992" y="7682"/>
                    <a:pt x="4109" y="7674"/>
                  </a:cubicBezTo>
                  <a:cubicBezTo>
                    <a:pt x="6732" y="7499"/>
                    <a:pt x="8384" y="5073"/>
                    <a:pt x="7468" y="2545"/>
                  </a:cubicBezTo>
                  <a:cubicBezTo>
                    <a:pt x="6901" y="977"/>
                    <a:pt x="5225" y="0"/>
                    <a:pt x="36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27"/>
            <p:cNvSpPr/>
            <p:nvPr/>
          </p:nvSpPr>
          <p:spPr>
            <a:xfrm>
              <a:off x="1016680" y="1729347"/>
              <a:ext cx="282406" cy="275153"/>
            </a:xfrm>
            <a:custGeom>
              <a:avLst/>
              <a:gdLst/>
              <a:ahLst/>
              <a:cxnLst/>
              <a:rect l="l" t="t" r="r" b="b"/>
              <a:pathLst>
                <a:path w="8839" h="8612" extrusionOk="0">
                  <a:moveTo>
                    <a:pt x="3937" y="1"/>
                  </a:moveTo>
                  <a:cubicBezTo>
                    <a:pt x="2672" y="1"/>
                    <a:pt x="1101" y="550"/>
                    <a:pt x="639" y="1754"/>
                  </a:cubicBezTo>
                  <a:cubicBezTo>
                    <a:pt x="632" y="1778"/>
                    <a:pt x="643" y="1822"/>
                    <a:pt x="660" y="1852"/>
                  </a:cubicBezTo>
                  <a:cubicBezTo>
                    <a:pt x="672" y="1872"/>
                    <a:pt x="686" y="1886"/>
                    <a:pt x="702" y="1886"/>
                  </a:cubicBezTo>
                  <a:cubicBezTo>
                    <a:pt x="712" y="1886"/>
                    <a:pt x="723" y="1880"/>
                    <a:pt x="733" y="1865"/>
                  </a:cubicBezTo>
                  <a:cubicBezTo>
                    <a:pt x="1410" y="843"/>
                    <a:pt x="2481" y="392"/>
                    <a:pt x="3579" y="392"/>
                  </a:cubicBezTo>
                  <a:cubicBezTo>
                    <a:pt x="5195" y="392"/>
                    <a:pt x="6871" y="1369"/>
                    <a:pt x="7438" y="2937"/>
                  </a:cubicBezTo>
                  <a:cubicBezTo>
                    <a:pt x="8354" y="5465"/>
                    <a:pt x="6702" y="7891"/>
                    <a:pt x="4079" y="8066"/>
                  </a:cubicBezTo>
                  <a:cubicBezTo>
                    <a:pt x="3962" y="8074"/>
                    <a:pt x="3844" y="8079"/>
                    <a:pt x="3723" y="8079"/>
                  </a:cubicBezTo>
                  <a:cubicBezTo>
                    <a:pt x="2819" y="8079"/>
                    <a:pt x="1839" y="7840"/>
                    <a:pt x="1203" y="7182"/>
                  </a:cubicBezTo>
                  <a:cubicBezTo>
                    <a:pt x="267" y="6215"/>
                    <a:pt x="490" y="4498"/>
                    <a:pt x="1173" y="3457"/>
                  </a:cubicBezTo>
                  <a:cubicBezTo>
                    <a:pt x="1643" y="2741"/>
                    <a:pt x="2590" y="2282"/>
                    <a:pt x="3483" y="2282"/>
                  </a:cubicBezTo>
                  <a:cubicBezTo>
                    <a:pt x="4241" y="2282"/>
                    <a:pt x="4960" y="2613"/>
                    <a:pt x="5316" y="3400"/>
                  </a:cubicBezTo>
                  <a:cubicBezTo>
                    <a:pt x="5715" y="4278"/>
                    <a:pt x="5292" y="5201"/>
                    <a:pt x="4366" y="5393"/>
                  </a:cubicBezTo>
                  <a:cubicBezTo>
                    <a:pt x="4238" y="5420"/>
                    <a:pt x="4121" y="5433"/>
                    <a:pt x="4015" y="5433"/>
                  </a:cubicBezTo>
                  <a:cubicBezTo>
                    <a:pt x="2873" y="5433"/>
                    <a:pt x="2944" y="4004"/>
                    <a:pt x="3669" y="4004"/>
                  </a:cubicBezTo>
                  <a:cubicBezTo>
                    <a:pt x="3745" y="4004"/>
                    <a:pt x="3829" y="4020"/>
                    <a:pt x="3920" y="4055"/>
                  </a:cubicBezTo>
                  <a:cubicBezTo>
                    <a:pt x="3934" y="4061"/>
                    <a:pt x="3947" y="4063"/>
                    <a:pt x="3958" y="4063"/>
                  </a:cubicBezTo>
                  <a:cubicBezTo>
                    <a:pt x="4042" y="4063"/>
                    <a:pt x="4040" y="3917"/>
                    <a:pt x="3971" y="3869"/>
                  </a:cubicBezTo>
                  <a:cubicBezTo>
                    <a:pt x="3791" y="3747"/>
                    <a:pt x="3614" y="3694"/>
                    <a:pt x="3450" y="3694"/>
                  </a:cubicBezTo>
                  <a:cubicBezTo>
                    <a:pt x="2881" y="3694"/>
                    <a:pt x="2476" y="4344"/>
                    <a:pt x="2683" y="5008"/>
                  </a:cubicBezTo>
                  <a:cubicBezTo>
                    <a:pt x="2882" y="5652"/>
                    <a:pt x="3481" y="5944"/>
                    <a:pt x="4101" y="5944"/>
                  </a:cubicBezTo>
                  <a:cubicBezTo>
                    <a:pt x="4567" y="5944"/>
                    <a:pt x="5045" y="5779"/>
                    <a:pt x="5373" y="5474"/>
                  </a:cubicBezTo>
                  <a:cubicBezTo>
                    <a:pt x="6475" y="4451"/>
                    <a:pt x="5955" y="2757"/>
                    <a:pt x="4711" y="2146"/>
                  </a:cubicBezTo>
                  <a:cubicBezTo>
                    <a:pt x="4282" y="1934"/>
                    <a:pt x="3814" y="1832"/>
                    <a:pt x="3349" y="1832"/>
                  </a:cubicBezTo>
                  <a:cubicBezTo>
                    <a:pt x="2407" y="1832"/>
                    <a:pt x="1473" y="2249"/>
                    <a:pt x="883" y="3011"/>
                  </a:cubicBezTo>
                  <a:cubicBezTo>
                    <a:pt x="403" y="3633"/>
                    <a:pt x="81" y="4491"/>
                    <a:pt x="34" y="5337"/>
                  </a:cubicBezTo>
                  <a:cubicBezTo>
                    <a:pt x="0" y="5894"/>
                    <a:pt x="85" y="6448"/>
                    <a:pt x="331" y="6928"/>
                  </a:cubicBezTo>
                  <a:cubicBezTo>
                    <a:pt x="913" y="8057"/>
                    <a:pt x="2210" y="8540"/>
                    <a:pt x="3413" y="8604"/>
                  </a:cubicBezTo>
                  <a:cubicBezTo>
                    <a:pt x="3505" y="8609"/>
                    <a:pt x="3596" y="8611"/>
                    <a:pt x="3687" y="8611"/>
                  </a:cubicBezTo>
                  <a:cubicBezTo>
                    <a:pt x="6555" y="8611"/>
                    <a:pt x="8838" y="6266"/>
                    <a:pt x="8121" y="3281"/>
                  </a:cubicBezTo>
                  <a:cubicBezTo>
                    <a:pt x="7685" y="1474"/>
                    <a:pt x="6215" y="230"/>
                    <a:pt x="4377" y="24"/>
                  </a:cubicBezTo>
                  <a:cubicBezTo>
                    <a:pt x="4236" y="9"/>
                    <a:pt x="4089" y="1"/>
                    <a:pt x="3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27"/>
            <p:cNvSpPr/>
            <p:nvPr/>
          </p:nvSpPr>
          <p:spPr>
            <a:xfrm>
              <a:off x="1150678" y="1629150"/>
              <a:ext cx="11694" cy="53037"/>
            </a:xfrm>
            <a:custGeom>
              <a:avLst/>
              <a:gdLst/>
              <a:ahLst/>
              <a:cxnLst/>
              <a:rect l="l" t="t" r="r" b="b"/>
              <a:pathLst>
                <a:path w="366" h="1660" extrusionOk="0">
                  <a:moveTo>
                    <a:pt x="123" y="0"/>
                  </a:moveTo>
                  <a:cubicBezTo>
                    <a:pt x="74" y="0"/>
                    <a:pt x="34" y="29"/>
                    <a:pt x="30" y="102"/>
                  </a:cubicBezTo>
                  <a:cubicBezTo>
                    <a:pt x="0" y="581"/>
                    <a:pt x="34" y="1088"/>
                    <a:pt x="105" y="1562"/>
                  </a:cubicBezTo>
                  <a:cubicBezTo>
                    <a:pt x="112" y="1606"/>
                    <a:pt x="167" y="1660"/>
                    <a:pt x="210" y="1660"/>
                  </a:cubicBezTo>
                  <a:cubicBezTo>
                    <a:pt x="232" y="1660"/>
                    <a:pt x="250" y="1645"/>
                    <a:pt x="257" y="1609"/>
                  </a:cubicBezTo>
                  <a:cubicBezTo>
                    <a:pt x="334" y="1149"/>
                    <a:pt x="365" y="649"/>
                    <a:pt x="331" y="183"/>
                  </a:cubicBezTo>
                  <a:cubicBezTo>
                    <a:pt x="325" y="88"/>
                    <a:pt x="209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27"/>
            <p:cNvSpPr/>
            <p:nvPr/>
          </p:nvSpPr>
          <p:spPr>
            <a:xfrm>
              <a:off x="1248317" y="1682188"/>
              <a:ext cx="31151" cy="46296"/>
            </a:xfrm>
            <a:custGeom>
              <a:avLst/>
              <a:gdLst/>
              <a:ahLst/>
              <a:cxnLst/>
              <a:rect l="l" t="t" r="r" b="b"/>
              <a:pathLst>
                <a:path w="975" h="1449" extrusionOk="0">
                  <a:moveTo>
                    <a:pt x="755" y="0"/>
                  </a:moveTo>
                  <a:cubicBezTo>
                    <a:pt x="727" y="0"/>
                    <a:pt x="701" y="12"/>
                    <a:pt x="681" y="40"/>
                  </a:cubicBezTo>
                  <a:cubicBezTo>
                    <a:pt x="414" y="412"/>
                    <a:pt x="84" y="881"/>
                    <a:pt x="6" y="1341"/>
                  </a:cubicBezTo>
                  <a:cubicBezTo>
                    <a:pt x="1" y="1381"/>
                    <a:pt x="27" y="1448"/>
                    <a:pt x="66" y="1448"/>
                  </a:cubicBezTo>
                  <a:cubicBezTo>
                    <a:pt x="77" y="1448"/>
                    <a:pt x="88" y="1444"/>
                    <a:pt x="101" y="1432"/>
                  </a:cubicBezTo>
                  <a:cubicBezTo>
                    <a:pt x="263" y="1281"/>
                    <a:pt x="374" y="1064"/>
                    <a:pt x="492" y="878"/>
                  </a:cubicBezTo>
                  <a:cubicBezTo>
                    <a:pt x="624" y="669"/>
                    <a:pt x="770" y="462"/>
                    <a:pt x="908" y="253"/>
                  </a:cubicBezTo>
                  <a:cubicBezTo>
                    <a:pt x="974" y="153"/>
                    <a:pt x="854" y="0"/>
                    <a:pt x="7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27"/>
            <p:cNvSpPr/>
            <p:nvPr/>
          </p:nvSpPr>
          <p:spPr>
            <a:xfrm>
              <a:off x="1308638" y="1782322"/>
              <a:ext cx="52462" cy="28084"/>
            </a:xfrm>
            <a:custGeom>
              <a:avLst/>
              <a:gdLst/>
              <a:ahLst/>
              <a:cxnLst/>
              <a:rect l="l" t="t" r="r" b="b"/>
              <a:pathLst>
                <a:path w="1642" h="879" extrusionOk="0">
                  <a:moveTo>
                    <a:pt x="1421" y="0"/>
                  </a:moveTo>
                  <a:cubicBezTo>
                    <a:pt x="1402" y="0"/>
                    <a:pt x="1383" y="6"/>
                    <a:pt x="1365" y="18"/>
                  </a:cubicBezTo>
                  <a:cubicBezTo>
                    <a:pt x="1112" y="201"/>
                    <a:pt x="855" y="309"/>
                    <a:pt x="561" y="410"/>
                  </a:cubicBezTo>
                  <a:cubicBezTo>
                    <a:pt x="351" y="485"/>
                    <a:pt x="17" y="566"/>
                    <a:pt x="0" y="829"/>
                  </a:cubicBezTo>
                  <a:cubicBezTo>
                    <a:pt x="0" y="846"/>
                    <a:pt x="7" y="876"/>
                    <a:pt x="30" y="876"/>
                  </a:cubicBezTo>
                  <a:cubicBezTo>
                    <a:pt x="41" y="878"/>
                    <a:pt x="53" y="879"/>
                    <a:pt x="64" y="879"/>
                  </a:cubicBezTo>
                  <a:cubicBezTo>
                    <a:pt x="153" y="879"/>
                    <a:pt x="230" y="832"/>
                    <a:pt x="314" y="799"/>
                  </a:cubicBezTo>
                  <a:cubicBezTo>
                    <a:pt x="459" y="742"/>
                    <a:pt x="608" y="698"/>
                    <a:pt x="757" y="650"/>
                  </a:cubicBezTo>
                  <a:cubicBezTo>
                    <a:pt x="1031" y="563"/>
                    <a:pt x="1372" y="478"/>
                    <a:pt x="1565" y="252"/>
                  </a:cubicBezTo>
                  <a:cubicBezTo>
                    <a:pt x="1641" y="163"/>
                    <a:pt x="1526" y="0"/>
                    <a:pt x="14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27"/>
            <p:cNvSpPr/>
            <p:nvPr/>
          </p:nvSpPr>
          <p:spPr>
            <a:xfrm>
              <a:off x="1297711" y="1901817"/>
              <a:ext cx="51056" cy="23004"/>
            </a:xfrm>
            <a:custGeom>
              <a:avLst/>
              <a:gdLst/>
              <a:ahLst/>
              <a:cxnLst/>
              <a:rect l="l" t="t" r="r" b="b"/>
              <a:pathLst>
                <a:path w="1598" h="720" extrusionOk="0">
                  <a:moveTo>
                    <a:pt x="84" y="1"/>
                  </a:moveTo>
                  <a:cubicBezTo>
                    <a:pt x="16" y="1"/>
                    <a:pt x="1" y="70"/>
                    <a:pt x="21" y="137"/>
                  </a:cubicBezTo>
                  <a:cubicBezTo>
                    <a:pt x="18" y="141"/>
                    <a:pt x="14" y="145"/>
                    <a:pt x="14" y="145"/>
                  </a:cubicBezTo>
                  <a:cubicBezTo>
                    <a:pt x="18" y="154"/>
                    <a:pt x="27" y="158"/>
                    <a:pt x="31" y="165"/>
                  </a:cubicBezTo>
                  <a:cubicBezTo>
                    <a:pt x="44" y="198"/>
                    <a:pt x="68" y="226"/>
                    <a:pt x="96" y="239"/>
                  </a:cubicBezTo>
                  <a:cubicBezTo>
                    <a:pt x="99" y="239"/>
                    <a:pt x="99" y="243"/>
                    <a:pt x="102" y="243"/>
                  </a:cubicBezTo>
                  <a:cubicBezTo>
                    <a:pt x="210" y="324"/>
                    <a:pt x="375" y="368"/>
                    <a:pt x="484" y="405"/>
                  </a:cubicBezTo>
                  <a:cubicBezTo>
                    <a:pt x="774" y="513"/>
                    <a:pt x="1082" y="577"/>
                    <a:pt x="1369" y="702"/>
                  </a:cubicBezTo>
                  <a:cubicBezTo>
                    <a:pt x="1398" y="714"/>
                    <a:pt x="1424" y="720"/>
                    <a:pt x="1446" y="720"/>
                  </a:cubicBezTo>
                  <a:cubicBezTo>
                    <a:pt x="1589" y="720"/>
                    <a:pt x="1597" y="498"/>
                    <a:pt x="1437" y="425"/>
                  </a:cubicBezTo>
                  <a:cubicBezTo>
                    <a:pt x="1024" y="239"/>
                    <a:pt x="551" y="137"/>
                    <a:pt x="119" y="6"/>
                  </a:cubicBezTo>
                  <a:cubicBezTo>
                    <a:pt x="106" y="2"/>
                    <a:pt x="94" y="1"/>
                    <a:pt x="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27"/>
            <p:cNvSpPr/>
            <p:nvPr/>
          </p:nvSpPr>
          <p:spPr>
            <a:xfrm>
              <a:off x="1208444" y="2023454"/>
              <a:ext cx="40321" cy="45401"/>
            </a:xfrm>
            <a:custGeom>
              <a:avLst/>
              <a:gdLst/>
              <a:ahLst/>
              <a:cxnLst/>
              <a:rect l="l" t="t" r="r" b="b"/>
              <a:pathLst>
                <a:path w="1262" h="1421" extrusionOk="0">
                  <a:moveTo>
                    <a:pt x="143" y="0"/>
                  </a:moveTo>
                  <a:cubicBezTo>
                    <a:pt x="69" y="0"/>
                    <a:pt x="0" y="46"/>
                    <a:pt x="27" y="136"/>
                  </a:cubicBezTo>
                  <a:cubicBezTo>
                    <a:pt x="104" y="410"/>
                    <a:pt x="277" y="697"/>
                    <a:pt x="436" y="933"/>
                  </a:cubicBezTo>
                  <a:cubicBezTo>
                    <a:pt x="571" y="1129"/>
                    <a:pt x="747" y="1366"/>
                    <a:pt x="997" y="1416"/>
                  </a:cubicBezTo>
                  <a:cubicBezTo>
                    <a:pt x="1011" y="1419"/>
                    <a:pt x="1025" y="1420"/>
                    <a:pt x="1039" y="1420"/>
                  </a:cubicBezTo>
                  <a:cubicBezTo>
                    <a:pt x="1190" y="1420"/>
                    <a:pt x="1262" y="1255"/>
                    <a:pt x="1126" y="1146"/>
                  </a:cubicBezTo>
                  <a:cubicBezTo>
                    <a:pt x="936" y="998"/>
                    <a:pt x="808" y="862"/>
                    <a:pt x="675" y="656"/>
                  </a:cubicBezTo>
                  <a:cubicBezTo>
                    <a:pt x="544" y="450"/>
                    <a:pt x="432" y="210"/>
                    <a:pt x="254" y="41"/>
                  </a:cubicBezTo>
                  <a:cubicBezTo>
                    <a:pt x="225" y="14"/>
                    <a:pt x="184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27"/>
            <p:cNvSpPr/>
            <p:nvPr/>
          </p:nvSpPr>
          <p:spPr>
            <a:xfrm>
              <a:off x="1102721" y="2034636"/>
              <a:ext cx="14282" cy="47637"/>
            </a:xfrm>
            <a:custGeom>
              <a:avLst/>
              <a:gdLst/>
              <a:ahLst/>
              <a:cxnLst/>
              <a:rect l="l" t="t" r="r" b="b"/>
              <a:pathLst>
                <a:path w="447" h="1491" extrusionOk="0">
                  <a:moveTo>
                    <a:pt x="170" y="1"/>
                  </a:moveTo>
                  <a:cubicBezTo>
                    <a:pt x="140" y="1"/>
                    <a:pt x="113" y="18"/>
                    <a:pt x="102" y="63"/>
                  </a:cubicBezTo>
                  <a:cubicBezTo>
                    <a:pt x="38" y="327"/>
                    <a:pt x="55" y="610"/>
                    <a:pt x="48" y="880"/>
                  </a:cubicBezTo>
                  <a:cubicBezTo>
                    <a:pt x="44" y="1117"/>
                    <a:pt x="1" y="1289"/>
                    <a:pt x="177" y="1462"/>
                  </a:cubicBezTo>
                  <a:cubicBezTo>
                    <a:pt x="192" y="1478"/>
                    <a:pt x="209" y="1490"/>
                    <a:pt x="229" y="1490"/>
                  </a:cubicBezTo>
                  <a:cubicBezTo>
                    <a:pt x="239" y="1490"/>
                    <a:pt x="250" y="1487"/>
                    <a:pt x="261" y="1479"/>
                  </a:cubicBezTo>
                  <a:cubicBezTo>
                    <a:pt x="447" y="1350"/>
                    <a:pt x="383" y="1147"/>
                    <a:pt x="379" y="938"/>
                  </a:cubicBezTo>
                  <a:cubicBezTo>
                    <a:pt x="372" y="671"/>
                    <a:pt x="386" y="387"/>
                    <a:pt x="325" y="127"/>
                  </a:cubicBezTo>
                  <a:cubicBezTo>
                    <a:pt x="312" y="71"/>
                    <a:pt x="232" y="1"/>
                    <a:pt x="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27"/>
            <p:cNvSpPr/>
            <p:nvPr/>
          </p:nvSpPr>
          <p:spPr>
            <a:xfrm>
              <a:off x="950896" y="2001408"/>
              <a:ext cx="62271" cy="34059"/>
            </a:xfrm>
            <a:custGeom>
              <a:avLst/>
              <a:gdLst/>
              <a:ahLst/>
              <a:cxnLst/>
              <a:rect l="l" t="t" r="r" b="b"/>
              <a:pathLst>
                <a:path w="1949" h="1066" extrusionOk="0">
                  <a:moveTo>
                    <a:pt x="1663" y="1"/>
                  </a:moveTo>
                  <a:cubicBezTo>
                    <a:pt x="1399" y="1"/>
                    <a:pt x="1135" y="172"/>
                    <a:pt x="914" y="302"/>
                  </a:cubicBezTo>
                  <a:cubicBezTo>
                    <a:pt x="650" y="454"/>
                    <a:pt x="390" y="620"/>
                    <a:pt x="140" y="799"/>
                  </a:cubicBezTo>
                  <a:cubicBezTo>
                    <a:pt x="0" y="895"/>
                    <a:pt x="172" y="1066"/>
                    <a:pt x="318" y="1066"/>
                  </a:cubicBezTo>
                  <a:cubicBezTo>
                    <a:pt x="346" y="1066"/>
                    <a:pt x="373" y="1059"/>
                    <a:pt x="397" y="1045"/>
                  </a:cubicBezTo>
                  <a:cubicBezTo>
                    <a:pt x="846" y="775"/>
                    <a:pt x="1272" y="386"/>
                    <a:pt x="1792" y="258"/>
                  </a:cubicBezTo>
                  <a:cubicBezTo>
                    <a:pt x="1948" y="217"/>
                    <a:pt x="1772" y="1"/>
                    <a:pt x="1671" y="1"/>
                  </a:cubicBezTo>
                  <a:cubicBezTo>
                    <a:pt x="1668" y="1"/>
                    <a:pt x="166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27"/>
            <p:cNvSpPr/>
            <p:nvPr/>
          </p:nvSpPr>
          <p:spPr>
            <a:xfrm>
              <a:off x="923483" y="1883030"/>
              <a:ext cx="68724" cy="14026"/>
            </a:xfrm>
            <a:custGeom>
              <a:avLst/>
              <a:gdLst/>
              <a:ahLst/>
              <a:cxnLst/>
              <a:rect l="l" t="t" r="r" b="b"/>
              <a:pathLst>
                <a:path w="2151" h="439" extrusionOk="0">
                  <a:moveTo>
                    <a:pt x="1755" y="1"/>
                  </a:moveTo>
                  <a:cubicBezTo>
                    <a:pt x="1237" y="1"/>
                    <a:pt x="718" y="108"/>
                    <a:pt x="200" y="124"/>
                  </a:cubicBezTo>
                  <a:cubicBezTo>
                    <a:pt x="1" y="128"/>
                    <a:pt x="99" y="398"/>
                    <a:pt x="247" y="415"/>
                  </a:cubicBezTo>
                  <a:cubicBezTo>
                    <a:pt x="376" y="432"/>
                    <a:pt x="505" y="439"/>
                    <a:pt x="635" y="439"/>
                  </a:cubicBezTo>
                  <a:cubicBezTo>
                    <a:pt x="1060" y="439"/>
                    <a:pt x="1491" y="365"/>
                    <a:pt x="1910" y="347"/>
                  </a:cubicBezTo>
                  <a:cubicBezTo>
                    <a:pt x="2150" y="334"/>
                    <a:pt x="2069" y="6"/>
                    <a:pt x="1863" y="3"/>
                  </a:cubicBezTo>
                  <a:cubicBezTo>
                    <a:pt x="1827" y="2"/>
                    <a:pt x="1791" y="1"/>
                    <a:pt x="1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27"/>
            <p:cNvSpPr/>
            <p:nvPr/>
          </p:nvSpPr>
          <p:spPr>
            <a:xfrm>
              <a:off x="918850" y="1768104"/>
              <a:ext cx="74507" cy="19170"/>
            </a:xfrm>
            <a:custGeom>
              <a:avLst/>
              <a:gdLst/>
              <a:ahLst/>
              <a:cxnLst/>
              <a:rect l="l" t="t" r="r" b="b"/>
              <a:pathLst>
                <a:path w="2332" h="600" extrusionOk="0">
                  <a:moveTo>
                    <a:pt x="475" y="1"/>
                  </a:moveTo>
                  <a:cubicBezTo>
                    <a:pt x="362" y="1"/>
                    <a:pt x="249" y="9"/>
                    <a:pt x="136" y="28"/>
                  </a:cubicBezTo>
                  <a:cubicBezTo>
                    <a:pt x="1" y="51"/>
                    <a:pt x="126" y="267"/>
                    <a:pt x="224" y="271"/>
                  </a:cubicBezTo>
                  <a:cubicBezTo>
                    <a:pt x="866" y="301"/>
                    <a:pt x="1454" y="480"/>
                    <a:pt x="2083" y="596"/>
                  </a:cubicBezTo>
                  <a:cubicBezTo>
                    <a:pt x="2098" y="598"/>
                    <a:pt x="2113" y="600"/>
                    <a:pt x="2127" y="600"/>
                  </a:cubicBezTo>
                  <a:cubicBezTo>
                    <a:pt x="2327" y="600"/>
                    <a:pt x="2332" y="325"/>
                    <a:pt x="2123" y="287"/>
                  </a:cubicBezTo>
                  <a:cubicBezTo>
                    <a:pt x="1587" y="198"/>
                    <a:pt x="1030" y="1"/>
                    <a:pt x="4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27"/>
            <p:cNvSpPr/>
            <p:nvPr/>
          </p:nvSpPr>
          <p:spPr>
            <a:xfrm>
              <a:off x="1011505" y="1660877"/>
              <a:ext cx="34921" cy="38691"/>
            </a:xfrm>
            <a:custGeom>
              <a:avLst/>
              <a:gdLst/>
              <a:ahLst/>
              <a:cxnLst/>
              <a:rect l="l" t="t" r="r" b="b"/>
              <a:pathLst>
                <a:path w="1093" h="1211" extrusionOk="0">
                  <a:moveTo>
                    <a:pt x="137" y="1"/>
                  </a:moveTo>
                  <a:cubicBezTo>
                    <a:pt x="131" y="1"/>
                    <a:pt x="125" y="2"/>
                    <a:pt x="118" y="4"/>
                  </a:cubicBezTo>
                  <a:cubicBezTo>
                    <a:pt x="98" y="11"/>
                    <a:pt x="78" y="18"/>
                    <a:pt x="58" y="25"/>
                  </a:cubicBezTo>
                  <a:cubicBezTo>
                    <a:pt x="17" y="42"/>
                    <a:pt x="0" y="99"/>
                    <a:pt x="11" y="136"/>
                  </a:cubicBezTo>
                  <a:cubicBezTo>
                    <a:pt x="108" y="531"/>
                    <a:pt x="470" y="772"/>
                    <a:pt x="672" y="1106"/>
                  </a:cubicBezTo>
                  <a:cubicBezTo>
                    <a:pt x="714" y="1177"/>
                    <a:pt x="803" y="1210"/>
                    <a:pt x="882" y="1210"/>
                  </a:cubicBezTo>
                  <a:cubicBezTo>
                    <a:pt x="996" y="1210"/>
                    <a:pt x="1093" y="1143"/>
                    <a:pt x="1017" y="1025"/>
                  </a:cubicBezTo>
                  <a:cubicBezTo>
                    <a:pt x="882" y="812"/>
                    <a:pt x="706" y="639"/>
                    <a:pt x="538" y="457"/>
                  </a:cubicBezTo>
                  <a:cubicBezTo>
                    <a:pt x="460" y="372"/>
                    <a:pt x="379" y="288"/>
                    <a:pt x="315" y="193"/>
                  </a:cubicBezTo>
                  <a:cubicBezTo>
                    <a:pt x="286" y="153"/>
                    <a:pt x="210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76" name="Google Shape;976;p27"/>
          <p:cNvSpPr/>
          <p:nvPr/>
        </p:nvSpPr>
        <p:spPr>
          <a:xfrm>
            <a:off x="8195000" y="229463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7" name="Google Shape;977;p27"/>
          <p:cNvSpPr/>
          <p:nvPr/>
        </p:nvSpPr>
        <p:spPr>
          <a:xfrm rot="2209237">
            <a:off x="8773029" y="571836"/>
            <a:ext cx="160797" cy="158947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8" name="Google Shape;978;p27"/>
          <p:cNvSpPr/>
          <p:nvPr/>
        </p:nvSpPr>
        <p:spPr>
          <a:xfrm rot="2209237">
            <a:off x="7501079" y="1050061"/>
            <a:ext cx="160797" cy="158947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9" name="Google Shape;979;p27"/>
          <p:cNvSpPr/>
          <p:nvPr/>
        </p:nvSpPr>
        <p:spPr>
          <a:xfrm>
            <a:off x="7535850" y="442263"/>
            <a:ext cx="268173" cy="194470"/>
          </a:xfrm>
          <a:custGeom>
            <a:avLst/>
            <a:gdLst/>
            <a:ahLst/>
            <a:cxnLst/>
            <a:rect l="l" t="t" r="r" b="b"/>
            <a:pathLst>
              <a:path w="7168" h="5198" extrusionOk="0">
                <a:moveTo>
                  <a:pt x="5467" y="1"/>
                </a:moveTo>
                <a:cubicBezTo>
                  <a:pt x="4475" y="1"/>
                  <a:pt x="3844" y="1080"/>
                  <a:pt x="3880" y="2028"/>
                </a:cubicBezTo>
                <a:cubicBezTo>
                  <a:pt x="3880" y="2028"/>
                  <a:pt x="2956" y="1084"/>
                  <a:pt x="2052" y="1084"/>
                </a:cubicBezTo>
                <a:cubicBezTo>
                  <a:pt x="1687" y="1084"/>
                  <a:pt x="1324" y="1239"/>
                  <a:pt x="1027" y="1673"/>
                </a:cubicBezTo>
                <a:cubicBezTo>
                  <a:pt x="0" y="3177"/>
                  <a:pt x="1781" y="4285"/>
                  <a:pt x="2889" y="4684"/>
                </a:cubicBezTo>
                <a:cubicBezTo>
                  <a:pt x="3998" y="5079"/>
                  <a:pt x="4988" y="5198"/>
                  <a:pt x="4988" y="5198"/>
                </a:cubicBezTo>
                <a:cubicBezTo>
                  <a:pt x="4988" y="5198"/>
                  <a:pt x="6110" y="3941"/>
                  <a:pt x="6708" y="2423"/>
                </a:cubicBezTo>
                <a:cubicBezTo>
                  <a:pt x="7168" y="1258"/>
                  <a:pt x="6843" y="129"/>
                  <a:pt x="5600" y="7"/>
                </a:cubicBezTo>
                <a:cubicBezTo>
                  <a:pt x="5555" y="3"/>
                  <a:pt x="5511" y="1"/>
                  <a:pt x="546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0" name="Google Shape;980;p27"/>
          <p:cNvSpPr/>
          <p:nvPr/>
        </p:nvSpPr>
        <p:spPr>
          <a:xfrm rot="10800000" flipH="1">
            <a:off x="-4385" y="4061805"/>
            <a:ext cx="640745" cy="985667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1" name="Google Shape;981;p27"/>
          <p:cNvSpPr/>
          <p:nvPr/>
        </p:nvSpPr>
        <p:spPr>
          <a:xfrm flipH="1">
            <a:off x="383795" y="3814558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2" name="Google Shape;982;p27"/>
          <p:cNvSpPr/>
          <p:nvPr/>
        </p:nvSpPr>
        <p:spPr>
          <a:xfrm flipH="1">
            <a:off x="628438" y="4824038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3" name="Google Shape;983;p27"/>
          <p:cNvSpPr/>
          <p:nvPr/>
        </p:nvSpPr>
        <p:spPr>
          <a:xfrm flipH="1">
            <a:off x="1657613" y="4599413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4" name="Google Shape;984;p27"/>
          <p:cNvSpPr/>
          <p:nvPr/>
        </p:nvSpPr>
        <p:spPr>
          <a:xfrm flipH="1">
            <a:off x="383795" y="292258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5" name="Google Shape;985;p27"/>
          <p:cNvSpPr/>
          <p:nvPr/>
        </p:nvSpPr>
        <p:spPr>
          <a:xfrm flipH="1">
            <a:off x="8773026" y="4599413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166712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TITLE_1">
    <p:spTree>
      <p:nvGrpSpPr>
        <p:cNvPr id="1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" name="Google Shape;987;p28"/>
          <p:cNvSpPr/>
          <p:nvPr/>
        </p:nvSpPr>
        <p:spPr>
          <a:xfrm>
            <a:off x="8449228" y="1205097"/>
            <a:ext cx="394320" cy="342692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8" name="Google Shape;988;p28"/>
          <p:cNvSpPr/>
          <p:nvPr/>
        </p:nvSpPr>
        <p:spPr>
          <a:xfrm>
            <a:off x="2530199" y="544675"/>
            <a:ext cx="250089" cy="241830"/>
          </a:xfrm>
          <a:custGeom>
            <a:avLst/>
            <a:gdLst/>
            <a:ahLst/>
            <a:cxnLst/>
            <a:rect l="l" t="t" r="r" b="b"/>
            <a:pathLst>
              <a:path w="12626" h="12209" extrusionOk="0">
                <a:moveTo>
                  <a:pt x="7838" y="1"/>
                </a:moveTo>
                <a:cubicBezTo>
                  <a:pt x="7407" y="1"/>
                  <a:pt x="6953" y="46"/>
                  <a:pt x="6478" y="142"/>
                </a:cubicBezTo>
                <a:cubicBezTo>
                  <a:pt x="2964" y="848"/>
                  <a:pt x="1" y="5264"/>
                  <a:pt x="2011" y="9188"/>
                </a:cubicBezTo>
                <a:cubicBezTo>
                  <a:pt x="3194" y="11498"/>
                  <a:pt x="5114" y="12208"/>
                  <a:pt x="6853" y="12208"/>
                </a:cubicBezTo>
                <a:cubicBezTo>
                  <a:pt x="8487" y="12208"/>
                  <a:pt x="9962" y="11580"/>
                  <a:pt x="10513" y="11063"/>
                </a:cubicBezTo>
                <a:lnTo>
                  <a:pt x="10513" y="11063"/>
                </a:lnTo>
                <a:cubicBezTo>
                  <a:pt x="10513" y="11063"/>
                  <a:pt x="10409" y="11077"/>
                  <a:pt x="10233" y="11077"/>
                </a:cubicBezTo>
                <a:cubicBezTo>
                  <a:pt x="9592" y="11077"/>
                  <a:pt x="8002" y="10893"/>
                  <a:pt x="7087" y="9188"/>
                </a:cubicBezTo>
                <a:cubicBezTo>
                  <a:pt x="5918" y="7015"/>
                  <a:pt x="6810" y="4052"/>
                  <a:pt x="9162" y="3335"/>
                </a:cubicBezTo>
                <a:cubicBezTo>
                  <a:pt x="9590" y="3204"/>
                  <a:pt x="9976" y="3151"/>
                  <a:pt x="10323" y="3151"/>
                </a:cubicBezTo>
                <a:cubicBezTo>
                  <a:pt x="11879" y="3151"/>
                  <a:pt x="12625" y="4227"/>
                  <a:pt x="12625" y="4227"/>
                </a:cubicBezTo>
                <a:cubicBezTo>
                  <a:pt x="12276" y="1748"/>
                  <a:pt x="10504" y="1"/>
                  <a:pt x="783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9" name="Google Shape;989;p28"/>
          <p:cNvSpPr/>
          <p:nvPr/>
        </p:nvSpPr>
        <p:spPr>
          <a:xfrm>
            <a:off x="225365" y="232622"/>
            <a:ext cx="394320" cy="342692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0" name="Google Shape;990;p28"/>
          <p:cNvSpPr/>
          <p:nvPr/>
        </p:nvSpPr>
        <p:spPr>
          <a:xfrm>
            <a:off x="0" y="1420650"/>
            <a:ext cx="478330" cy="735822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1" name="Google Shape;991;p28"/>
          <p:cNvSpPr/>
          <p:nvPr/>
        </p:nvSpPr>
        <p:spPr>
          <a:xfrm rot="10800000">
            <a:off x="5688479" y="-3"/>
            <a:ext cx="1508696" cy="487128"/>
          </a:xfrm>
          <a:custGeom>
            <a:avLst/>
            <a:gdLst/>
            <a:ahLst/>
            <a:cxnLst/>
            <a:rect l="l" t="t" r="r" b="b"/>
            <a:pathLst>
              <a:path w="24204" h="7815" extrusionOk="0">
                <a:moveTo>
                  <a:pt x="16155" y="1"/>
                </a:moveTo>
                <a:cubicBezTo>
                  <a:pt x="14677" y="1"/>
                  <a:pt x="13024" y="802"/>
                  <a:pt x="12476" y="2554"/>
                </a:cubicBezTo>
                <a:cubicBezTo>
                  <a:pt x="12476" y="2554"/>
                  <a:pt x="11108" y="331"/>
                  <a:pt x="8285" y="331"/>
                </a:cubicBezTo>
                <a:cubicBezTo>
                  <a:pt x="8057" y="331"/>
                  <a:pt x="7820" y="346"/>
                  <a:pt x="7574" y="377"/>
                </a:cubicBezTo>
                <a:cubicBezTo>
                  <a:pt x="4269" y="796"/>
                  <a:pt x="4684" y="3932"/>
                  <a:pt x="4684" y="3932"/>
                </a:cubicBezTo>
                <a:cubicBezTo>
                  <a:pt x="4684" y="3932"/>
                  <a:pt x="4094" y="3782"/>
                  <a:pt x="3335" y="3782"/>
                </a:cubicBezTo>
                <a:cubicBezTo>
                  <a:pt x="2082" y="3782"/>
                  <a:pt x="367" y="4191"/>
                  <a:pt x="78" y="6358"/>
                </a:cubicBezTo>
                <a:cubicBezTo>
                  <a:pt x="0" y="6949"/>
                  <a:pt x="68" y="7429"/>
                  <a:pt x="237" y="7815"/>
                </a:cubicBezTo>
                <a:lnTo>
                  <a:pt x="23257" y="7815"/>
                </a:lnTo>
                <a:cubicBezTo>
                  <a:pt x="23686" y="7395"/>
                  <a:pt x="23993" y="6821"/>
                  <a:pt x="24047" y="6041"/>
                </a:cubicBezTo>
                <a:cubicBezTo>
                  <a:pt x="24204" y="3886"/>
                  <a:pt x="22100" y="3543"/>
                  <a:pt x="20743" y="3543"/>
                </a:cubicBezTo>
                <a:cubicBezTo>
                  <a:pt x="20109" y="3543"/>
                  <a:pt x="19638" y="3618"/>
                  <a:pt x="19638" y="3618"/>
                </a:cubicBezTo>
                <a:cubicBezTo>
                  <a:pt x="19638" y="3618"/>
                  <a:pt x="19816" y="1013"/>
                  <a:pt x="17302" y="177"/>
                </a:cubicBezTo>
                <a:cubicBezTo>
                  <a:pt x="16950" y="61"/>
                  <a:pt x="16559" y="1"/>
                  <a:pt x="161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92" name="Google Shape;992;p28"/>
          <p:cNvGrpSpPr/>
          <p:nvPr/>
        </p:nvGrpSpPr>
        <p:grpSpPr>
          <a:xfrm>
            <a:off x="184775" y="4068600"/>
            <a:ext cx="581394" cy="933655"/>
            <a:chOff x="304350" y="3911000"/>
            <a:chExt cx="581394" cy="933655"/>
          </a:xfrm>
        </p:grpSpPr>
        <p:sp>
          <p:nvSpPr>
            <p:cNvPr id="993" name="Google Shape;993;p28"/>
            <p:cNvSpPr/>
            <p:nvPr/>
          </p:nvSpPr>
          <p:spPr>
            <a:xfrm>
              <a:off x="317622" y="4003813"/>
              <a:ext cx="91581" cy="114345"/>
            </a:xfrm>
            <a:custGeom>
              <a:avLst/>
              <a:gdLst/>
              <a:ahLst/>
              <a:cxnLst/>
              <a:rect l="l" t="t" r="r" b="b"/>
              <a:pathLst>
                <a:path w="2084" h="2602" extrusionOk="0">
                  <a:moveTo>
                    <a:pt x="688" y="0"/>
                  </a:moveTo>
                  <a:cubicBezTo>
                    <a:pt x="328" y="0"/>
                    <a:pt x="1" y="379"/>
                    <a:pt x="201" y="1026"/>
                  </a:cubicBezTo>
                  <a:cubicBezTo>
                    <a:pt x="438" y="1797"/>
                    <a:pt x="1472" y="2405"/>
                    <a:pt x="2084" y="2601"/>
                  </a:cubicBezTo>
                  <a:cubicBezTo>
                    <a:pt x="2060" y="2375"/>
                    <a:pt x="2040" y="2145"/>
                    <a:pt x="2023" y="1915"/>
                  </a:cubicBezTo>
                  <a:cubicBezTo>
                    <a:pt x="1746" y="1273"/>
                    <a:pt x="1344" y="418"/>
                    <a:pt x="1084" y="168"/>
                  </a:cubicBezTo>
                  <a:cubicBezTo>
                    <a:pt x="965" y="54"/>
                    <a:pt x="824" y="0"/>
                    <a:pt x="6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28"/>
            <p:cNvSpPr/>
            <p:nvPr/>
          </p:nvSpPr>
          <p:spPr>
            <a:xfrm>
              <a:off x="440801" y="4042309"/>
              <a:ext cx="97031" cy="155565"/>
            </a:xfrm>
            <a:custGeom>
              <a:avLst/>
              <a:gdLst/>
              <a:ahLst/>
              <a:cxnLst/>
              <a:rect l="l" t="t" r="r" b="b"/>
              <a:pathLst>
                <a:path w="2208" h="3540" extrusionOk="0">
                  <a:moveTo>
                    <a:pt x="1702" y="0"/>
                  </a:moveTo>
                  <a:cubicBezTo>
                    <a:pt x="1282" y="0"/>
                    <a:pt x="653" y="806"/>
                    <a:pt x="389" y="1549"/>
                  </a:cubicBezTo>
                  <a:cubicBezTo>
                    <a:pt x="224" y="2013"/>
                    <a:pt x="92" y="2537"/>
                    <a:pt x="1" y="2952"/>
                  </a:cubicBezTo>
                  <a:cubicBezTo>
                    <a:pt x="41" y="3148"/>
                    <a:pt x="85" y="3344"/>
                    <a:pt x="129" y="3540"/>
                  </a:cubicBezTo>
                  <a:cubicBezTo>
                    <a:pt x="754" y="3125"/>
                    <a:pt x="1667" y="2120"/>
                    <a:pt x="1916" y="1431"/>
                  </a:cubicBezTo>
                  <a:cubicBezTo>
                    <a:pt x="2208" y="634"/>
                    <a:pt x="2150" y="43"/>
                    <a:pt x="1734" y="2"/>
                  </a:cubicBezTo>
                  <a:cubicBezTo>
                    <a:pt x="1723" y="1"/>
                    <a:pt x="1713" y="0"/>
                    <a:pt x="17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28"/>
            <p:cNvSpPr/>
            <p:nvPr/>
          </p:nvSpPr>
          <p:spPr>
            <a:xfrm>
              <a:off x="304350" y="4191285"/>
              <a:ext cx="144667" cy="109071"/>
            </a:xfrm>
            <a:custGeom>
              <a:avLst/>
              <a:gdLst/>
              <a:ahLst/>
              <a:cxnLst/>
              <a:rect l="l" t="t" r="r" b="b"/>
              <a:pathLst>
                <a:path w="3292" h="2482" extrusionOk="0">
                  <a:moveTo>
                    <a:pt x="575" y="1"/>
                  </a:moveTo>
                  <a:cubicBezTo>
                    <a:pt x="471" y="1"/>
                    <a:pt x="393" y="22"/>
                    <a:pt x="348" y="65"/>
                  </a:cubicBezTo>
                  <a:cubicBezTo>
                    <a:pt x="0" y="404"/>
                    <a:pt x="189" y="1336"/>
                    <a:pt x="1203" y="1901"/>
                  </a:cubicBezTo>
                  <a:cubicBezTo>
                    <a:pt x="1991" y="2340"/>
                    <a:pt x="2916" y="2451"/>
                    <a:pt x="3292" y="2481"/>
                  </a:cubicBezTo>
                  <a:cubicBezTo>
                    <a:pt x="3180" y="2154"/>
                    <a:pt x="3082" y="1826"/>
                    <a:pt x="2987" y="1495"/>
                  </a:cubicBezTo>
                  <a:cubicBezTo>
                    <a:pt x="2292" y="556"/>
                    <a:pt x="1104" y="1"/>
                    <a:pt x="5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28"/>
            <p:cNvSpPr/>
            <p:nvPr/>
          </p:nvSpPr>
          <p:spPr>
            <a:xfrm>
              <a:off x="507027" y="4204908"/>
              <a:ext cx="111884" cy="188700"/>
            </a:xfrm>
            <a:custGeom>
              <a:avLst/>
              <a:gdLst/>
              <a:ahLst/>
              <a:cxnLst/>
              <a:rect l="l" t="t" r="r" b="b"/>
              <a:pathLst>
                <a:path w="2546" h="4294" extrusionOk="0">
                  <a:moveTo>
                    <a:pt x="1792" y="0"/>
                  </a:moveTo>
                  <a:cubicBezTo>
                    <a:pt x="1287" y="0"/>
                    <a:pt x="754" y="628"/>
                    <a:pt x="389" y="1716"/>
                  </a:cubicBezTo>
                  <a:cubicBezTo>
                    <a:pt x="136" y="2480"/>
                    <a:pt x="38" y="3263"/>
                    <a:pt x="1" y="3804"/>
                  </a:cubicBezTo>
                  <a:cubicBezTo>
                    <a:pt x="75" y="3966"/>
                    <a:pt x="156" y="4132"/>
                    <a:pt x="238" y="4294"/>
                  </a:cubicBezTo>
                  <a:cubicBezTo>
                    <a:pt x="2546" y="2513"/>
                    <a:pt x="2356" y="245"/>
                    <a:pt x="2153" y="114"/>
                  </a:cubicBezTo>
                  <a:cubicBezTo>
                    <a:pt x="2036" y="37"/>
                    <a:pt x="1915" y="0"/>
                    <a:pt x="17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28"/>
            <p:cNvSpPr/>
            <p:nvPr/>
          </p:nvSpPr>
          <p:spPr>
            <a:xfrm>
              <a:off x="316699" y="4391765"/>
              <a:ext cx="234051" cy="117817"/>
            </a:xfrm>
            <a:custGeom>
              <a:avLst/>
              <a:gdLst/>
              <a:ahLst/>
              <a:cxnLst/>
              <a:rect l="l" t="t" r="r" b="b"/>
              <a:pathLst>
                <a:path w="5326" h="2681" extrusionOk="0">
                  <a:moveTo>
                    <a:pt x="764" y="0"/>
                  </a:moveTo>
                  <a:cubicBezTo>
                    <a:pt x="0" y="0"/>
                    <a:pt x="446" y="930"/>
                    <a:pt x="1074" y="1516"/>
                  </a:cubicBezTo>
                  <a:cubicBezTo>
                    <a:pt x="1680" y="2086"/>
                    <a:pt x="3818" y="2680"/>
                    <a:pt x="5176" y="2680"/>
                  </a:cubicBezTo>
                  <a:cubicBezTo>
                    <a:pt x="5227" y="2680"/>
                    <a:pt x="5277" y="2679"/>
                    <a:pt x="5325" y="2678"/>
                  </a:cubicBezTo>
                  <a:cubicBezTo>
                    <a:pt x="5230" y="2526"/>
                    <a:pt x="5133" y="2377"/>
                    <a:pt x="5041" y="2225"/>
                  </a:cubicBezTo>
                  <a:cubicBezTo>
                    <a:pt x="3970" y="1525"/>
                    <a:pt x="1838" y="184"/>
                    <a:pt x="1024" y="28"/>
                  </a:cubicBezTo>
                  <a:cubicBezTo>
                    <a:pt x="925" y="9"/>
                    <a:pt x="839" y="0"/>
                    <a:pt x="7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28"/>
            <p:cNvSpPr/>
            <p:nvPr/>
          </p:nvSpPr>
          <p:spPr>
            <a:xfrm>
              <a:off x="608629" y="4335822"/>
              <a:ext cx="114872" cy="219989"/>
            </a:xfrm>
            <a:custGeom>
              <a:avLst/>
              <a:gdLst/>
              <a:ahLst/>
              <a:cxnLst/>
              <a:rect l="l" t="t" r="r" b="b"/>
              <a:pathLst>
                <a:path w="2614" h="5006" extrusionOk="0">
                  <a:moveTo>
                    <a:pt x="2283" y="1"/>
                  </a:moveTo>
                  <a:cubicBezTo>
                    <a:pt x="1944" y="1"/>
                    <a:pt x="1332" y="587"/>
                    <a:pt x="923" y="1285"/>
                  </a:cubicBezTo>
                  <a:cubicBezTo>
                    <a:pt x="179" y="2549"/>
                    <a:pt x="24" y="3985"/>
                    <a:pt x="0" y="4755"/>
                  </a:cubicBezTo>
                  <a:cubicBezTo>
                    <a:pt x="61" y="4840"/>
                    <a:pt x="122" y="4921"/>
                    <a:pt x="183" y="5005"/>
                  </a:cubicBezTo>
                  <a:cubicBezTo>
                    <a:pt x="899" y="3775"/>
                    <a:pt x="2085" y="2450"/>
                    <a:pt x="2454" y="926"/>
                  </a:cubicBezTo>
                  <a:cubicBezTo>
                    <a:pt x="2613" y="262"/>
                    <a:pt x="2509" y="1"/>
                    <a:pt x="22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28"/>
            <p:cNvSpPr/>
            <p:nvPr/>
          </p:nvSpPr>
          <p:spPr>
            <a:xfrm>
              <a:off x="351240" y="4538675"/>
              <a:ext cx="297815" cy="104281"/>
            </a:xfrm>
            <a:custGeom>
              <a:avLst/>
              <a:gdLst/>
              <a:ahLst/>
              <a:cxnLst/>
              <a:rect l="l" t="t" r="r" b="b"/>
              <a:pathLst>
                <a:path w="6777" h="2373" extrusionOk="0">
                  <a:moveTo>
                    <a:pt x="721" y="1"/>
                  </a:moveTo>
                  <a:cubicBezTo>
                    <a:pt x="456" y="1"/>
                    <a:pt x="264" y="66"/>
                    <a:pt x="207" y="230"/>
                  </a:cubicBezTo>
                  <a:cubicBezTo>
                    <a:pt x="1" y="808"/>
                    <a:pt x="1555" y="1626"/>
                    <a:pt x="3569" y="2075"/>
                  </a:cubicBezTo>
                  <a:cubicBezTo>
                    <a:pt x="4660" y="2316"/>
                    <a:pt x="5634" y="2373"/>
                    <a:pt x="6299" y="2373"/>
                  </a:cubicBezTo>
                  <a:cubicBezTo>
                    <a:pt x="6483" y="2373"/>
                    <a:pt x="6644" y="2368"/>
                    <a:pt x="6776" y="2362"/>
                  </a:cubicBezTo>
                  <a:cubicBezTo>
                    <a:pt x="6699" y="2272"/>
                    <a:pt x="6624" y="2180"/>
                    <a:pt x="6547" y="2089"/>
                  </a:cubicBezTo>
                  <a:cubicBezTo>
                    <a:pt x="5547" y="1714"/>
                    <a:pt x="3691" y="1011"/>
                    <a:pt x="3103" y="714"/>
                  </a:cubicBezTo>
                  <a:cubicBezTo>
                    <a:pt x="2513" y="416"/>
                    <a:pt x="1387" y="1"/>
                    <a:pt x="7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28"/>
            <p:cNvSpPr/>
            <p:nvPr/>
          </p:nvSpPr>
          <p:spPr>
            <a:xfrm>
              <a:off x="734094" y="4511736"/>
              <a:ext cx="128495" cy="193885"/>
            </a:xfrm>
            <a:custGeom>
              <a:avLst/>
              <a:gdLst/>
              <a:ahLst/>
              <a:cxnLst/>
              <a:rect l="l" t="t" r="r" b="b"/>
              <a:pathLst>
                <a:path w="2924" h="4412" extrusionOk="0">
                  <a:moveTo>
                    <a:pt x="2220" y="1"/>
                  </a:moveTo>
                  <a:cubicBezTo>
                    <a:pt x="1691" y="1"/>
                    <a:pt x="820" y="789"/>
                    <a:pt x="447" y="1661"/>
                  </a:cubicBezTo>
                  <a:cubicBezTo>
                    <a:pt x="85" y="2503"/>
                    <a:pt x="1" y="3510"/>
                    <a:pt x="21" y="4196"/>
                  </a:cubicBezTo>
                  <a:cubicBezTo>
                    <a:pt x="88" y="4270"/>
                    <a:pt x="157" y="4341"/>
                    <a:pt x="224" y="4412"/>
                  </a:cubicBezTo>
                  <a:cubicBezTo>
                    <a:pt x="491" y="3912"/>
                    <a:pt x="1041" y="2902"/>
                    <a:pt x="1457" y="2293"/>
                  </a:cubicBezTo>
                  <a:cubicBezTo>
                    <a:pt x="2160" y="1266"/>
                    <a:pt x="2924" y="712"/>
                    <a:pt x="2542" y="161"/>
                  </a:cubicBezTo>
                  <a:cubicBezTo>
                    <a:pt x="2465" y="50"/>
                    <a:pt x="2353" y="1"/>
                    <a:pt x="22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28"/>
            <p:cNvSpPr/>
            <p:nvPr/>
          </p:nvSpPr>
          <p:spPr>
            <a:xfrm>
              <a:off x="436055" y="4691561"/>
              <a:ext cx="329895" cy="87143"/>
            </a:xfrm>
            <a:custGeom>
              <a:avLst/>
              <a:gdLst/>
              <a:ahLst/>
              <a:cxnLst/>
              <a:rect l="l" t="t" r="r" b="b"/>
              <a:pathLst>
                <a:path w="7507" h="1983" extrusionOk="0">
                  <a:moveTo>
                    <a:pt x="1488" y="1"/>
                  </a:moveTo>
                  <a:cubicBezTo>
                    <a:pt x="721" y="1"/>
                    <a:pt x="209" y="211"/>
                    <a:pt x="129" y="550"/>
                  </a:cubicBezTo>
                  <a:cubicBezTo>
                    <a:pt x="0" y="1104"/>
                    <a:pt x="1288" y="1550"/>
                    <a:pt x="3715" y="1878"/>
                  </a:cubicBezTo>
                  <a:cubicBezTo>
                    <a:pt x="4269" y="1953"/>
                    <a:pt x="4787" y="1982"/>
                    <a:pt x="5256" y="1982"/>
                  </a:cubicBezTo>
                  <a:cubicBezTo>
                    <a:pt x="6280" y="1982"/>
                    <a:pt x="7072" y="1844"/>
                    <a:pt x="7506" y="1746"/>
                  </a:cubicBezTo>
                  <a:cubicBezTo>
                    <a:pt x="7449" y="1692"/>
                    <a:pt x="7391" y="1634"/>
                    <a:pt x="7333" y="1580"/>
                  </a:cubicBezTo>
                  <a:cubicBezTo>
                    <a:pt x="6303" y="1364"/>
                    <a:pt x="4596" y="681"/>
                    <a:pt x="3214" y="276"/>
                  </a:cubicBezTo>
                  <a:cubicBezTo>
                    <a:pt x="2566" y="86"/>
                    <a:pt x="1975" y="1"/>
                    <a:pt x="14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28"/>
            <p:cNvSpPr/>
            <p:nvPr/>
          </p:nvSpPr>
          <p:spPr>
            <a:xfrm>
              <a:off x="402349" y="3911000"/>
              <a:ext cx="483395" cy="933655"/>
            </a:xfrm>
            <a:custGeom>
              <a:avLst/>
              <a:gdLst/>
              <a:ahLst/>
              <a:cxnLst/>
              <a:rect l="l" t="t" r="r" b="b"/>
              <a:pathLst>
                <a:path w="11000" h="21246" extrusionOk="0">
                  <a:moveTo>
                    <a:pt x="638" y="0"/>
                  </a:moveTo>
                  <a:cubicBezTo>
                    <a:pt x="624" y="0"/>
                    <a:pt x="609" y="10"/>
                    <a:pt x="598" y="33"/>
                  </a:cubicBezTo>
                  <a:cubicBezTo>
                    <a:pt x="71" y="1216"/>
                    <a:pt x="1" y="2655"/>
                    <a:pt x="95" y="4027"/>
                  </a:cubicBezTo>
                  <a:cubicBezTo>
                    <a:pt x="112" y="4257"/>
                    <a:pt x="132" y="4487"/>
                    <a:pt x="156" y="4713"/>
                  </a:cubicBezTo>
                  <a:cubicBezTo>
                    <a:pt x="193" y="5058"/>
                    <a:pt x="237" y="5396"/>
                    <a:pt x="285" y="5717"/>
                  </a:cubicBezTo>
                  <a:cubicBezTo>
                    <a:pt x="392" y="6443"/>
                    <a:pt x="558" y="7164"/>
                    <a:pt x="757" y="7873"/>
                  </a:cubicBezTo>
                  <a:cubicBezTo>
                    <a:pt x="852" y="8204"/>
                    <a:pt x="950" y="8532"/>
                    <a:pt x="1062" y="8859"/>
                  </a:cubicBezTo>
                  <a:cubicBezTo>
                    <a:pt x="1423" y="9918"/>
                    <a:pt x="1873" y="10948"/>
                    <a:pt x="2386" y="11928"/>
                  </a:cubicBezTo>
                  <a:cubicBezTo>
                    <a:pt x="2609" y="12347"/>
                    <a:pt x="2846" y="12760"/>
                    <a:pt x="3092" y="13165"/>
                  </a:cubicBezTo>
                  <a:cubicBezTo>
                    <a:pt x="3184" y="13317"/>
                    <a:pt x="3281" y="13466"/>
                    <a:pt x="3376" y="13618"/>
                  </a:cubicBezTo>
                  <a:cubicBezTo>
                    <a:pt x="3988" y="14577"/>
                    <a:pt x="4664" y="15494"/>
                    <a:pt x="5384" y="16372"/>
                  </a:cubicBezTo>
                  <a:cubicBezTo>
                    <a:pt x="5461" y="16463"/>
                    <a:pt x="5536" y="16555"/>
                    <a:pt x="5613" y="16645"/>
                  </a:cubicBezTo>
                  <a:cubicBezTo>
                    <a:pt x="5745" y="16804"/>
                    <a:pt x="5873" y="16967"/>
                    <a:pt x="6009" y="17119"/>
                  </a:cubicBezTo>
                  <a:cubicBezTo>
                    <a:pt x="6675" y="17882"/>
                    <a:pt x="7367" y="18640"/>
                    <a:pt x="8100" y="19342"/>
                  </a:cubicBezTo>
                  <a:cubicBezTo>
                    <a:pt x="8158" y="19396"/>
                    <a:pt x="8216" y="19454"/>
                    <a:pt x="8273" y="19508"/>
                  </a:cubicBezTo>
                  <a:cubicBezTo>
                    <a:pt x="8337" y="19565"/>
                    <a:pt x="8401" y="19630"/>
                    <a:pt x="8465" y="19691"/>
                  </a:cubicBezTo>
                  <a:cubicBezTo>
                    <a:pt x="9094" y="20262"/>
                    <a:pt x="9844" y="21059"/>
                    <a:pt x="10702" y="21241"/>
                  </a:cubicBezTo>
                  <a:cubicBezTo>
                    <a:pt x="10714" y="21244"/>
                    <a:pt x="10727" y="21245"/>
                    <a:pt x="10741" y="21245"/>
                  </a:cubicBezTo>
                  <a:cubicBezTo>
                    <a:pt x="10857" y="21245"/>
                    <a:pt x="10999" y="21156"/>
                    <a:pt x="10902" y="21029"/>
                  </a:cubicBezTo>
                  <a:cubicBezTo>
                    <a:pt x="10435" y="20421"/>
                    <a:pt x="9746" y="19967"/>
                    <a:pt x="9178" y="19457"/>
                  </a:cubicBezTo>
                  <a:cubicBezTo>
                    <a:pt x="8688" y="19022"/>
                    <a:pt x="8225" y="18555"/>
                    <a:pt x="7773" y="18082"/>
                  </a:cubicBezTo>
                  <a:cubicBezTo>
                    <a:pt x="7706" y="18011"/>
                    <a:pt x="7637" y="17940"/>
                    <a:pt x="7570" y="17866"/>
                  </a:cubicBezTo>
                  <a:cubicBezTo>
                    <a:pt x="7300" y="17578"/>
                    <a:pt x="7032" y="17288"/>
                    <a:pt x="6769" y="16997"/>
                  </a:cubicBezTo>
                  <a:cubicBezTo>
                    <a:pt x="6100" y="16254"/>
                    <a:pt x="5471" y="15477"/>
                    <a:pt x="4877" y="14672"/>
                  </a:cubicBezTo>
                  <a:cubicBezTo>
                    <a:pt x="4816" y="14588"/>
                    <a:pt x="4755" y="14507"/>
                    <a:pt x="4694" y="14422"/>
                  </a:cubicBezTo>
                  <a:cubicBezTo>
                    <a:pt x="4086" y="13577"/>
                    <a:pt x="3525" y="12696"/>
                    <a:pt x="3028" y="11779"/>
                  </a:cubicBezTo>
                  <a:cubicBezTo>
                    <a:pt x="2886" y="11516"/>
                    <a:pt x="2751" y="11249"/>
                    <a:pt x="2620" y="10982"/>
                  </a:cubicBezTo>
                  <a:cubicBezTo>
                    <a:pt x="2538" y="10820"/>
                    <a:pt x="2457" y="10654"/>
                    <a:pt x="2383" y="10492"/>
                  </a:cubicBezTo>
                  <a:cubicBezTo>
                    <a:pt x="1788" y="9208"/>
                    <a:pt x="1322" y="7883"/>
                    <a:pt x="1004" y="6528"/>
                  </a:cubicBezTo>
                  <a:cubicBezTo>
                    <a:pt x="960" y="6332"/>
                    <a:pt x="916" y="6136"/>
                    <a:pt x="876" y="5940"/>
                  </a:cubicBezTo>
                  <a:cubicBezTo>
                    <a:pt x="497" y="4038"/>
                    <a:pt x="416" y="2081"/>
                    <a:pt x="706" y="100"/>
                  </a:cubicBezTo>
                  <a:cubicBezTo>
                    <a:pt x="714" y="57"/>
                    <a:pt x="675" y="0"/>
                    <a:pt x="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3" name="Google Shape;1003;p28"/>
          <p:cNvGrpSpPr/>
          <p:nvPr/>
        </p:nvGrpSpPr>
        <p:grpSpPr>
          <a:xfrm>
            <a:off x="8425263" y="4599425"/>
            <a:ext cx="442250" cy="453124"/>
            <a:chOff x="918850" y="1629150"/>
            <a:chExt cx="442250" cy="453124"/>
          </a:xfrm>
        </p:grpSpPr>
        <p:sp>
          <p:nvSpPr>
            <p:cNvPr id="1004" name="Google Shape;1004;p28"/>
            <p:cNvSpPr/>
            <p:nvPr/>
          </p:nvSpPr>
          <p:spPr>
            <a:xfrm>
              <a:off x="1015722" y="1741872"/>
              <a:ext cx="267869" cy="245600"/>
            </a:xfrm>
            <a:custGeom>
              <a:avLst/>
              <a:gdLst/>
              <a:ahLst/>
              <a:cxnLst/>
              <a:rect l="l" t="t" r="r" b="b"/>
              <a:pathLst>
                <a:path w="8384" h="7687" extrusionOk="0">
                  <a:moveTo>
                    <a:pt x="3609" y="0"/>
                  </a:moveTo>
                  <a:cubicBezTo>
                    <a:pt x="2511" y="0"/>
                    <a:pt x="1440" y="451"/>
                    <a:pt x="763" y="1473"/>
                  </a:cubicBezTo>
                  <a:cubicBezTo>
                    <a:pt x="753" y="1488"/>
                    <a:pt x="742" y="1494"/>
                    <a:pt x="732" y="1494"/>
                  </a:cubicBezTo>
                  <a:cubicBezTo>
                    <a:pt x="716" y="1494"/>
                    <a:pt x="702" y="1480"/>
                    <a:pt x="690" y="1460"/>
                  </a:cubicBezTo>
                  <a:cubicBezTo>
                    <a:pt x="199" y="2305"/>
                    <a:pt x="0" y="3343"/>
                    <a:pt x="0" y="4282"/>
                  </a:cubicBezTo>
                  <a:cubicBezTo>
                    <a:pt x="0" y="4508"/>
                    <a:pt x="24" y="4731"/>
                    <a:pt x="64" y="4945"/>
                  </a:cubicBezTo>
                  <a:cubicBezTo>
                    <a:pt x="111" y="4099"/>
                    <a:pt x="433" y="3241"/>
                    <a:pt x="913" y="2619"/>
                  </a:cubicBezTo>
                  <a:cubicBezTo>
                    <a:pt x="1503" y="1857"/>
                    <a:pt x="2437" y="1440"/>
                    <a:pt x="3379" y="1440"/>
                  </a:cubicBezTo>
                  <a:cubicBezTo>
                    <a:pt x="3844" y="1440"/>
                    <a:pt x="4312" y="1542"/>
                    <a:pt x="4741" y="1754"/>
                  </a:cubicBezTo>
                  <a:cubicBezTo>
                    <a:pt x="5985" y="2365"/>
                    <a:pt x="6505" y="4059"/>
                    <a:pt x="5403" y="5082"/>
                  </a:cubicBezTo>
                  <a:cubicBezTo>
                    <a:pt x="5075" y="5387"/>
                    <a:pt x="4597" y="5552"/>
                    <a:pt x="4131" y="5552"/>
                  </a:cubicBezTo>
                  <a:cubicBezTo>
                    <a:pt x="3511" y="5552"/>
                    <a:pt x="2912" y="5260"/>
                    <a:pt x="2713" y="4616"/>
                  </a:cubicBezTo>
                  <a:cubicBezTo>
                    <a:pt x="2506" y="3952"/>
                    <a:pt x="2911" y="3302"/>
                    <a:pt x="3480" y="3302"/>
                  </a:cubicBezTo>
                  <a:cubicBezTo>
                    <a:pt x="3644" y="3302"/>
                    <a:pt x="3821" y="3355"/>
                    <a:pt x="4001" y="3477"/>
                  </a:cubicBezTo>
                  <a:cubicBezTo>
                    <a:pt x="4070" y="3525"/>
                    <a:pt x="4072" y="3671"/>
                    <a:pt x="3988" y="3671"/>
                  </a:cubicBezTo>
                  <a:cubicBezTo>
                    <a:pt x="3977" y="3671"/>
                    <a:pt x="3964" y="3669"/>
                    <a:pt x="3950" y="3663"/>
                  </a:cubicBezTo>
                  <a:cubicBezTo>
                    <a:pt x="3859" y="3628"/>
                    <a:pt x="3775" y="3612"/>
                    <a:pt x="3699" y="3612"/>
                  </a:cubicBezTo>
                  <a:cubicBezTo>
                    <a:pt x="2974" y="3612"/>
                    <a:pt x="2903" y="5041"/>
                    <a:pt x="4045" y="5041"/>
                  </a:cubicBezTo>
                  <a:cubicBezTo>
                    <a:pt x="4151" y="5041"/>
                    <a:pt x="4268" y="5028"/>
                    <a:pt x="4396" y="5001"/>
                  </a:cubicBezTo>
                  <a:cubicBezTo>
                    <a:pt x="5322" y="4809"/>
                    <a:pt x="5745" y="3886"/>
                    <a:pt x="5346" y="3008"/>
                  </a:cubicBezTo>
                  <a:cubicBezTo>
                    <a:pt x="4990" y="2221"/>
                    <a:pt x="4271" y="1890"/>
                    <a:pt x="3513" y="1890"/>
                  </a:cubicBezTo>
                  <a:cubicBezTo>
                    <a:pt x="2620" y="1890"/>
                    <a:pt x="1673" y="2349"/>
                    <a:pt x="1203" y="3065"/>
                  </a:cubicBezTo>
                  <a:cubicBezTo>
                    <a:pt x="520" y="4106"/>
                    <a:pt x="297" y="5823"/>
                    <a:pt x="1233" y="6790"/>
                  </a:cubicBezTo>
                  <a:cubicBezTo>
                    <a:pt x="1869" y="7448"/>
                    <a:pt x="2849" y="7687"/>
                    <a:pt x="3753" y="7687"/>
                  </a:cubicBezTo>
                  <a:cubicBezTo>
                    <a:pt x="3874" y="7687"/>
                    <a:pt x="3992" y="7682"/>
                    <a:pt x="4109" y="7674"/>
                  </a:cubicBezTo>
                  <a:cubicBezTo>
                    <a:pt x="6732" y="7499"/>
                    <a:pt x="8384" y="5073"/>
                    <a:pt x="7468" y="2545"/>
                  </a:cubicBezTo>
                  <a:cubicBezTo>
                    <a:pt x="6901" y="977"/>
                    <a:pt x="5225" y="0"/>
                    <a:pt x="36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28"/>
            <p:cNvSpPr/>
            <p:nvPr/>
          </p:nvSpPr>
          <p:spPr>
            <a:xfrm>
              <a:off x="1016680" y="1729347"/>
              <a:ext cx="282406" cy="275153"/>
            </a:xfrm>
            <a:custGeom>
              <a:avLst/>
              <a:gdLst/>
              <a:ahLst/>
              <a:cxnLst/>
              <a:rect l="l" t="t" r="r" b="b"/>
              <a:pathLst>
                <a:path w="8839" h="8612" extrusionOk="0">
                  <a:moveTo>
                    <a:pt x="3937" y="1"/>
                  </a:moveTo>
                  <a:cubicBezTo>
                    <a:pt x="2672" y="1"/>
                    <a:pt x="1101" y="550"/>
                    <a:pt x="639" y="1754"/>
                  </a:cubicBezTo>
                  <a:cubicBezTo>
                    <a:pt x="632" y="1778"/>
                    <a:pt x="643" y="1822"/>
                    <a:pt x="660" y="1852"/>
                  </a:cubicBezTo>
                  <a:cubicBezTo>
                    <a:pt x="672" y="1872"/>
                    <a:pt x="686" y="1886"/>
                    <a:pt x="702" y="1886"/>
                  </a:cubicBezTo>
                  <a:cubicBezTo>
                    <a:pt x="712" y="1886"/>
                    <a:pt x="723" y="1880"/>
                    <a:pt x="733" y="1865"/>
                  </a:cubicBezTo>
                  <a:cubicBezTo>
                    <a:pt x="1410" y="843"/>
                    <a:pt x="2481" y="392"/>
                    <a:pt x="3579" y="392"/>
                  </a:cubicBezTo>
                  <a:cubicBezTo>
                    <a:pt x="5195" y="392"/>
                    <a:pt x="6871" y="1369"/>
                    <a:pt x="7438" y="2937"/>
                  </a:cubicBezTo>
                  <a:cubicBezTo>
                    <a:pt x="8354" y="5465"/>
                    <a:pt x="6702" y="7891"/>
                    <a:pt x="4079" y="8066"/>
                  </a:cubicBezTo>
                  <a:cubicBezTo>
                    <a:pt x="3962" y="8074"/>
                    <a:pt x="3844" y="8079"/>
                    <a:pt x="3723" y="8079"/>
                  </a:cubicBezTo>
                  <a:cubicBezTo>
                    <a:pt x="2819" y="8079"/>
                    <a:pt x="1839" y="7840"/>
                    <a:pt x="1203" y="7182"/>
                  </a:cubicBezTo>
                  <a:cubicBezTo>
                    <a:pt x="267" y="6215"/>
                    <a:pt x="490" y="4498"/>
                    <a:pt x="1173" y="3457"/>
                  </a:cubicBezTo>
                  <a:cubicBezTo>
                    <a:pt x="1643" y="2741"/>
                    <a:pt x="2590" y="2282"/>
                    <a:pt x="3483" y="2282"/>
                  </a:cubicBezTo>
                  <a:cubicBezTo>
                    <a:pt x="4241" y="2282"/>
                    <a:pt x="4960" y="2613"/>
                    <a:pt x="5316" y="3400"/>
                  </a:cubicBezTo>
                  <a:cubicBezTo>
                    <a:pt x="5715" y="4278"/>
                    <a:pt x="5292" y="5201"/>
                    <a:pt x="4366" y="5393"/>
                  </a:cubicBezTo>
                  <a:cubicBezTo>
                    <a:pt x="4238" y="5420"/>
                    <a:pt x="4121" y="5433"/>
                    <a:pt x="4015" y="5433"/>
                  </a:cubicBezTo>
                  <a:cubicBezTo>
                    <a:pt x="2873" y="5433"/>
                    <a:pt x="2944" y="4004"/>
                    <a:pt x="3669" y="4004"/>
                  </a:cubicBezTo>
                  <a:cubicBezTo>
                    <a:pt x="3745" y="4004"/>
                    <a:pt x="3829" y="4020"/>
                    <a:pt x="3920" y="4055"/>
                  </a:cubicBezTo>
                  <a:cubicBezTo>
                    <a:pt x="3934" y="4061"/>
                    <a:pt x="3947" y="4063"/>
                    <a:pt x="3958" y="4063"/>
                  </a:cubicBezTo>
                  <a:cubicBezTo>
                    <a:pt x="4042" y="4063"/>
                    <a:pt x="4040" y="3917"/>
                    <a:pt x="3971" y="3869"/>
                  </a:cubicBezTo>
                  <a:cubicBezTo>
                    <a:pt x="3791" y="3747"/>
                    <a:pt x="3614" y="3694"/>
                    <a:pt x="3450" y="3694"/>
                  </a:cubicBezTo>
                  <a:cubicBezTo>
                    <a:pt x="2881" y="3694"/>
                    <a:pt x="2476" y="4344"/>
                    <a:pt x="2683" y="5008"/>
                  </a:cubicBezTo>
                  <a:cubicBezTo>
                    <a:pt x="2882" y="5652"/>
                    <a:pt x="3481" y="5944"/>
                    <a:pt x="4101" y="5944"/>
                  </a:cubicBezTo>
                  <a:cubicBezTo>
                    <a:pt x="4567" y="5944"/>
                    <a:pt x="5045" y="5779"/>
                    <a:pt x="5373" y="5474"/>
                  </a:cubicBezTo>
                  <a:cubicBezTo>
                    <a:pt x="6475" y="4451"/>
                    <a:pt x="5955" y="2757"/>
                    <a:pt x="4711" y="2146"/>
                  </a:cubicBezTo>
                  <a:cubicBezTo>
                    <a:pt x="4282" y="1934"/>
                    <a:pt x="3814" y="1832"/>
                    <a:pt x="3349" y="1832"/>
                  </a:cubicBezTo>
                  <a:cubicBezTo>
                    <a:pt x="2407" y="1832"/>
                    <a:pt x="1473" y="2249"/>
                    <a:pt x="883" y="3011"/>
                  </a:cubicBezTo>
                  <a:cubicBezTo>
                    <a:pt x="403" y="3633"/>
                    <a:pt x="81" y="4491"/>
                    <a:pt x="34" y="5337"/>
                  </a:cubicBezTo>
                  <a:cubicBezTo>
                    <a:pt x="0" y="5894"/>
                    <a:pt x="85" y="6448"/>
                    <a:pt x="331" y="6928"/>
                  </a:cubicBezTo>
                  <a:cubicBezTo>
                    <a:pt x="913" y="8057"/>
                    <a:pt x="2210" y="8540"/>
                    <a:pt x="3413" y="8604"/>
                  </a:cubicBezTo>
                  <a:cubicBezTo>
                    <a:pt x="3505" y="8609"/>
                    <a:pt x="3596" y="8611"/>
                    <a:pt x="3687" y="8611"/>
                  </a:cubicBezTo>
                  <a:cubicBezTo>
                    <a:pt x="6555" y="8611"/>
                    <a:pt x="8838" y="6266"/>
                    <a:pt x="8121" y="3281"/>
                  </a:cubicBezTo>
                  <a:cubicBezTo>
                    <a:pt x="7685" y="1474"/>
                    <a:pt x="6215" y="230"/>
                    <a:pt x="4377" y="24"/>
                  </a:cubicBezTo>
                  <a:cubicBezTo>
                    <a:pt x="4236" y="9"/>
                    <a:pt x="4089" y="1"/>
                    <a:pt x="3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28"/>
            <p:cNvSpPr/>
            <p:nvPr/>
          </p:nvSpPr>
          <p:spPr>
            <a:xfrm>
              <a:off x="1150678" y="1629150"/>
              <a:ext cx="11694" cy="53037"/>
            </a:xfrm>
            <a:custGeom>
              <a:avLst/>
              <a:gdLst/>
              <a:ahLst/>
              <a:cxnLst/>
              <a:rect l="l" t="t" r="r" b="b"/>
              <a:pathLst>
                <a:path w="366" h="1660" extrusionOk="0">
                  <a:moveTo>
                    <a:pt x="123" y="0"/>
                  </a:moveTo>
                  <a:cubicBezTo>
                    <a:pt x="74" y="0"/>
                    <a:pt x="34" y="29"/>
                    <a:pt x="30" y="102"/>
                  </a:cubicBezTo>
                  <a:cubicBezTo>
                    <a:pt x="0" y="581"/>
                    <a:pt x="34" y="1088"/>
                    <a:pt x="105" y="1562"/>
                  </a:cubicBezTo>
                  <a:cubicBezTo>
                    <a:pt x="112" y="1606"/>
                    <a:pt x="167" y="1660"/>
                    <a:pt x="210" y="1660"/>
                  </a:cubicBezTo>
                  <a:cubicBezTo>
                    <a:pt x="232" y="1660"/>
                    <a:pt x="250" y="1645"/>
                    <a:pt x="257" y="1609"/>
                  </a:cubicBezTo>
                  <a:cubicBezTo>
                    <a:pt x="334" y="1149"/>
                    <a:pt x="365" y="649"/>
                    <a:pt x="331" y="183"/>
                  </a:cubicBezTo>
                  <a:cubicBezTo>
                    <a:pt x="325" y="88"/>
                    <a:pt x="209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28"/>
            <p:cNvSpPr/>
            <p:nvPr/>
          </p:nvSpPr>
          <p:spPr>
            <a:xfrm>
              <a:off x="1248317" y="1682188"/>
              <a:ext cx="31151" cy="46296"/>
            </a:xfrm>
            <a:custGeom>
              <a:avLst/>
              <a:gdLst/>
              <a:ahLst/>
              <a:cxnLst/>
              <a:rect l="l" t="t" r="r" b="b"/>
              <a:pathLst>
                <a:path w="975" h="1449" extrusionOk="0">
                  <a:moveTo>
                    <a:pt x="755" y="0"/>
                  </a:moveTo>
                  <a:cubicBezTo>
                    <a:pt x="727" y="0"/>
                    <a:pt x="701" y="12"/>
                    <a:pt x="681" y="40"/>
                  </a:cubicBezTo>
                  <a:cubicBezTo>
                    <a:pt x="414" y="412"/>
                    <a:pt x="84" y="881"/>
                    <a:pt x="6" y="1341"/>
                  </a:cubicBezTo>
                  <a:cubicBezTo>
                    <a:pt x="1" y="1381"/>
                    <a:pt x="27" y="1448"/>
                    <a:pt x="66" y="1448"/>
                  </a:cubicBezTo>
                  <a:cubicBezTo>
                    <a:pt x="77" y="1448"/>
                    <a:pt x="88" y="1444"/>
                    <a:pt x="101" y="1432"/>
                  </a:cubicBezTo>
                  <a:cubicBezTo>
                    <a:pt x="263" y="1281"/>
                    <a:pt x="374" y="1064"/>
                    <a:pt x="492" y="878"/>
                  </a:cubicBezTo>
                  <a:cubicBezTo>
                    <a:pt x="624" y="669"/>
                    <a:pt x="770" y="462"/>
                    <a:pt x="908" y="253"/>
                  </a:cubicBezTo>
                  <a:cubicBezTo>
                    <a:pt x="974" y="153"/>
                    <a:pt x="854" y="0"/>
                    <a:pt x="7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28"/>
            <p:cNvSpPr/>
            <p:nvPr/>
          </p:nvSpPr>
          <p:spPr>
            <a:xfrm>
              <a:off x="1308638" y="1782322"/>
              <a:ext cx="52462" cy="28084"/>
            </a:xfrm>
            <a:custGeom>
              <a:avLst/>
              <a:gdLst/>
              <a:ahLst/>
              <a:cxnLst/>
              <a:rect l="l" t="t" r="r" b="b"/>
              <a:pathLst>
                <a:path w="1642" h="879" extrusionOk="0">
                  <a:moveTo>
                    <a:pt x="1421" y="0"/>
                  </a:moveTo>
                  <a:cubicBezTo>
                    <a:pt x="1402" y="0"/>
                    <a:pt x="1383" y="6"/>
                    <a:pt x="1365" y="18"/>
                  </a:cubicBezTo>
                  <a:cubicBezTo>
                    <a:pt x="1112" y="201"/>
                    <a:pt x="855" y="309"/>
                    <a:pt x="561" y="410"/>
                  </a:cubicBezTo>
                  <a:cubicBezTo>
                    <a:pt x="351" y="485"/>
                    <a:pt x="17" y="566"/>
                    <a:pt x="0" y="829"/>
                  </a:cubicBezTo>
                  <a:cubicBezTo>
                    <a:pt x="0" y="846"/>
                    <a:pt x="7" y="876"/>
                    <a:pt x="30" y="876"/>
                  </a:cubicBezTo>
                  <a:cubicBezTo>
                    <a:pt x="41" y="878"/>
                    <a:pt x="53" y="879"/>
                    <a:pt x="64" y="879"/>
                  </a:cubicBezTo>
                  <a:cubicBezTo>
                    <a:pt x="153" y="879"/>
                    <a:pt x="230" y="832"/>
                    <a:pt x="314" y="799"/>
                  </a:cubicBezTo>
                  <a:cubicBezTo>
                    <a:pt x="459" y="742"/>
                    <a:pt x="608" y="698"/>
                    <a:pt x="757" y="650"/>
                  </a:cubicBezTo>
                  <a:cubicBezTo>
                    <a:pt x="1031" y="563"/>
                    <a:pt x="1372" y="478"/>
                    <a:pt x="1565" y="252"/>
                  </a:cubicBezTo>
                  <a:cubicBezTo>
                    <a:pt x="1641" y="163"/>
                    <a:pt x="1526" y="0"/>
                    <a:pt x="14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28"/>
            <p:cNvSpPr/>
            <p:nvPr/>
          </p:nvSpPr>
          <p:spPr>
            <a:xfrm>
              <a:off x="1297711" y="1901817"/>
              <a:ext cx="51056" cy="23004"/>
            </a:xfrm>
            <a:custGeom>
              <a:avLst/>
              <a:gdLst/>
              <a:ahLst/>
              <a:cxnLst/>
              <a:rect l="l" t="t" r="r" b="b"/>
              <a:pathLst>
                <a:path w="1598" h="720" extrusionOk="0">
                  <a:moveTo>
                    <a:pt x="84" y="1"/>
                  </a:moveTo>
                  <a:cubicBezTo>
                    <a:pt x="16" y="1"/>
                    <a:pt x="1" y="70"/>
                    <a:pt x="21" y="137"/>
                  </a:cubicBezTo>
                  <a:cubicBezTo>
                    <a:pt x="18" y="141"/>
                    <a:pt x="14" y="145"/>
                    <a:pt x="14" y="145"/>
                  </a:cubicBezTo>
                  <a:cubicBezTo>
                    <a:pt x="18" y="154"/>
                    <a:pt x="27" y="158"/>
                    <a:pt x="31" y="165"/>
                  </a:cubicBezTo>
                  <a:cubicBezTo>
                    <a:pt x="44" y="198"/>
                    <a:pt x="68" y="226"/>
                    <a:pt x="96" y="239"/>
                  </a:cubicBezTo>
                  <a:cubicBezTo>
                    <a:pt x="99" y="239"/>
                    <a:pt x="99" y="243"/>
                    <a:pt x="102" y="243"/>
                  </a:cubicBezTo>
                  <a:cubicBezTo>
                    <a:pt x="210" y="324"/>
                    <a:pt x="375" y="368"/>
                    <a:pt x="484" y="405"/>
                  </a:cubicBezTo>
                  <a:cubicBezTo>
                    <a:pt x="774" y="513"/>
                    <a:pt x="1082" y="577"/>
                    <a:pt x="1369" y="702"/>
                  </a:cubicBezTo>
                  <a:cubicBezTo>
                    <a:pt x="1398" y="714"/>
                    <a:pt x="1424" y="720"/>
                    <a:pt x="1446" y="720"/>
                  </a:cubicBezTo>
                  <a:cubicBezTo>
                    <a:pt x="1589" y="720"/>
                    <a:pt x="1597" y="498"/>
                    <a:pt x="1437" y="425"/>
                  </a:cubicBezTo>
                  <a:cubicBezTo>
                    <a:pt x="1024" y="239"/>
                    <a:pt x="551" y="137"/>
                    <a:pt x="119" y="6"/>
                  </a:cubicBezTo>
                  <a:cubicBezTo>
                    <a:pt x="106" y="2"/>
                    <a:pt x="94" y="1"/>
                    <a:pt x="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28"/>
            <p:cNvSpPr/>
            <p:nvPr/>
          </p:nvSpPr>
          <p:spPr>
            <a:xfrm>
              <a:off x="1208444" y="2023454"/>
              <a:ext cx="40321" cy="45401"/>
            </a:xfrm>
            <a:custGeom>
              <a:avLst/>
              <a:gdLst/>
              <a:ahLst/>
              <a:cxnLst/>
              <a:rect l="l" t="t" r="r" b="b"/>
              <a:pathLst>
                <a:path w="1262" h="1421" extrusionOk="0">
                  <a:moveTo>
                    <a:pt x="143" y="0"/>
                  </a:moveTo>
                  <a:cubicBezTo>
                    <a:pt x="69" y="0"/>
                    <a:pt x="0" y="46"/>
                    <a:pt x="27" y="136"/>
                  </a:cubicBezTo>
                  <a:cubicBezTo>
                    <a:pt x="104" y="410"/>
                    <a:pt x="277" y="697"/>
                    <a:pt x="436" y="933"/>
                  </a:cubicBezTo>
                  <a:cubicBezTo>
                    <a:pt x="571" y="1129"/>
                    <a:pt x="747" y="1366"/>
                    <a:pt x="997" y="1416"/>
                  </a:cubicBezTo>
                  <a:cubicBezTo>
                    <a:pt x="1011" y="1419"/>
                    <a:pt x="1025" y="1420"/>
                    <a:pt x="1039" y="1420"/>
                  </a:cubicBezTo>
                  <a:cubicBezTo>
                    <a:pt x="1190" y="1420"/>
                    <a:pt x="1262" y="1255"/>
                    <a:pt x="1126" y="1146"/>
                  </a:cubicBezTo>
                  <a:cubicBezTo>
                    <a:pt x="936" y="998"/>
                    <a:pt x="808" y="862"/>
                    <a:pt x="675" y="656"/>
                  </a:cubicBezTo>
                  <a:cubicBezTo>
                    <a:pt x="544" y="450"/>
                    <a:pt x="432" y="210"/>
                    <a:pt x="254" y="41"/>
                  </a:cubicBezTo>
                  <a:cubicBezTo>
                    <a:pt x="225" y="14"/>
                    <a:pt x="184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28"/>
            <p:cNvSpPr/>
            <p:nvPr/>
          </p:nvSpPr>
          <p:spPr>
            <a:xfrm>
              <a:off x="1102721" y="2034636"/>
              <a:ext cx="14282" cy="47637"/>
            </a:xfrm>
            <a:custGeom>
              <a:avLst/>
              <a:gdLst/>
              <a:ahLst/>
              <a:cxnLst/>
              <a:rect l="l" t="t" r="r" b="b"/>
              <a:pathLst>
                <a:path w="447" h="1491" extrusionOk="0">
                  <a:moveTo>
                    <a:pt x="170" y="1"/>
                  </a:moveTo>
                  <a:cubicBezTo>
                    <a:pt x="140" y="1"/>
                    <a:pt x="113" y="18"/>
                    <a:pt x="102" y="63"/>
                  </a:cubicBezTo>
                  <a:cubicBezTo>
                    <a:pt x="38" y="327"/>
                    <a:pt x="55" y="610"/>
                    <a:pt x="48" y="880"/>
                  </a:cubicBezTo>
                  <a:cubicBezTo>
                    <a:pt x="44" y="1117"/>
                    <a:pt x="1" y="1289"/>
                    <a:pt x="177" y="1462"/>
                  </a:cubicBezTo>
                  <a:cubicBezTo>
                    <a:pt x="192" y="1478"/>
                    <a:pt x="209" y="1490"/>
                    <a:pt x="229" y="1490"/>
                  </a:cubicBezTo>
                  <a:cubicBezTo>
                    <a:pt x="239" y="1490"/>
                    <a:pt x="250" y="1487"/>
                    <a:pt x="261" y="1479"/>
                  </a:cubicBezTo>
                  <a:cubicBezTo>
                    <a:pt x="447" y="1350"/>
                    <a:pt x="383" y="1147"/>
                    <a:pt x="379" y="938"/>
                  </a:cubicBezTo>
                  <a:cubicBezTo>
                    <a:pt x="372" y="671"/>
                    <a:pt x="386" y="387"/>
                    <a:pt x="325" y="127"/>
                  </a:cubicBezTo>
                  <a:cubicBezTo>
                    <a:pt x="312" y="71"/>
                    <a:pt x="232" y="1"/>
                    <a:pt x="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28"/>
            <p:cNvSpPr/>
            <p:nvPr/>
          </p:nvSpPr>
          <p:spPr>
            <a:xfrm>
              <a:off x="950896" y="2001408"/>
              <a:ext cx="62271" cy="34059"/>
            </a:xfrm>
            <a:custGeom>
              <a:avLst/>
              <a:gdLst/>
              <a:ahLst/>
              <a:cxnLst/>
              <a:rect l="l" t="t" r="r" b="b"/>
              <a:pathLst>
                <a:path w="1949" h="1066" extrusionOk="0">
                  <a:moveTo>
                    <a:pt x="1663" y="1"/>
                  </a:moveTo>
                  <a:cubicBezTo>
                    <a:pt x="1399" y="1"/>
                    <a:pt x="1135" y="172"/>
                    <a:pt x="914" y="302"/>
                  </a:cubicBezTo>
                  <a:cubicBezTo>
                    <a:pt x="650" y="454"/>
                    <a:pt x="390" y="620"/>
                    <a:pt x="140" y="799"/>
                  </a:cubicBezTo>
                  <a:cubicBezTo>
                    <a:pt x="0" y="895"/>
                    <a:pt x="172" y="1066"/>
                    <a:pt x="318" y="1066"/>
                  </a:cubicBezTo>
                  <a:cubicBezTo>
                    <a:pt x="346" y="1066"/>
                    <a:pt x="373" y="1059"/>
                    <a:pt x="397" y="1045"/>
                  </a:cubicBezTo>
                  <a:cubicBezTo>
                    <a:pt x="846" y="775"/>
                    <a:pt x="1272" y="386"/>
                    <a:pt x="1792" y="258"/>
                  </a:cubicBezTo>
                  <a:cubicBezTo>
                    <a:pt x="1948" y="217"/>
                    <a:pt x="1772" y="1"/>
                    <a:pt x="1671" y="1"/>
                  </a:cubicBezTo>
                  <a:cubicBezTo>
                    <a:pt x="1668" y="1"/>
                    <a:pt x="166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28"/>
            <p:cNvSpPr/>
            <p:nvPr/>
          </p:nvSpPr>
          <p:spPr>
            <a:xfrm>
              <a:off x="923483" y="1883030"/>
              <a:ext cx="68724" cy="14026"/>
            </a:xfrm>
            <a:custGeom>
              <a:avLst/>
              <a:gdLst/>
              <a:ahLst/>
              <a:cxnLst/>
              <a:rect l="l" t="t" r="r" b="b"/>
              <a:pathLst>
                <a:path w="2151" h="439" extrusionOk="0">
                  <a:moveTo>
                    <a:pt x="1755" y="1"/>
                  </a:moveTo>
                  <a:cubicBezTo>
                    <a:pt x="1237" y="1"/>
                    <a:pt x="718" y="108"/>
                    <a:pt x="200" y="124"/>
                  </a:cubicBezTo>
                  <a:cubicBezTo>
                    <a:pt x="1" y="128"/>
                    <a:pt x="99" y="398"/>
                    <a:pt x="247" y="415"/>
                  </a:cubicBezTo>
                  <a:cubicBezTo>
                    <a:pt x="376" y="432"/>
                    <a:pt x="505" y="439"/>
                    <a:pt x="635" y="439"/>
                  </a:cubicBezTo>
                  <a:cubicBezTo>
                    <a:pt x="1060" y="439"/>
                    <a:pt x="1491" y="365"/>
                    <a:pt x="1910" y="347"/>
                  </a:cubicBezTo>
                  <a:cubicBezTo>
                    <a:pt x="2150" y="334"/>
                    <a:pt x="2069" y="6"/>
                    <a:pt x="1863" y="3"/>
                  </a:cubicBezTo>
                  <a:cubicBezTo>
                    <a:pt x="1827" y="2"/>
                    <a:pt x="1791" y="1"/>
                    <a:pt x="1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28"/>
            <p:cNvSpPr/>
            <p:nvPr/>
          </p:nvSpPr>
          <p:spPr>
            <a:xfrm>
              <a:off x="918850" y="1768104"/>
              <a:ext cx="74507" cy="19170"/>
            </a:xfrm>
            <a:custGeom>
              <a:avLst/>
              <a:gdLst/>
              <a:ahLst/>
              <a:cxnLst/>
              <a:rect l="l" t="t" r="r" b="b"/>
              <a:pathLst>
                <a:path w="2332" h="600" extrusionOk="0">
                  <a:moveTo>
                    <a:pt x="475" y="1"/>
                  </a:moveTo>
                  <a:cubicBezTo>
                    <a:pt x="362" y="1"/>
                    <a:pt x="249" y="9"/>
                    <a:pt x="136" y="28"/>
                  </a:cubicBezTo>
                  <a:cubicBezTo>
                    <a:pt x="1" y="51"/>
                    <a:pt x="126" y="267"/>
                    <a:pt x="224" y="271"/>
                  </a:cubicBezTo>
                  <a:cubicBezTo>
                    <a:pt x="866" y="301"/>
                    <a:pt x="1454" y="480"/>
                    <a:pt x="2083" y="596"/>
                  </a:cubicBezTo>
                  <a:cubicBezTo>
                    <a:pt x="2098" y="598"/>
                    <a:pt x="2113" y="600"/>
                    <a:pt x="2127" y="600"/>
                  </a:cubicBezTo>
                  <a:cubicBezTo>
                    <a:pt x="2327" y="600"/>
                    <a:pt x="2332" y="325"/>
                    <a:pt x="2123" y="287"/>
                  </a:cubicBezTo>
                  <a:cubicBezTo>
                    <a:pt x="1587" y="198"/>
                    <a:pt x="1030" y="1"/>
                    <a:pt x="4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28"/>
            <p:cNvSpPr/>
            <p:nvPr/>
          </p:nvSpPr>
          <p:spPr>
            <a:xfrm>
              <a:off x="1011505" y="1660877"/>
              <a:ext cx="34921" cy="38691"/>
            </a:xfrm>
            <a:custGeom>
              <a:avLst/>
              <a:gdLst/>
              <a:ahLst/>
              <a:cxnLst/>
              <a:rect l="l" t="t" r="r" b="b"/>
              <a:pathLst>
                <a:path w="1093" h="1211" extrusionOk="0">
                  <a:moveTo>
                    <a:pt x="137" y="1"/>
                  </a:moveTo>
                  <a:cubicBezTo>
                    <a:pt x="131" y="1"/>
                    <a:pt x="125" y="2"/>
                    <a:pt x="118" y="4"/>
                  </a:cubicBezTo>
                  <a:cubicBezTo>
                    <a:pt x="98" y="11"/>
                    <a:pt x="78" y="18"/>
                    <a:pt x="58" y="25"/>
                  </a:cubicBezTo>
                  <a:cubicBezTo>
                    <a:pt x="17" y="42"/>
                    <a:pt x="0" y="99"/>
                    <a:pt x="11" y="136"/>
                  </a:cubicBezTo>
                  <a:cubicBezTo>
                    <a:pt x="108" y="531"/>
                    <a:pt x="470" y="772"/>
                    <a:pt x="672" y="1106"/>
                  </a:cubicBezTo>
                  <a:cubicBezTo>
                    <a:pt x="714" y="1177"/>
                    <a:pt x="803" y="1210"/>
                    <a:pt x="882" y="1210"/>
                  </a:cubicBezTo>
                  <a:cubicBezTo>
                    <a:pt x="996" y="1210"/>
                    <a:pt x="1093" y="1143"/>
                    <a:pt x="1017" y="1025"/>
                  </a:cubicBezTo>
                  <a:cubicBezTo>
                    <a:pt x="882" y="812"/>
                    <a:pt x="706" y="639"/>
                    <a:pt x="538" y="457"/>
                  </a:cubicBezTo>
                  <a:cubicBezTo>
                    <a:pt x="460" y="372"/>
                    <a:pt x="379" y="288"/>
                    <a:pt x="315" y="193"/>
                  </a:cubicBezTo>
                  <a:cubicBezTo>
                    <a:pt x="286" y="153"/>
                    <a:pt x="210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16" name="Google Shape;1016;p28"/>
          <p:cNvSpPr/>
          <p:nvPr/>
        </p:nvSpPr>
        <p:spPr>
          <a:xfrm rot="4884482">
            <a:off x="1482574" y="322344"/>
            <a:ext cx="308207" cy="434310"/>
          </a:xfrm>
          <a:custGeom>
            <a:avLst/>
            <a:gdLst/>
            <a:ahLst/>
            <a:cxnLst/>
            <a:rect l="l" t="t" r="r" b="b"/>
            <a:pathLst>
              <a:path w="12328" h="17372" extrusionOk="0">
                <a:moveTo>
                  <a:pt x="5742" y="2940"/>
                </a:moveTo>
                <a:cubicBezTo>
                  <a:pt x="5997" y="2940"/>
                  <a:pt x="6250" y="3004"/>
                  <a:pt x="6482" y="3157"/>
                </a:cubicBezTo>
                <a:cubicBezTo>
                  <a:pt x="7063" y="3539"/>
                  <a:pt x="6932" y="4471"/>
                  <a:pt x="6556" y="4913"/>
                </a:cubicBezTo>
                <a:cubicBezTo>
                  <a:pt x="6232" y="5292"/>
                  <a:pt x="5799" y="5397"/>
                  <a:pt x="5316" y="5451"/>
                </a:cubicBezTo>
                <a:cubicBezTo>
                  <a:pt x="5120" y="5472"/>
                  <a:pt x="4910" y="5484"/>
                  <a:pt x="4692" y="5484"/>
                </a:cubicBezTo>
                <a:cubicBezTo>
                  <a:pt x="4217" y="5484"/>
                  <a:pt x="3707" y="5429"/>
                  <a:pt x="3224" y="5299"/>
                </a:cubicBezTo>
                <a:cubicBezTo>
                  <a:pt x="3410" y="4718"/>
                  <a:pt x="3711" y="4170"/>
                  <a:pt x="4087" y="3758"/>
                </a:cubicBezTo>
                <a:cubicBezTo>
                  <a:pt x="4479" y="3324"/>
                  <a:pt x="5119" y="2940"/>
                  <a:pt x="5742" y="2940"/>
                </a:cubicBezTo>
                <a:close/>
                <a:moveTo>
                  <a:pt x="7664" y="7412"/>
                </a:moveTo>
                <a:cubicBezTo>
                  <a:pt x="7913" y="7412"/>
                  <a:pt x="8149" y="7469"/>
                  <a:pt x="8340" y="7610"/>
                </a:cubicBezTo>
                <a:cubicBezTo>
                  <a:pt x="9486" y="8445"/>
                  <a:pt x="7435" y="9196"/>
                  <a:pt x="6908" y="9303"/>
                </a:cubicBezTo>
                <a:cubicBezTo>
                  <a:pt x="6667" y="9353"/>
                  <a:pt x="6420" y="9378"/>
                  <a:pt x="6173" y="9378"/>
                </a:cubicBezTo>
                <a:cubicBezTo>
                  <a:pt x="5802" y="9378"/>
                  <a:pt x="5432" y="9323"/>
                  <a:pt x="5083" y="9216"/>
                </a:cubicBezTo>
                <a:cubicBezTo>
                  <a:pt x="5330" y="8722"/>
                  <a:pt x="5681" y="8290"/>
                  <a:pt x="6114" y="7969"/>
                </a:cubicBezTo>
                <a:cubicBezTo>
                  <a:pt x="6481" y="7698"/>
                  <a:pt x="7107" y="7412"/>
                  <a:pt x="7664" y="7412"/>
                </a:cubicBezTo>
                <a:close/>
                <a:moveTo>
                  <a:pt x="9856" y="12545"/>
                </a:moveTo>
                <a:cubicBezTo>
                  <a:pt x="10328" y="12545"/>
                  <a:pt x="10821" y="12857"/>
                  <a:pt x="10639" y="13385"/>
                </a:cubicBezTo>
                <a:cubicBezTo>
                  <a:pt x="10384" y="14119"/>
                  <a:pt x="9300" y="14413"/>
                  <a:pt x="8598" y="14413"/>
                </a:cubicBezTo>
                <a:cubicBezTo>
                  <a:pt x="8582" y="14413"/>
                  <a:pt x="8566" y="14413"/>
                  <a:pt x="8550" y="14413"/>
                </a:cubicBezTo>
                <a:cubicBezTo>
                  <a:pt x="8527" y="14410"/>
                  <a:pt x="8503" y="14406"/>
                  <a:pt x="8479" y="14406"/>
                </a:cubicBezTo>
                <a:cubicBezTo>
                  <a:pt x="8510" y="14098"/>
                  <a:pt x="8588" y="13798"/>
                  <a:pt x="8713" y="13524"/>
                </a:cubicBezTo>
                <a:cubicBezTo>
                  <a:pt x="8872" y="13183"/>
                  <a:pt x="9098" y="12825"/>
                  <a:pt x="9435" y="12642"/>
                </a:cubicBezTo>
                <a:cubicBezTo>
                  <a:pt x="9558" y="12576"/>
                  <a:pt x="9706" y="12545"/>
                  <a:pt x="9856" y="12545"/>
                </a:cubicBezTo>
                <a:close/>
                <a:moveTo>
                  <a:pt x="3125" y="0"/>
                </a:moveTo>
                <a:cubicBezTo>
                  <a:pt x="3124" y="0"/>
                  <a:pt x="3122" y="0"/>
                  <a:pt x="3120" y="0"/>
                </a:cubicBezTo>
                <a:cubicBezTo>
                  <a:pt x="1109" y="44"/>
                  <a:pt x="1" y="3068"/>
                  <a:pt x="1214" y="4542"/>
                </a:cubicBezTo>
                <a:cubicBezTo>
                  <a:pt x="1548" y="4947"/>
                  <a:pt x="2065" y="5286"/>
                  <a:pt x="2663" y="5529"/>
                </a:cubicBezTo>
                <a:cubicBezTo>
                  <a:pt x="2460" y="6465"/>
                  <a:pt x="2562" y="7452"/>
                  <a:pt x="3048" y="8205"/>
                </a:cubicBezTo>
                <a:cubicBezTo>
                  <a:pt x="3410" y="8763"/>
                  <a:pt x="3931" y="9171"/>
                  <a:pt x="4522" y="9435"/>
                </a:cubicBezTo>
                <a:cubicBezTo>
                  <a:pt x="4174" y="10388"/>
                  <a:pt x="4181" y="11466"/>
                  <a:pt x="4667" y="12362"/>
                </a:cubicBezTo>
                <a:cubicBezTo>
                  <a:pt x="5313" y="13541"/>
                  <a:pt x="6648" y="14484"/>
                  <a:pt x="8033" y="14711"/>
                </a:cubicBezTo>
                <a:cubicBezTo>
                  <a:pt x="8044" y="15308"/>
                  <a:pt x="8219" y="15900"/>
                  <a:pt x="8571" y="16366"/>
                </a:cubicBezTo>
                <a:cubicBezTo>
                  <a:pt x="9169" y="17154"/>
                  <a:pt x="9912" y="17371"/>
                  <a:pt x="10723" y="17371"/>
                </a:cubicBezTo>
                <a:cubicBezTo>
                  <a:pt x="11171" y="17371"/>
                  <a:pt x="11641" y="17305"/>
                  <a:pt x="12119" y="17231"/>
                </a:cubicBezTo>
                <a:cubicBezTo>
                  <a:pt x="12327" y="17198"/>
                  <a:pt x="12212" y="16933"/>
                  <a:pt x="12048" y="16933"/>
                </a:cubicBezTo>
                <a:cubicBezTo>
                  <a:pt x="12042" y="16933"/>
                  <a:pt x="12037" y="16933"/>
                  <a:pt x="12031" y="16934"/>
                </a:cubicBezTo>
                <a:cubicBezTo>
                  <a:pt x="11605" y="16980"/>
                  <a:pt x="11179" y="17044"/>
                  <a:pt x="10767" y="17044"/>
                </a:cubicBezTo>
                <a:cubicBezTo>
                  <a:pt x="10208" y="17044"/>
                  <a:pt x="9673" y="16926"/>
                  <a:pt x="9192" y="16484"/>
                </a:cubicBezTo>
                <a:cubicBezTo>
                  <a:pt x="8709" y="16038"/>
                  <a:pt x="8479" y="15403"/>
                  <a:pt x="8466" y="14758"/>
                </a:cubicBezTo>
                <a:lnTo>
                  <a:pt x="8466" y="14758"/>
                </a:lnTo>
                <a:cubicBezTo>
                  <a:pt x="8530" y="14761"/>
                  <a:pt x="8594" y="14763"/>
                  <a:pt x="8657" y="14763"/>
                </a:cubicBezTo>
                <a:cubicBezTo>
                  <a:pt x="9096" y="14763"/>
                  <a:pt x="9533" y="14681"/>
                  <a:pt x="9946" y="14508"/>
                </a:cubicBezTo>
                <a:cubicBezTo>
                  <a:pt x="10709" y="14179"/>
                  <a:pt x="11609" y="13193"/>
                  <a:pt x="10798" y="12389"/>
                </a:cubicBezTo>
                <a:cubicBezTo>
                  <a:pt x="10587" y="12181"/>
                  <a:pt x="10329" y="12096"/>
                  <a:pt x="10062" y="12096"/>
                </a:cubicBezTo>
                <a:cubicBezTo>
                  <a:pt x="9560" y="12096"/>
                  <a:pt x="9024" y="12395"/>
                  <a:pt x="8709" y="12744"/>
                </a:cubicBezTo>
                <a:cubicBezTo>
                  <a:pt x="8317" y="13179"/>
                  <a:pt x="8101" y="13761"/>
                  <a:pt x="8044" y="14359"/>
                </a:cubicBezTo>
                <a:cubicBezTo>
                  <a:pt x="6682" y="14115"/>
                  <a:pt x="5276" y="13068"/>
                  <a:pt x="4843" y="11787"/>
                </a:cubicBezTo>
                <a:cubicBezTo>
                  <a:pt x="4606" y="11077"/>
                  <a:pt x="4661" y="10297"/>
                  <a:pt x="4924" y="9587"/>
                </a:cubicBezTo>
                <a:cubicBezTo>
                  <a:pt x="5343" y="9722"/>
                  <a:pt x="5787" y="9790"/>
                  <a:pt x="6230" y="9790"/>
                </a:cubicBezTo>
                <a:cubicBezTo>
                  <a:pt x="6986" y="9790"/>
                  <a:pt x="7742" y="9592"/>
                  <a:pt x="8368" y="9192"/>
                </a:cubicBezTo>
                <a:cubicBezTo>
                  <a:pt x="8925" y="8837"/>
                  <a:pt x="9422" y="8093"/>
                  <a:pt x="8864" y="7516"/>
                </a:cubicBezTo>
                <a:cubicBezTo>
                  <a:pt x="8554" y="7194"/>
                  <a:pt x="8083" y="7074"/>
                  <a:pt x="7614" y="7074"/>
                </a:cubicBezTo>
                <a:cubicBezTo>
                  <a:pt x="7291" y="7074"/>
                  <a:pt x="6968" y="7132"/>
                  <a:pt x="6702" y="7218"/>
                </a:cubicBezTo>
                <a:cubicBezTo>
                  <a:pt x="5793" y="7516"/>
                  <a:pt x="5090" y="8215"/>
                  <a:pt x="4681" y="9060"/>
                </a:cubicBezTo>
                <a:cubicBezTo>
                  <a:pt x="3968" y="8736"/>
                  <a:pt x="3387" y="8162"/>
                  <a:pt x="3140" y="7343"/>
                </a:cubicBezTo>
                <a:cubicBezTo>
                  <a:pt x="2984" y="6827"/>
                  <a:pt x="2998" y="6252"/>
                  <a:pt x="3120" y="5688"/>
                </a:cubicBezTo>
                <a:lnTo>
                  <a:pt x="3120" y="5688"/>
                </a:lnTo>
                <a:cubicBezTo>
                  <a:pt x="3656" y="5854"/>
                  <a:pt x="4232" y="5945"/>
                  <a:pt x="4783" y="5945"/>
                </a:cubicBezTo>
                <a:cubicBezTo>
                  <a:pt x="5500" y="5945"/>
                  <a:pt x="6175" y="5790"/>
                  <a:pt x="6668" y="5441"/>
                </a:cubicBezTo>
                <a:cubicBezTo>
                  <a:pt x="7334" y="4971"/>
                  <a:pt x="7563" y="3960"/>
                  <a:pt x="7117" y="3258"/>
                </a:cubicBezTo>
                <a:cubicBezTo>
                  <a:pt x="6806" y="2773"/>
                  <a:pt x="6259" y="2575"/>
                  <a:pt x="5699" y="2575"/>
                </a:cubicBezTo>
                <a:cubicBezTo>
                  <a:pt x="5335" y="2575"/>
                  <a:pt x="4966" y="2659"/>
                  <a:pt x="4654" y="2801"/>
                </a:cubicBezTo>
                <a:cubicBezTo>
                  <a:pt x="3745" y="3218"/>
                  <a:pt x="3076" y="4130"/>
                  <a:pt x="2761" y="5150"/>
                </a:cubicBezTo>
                <a:cubicBezTo>
                  <a:pt x="2170" y="4917"/>
                  <a:pt x="1660" y="4548"/>
                  <a:pt x="1370" y="4005"/>
                </a:cubicBezTo>
                <a:cubicBezTo>
                  <a:pt x="704" y="2758"/>
                  <a:pt x="1674" y="376"/>
                  <a:pt x="3207" y="295"/>
                </a:cubicBezTo>
                <a:cubicBezTo>
                  <a:pt x="3422" y="284"/>
                  <a:pt x="3291" y="0"/>
                  <a:pt x="3125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7" name="Google Shape;1017;p28"/>
          <p:cNvSpPr/>
          <p:nvPr/>
        </p:nvSpPr>
        <p:spPr>
          <a:xfrm>
            <a:off x="579560" y="3387410"/>
            <a:ext cx="267320" cy="241825"/>
          </a:xfrm>
          <a:custGeom>
            <a:avLst/>
            <a:gdLst/>
            <a:ahLst/>
            <a:cxnLst/>
            <a:rect l="l" t="t" r="r" b="b"/>
            <a:pathLst>
              <a:path w="6134" h="5549" extrusionOk="0">
                <a:moveTo>
                  <a:pt x="4706" y="0"/>
                </a:moveTo>
                <a:cubicBezTo>
                  <a:pt x="4450" y="0"/>
                  <a:pt x="4175" y="126"/>
                  <a:pt x="3954" y="286"/>
                </a:cubicBezTo>
                <a:cubicBezTo>
                  <a:pt x="3480" y="625"/>
                  <a:pt x="3307" y="1238"/>
                  <a:pt x="3222" y="1799"/>
                </a:cubicBezTo>
                <a:lnTo>
                  <a:pt x="3222" y="1799"/>
                </a:lnTo>
                <a:cubicBezTo>
                  <a:pt x="3245" y="1594"/>
                  <a:pt x="2891" y="952"/>
                  <a:pt x="2798" y="765"/>
                </a:cubicBezTo>
                <a:cubicBezTo>
                  <a:pt x="2660" y="485"/>
                  <a:pt x="2454" y="296"/>
                  <a:pt x="2159" y="150"/>
                </a:cubicBezTo>
                <a:cubicBezTo>
                  <a:pt x="1994" y="67"/>
                  <a:pt x="1803" y="12"/>
                  <a:pt x="1619" y="12"/>
                </a:cubicBezTo>
                <a:cubicBezTo>
                  <a:pt x="1468" y="12"/>
                  <a:pt x="1323" y="49"/>
                  <a:pt x="1200" y="137"/>
                </a:cubicBezTo>
                <a:cubicBezTo>
                  <a:pt x="970" y="303"/>
                  <a:pt x="885" y="610"/>
                  <a:pt x="899" y="894"/>
                </a:cubicBezTo>
                <a:cubicBezTo>
                  <a:pt x="929" y="1495"/>
                  <a:pt x="1386" y="2050"/>
                  <a:pt x="1970" y="2195"/>
                </a:cubicBezTo>
                <a:cubicBezTo>
                  <a:pt x="1362" y="2215"/>
                  <a:pt x="787" y="2330"/>
                  <a:pt x="321" y="2722"/>
                </a:cubicBezTo>
                <a:cubicBezTo>
                  <a:pt x="227" y="2803"/>
                  <a:pt x="88" y="2986"/>
                  <a:pt x="61" y="3117"/>
                </a:cubicBezTo>
                <a:cubicBezTo>
                  <a:pt x="0" y="3385"/>
                  <a:pt x="61" y="3678"/>
                  <a:pt x="274" y="3854"/>
                </a:cubicBezTo>
                <a:cubicBezTo>
                  <a:pt x="487" y="4026"/>
                  <a:pt x="774" y="4084"/>
                  <a:pt x="1047" y="4090"/>
                </a:cubicBezTo>
                <a:cubicBezTo>
                  <a:pt x="1069" y="4091"/>
                  <a:pt x="1090" y="4091"/>
                  <a:pt x="1111" y="4091"/>
                </a:cubicBezTo>
                <a:cubicBezTo>
                  <a:pt x="1347" y="4091"/>
                  <a:pt x="1582" y="4054"/>
                  <a:pt x="1808" y="3986"/>
                </a:cubicBezTo>
                <a:cubicBezTo>
                  <a:pt x="2044" y="3915"/>
                  <a:pt x="2247" y="3763"/>
                  <a:pt x="2470" y="3689"/>
                </a:cubicBezTo>
                <a:lnTo>
                  <a:pt x="2470" y="3689"/>
                </a:lnTo>
                <a:cubicBezTo>
                  <a:pt x="2359" y="3982"/>
                  <a:pt x="2267" y="4263"/>
                  <a:pt x="2257" y="4581"/>
                </a:cubicBezTo>
                <a:cubicBezTo>
                  <a:pt x="2251" y="4851"/>
                  <a:pt x="2339" y="5138"/>
                  <a:pt x="2545" y="5324"/>
                </a:cubicBezTo>
                <a:cubicBezTo>
                  <a:pt x="2713" y="5474"/>
                  <a:pt x="2935" y="5548"/>
                  <a:pt x="3156" y="5548"/>
                </a:cubicBezTo>
                <a:cubicBezTo>
                  <a:pt x="3259" y="5548"/>
                  <a:pt x="3362" y="5532"/>
                  <a:pt x="3460" y="5500"/>
                </a:cubicBezTo>
                <a:cubicBezTo>
                  <a:pt x="3562" y="5466"/>
                  <a:pt x="3663" y="5416"/>
                  <a:pt x="3747" y="5351"/>
                </a:cubicBezTo>
                <a:cubicBezTo>
                  <a:pt x="3950" y="5193"/>
                  <a:pt x="4068" y="4939"/>
                  <a:pt x="4099" y="4686"/>
                </a:cubicBezTo>
                <a:cubicBezTo>
                  <a:pt x="4126" y="4469"/>
                  <a:pt x="4092" y="4253"/>
                  <a:pt x="4031" y="4047"/>
                </a:cubicBezTo>
                <a:cubicBezTo>
                  <a:pt x="3974" y="3861"/>
                  <a:pt x="3923" y="3685"/>
                  <a:pt x="3822" y="3510"/>
                </a:cubicBezTo>
                <a:lnTo>
                  <a:pt x="3822" y="3510"/>
                </a:lnTo>
                <a:cubicBezTo>
                  <a:pt x="4221" y="3763"/>
                  <a:pt x="4508" y="4104"/>
                  <a:pt x="5008" y="4141"/>
                </a:cubicBezTo>
                <a:cubicBezTo>
                  <a:pt x="5038" y="4144"/>
                  <a:pt x="5068" y="4145"/>
                  <a:pt x="5098" y="4145"/>
                </a:cubicBezTo>
                <a:cubicBezTo>
                  <a:pt x="5465" y="4145"/>
                  <a:pt x="5814" y="3974"/>
                  <a:pt x="5961" y="3617"/>
                </a:cubicBezTo>
                <a:cubicBezTo>
                  <a:pt x="6133" y="3202"/>
                  <a:pt x="5931" y="2671"/>
                  <a:pt x="5525" y="2479"/>
                </a:cubicBezTo>
                <a:cubicBezTo>
                  <a:pt x="5383" y="2415"/>
                  <a:pt x="5227" y="2384"/>
                  <a:pt x="5073" y="2357"/>
                </a:cubicBezTo>
                <a:cubicBezTo>
                  <a:pt x="4903" y="2326"/>
                  <a:pt x="4731" y="2296"/>
                  <a:pt x="4562" y="2266"/>
                </a:cubicBezTo>
                <a:cubicBezTo>
                  <a:pt x="5029" y="1995"/>
                  <a:pt x="5349" y="1492"/>
                  <a:pt x="5400" y="955"/>
                </a:cubicBezTo>
                <a:cubicBezTo>
                  <a:pt x="5417" y="755"/>
                  <a:pt x="5397" y="546"/>
                  <a:pt x="5299" y="370"/>
                </a:cubicBezTo>
                <a:cubicBezTo>
                  <a:pt x="5152" y="101"/>
                  <a:pt x="4936" y="0"/>
                  <a:pt x="470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8" name="Google Shape;1018;p28"/>
          <p:cNvSpPr/>
          <p:nvPr/>
        </p:nvSpPr>
        <p:spPr>
          <a:xfrm rot="10800000">
            <a:off x="8665675" y="3393663"/>
            <a:ext cx="478330" cy="735822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19" name="Google Shape;1019;p28"/>
          <p:cNvGrpSpPr/>
          <p:nvPr/>
        </p:nvGrpSpPr>
        <p:grpSpPr>
          <a:xfrm>
            <a:off x="835688" y="2346230"/>
            <a:ext cx="468336" cy="446495"/>
            <a:chOff x="984375" y="2346230"/>
            <a:chExt cx="468336" cy="446495"/>
          </a:xfrm>
        </p:grpSpPr>
        <p:sp>
          <p:nvSpPr>
            <p:cNvPr id="1020" name="Google Shape;1020;p28"/>
            <p:cNvSpPr/>
            <p:nvPr/>
          </p:nvSpPr>
          <p:spPr>
            <a:xfrm>
              <a:off x="1139896" y="2346230"/>
              <a:ext cx="312816" cy="368096"/>
            </a:xfrm>
            <a:custGeom>
              <a:avLst/>
              <a:gdLst/>
              <a:ahLst/>
              <a:cxnLst/>
              <a:rect l="l" t="t" r="r" b="b"/>
              <a:pathLst>
                <a:path w="8024" h="9442" extrusionOk="0">
                  <a:moveTo>
                    <a:pt x="2655" y="2271"/>
                  </a:moveTo>
                  <a:cubicBezTo>
                    <a:pt x="3185" y="2271"/>
                    <a:pt x="3508" y="3208"/>
                    <a:pt x="3086" y="3691"/>
                  </a:cubicBezTo>
                  <a:cubicBezTo>
                    <a:pt x="2907" y="3895"/>
                    <a:pt x="2638" y="4014"/>
                    <a:pt x="2369" y="4014"/>
                  </a:cubicBezTo>
                  <a:cubicBezTo>
                    <a:pt x="2348" y="4014"/>
                    <a:pt x="2327" y="4013"/>
                    <a:pt x="2306" y="4012"/>
                  </a:cubicBezTo>
                  <a:cubicBezTo>
                    <a:pt x="2204" y="4005"/>
                    <a:pt x="2100" y="3978"/>
                    <a:pt x="2022" y="3914"/>
                  </a:cubicBezTo>
                  <a:cubicBezTo>
                    <a:pt x="1829" y="3765"/>
                    <a:pt x="1846" y="3474"/>
                    <a:pt x="1886" y="3238"/>
                  </a:cubicBezTo>
                  <a:cubicBezTo>
                    <a:pt x="1937" y="2964"/>
                    <a:pt x="2008" y="2677"/>
                    <a:pt x="2211" y="2484"/>
                  </a:cubicBezTo>
                  <a:cubicBezTo>
                    <a:pt x="2367" y="2334"/>
                    <a:pt x="2518" y="2271"/>
                    <a:pt x="2655" y="2271"/>
                  </a:cubicBezTo>
                  <a:close/>
                  <a:moveTo>
                    <a:pt x="4035" y="6913"/>
                  </a:moveTo>
                  <a:cubicBezTo>
                    <a:pt x="4604" y="6913"/>
                    <a:pt x="5210" y="7741"/>
                    <a:pt x="4695" y="8114"/>
                  </a:cubicBezTo>
                  <a:cubicBezTo>
                    <a:pt x="4582" y="8199"/>
                    <a:pt x="4435" y="8219"/>
                    <a:pt x="4293" y="8219"/>
                  </a:cubicBezTo>
                  <a:cubicBezTo>
                    <a:pt x="4281" y="8219"/>
                    <a:pt x="4270" y="8219"/>
                    <a:pt x="4259" y="8219"/>
                  </a:cubicBezTo>
                  <a:cubicBezTo>
                    <a:pt x="3951" y="8216"/>
                    <a:pt x="3606" y="8117"/>
                    <a:pt x="3468" y="7844"/>
                  </a:cubicBezTo>
                  <a:cubicBezTo>
                    <a:pt x="3390" y="7688"/>
                    <a:pt x="3397" y="7492"/>
                    <a:pt x="3471" y="7334"/>
                  </a:cubicBezTo>
                  <a:cubicBezTo>
                    <a:pt x="3613" y="7031"/>
                    <a:pt x="3821" y="6913"/>
                    <a:pt x="4035" y="6913"/>
                  </a:cubicBezTo>
                  <a:close/>
                  <a:moveTo>
                    <a:pt x="3373" y="0"/>
                  </a:moveTo>
                  <a:cubicBezTo>
                    <a:pt x="3358" y="0"/>
                    <a:pt x="3342" y="0"/>
                    <a:pt x="3326" y="1"/>
                  </a:cubicBezTo>
                  <a:cubicBezTo>
                    <a:pt x="1" y="38"/>
                    <a:pt x="18" y="4752"/>
                    <a:pt x="72" y="5918"/>
                  </a:cubicBezTo>
                  <a:cubicBezTo>
                    <a:pt x="498" y="6306"/>
                    <a:pt x="869" y="6773"/>
                    <a:pt x="1147" y="7161"/>
                  </a:cubicBezTo>
                  <a:cubicBezTo>
                    <a:pt x="1542" y="7715"/>
                    <a:pt x="1859" y="8354"/>
                    <a:pt x="2025" y="9017"/>
                  </a:cubicBezTo>
                  <a:cubicBezTo>
                    <a:pt x="2837" y="9279"/>
                    <a:pt x="3763" y="9442"/>
                    <a:pt x="4614" y="9442"/>
                  </a:cubicBezTo>
                  <a:cubicBezTo>
                    <a:pt x="5883" y="9442"/>
                    <a:pt x="6985" y="9079"/>
                    <a:pt x="7297" y="8138"/>
                  </a:cubicBezTo>
                  <a:cubicBezTo>
                    <a:pt x="8023" y="5948"/>
                    <a:pt x="4647" y="5154"/>
                    <a:pt x="4647" y="5154"/>
                  </a:cubicBezTo>
                  <a:cubicBezTo>
                    <a:pt x="4647" y="5154"/>
                    <a:pt x="7097" y="0"/>
                    <a:pt x="33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28"/>
            <p:cNvSpPr/>
            <p:nvPr/>
          </p:nvSpPr>
          <p:spPr>
            <a:xfrm>
              <a:off x="1211160" y="2434726"/>
              <a:ext cx="65495" cy="68029"/>
            </a:xfrm>
            <a:custGeom>
              <a:avLst/>
              <a:gdLst/>
              <a:ahLst/>
              <a:cxnLst/>
              <a:rect l="l" t="t" r="r" b="b"/>
              <a:pathLst>
                <a:path w="1680" h="1745" extrusionOk="0">
                  <a:moveTo>
                    <a:pt x="827" y="1"/>
                  </a:moveTo>
                  <a:cubicBezTo>
                    <a:pt x="690" y="1"/>
                    <a:pt x="539" y="64"/>
                    <a:pt x="383" y="214"/>
                  </a:cubicBezTo>
                  <a:cubicBezTo>
                    <a:pt x="180" y="407"/>
                    <a:pt x="109" y="694"/>
                    <a:pt x="58" y="968"/>
                  </a:cubicBezTo>
                  <a:cubicBezTo>
                    <a:pt x="18" y="1204"/>
                    <a:pt x="1" y="1495"/>
                    <a:pt x="194" y="1644"/>
                  </a:cubicBezTo>
                  <a:cubicBezTo>
                    <a:pt x="272" y="1708"/>
                    <a:pt x="376" y="1735"/>
                    <a:pt x="478" y="1742"/>
                  </a:cubicBezTo>
                  <a:cubicBezTo>
                    <a:pt x="499" y="1743"/>
                    <a:pt x="520" y="1744"/>
                    <a:pt x="541" y="1744"/>
                  </a:cubicBezTo>
                  <a:cubicBezTo>
                    <a:pt x="810" y="1744"/>
                    <a:pt x="1079" y="1625"/>
                    <a:pt x="1258" y="1421"/>
                  </a:cubicBezTo>
                  <a:cubicBezTo>
                    <a:pt x="1680" y="938"/>
                    <a:pt x="1357" y="1"/>
                    <a:pt x="8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28"/>
            <p:cNvSpPr/>
            <p:nvPr/>
          </p:nvSpPr>
          <p:spPr>
            <a:xfrm>
              <a:off x="1272016" y="2615733"/>
              <a:ext cx="71031" cy="50953"/>
            </a:xfrm>
            <a:custGeom>
              <a:avLst/>
              <a:gdLst/>
              <a:ahLst/>
              <a:cxnLst/>
              <a:rect l="l" t="t" r="r" b="b"/>
              <a:pathLst>
                <a:path w="1822" h="1307" extrusionOk="0">
                  <a:moveTo>
                    <a:pt x="646" y="0"/>
                  </a:moveTo>
                  <a:cubicBezTo>
                    <a:pt x="432" y="0"/>
                    <a:pt x="224" y="118"/>
                    <a:pt x="82" y="421"/>
                  </a:cubicBezTo>
                  <a:cubicBezTo>
                    <a:pt x="8" y="579"/>
                    <a:pt x="1" y="775"/>
                    <a:pt x="79" y="931"/>
                  </a:cubicBezTo>
                  <a:cubicBezTo>
                    <a:pt x="217" y="1204"/>
                    <a:pt x="562" y="1303"/>
                    <a:pt x="870" y="1306"/>
                  </a:cubicBezTo>
                  <a:cubicBezTo>
                    <a:pt x="881" y="1306"/>
                    <a:pt x="892" y="1306"/>
                    <a:pt x="904" y="1306"/>
                  </a:cubicBezTo>
                  <a:cubicBezTo>
                    <a:pt x="1046" y="1306"/>
                    <a:pt x="1193" y="1286"/>
                    <a:pt x="1306" y="1201"/>
                  </a:cubicBezTo>
                  <a:cubicBezTo>
                    <a:pt x="1821" y="828"/>
                    <a:pt x="1215" y="0"/>
                    <a:pt x="6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28"/>
            <p:cNvSpPr/>
            <p:nvPr/>
          </p:nvSpPr>
          <p:spPr>
            <a:xfrm>
              <a:off x="984375" y="2470319"/>
              <a:ext cx="249543" cy="322406"/>
            </a:xfrm>
            <a:custGeom>
              <a:avLst/>
              <a:gdLst/>
              <a:ahLst/>
              <a:cxnLst/>
              <a:rect l="l" t="t" r="r" b="b"/>
              <a:pathLst>
                <a:path w="6401" h="8270" extrusionOk="0">
                  <a:moveTo>
                    <a:pt x="1000" y="0"/>
                  </a:moveTo>
                  <a:cubicBezTo>
                    <a:pt x="974" y="0"/>
                    <a:pt x="947" y="2"/>
                    <a:pt x="920" y="4"/>
                  </a:cubicBezTo>
                  <a:cubicBezTo>
                    <a:pt x="58" y="82"/>
                    <a:pt x="1" y="1457"/>
                    <a:pt x="789" y="1457"/>
                  </a:cubicBezTo>
                  <a:cubicBezTo>
                    <a:pt x="851" y="1457"/>
                    <a:pt x="918" y="1448"/>
                    <a:pt x="990" y="1430"/>
                  </a:cubicBezTo>
                  <a:cubicBezTo>
                    <a:pt x="1031" y="1420"/>
                    <a:pt x="1024" y="1319"/>
                    <a:pt x="981" y="1319"/>
                  </a:cubicBezTo>
                  <a:cubicBezTo>
                    <a:pt x="976" y="1319"/>
                    <a:pt x="971" y="1319"/>
                    <a:pt x="966" y="1319"/>
                  </a:cubicBezTo>
                  <a:cubicBezTo>
                    <a:pt x="97" y="1319"/>
                    <a:pt x="395" y="232"/>
                    <a:pt x="1059" y="232"/>
                  </a:cubicBezTo>
                  <a:cubicBezTo>
                    <a:pt x="1131" y="232"/>
                    <a:pt x="1208" y="245"/>
                    <a:pt x="1288" y="274"/>
                  </a:cubicBezTo>
                  <a:cubicBezTo>
                    <a:pt x="1687" y="420"/>
                    <a:pt x="1869" y="913"/>
                    <a:pt x="1954" y="1288"/>
                  </a:cubicBezTo>
                  <a:cubicBezTo>
                    <a:pt x="1998" y="1491"/>
                    <a:pt x="2021" y="1701"/>
                    <a:pt x="2011" y="1907"/>
                  </a:cubicBezTo>
                  <a:cubicBezTo>
                    <a:pt x="2011" y="1991"/>
                    <a:pt x="1994" y="2072"/>
                    <a:pt x="1987" y="2157"/>
                  </a:cubicBezTo>
                  <a:cubicBezTo>
                    <a:pt x="1842" y="2316"/>
                    <a:pt x="1792" y="2542"/>
                    <a:pt x="1910" y="2796"/>
                  </a:cubicBezTo>
                  <a:cubicBezTo>
                    <a:pt x="2129" y="3272"/>
                    <a:pt x="2545" y="3482"/>
                    <a:pt x="2934" y="3809"/>
                  </a:cubicBezTo>
                  <a:cubicBezTo>
                    <a:pt x="3309" y="4123"/>
                    <a:pt x="3643" y="4479"/>
                    <a:pt x="3958" y="4853"/>
                  </a:cubicBezTo>
                  <a:cubicBezTo>
                    <a:pt x="4749" y="5800"/>
                    <a:pt x="5762" y="7063"/>
                    <a:pt x="6131" y="8236"/>
                  </a:cubicBezTo>
                  <a:cubicBezTo>
                    <a:pt x="6138" y="8260"/>
                    <a:pt x="6149" y="8269"/>
                    <a:pt x="6160" y="8269"/>
                  </a:cubicBezTo>
                  <a:cubicBezTo>
                    <a:pt x="6192" y="8269"/>
                    <a:pt x="6229" y="8194"/>
                    <a:pt x="6229" y="8161"/>
                  </a:cubicBezTo>
                  <a:cubicBezTo>
                    <a:pt x="6188" y="7350"/>
                    <a:pt x="6401" y="6668"/>
                    <a:pt x="6201" y="5854"/>
                  </a:cubicBezTo>
                  <a:cubicBezTo>
                    <a:pt x="6201" y="5847"/>
                    <a:pt x="6198" y="5840"/>
                    <a:pt x="6198" y="5834"/>
                  </a:cubicBezTo>
                  <a:cubicBezTo>
                    <a:pt x="6032" y="5171"/>
                    <a:pt x="5715" y="4532"/>
                    <a:pt x="5320" y="3978"/>
                  </a:cubicBezTo>
                  <a:cubicBezTo>
                    <a:pt x="5042" y="3590"/>
                    <a:pt x="4671" y="3123"/>
                    <a:pt x="4245" y="2735"/>
                  </a:cubicBezTo>
                  <a:cubicBezTo>
                    <a:pt x="3751" y="2286"/>
                    <a:pt x="3183" y="1934"/>
                    <a:pt x="2595" y="1917"/>
                  </a:cubicBezTo>
                  <a:cubicBezTo>
                    <a:pt x="2587" y="1916"/>
                    <a:pt x="2579" y="1916"/>
                    <a:pt x="2571" y="1916"/>
                  </a:cubicBezTo>
                  <a:cubicBezTo>
                    <a:pt x="2462" y="1916"/>
                    <a:pt x="2359" y="1936"/>
                    <a:pt x="2264" y="1971"/>
                  </a:cubicBezTo>
                  <a:cubicBezTo>
                    <a:pt x="2268" y="1582"/>
                    <a:pt x="2116" y="1089"/>
                    <a:pt x="2032" y="879"/>
                  </a:cubicBezTo>
                  <a:cubicBezTo>
                    <a:pt x="1854" y="443"/>
                    <a:pt x="1504" y="0"/>
                    <a:pt x="10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4" name="Google Shape;1024;p28"/>
          <p:cNvSpPr/>
          <p:nvPr/>
        </p:nvSpPr>
        <p:spPr>
          <a:xfrm>
            <a:off x="1788828" y="4656375"/>
            <a:ext cx="1508696" cy="487128"/>
          </a:xfrm>
          <a:custGeom>
            <a:avLst/>
            <a:gdLst/>
            <a:ahLst/>
            <a:cxnLst/>
            <a:rect l="l" t="t" r="r" b="b"/>
            <a:pathLst>
              <a:path w="24204" h="7815" extrusionOk="0">
                <a:moveTo>
                  <a:pt x="16155" y="1"/>
                </a:moveTo>
                <a:cubicBezTo>
                  <a:pt x="14677" y="1"/>
                  <a:pt x="13024" y="802"/>
                  <a:pt x="12476" y="2554"/>
                </a:cubicBezTo>
                <a:cubicBezTo>
                  <a:pt x="12476" y="2554"/>
                  <a:pt x="11108" y="331"/>
                  <a:pt x="8285" y="331"/>
                </a:cubicBezTo>
                <a:cubicBezTo>
                  <a:pt x="8057" y="331"/>
                  <a:pt x="7820" y="346"/>
                  <a:pt x="7574" y="377"/>
                </a:cubicBezTo>
                <a:cubicBezTo>
                  <a:pt x="4269" y="796"/>
                  <a:pt x="4684" y="3932"/>
                  <a:pt x="4684" y="3932"/>
                </a:cubicBezTo>
                <a:cubicBezTo>
                  <a:pt x="4684" y="3932"/>
                  <a:pt x="4094" y="3782"/>
                  <a:pt x="3335" y="3782"/>
                </a:cubicBezTo>
                <a:cubicBezTo>
                  <a:pt x="2082" y="3782"/>
                  <a:pt x="367" y="4191"/>
                  <a:pt x="78" y="6358"/>
                </a:cubicBezTo>
                <a:cubicBezTo>
                  <a:pt x="0" y="6949"/>
                  <a:pt x="68" y="7429"/>
                  <a:pt x="237" y="7815"/>
                </a:cubicBezTo>
                <a:lnTo>
                  <a:pt x="23257" y="7815"/>
                </a:lnTo>
                <a:cubicBezTo>
                  <a:pt x="23686" y="7395"/>
                  <a:pt x="23993" y="6821"/>
                  <a:pt x="24047" y="6041"/>
                </a:cubicBezTo>
                <a:cubicBezTo>
                  <a:pt x="24204" y="3886"/>
                  <a:pt x="22100" y="3543"/>
                  <a:pt x="20743" y="3543"/>
                </a:cubicBezTo>
                <a:cubicBezTo>
                  <a:pt x="20109" y="3543"/>
                  <a:pt x="19638" y="3618"/>
                  <a:pt x="19638" y="3618"/>
                </a:cubicBezTo>
                <a:cubicBezTo>
                  <a:pt x="19638" y="3618"/>
                  <a:pt x="19816" y="1013"/>
                  <a:pt x="17302" y="177"/>
                </a:cubicBezTo>
                <a:cubicBezTo>
                  <a:pt x="16950" y="61"/>
                  <a:pt x="16559" y="1"/>
                  <a:pt x="161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5" name="Google Shape;1025;p28"/>
          <p:cNvSpPr/>
          <p:nvPr/>
        </p:nvSpPr>
        <p:spPr>
          <a:xfrm>
            <a:off x="8622825" y="2542127"/>
            <a:ext cx="394302" cy="520333"/>
          </a:xfrm>
          <a:custGeom>
            <a:avLst/>
            <a:gdLst/>
            <a:ahLst/>
            <a:cxnLst/>
            <a:rect l="l" t="t" r="r" b="b"/>
            <a:pathLst>
              <a:path w="9852" h="13001" extrusionOk="0">
                <a:moveTo>
                  <a:pt x="9327" y="222"/>
                </a:moveTo>
                <a:cubicBezTo>
                  <a:pt x="9344" y="3338"/>
                  <a:pt x="9324" y="6524"/>
                  <a:pt x="7479" y="9201"/>
                </a:cubicBezTo>
                <a:cubicBezTo>
                  <a:pt x="5989" y="11357"/>
                  <a:pt x="3580" y="12283"/>
                  <a:pt x="1069" y="12618"/>
                </a:cubicBezTo>
                <a:cubicBezTo>
                  <a:pt x="1302" y="11526"/>
                  <a:pt x="1691" y="10458"/>
                  <a:pt x="2177" y="9434"/>
                </a:cubicBezTo>
                <a:cubicBezTo>
                  <a:pt x="3046" y="9386"/>
                  <a:pt x="3904" y="9150"/>
                  <a:pt x="4749" y="8957"/>
                </a:cubicBezTo>
                <a:cubicBezTo>
                  <a:pt x="5573" y="8775"/>
                  <a:pt x="6387" y="8542"/>
                  <a:pt x="7101" y="8079"/>
                </a:cubicBezTo>
                <a:cubicBezTo>
                  <a:pt x="7132" y="8060"/>
                  <a:pt x="7123" y="7979"/>
                  <a:pt x="7086" y="7979"/>
                </a:cubicBezTo>
                <a:cubicBezTo>
                  <a:pt x="7083" y="7979"/>
                  <a:pt x="7080" y="7980"/>
                  <a:pt x="7077" y="7981"/>
                </a:cubicBezTo>
                <a:cubicBezTo>
                  <a:pt x="5570" y="8458"/>
                  <a:pt x="3948" y="8957"/>
                  <a:pt x="2352" y="9082"/>
                </a:cubicBezTo>
                <a:cubicBezTo>
                  <a:pt x="2803" y="8177"/>
                  <a:pt x="3316" y="7302"/>
                  <a:pt x="3857" y="6477"/>
                </a:cubicBezTo>
                <a:cubicBezTo>
                  <a:pt x="4096" y="6109"/>
                  <a:pt x="4350" y="5757"/>
                  <a:pt x="4603" y="5403"/>
                </a:cubicBezTo>
                <a:cubicBezTo>
                  <a:pt x="5344" y="5321"/>
                  <a:pt x="6091" y="5017"/>
                  <a:pt x="6790" y="4781"/>
                </a:cubicBezTo>
                <a:cubicBezTo>
                  <a:pt x="7340" y="4595"/>
                  <a:pt x="7817" y="4399"/>
                  <a:pt x="8237" y="3993"/>
                </a:cubicBezTo>
                <a:cubicBezTo>
                  <a:pt x="8257" y="3973"/>
                  <a:pt x="8260" y="3911"/>
                  <a:pt x="8231" y="3911"/>
                </a:cubicBezTo>
                <a:cubicBezTo>
                  <a:pt x="8227" y="3911"/>
                  <a:pt x="8222" y="3913"/>
                  <a:pt x="8216" y="3916"/>
                </a:cubicBezTo>
                <a:cubicBezTo>
                  <a:pt x="7655" y="4223"/>
                  <a:pt x="7053" y="4419"/>
                  <a:pt x="6438" y="4592"/>
                </a:cubicBezTo>
                <a:cubicBezTo>
                  <a:pt x="5952" y="4730"/>
                  <a:pt x="5374" y="4818"/>
                  <a:pt x="4877" y="5011"/>
                </a:cubicBezTo>
                <a:cubicBezTo>
                  <a:pt x="5222" y="4548"/>
                  <a:pt x="5576" y="4091"/>
                  <a:pt x="5941" y="3639"/>
                </a:cubicBezTo>
                <a:cubicBezTo>
                  <a:pt x="6682" y="2726"/>
                  <a:pt x="7588" y="1999"/>
                  <a:pt x="8374" y="1131"/>
                </a:cubicBezTo>
                <a:cubicBezTo>
                  <a:pt x="8386" y="1120"/>
                  <a:pt x="8386" y="1082"/>
                  <a:pt x="8369" y="1082"/>
                </a:cubicBezTo>
                <a:cubicBezTo>
                  <a:pt x="8366" y="1082"/>
                  <a:pt x="8363" y="1084"/>
                  <a:pt x="8358" y="1087"/>
                </a:cubicBezTo>
                <a:cubicBezTo>
                  <a:pt x="7563" y="1733"/>
                  <a:pt x="6833" y="2395"/>
                  <a:pt x="6151" y="3091"/>
                </a:cubicBezTo>
                <a:cubicBezTo>
                  <a:pt x="6164" y="2909"/>
                  <a:pt x="6148" y="2726"/>
                  <a:pt x="6151" y="2544"/>
                </a:cubicBezTo>
                <a:cubicBezTo>
                  <a:pt x="6158" y="2236"/>
                  <a:pt x="6178" y="1925"/>
                  <a:pt x="6209" y="1625"/>
                </a:cubicBezTo>
                <a:cubicBezTo>
                  <a:pt x="6211" y="1595"/>
                  <a:pt x="6193" y="1576"/>
                  <a:pt x="6175" y="1576"/>
                </a:cubicBezTo>
                <a:cubicBezTo>
                  <a:pt x="6162" y="1576"/>
                  <a:pt x="6150" y="1585"/>
                  <a:pt x="6144" y="1608"/>
                </a:cubicBezTo>
                <a:cubicBezTo>
                  <a:pt x="6060" y="1952"/>
                  <a:pt x="6013" y="2300"/>
                  <a:pt x="5992" y="2655"/>
                </a:cubicBezTo>
                <a:cubicBezTo>
                  <a:pt x="5982" y="2845"/>
                  <a:pt x="5908" y="3101"/>
                  <a:pt x="5966" y="3291"/>
                </a:cubicBezTo>
                <a:cubicBezTo>
                  <a:pt x="5256" y="4038"/>
                  <a:pt x="4600" y="4832"/>
                  <a:pt x="3992" y="5693"/>
                </a:cubicBezTo>
                <a:cubicBezTo>
                  <a:pt x="3938" y="5399"/>
                  <a:pt x="3820" y="5098"/>
                  <a:pt x="3756" y="4824"/>
                </a:cubicBezTo>
                <a:cubicBezTo>
                  <a:pt x="3667" y="4443"/>
                  <a:pt x="3654" y="3987"/>
                  <a:pt x="3495" y="3625"/>
                </a:cubicBezTo>
                <a:lnTo>
                  <a:pt x="3492" y="3625"/>
                </a:lnTo>
                <a:cubicBezTo>
                  <a:pt x="3343" y="3905"/>
                  <a:pt x="3424" y="4321"/>
                  <a:pt x="3464" y="4622"/>
                </a:cubicBezTo>
                <a:cubicBezTo>
                  <a:pt x="3525" y="5058"/>
                  <a:pt x="3606" y="5538"/>
                  <a:pt x="3820" y="5933"/>
                </a:cubicBezTo>
                <a:cubicBezTo>
                  <a:pt x="3610" y="6237"/>
                  <a:pt x="3404" y="6548"/>
                  <a:pt x="3204" y="6869"/>
                </a:cubicBezTo>
                <a:cubicBezTo>
                  <a:pt x="2917" y="7335"/>
                  <a:pt x="2630" y="7822"/>
                  <a:pt x="2360" y="8319"/>
                </a:cubicBezTo>
                <a:cubicBezTo>
                  <a:pt x="2296" y="8025"/>
                  <a:pt x="2177" y="7734"/>
                  <a:pt x="2123" y="7444"/>
                </a:cubicBezTo>
                <a:cubicBezTo>
                  <a:pt x="2045" y="7055"/>
                  <a:pt x="1995" y="6660"/>
                  <a:pt x="1992" y="6261"/>
                </a:cubicBezTo>
                <a:cubicBezTo>
                  <a:pt x="1992" y="6230"/>
                  <a:pt x="1974" y="6210"/>
                  <a:pt x="1956" y="6210"/>
                </a:cubicBezTo>
                <a:cubicBezTo>
                  <a:pt x="1942" y="6210"/>
                  <a:pt x="1928" y="6222"/>
                  <a:pt x="1920" y="6248"/>
                </a:cubicBezTo>
                <a:cubicBezTo>
                  <a:pt x="1741" y="6953"/>
                  <a:pt x="1914" y="7927"/>
                  <a:pt x="2211" y="8606"/>
                </a:cubicBezTo>
                <a:cubicBezTo>
                  <a:pt x="2116" y="8785"/>
                  <a:pt x="2025" y="8968"/>
                  <a:pt x="1934" y="9150"/>
                </a:cubicBezTo>
                <a:cubicBezTo>
                  <a:pt x="1914" y="9171"/>
                  <a:pt x="1900" y="9194"/>
                  <a:pt x="1900" y="9224"/>
                </a:cubicBezTo>
                <a:cubicBezTo>
                  <a:pt x="1417" y="10225"/>
                  <a:pt x="1025" y="11269"/>
                  <a:pt x="812" y="12334"/>
                </a:cubicBezTo>
                <a:cubicBezTo>
                  <a:pt x="275" y="11100"/>
                  <a:pt x="464" y="9363"/>
                  <a:pt x="680" y="8123"/>
                </a:cubicBezTo>
                <a:cubicBezTo>
                  <a:pt x="933" y="6663"/>
                  <a:pt x="1532" y="5264"/>
                  <a:pt x="2397" y="4064"/>
                </a:cubicBezTo>
                <a:cubicBezTo>
                  <a:pt x="4086" y="1712"/>
                  <a:pt x="6509" y="523"/>
                  <a:pt x="9327" y="222"/>
                </a:cubicBezTo>
                <a:close/>
                <a:moveTo>
                  <a:pt x="9392" y="1"/>
                </a:moveTo>
                <a:cubicBezTo>
                  <a:pt x="9378" y="1"/>
                  <a:pt x="9365" y="4"/>
                  <a:pt x="9355" y="12"/>
                </a:cubicBezTo>
                <a:cubicBezTo>
                  <a:pt x="9237" y="7"/>
                  <a:pt x="9119" y="4"/>
                  <a:pt x="9002" y="4"/>
                </a:cubicBezTo>
                <a:cubicBezTo>
                  <a:pt x="5921" y="4"/>
                  <a:pt x="3055" y="2028"/>
                  <a:pt x="1535" y="4626"/>
                </a:cubicBezTo>
                <a:cubicBezTo>
                  <a:pt x="755" y="5957"/>
                  <a:pt x="284" y="7450"/>
                  <a:pt x="173" y="8991"/>
                </a:cubicBezTo>
                <a:cubicBezTo>
                  <a:pt x="86" y="10222"/>
                  <a:pt x="1" y="11705"/>
                  <a:pt x="690" y="12789"/>
                </a:cubicBezTo>
                <a:cubicBezTo>
                  <a:pt x="697" y="12886"/>
                  <a:pt x="800" y="13000"/>
                  <a:pt x="930" y="13000"/>
                </a:cubicBezTo>
                <a:cubicBezTo>
                  <a:pt x="937" y="13000"/>
                  <a:pt x="943" y="13000"/>
                  <a:pt x="950" y="13000"/>
                </a:cubicBezTo>
                <a:cubicBezTo>
                  <a:pt x="3600" y="12776"/>
                  <a:pt x="6242" y="11698"/>
                  <a:pt x="7807" y="9461"/>
                </a:cubicBezTo>
                <a:cubicBezTo>
                  <a:pt x="9733" y="6707"/>
                  <a:pt x="9851" y="3344"/>
                  <a:pt x="9530" y="120"/>
                </a:cubicBezTo>
                <a:cubicBezTo>
                  <a:pt x="9525" y="59"/>
                  <a:pt x="9448" y="1"/>
                  <a:pt x="939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26" name="Google Shape;1026;p28"/>
          <p:cNvGrpSpPr/>
          <p:nvPr/>
        </p:nvGrpSpPr>
        <p:grpSpPr>
          <a:xfrm rot="8999956">
            <a:off x="8178284" y="72684"/>
            <a:ext cx="581381" cy="933635"/>
            <a:chOff x="304350" y="3911000"/>
            <a:chExt cx="581394" cy="933655"/>
          </a:xfrm>
        </p:grpSpPr>
        <p:sp>
          <p:nvSpPr>
            <p:cNvPr id="1027" name="Google Shape;1027;p28"/>
            <p:cNvSpPr/>
            <p:nvPr/>
          </p:nvSpPr>
          <p:spPr>
            <a:xfrm>
              <a:off x="317622" y="4003813"/>
              <a:ext cx="91581" cy="114345"/>
            </a:xfrm>
            <a:custGeom>
              <a:avLst/>
              <a:gdLst/>
              <a:ahLst/>
              <a:cxnLst/>
              <a:rect l="l" t="t" r="r" b="b"/>
              <a:pathLst>
                <a:path w="2084" h="2602" extrusionOk="0">
                  <a:moveTo>
                    <a:pt x="688" y="0"/>
                  </a:moveTo>
                  <a:cubicBezTo>
                    <a:pt x="328" y="0"/>
                    <a:pt x="1" y="379"/>
                    <a:pt x="201" y="1026"/>
                  </a:cubicBezTo>
                  <a:cubicBezTo>
                    <a:pt x="438" y="1797"/>
                    <a:pt x="1472" y="2405"/>
                    <a:pt x="2084" y="2601"/>
                  </a:cubicBezTo>
                  <a:cubicBezTo>
                    <a:pt x="2060" y="2375"/>
                    <a:pt x="2040" y="2145"/>
                    <a:pt x="2023" y="1915"/>
                  </a:cubicBezTo>
                  <a:cubicBezTo>
                    <a:pt x="1746" y="1273"/>
                    <a:pt x="1344" y="418"/>
                    <a:pt x="1084" y="168"/>
                  </a:cubicBezTo>
                  <a:cubicBezTo>
                    <a:pt x="965" y="54"/>
                    <a:pt x="824" y="0"/>
                    <a:pt x="6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28"/>
            <p:cNvSpPr/>
            <p:nvPr/>
          </p:nvSpPr>
          <p:spPr>
            <a:xfrm>
              <a:off x="440801" y="4042309"/>
              <a:ext cx="97031" cy="155565"/>
            </a:xfrm>
            <a:custGeom>
              <a:avLst/>
              <a:gdLst/>
              <a:ahLst/>
              <a:cxnLst/>
              <a:rect l="l" t="t" r="r" b="b"/>
              <a:pathLst>
                <a:path w="2208" h="3540" extrusionOk="0">
                  <a:moveTo>
                    <a:pt x="1702" y="0"/>
                  </a:moveTo>
                  <a:cubicBezTo>
                    <a:pt x="1282" y="0"/>
                    <a:pt x="653" y="806"/>
                    <a:pt x="389" y="1549"/>
                  </a:cubicBezTo>
                  <a:cubicBezTo>
                    <a:pt x="224" y="2013"/>
                    <a:pt x="92" y="2537"/>
                    <a:pt x="1" y="2952"/>
                  </a:cubicBezTo>
                  <a:cubicBezTo>
                    <a:pt x="41" y="3148"/>
                    <a:pt x="85" y="3344"/>
                    <a:pt x="129" y="3540"/>
                  </a:cubicBezTo>
                  <a:cubicBezTo>
                    <a:pt x="754" y="3125"/>
                    <a:pt x="1667" y="2120"/>
                    <a:pt x="1916" y="1431"/>
                  </a:cubicBezTo>
                  <a:cubicBezTo>
                    <a:pt x="2208" y="634"/>
                    <a:pt x="2150" y="43"/>
                    <a:pt x="1734" y="2"/>
                  </a:cubicBezTo>
                  <a:cubicBezTo>
                    <a:pt x="1723" y="1"/>
                    <a:pt x="1713" y="0"/>
                    <a:pt x="1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28"/>
            <p:cNvSpPr/>
            <p:nvPr/>
          </p:nvSpPr>
          <p:spPr>
            <a:xfrm>
              <a:off x="304350" y="4191285"/>
              <a:ext cx="144667" cy="109071"/>
            </a:xfrm>
            <a:custGeom>
              <a:avLst/>
              <a:gdLst/>
              <a:ahLst/>
              <a:cxnLst/>
              <a:rect l="l" t="t" r="r" b="b"/>
              <a:pathLst>
                <a:path w="3292" h="2482" extrusionOk="0">
                  <a:moveTo>
                    <a:pt x="575" y="1"/>
                  </a:moveTo>
                  <a:cubicBezTo>
                    <a:pt x="471" y="1"/>
                    <a:pt x="393" y="22"/>
                    <a:pt x="348" y="65"/>
                  </a:cubicBezTo>
                  <a:cubicBezTo>
                    <a:pt x="0" y="404"/>
                    <a:pt x="189" y="1336"/>
                    <a:pt x="1203" y="1901"/>
                  </a:cubicBezTo>
                  <a:cubicBezTo>
                    <a:pt x="1991" y="2340"/>
                    <a:pt x="2916" y="2451"/>
                    <a:pt x="3292" y="2481"/>
                  </a:cubicBezTo>
                  <a:cubicBezTo>
                    <a:pt x="3180" y="2154"/>
                    <a:pt x="3082" y="1826"/>
                    <a:pt x="2987" y="1495"/>
                  </a:cubicBezTo>
                  <a:cubicBezTo>
                    <a:pt x="2292" y="556"/>
                    <a:pt x="1104" y="1"/>
                    <a:pt x="5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28"/>
            <p:cNvSpPr/>
            <p:nvPr/>
          </p:nvSpPr>
          <p:spPr>
            <a:xfrm>
              <a:off x="507027" y="4204908"/>
              <a:ext cx="111884" cy="188700"/>
            </a:xfrm>
            <a:custGeom>
              <a:avLst/>
              <a:gdLst/>
              <a:ahLst/>
              <a:cxnLst/>
              <a:rect l="l" t="t" r="r" b="b"/>
              <a:pathLst>
                <a:path w="2546" h="4294" extrusionOk="0">
                  <a:moveTo>
                    <a:pt x="1792" y="0"/>
                  </a:moveTo>
                  <a:cubicBezTo>
                    <a:pt x="1287" y="0"/>
                    <a:pt x="754" y="628"/>
                    <a:pt x="389" y="1716"/>
                  </a:cubicBezTo>
                  <a:cubicBezTo>
                    <a:pt x="136" y="2480"/>
                    <a:pt x="38" y="3263"/>
                    <a:pt x="1" y="3804"/>
                  </a:cubicBezTo>
                  <a:cubicBezTo>
                    <a:pt x="75" y="3966"/>
                    <a:pt x="156" y="4132"/>
                    <a:pt x="238" y="4294"/>
                  </a:cubicBezTo>
                  <a:cubicBezTo>
                    <a:pt x="2546" y="2513"/>
                    <a:pt x="2356" y="245"/>
                    <a:pt x="2153" y="114"/>
                  </a:cubicBezTo>
                  <a:cubicBezTo>
                    <a:pt x="2036" y="37"/>
                    <a:pt x="1915" y="0"/>
                    <a:pt x="17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28"/>
            <p:cNvSpPr/>
            <p:nvPr/>
          </p:nvSpPr>
          <p:spPr>
            <a:xfrm>
              <a:off x="316699" y="4391765"/>
              <a:ext cx="234051" cy="117817"/>
            </a:xfrm>
            <a:custGeom>
              <a:avLst/>
              <a:gdLst/>
              <a:ahLst/>
              <a:cxnLst/>
              <a:rect l="l" t="t" r="r" b="b"/>
              <a:pathLst>
                <a:path w="5326" h="2681" extrusionOk="0">
                  <a:moveTo>
                    <a:pt x="764" y="0"/>
                  </a:moveTo>
                  <a:cubicBezTo>
                    <a:pt x="0" y="0"/>
                    <a:pt x="446" y="930"/>
                    <a:pt x="1074" y="1516"/>
                  </a:cubicBezTo>
                  <a:cubicBezTo>
                    <a:pt x="1680" y="2086"/>
                    <a:pt x="3818" y="2680"/>
                    <a:pt x="5176" y="2680"/>
                  </a:cubicBezTo>
                  <a:cubicBezTo>
                    <a:pt x="5227" y="2680"/>
                    <a:pt x="5277" y="2679"/>
                    <a:pt x="5325" y="2678"/>
                  </a:cubicBezTo>
                  <a:cubicBezTo>
                    <a:pt x="5230" y="2526"/>
                    <a:pt x="5133" y="2377"/>
                    <a:pt x="5041" y="2225"/>
                  </a:cubicBezTo>
                  <a:cubicBezTo>
                    <a:pt x="3970" y="1525"/>
                    <a:pt x="1838" y="184"/>
                    <a:pt x="1024" y="28"/>
                  </a:cubicBezTo>
                  <a:cubicBezTo>
                    <a:pt x="925" y="9"/>
                    <a:pt x="839" y="0"/>
                    <a:pt x="7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28"/>
            <p:cNvSpPr/>
            <p:nvPr/>
          </p:nvSpPr>
          <p:spPr>
            <a:xfrm>
              <a:off x="608629" y="4335822"/>
              <a:ext cx="114872" cy="219989"/>
            </a:xfrm>
            <a:custGeom>
              <a:avLst/>
              <a:gdLst/>
              <a:ahLst/>
              <a:cxnLst/>
              <a:rect l="l" t="t" r="r" b="b"/>
              <a:pathLst>
                <a:path w="2614" h="5006" extrusionOk="0">
                  <a:moveTo>
                    <a:pt x="2283" y="1"/>
                  </a:moveTo>
                  <a:cubicBezTo>
                    <a:pt x="1944" y="1"/>
                    <a:pt x="1332" y="587"/>
                    <a:pt x="923" y="1285"/>
                  </a:cubicBezTo>
                  <a:cubicBezTo>
                    <a:pt x="179" y="2549"/>
                    <a:pt x="24" y="3985"/>
                    <a:pt x="0" y="4755"/>
                  </a:cubicBezTo>
                  <a:cubicBezTo>
                    <a:pt x="61" y="4840"/>
                    <a:pt x="122" y="4921"/>
                    <a:pt x="183" y="5005"/>
                  </a:cubicBezTo>
                  <a:cubicBezTo>
                    <a:pt x="899" y="3775"/>
                    <a:pt x="2085" y="2450"/>
                    <a:pt x="2454" y="926"/>
                  </a:cubicBezTo>
                  <a:cubicBezTo>
                    <a:pt x="2613" y="262"/>
                    <a:pt x="2509" y="1"/>
                    <a:pt x="22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28"/>
            <p:cNvSpPr/>
            <p:nvPr/>
          </p:nvSpPr>
          <p:spPr>
            <a:xfrm>
              <a:off x="351240" y="4538675"/>
              <a:ext cx="297815" cy="104281"/>
            </a:xfrm>
            <a:custGeom>
              <a:avLst/>
              <a:gdLst/>
              <a:ahLst/>
              <a:cxnLst/>
              <a:rect l="l" t="t" r="r" b="b"/>
              <a:pathLst>
                <a:path w="6777" h="2373" extrusionOk="0">
                  <a:moveTo>
                    <a:pt x="721" y="1"/>
                  </a:moveTo>
                  <a:cubicBezTo>
                    <a:pt x="456" y="1"/>
                    <a:pt x="264" y="66"/>
                    <a:pt x="207" y="230"/>
                  </a:cubicBezTo>
                  <a:cubicBezTo>
                    <a:pt x="1" y="808"/>
                    <a:pt x="1555" y="1626"/>
                    <a:pt x="3569" y="2075"/>
                  </a:cubicBezTo>
                  <a:cubicBezTo>
                    <a:pt x="4660" y="2316"/>
                    <a:pt x="5634" y="2373"/>
                    <a:pt x="6299" y="2373"/>
                  </a:cubicBezTo>
                  <a:cubicBezTo>
                    <a:pt x="6483" y="2373"/>
                    <a:pt x="6644" y="2368"/>
                    <a:pt x="6776" y="2362"/>
                  </a:cubicBezTo>
                  <a:cubicBezTo>
                    <a:pt x="6699" y="2272"/>
                    <a:pt x="6624" y="2180"/>
                    <a:pt x="6547" y="2089"/>
                  </a:cubicBezTo>
                  <a:cubicBezTo>
                    <a:pt x="5547" y="1714"/>
                    <a:pt x="3691" y="1011"/>
                    <a:pt x="3103" y="714"/>
                  </a:cubicBezTo>
                  <a:cubicBezTo>
                    <a:pt x="2513" y="416"/>
                    <a:pt x="1387" y="1"/>
                    <a:pt x="7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28"/>
            <p:cNvSpPr/>
            <p:nvPr/>
          </p:nvSpPr>
          <p:spPr>
            <a:xfrm>
              <a:off x="734094" y="4511736"/>
              <a:ext cx="128495" cy="193885"/>
            </a:xfrm>
            <a:custGeom>
              <a:avLst/>
              <a:gdLst/>
              <a:ahLst/>
              <a:cxnLst/>
              <a:rect l="l" t="t" r="r" b="b"/>
              <a:pathLst>
                <a:path w="2924" h="4412" extrusionOk="0">
                  <a:moveTo>
                    <a:pt x="2220" y="1"/>
                  </a:moveTo>
                  <a:cubicBezTo>
                    <a:pt x="1691" y="1"/>
                    <a:pt x="820" y="789"/>
                    <a:pt x="447" y="1661"/>
                  </a:cubicBezTo>
                  <a:cubicBezTo>
                    <a:pt x="85" y="2503"/>
                    <a:pt x="1" y="3510"/>
                    <a:pt x="21" y="4196"/>
                  </a:cubicBezTo>
                  <a:cubicBezTo>
                    <a:pt x="88" y="4270"/>
                    <a:pt x="157" y="4341"/>
                    <a:pt x="224" y="4412"/>
                  </a:cubicBezTo>
                  <a:cubicBezTo>
                    <a:pt x="491" y="3912"/>
                    <a:pt x="1041" y="2902"/>
                    <a:pt x="1457" y="2293"/>
                  </a:cubicBezTo>
                  <a:cubicBezTo>
                    <a:pt x="2160" y="1266"/>
                    <a:pt x="2924" y="712"/>
                    <a:pt x="2542" y="161"/>
                  </a:cubicBezTo>
                  <a:cubicBezTo>
                    <a:pt x="2465" y="50"/>
                    <a:pt x="2353" y="1"/>
                    <a:pt x="22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28"/>
            <p:cNvSpPr/>
            <p:nvPr/>
          </p:nvSpPr>
          <p:spPr>
            <a:xfrm>
              <a:off x="436055" y="4691561"/>
              <a:ext cx="329895" cy="87143"/>
            </a:xfrm>
            <a:custGeom>
              <a:avLst/>
              <a:gdLst/>
              <a:ahLst/>
              <a:cxnLst/>
              <a:rect l="l" t="t" r="r" b="b"/>
              <a:pathLst>
                <a:path w="7507" h="1983" extrusionOk="0">
                  <a:moveTo>
                    <a:pt x="1488" y="1"/>
                  </a:moveTo>
                  <a:cubicBezTo>
                    <a:pt x="721" y="1"/>
                    <a:pt x="209" y="211"/>
                    <a:pt x="129" y="550"/>
                  </a:cubicBezTo>
                  <a:cubicBezTo>
                    <a:pt x="0" y="1104"/>
                    <a:pt x="1288" y="1550"/>
                    <a:pt x="3715" y="1878"/>
                  </a:cubicBezTo>
                  <a:cubicBezTo>
                    <a:pt x="4269" y="1953"/>
                    <a:pt x="4787" y="1982"/>
                    <a:pt x="5256" y="1982"/>
                  </a:cubicBezTo>
                  <a:cubicBezTo>
                    <a:pt x="6280" y="1982"/>
                    <a:pt x="7072" y="1844"/>
                    <a:pt x="7506" y="1746"/>
                  </a:cubicBezTo>
                  <a:cubicBezTo>
                    <a:pt x="7449" y="1692"/>
                    <a:pt x="7391" y="1634"/>
                    <a:pt x="7333" y="1580"/>
                  </a:cubicBezTo>
                  <a:cubicBezTo>
                    <a:pt x="6303" y="1364"/>
                    <a:pt x="4596" y="681"/>
                    <a:pt x="3214" y="276"/>
                  </a:cubicBezTo>
                  <a:cubicBezTo>
                    <a:pt x="2566" y="86"/>
                    <a:pt x="1975" y="1"/>
                    <a:pt x="14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28"/>
            <p:cNvSpPr/>
            <p:nvPr/>
          </p:nvSpPr>
          <p:spPr>
            <a:xfrm>
              <a:off x="402349" y="3911000"/>
              <a:ext cx="483395" cy="933655"/>
            </a:xfrm>
            <a:custGeom>
              <a:avLst/>
              <a:gdLst/>
              <a:ahLst/>
              <a:cxnLst/>
              <a:rect l="l" t="t" r="r" b="b"/>
              <a:pathLst>
                <a:path w="11000" h="21246" extrusionOk="0">
                  <a:moveTo>
                    <a:pt x="638" y="0"/>
                  </a:moveTo>
                  <a:cubicBezTo>
                    <a:pt x="624" y="0"/>
                    <a:pt x="609" y="10"/>
                    <a:pt x="598" y="33"/>
                  </a:cubicBezTo>
                  <a:cubicBezTo>
                    <a:pt x="71" y="1216"/>
                    <a:pt x="1" y="2655"/>
                    <a:pt x="95" y="4027"/>
                  </a:cubicBezTo>
                  <a:cubicBezTo>
                    <a:pt x="112" y="4257"/>
                    <a:pt x="132" y="4487"/>
                    <a:pt x="156" y="4713"/>
                  </a:cubicBezTo>
                  <a:cubicBezTo>
                    <a:pt x="193" y="5058"/>
                    <a:pt x="237" y="5396"/>
                    <a:pt x="285" y="5717"/>
                  </a:cubicBezTo>
                  <a:cubicBezTo>
                    <a:pt x="392" y="6443"/>
                    <a:pt x="558" y="7164"/>
                    <a:pt x="757" y="7873"/>
                  </a:cubicBezTo>
                  <a:cubicBezTo>
                    <a:pt x="852" y="8204"/>
                    <a:pt x="950" y="8532"/>
                    <a:pt x="1062" y="8859"/>
                  </a:cubicBezTo>
                  <a:cubicBezTo>
                    <a:pt x="1423" y="9918"/>
                    <a:pt x="1873" y="10948"/>
                    <a:pt x="2386" y="11928"/>
                  </a:cubicBezTo>
                  <a:cubicBezTo>
                    <a:pt x="2609" y="12347"/>
                    <a:pt x="2846" y="12760"/>
                    <a:pt x="3092" y="13165"/>
                  </a:cubicBezTo>
                  <a:cubicBezTo>
                    <a:pt x="3184" y="13317"/>
                    <a:pt x="3281" y="13466"/>
                    <a:pt x="3376" y="13618"/>
                  </a:cubicBezTo>
                  <a:cubicBezTo>
                    <a:pt x="3988" y="14577"/>
                    <a:pt x="4664" y="15494"/>
                    <a:pt x="5384" y="16372"/>
                  </a:cubicBezTo>
                  <a:cubicBezTo>
                    <a:pt x="5461" y="16463"/>
                    <a:pt x="5536" y="16555"/>
                    <a:pt x="5613" y="16645"/>
                  </a:cubicBezTo>
                  <a:cubicBezTo>
                    <a:pt x="5745" y="16804"/>
                    <a:pt x="5873" y="16967"/>
                    <a:pt x="6009" y="17119"/>
                  </a:cubicBezTo>
                  <a:cubicBezTo>
                    <a:pt x="6675" y="17882"/>
                    <a:pt x="7367" y="18640"/>
                    <a:pt x="8100" y="19342"/>
                  </a:cubicBezTo>
                  <a:cubicBezTo>
                    <a:pt x="8158" y="19396"/>
                    <a:pt x="8216" y="19454"/>
                    <a:pt x="8273" y="19508"/>
                  </a:cubicBezTo>
                  <a:cubicBezTo>
                    <a:pt x="8337" y="19565"/>
                    <a:pt x="8401" y="19630"/>
                    <a:pt x="8465" y="19691"/>
                  </a:cubicBezTo>
                  <a:cubicBezTo>
                    <a:pt x="9094" y="20262"/>
                    <a:pt x="9844" y="21059"/>
                    <a:pt x="10702" y="21241"/>
                  </a:cubicBezTo>
                  <a:cubicBezTo>
                    <a:pt x="10714" y="21244"/>
                    <a:pt x="10727" y="21245"/>
                    <a:pt x="10741" y="21245"/>
                  </a:cubicBezTo>
                  <a:cubicBezTo>
                    <a:pt x="10857" y="21245"/>
                    <a:pt x="10999" y="21156"/>
                    <a:pt x="10902" y="21029"/>
                  </a:cubicBezTo>
                  <a:cubicBezTo>
                    <a:pt x="10435" y="20421"/>
                    <a:pt x="9746" y="19967"/>
                    <a:pt x="9178" y="19457"/>
                  </a:cubicBezTo>
                  <a:cubicBezTo>
                    <a:pt x="8688" y="19022"/>
                    <a:pt x="8225" y="18555"/>
                    <a:pt x="7773" y="18082"/>
                  </a:cubicBezTo>
                  <a:cubicBezTo>
                    <a:pt x="7706" y="18011"/>
                    <a:pt x="7637" y="17940"/>
                    <a:pt x="7570" y="17866"/>
                  </a:cubicBezTo>
                  <a:cubicBezTo>
                    <a:pt x="7300" y="17578"/>
                    <a:pt x="7032" y="17288"/>
                    <a:pt x="6769" y="16997"/>
                  </a:cubicBezTo>
                  <a:cubicBezTo>
                    <a:pt x="6100" y="16254"/>
                    <a:pt x="5471" y="15477"/>
                    <a:pt x="4877" y="14672"/>
                  </a:cubicBezTo>
                  <a:cubicBezTo>
                    <a:pt x="4816" y="14588"/>
                    <a:pt x="4755" y="14507"/>
                    <a:pt x="4694" y="14422"/>
                  </a:cubicBezTo>
                  <a:cubicBezTo>
                    <a:pt x="4086" y="13577"/>
                    <a:pt x="3525" y="12696"/>
                    <a:pt x="3028" y="11779"/>
                  </a:cubicBezTo>
                  <a:cubicBezTo>
                    <a:pt x="2886" y="11516"/>
                    <a:pt x="2751" y="11249"/>
                    <a:pt x="2620" y="10982"/>
                  </a:cubicBezTo>
                  <a:cubicBezTo>
                    <a:pt x="2538" y="10820"/>
                    <a:pt x="2457" y="10654"/>
                    <a:pt x="2383" y="10492"/>
                  </a:cubicBezTo>
                  <a:cubicBezTo>
                    <a:pt x="1788" y="9208"/>
                    <a:pt x="1322" y="7883"/>
                    <a:pt x="1004" y="6528"/>
                  </a:cubicBezTo>
                  <a:cubicBezTo>
                    <a:pt x="960" y="6332"/>
                    <a:pt x="916" y="6136"/>
                    <a:pt x="876" y="5940"/>
                  </a:cubicBezTo>
                  <a:cubicBezTo>
                    <a:pt x="497" y="4038"/>
                    <a:pt x="416" y="2081"/>
                    <a:pt x="706" y="100"/>
                  </a:cubicBezTo>
                  <a:cubicBezTo>
                    <a:pt x="714" y="57"/>
                    <a:pt x="675" y="0"/>
                    <a:pt x="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7" name="Google Shape;1037;p28"/>
          <p:cNvSpPr/>
          <p:nvPr/>
        </p:nvSpPr>
        <p:spPr>
          <a:xfrm>
            <a:off x="6887410" y="702048"/>
            <a:ext cx="267320" cy="241825"/>
          </a:xfrm>
          <a:custGeom>
            <a:avLst/>
            <a:gdLst/>
            <a:ahLst/>
            <a:cxnLst/>
            <a:rect l="l" t="t" r="r" b="b"/>
            <a:pathLst>
              <a:path w="6134" h="5549" extrusionOk="0">
                <a:moveTo>
                  <a:pt x="4706" y="0"/>
                </a:moveTo>
                <a:cubicBezTo>
                  <a:pt x="4450" y="0"/>
                  <a:pt x="4175" y="126"/>
                  <a:pt x="3954" y="286"/>
                </a:cubicBezTo>
                <a:cubicBezTo>
                  <a:pt x="3480" y="625"/>
                  <a:pt x="3307" y="1238"/>
                  <a:pt x="3222" y="1799"/>
                </a:cubicBezTo>
                <a:lnTo>
                  <a:pt x="3222" y="1799"/>
                </a:lnTo>
                <a:cubicBezTo>
                  <a:pt x="3245" y="1594"/>
                  <a:pt x="2891" y="952"/>
                  <a:pt x="2798" y="765"/>
                </a:cubicBezTo>
                <a:cubicBezTo>
                  <a:pt x="2660" y="485"/>
                  <a:pt x="2454" y="296"/>
                  <a:pt x="2159" y="150"/>
                </a:cubicBezTo>
                <a:cubicBezTo>
                  <a:pt x="1994" y="67"/>
                  <a:pt x="1803" y="12"/>
                  <a:pt x="1619" y="12"/>
                </a:cubicBezTo>
                <a:cubicBezTo>
                  <a:pt x="1468" y="12"/>
                  <a:pt x="1323" y="49"/>
                  <a:pt x="1200" y="137"/>
                </a:cubicBezTo>
                <a:cubicBezTo>
                  <a:pt x="970" y="303"/>
                  <a:pt x="885" y="610"/>
                  <a:pt x="899" y="894"/>
                </a:cubicBezTo>
                <a:cubicBezTo>
                  <a:pt x="929" y="1495"/>
                  <a:pt x="1386" y="2050"/>
                  <a:pt x="1970" y="2195"/>
                </a:cubicBezTo>
                <a:cubicBezTo>
                  <a:pt x="1362" y="2215"/>
                  <a:pt x="787" y="2330"/>
                  <a:pt x="321" y="2722"/>
                </a:cubicBezTo>
                <a:cubicBezTo>
                  <a:pt x="227" y="2803"/>
                  <a:pt x="88" y="2986"/>
                  <a:pt x="61" y="3117"/>
                </a:cubicBezTo>
                <a:cubicBezTo>
                  <a:pt x="0" y="3385"/>
                  <a:pt x="61" y="3678"/>
                  <a:pt x="274" y="3854"/>
                </a:cubicBezTo>
                <a:cubicBezTo>
                  <a:pt x="487" y="4026"/>
                  <a:pt x="774" y="4084"/>
                  <a:pt x="1047" y="4090"/>
                </a:cubicBezTo>
                <a:cubicBezTo>
                  <a:pt x="1069" y="4091"/>
                  <a:pt x="1090" y="4091"/>
                  <a:pt x="1111" y="4091"/>
                </a:cubicBezTo>
                <a:cubicBezTo>
                  <a:pt x="1347" y="4091"/>
                  <a:pt x="1582" y="4054"/>
                  <a:pt x="1808" y="3986"/>
                </a:cubicBezTo>
                <a:cubicBezTo>
                  <a:pt x="2044" y="3915"/>
                  <a:pt x="2247" y="3763"/>
                  <a:pt x="2470" y="3689"/>
                </a:cubicBezTo>
                <a:lnTo>
                  <a:pt x="2470" y="3689"/>
                </a:lnTo>
                <a:cubicBezTo>
                  <a:pt x="2359" y="3982"/>
                  <a:pt x="2267" y="4263"/>
                  <a:pt x="2257" y="4581"/>
                </a:cubicBezTo>
                <a:cubicBezTo>
                  <a:pt x="2251" y="4851"/>
                  <a:pt x="2339" y="5138"/>
                  <a:pt x="2545" y="5324"/>
                </a:cubicBezTo>
                <a:cubicBezTo>
                  <a:pt x="2713" y="5474"/>
                  <a:pt x="2935" y="5548"/>
                  <a:pt x="3156" y="5548"/>
                </a:cubicBezTo>
                <a:cubicBezTo>
                  <a:pt x="3259" y="5548"/>
                  <a:pt x="3362" y="5532"/>
                  <a:pt x="3460" y="5500"/>
                </a:cubicBezTo>
                <a:cubicBezTo>
                  <a:pt x="3562" y="5466"/>
                  <a:pt x="3663" y="5416"/>
                  <a:pt x="3747" y="5351"/>
                </a:cubicBezTo>
                <a:cubicBezTo>
                  <a:pt x="3950" y="5193"/>
                  <a:pt x="4068" y="4939"/>
                  <a:pt x="4099" y="4686"/>
                </a:cubicBezTo>
                <a:cubicBezTo>
                  <a:pt x="4126" y="4469"/>
                  <a:pt x="4092" y="4253"/>
                  <a:pt x="4031" y="4047"/>
                </a:cubicBezTo>
                <a:cubicBezTo>
                  <a:pt x="3974" y="3861"/>
                  <a:pt x="3923" y="3685"/>
                  <a:pt x="3822" y="3510"/>
                </a:cubicBezTo>
                <a:lnTo>
                  <a:pt x="3822" y="3510"/>
                </a:lnTo>
                <a:cubicBezTo>
                  <a:pt x="4221" y="3763"/>
                  <a:pt x="4508" y="4104"/>
                  <a:pt x="5008" y="4141"/>
                </a:cubicBezTo>
                <a:cubicBezTo>
                  <a:pt x="5038" y="4144"/>
                  <a:pt x="5068" y="4145"/>
                  <a:pt x="5098" y="4145"/>
                </a:cubicBezTo>
                <a:cubicBezTo>
                  <a:pt x="5465" y="4145"/>
                  <a:pt x="5814" y="3974"/>
                  <a:pt x="5961" y="3617"/>
                </a:cubicBezTo>
                <a:cubicBezTo>
                  <a:pt x="6133" y="3202"/>
                  <a:pt x="5931" y="2671"/>
                  <a:pt x="5525" y="2479"/>
                </a:cubicBezTo>
                <a:cubicBezTo>
                  <a:pt x="5383" y="2415"/>
                  <a:pt x="5227" y="2384"/>
                  <a:pt x="5073" y="2357"/>
                </a:cubicBezTo>
                <a:cubicBezTo>
                  <a:pt x="4903" y="2326"/>
                  <a:pt x="4731" y="2296"/>
                  <a:pt x="4562" y="2266"/>
                </a:cubicBezTo>
                <a:cubicBezTo>
                  <a:pt x="5029" y="1995"/>
                  <a:pt x="5349" y="1492"/>
                  <a:pt x="5400" y="955"/>
                </a:cubicBezTo>
                <a:cubicBezTo>
                  <a:pt x="5417" y="755"/>
                  <a:pt x="5397" y="546"/>
                  <a:pt x="5299" y="370"/>
                </a:cubicBezTo>
                <a:cubicBezTo>
                  <a:pt x="5152" y="101"/>
                  <a:pt x="4936" y="0"/>
                  <a:pt x="4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8" name="Google Shape;1038;p28"/>
          <p:cNvSpPr/>
          <p:nvPr/>
        </p:nvSpPr>
        <p:spPr>
          <a:xfrm>
            <a:off x="4255863" y="541971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8"/>
          <p:cNvSpPr/>
          <p:nvPr/>
        </p:nvSpPr>
        <p:spPr>
          <a:xfrm rot="-25" flipH="1">
            <a:off x="2474655" y="1928555"/>
            <a:ext cx="4276363" cy="1602666"/>
          </a:xfrm>
          <a:custGeom>
            <a:avLst/>
            <a:gdLst/>
            <a:ahLst/>
            <a:cxnLst/>
            <a:rect l="l" t="t" r="r" b="b"/>
            <a:pathLst>
              <a:path w="12626" h="11775" extrusionOk="0">
                <a:moveTo>
                  <a:pt x="6401" y="0"/>
                </a:moveTo>
                <a:cubicBezTo>
                  <a:pt x="3246" y="0"/>
                  <a:pt x="0" y="2876"/>
                  <a:pt x="0" y="6031"/>
                </a:cubicBezTo>
                <a:cubicBezTo>
                  <a:pt x="0" y="9187"/>
                  <a:pt x="3114" y="11775"/>
                  <a:pt x="6270" y="11775"/>
                </a:cubicBezTo>
                <a:cubicBezTo>
                  <a:pt x="9425" y="11775"/>
                  <a:pt x="12626" y="9029"/>
                  <a:pt x="12626" y="5874"/>
                </a:cubicBezTo>
                <a:cubicBezTo>
                  <a:pt x="12626" y="2718"/>
                  <a:pt x="9557" y="0"/>
                  <a:pt x="640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6" name="Google Shape;376;p8"/>
          <p:cNvGrpSpPr/>
          <p:nvPr/>
        </p:nvGrpSpPr>
        <p:grpSpPr>
          <a:xfrm rot="-1847120" flipH="1">
            <a:off x="773043" y="2076440"/>
            <a:ext cx="515156" cy="500520"/>
            <a:chOff x="8667201" y="2266387"/>
            <a:chExt cx="389754" cy="378681"/>
          </a:xfrm>
        </p:grpSpPr>
        <p:sp>
          <p:nvSpPr>
            <p:cNvPr id="377" name="Google Shape;377;p8"/>
            <p:cNvSpPr/>
            <p:nvPr/>
          </p:nvSpPr>
          <p:spPr>
            <a:xfrm>
              <a:off x="8667201" y="2268670"/>
              <a:ext cx="389754" cy="376398"/>
            </a:xfrm>
            <a:custGeom>
              <a:avLst/>
              <a:gdLst/>
              <a:ahLst/>
              <a:cxnLst/>
              <a:rect l="l" t="t" r="r" b="b"/>
              <a:pathLst>
                <a:path w="8025" h="7750" extrusionOk="0">
                  <a:moveTo>
                    <a:pt x="3489" y="0"/>
                  </a:moveTo>
                  <a:cubicBezTo>
                    <a:pt x="3483" y="0"/>
                    <a:pt x="3478" y="4"/>
                    <a:pt x="3475" y="11"/>
                  </a:cubicBezTo>
                  <a:cubicBezTo>
                    <a:pt x="3350" y="271"/>
                    <a:pt x="2826" y="5218"/>
                    <a:pt x="2826" y="5218"/>
                  </a:cubicBezTo>
                  <a:cubicBezTo>
                    <a:pt x="2826" y="5218"/>
                    <a:pt x="595" y="4032"/>
                    <a:pt x="108" y="4032"/>
                  </a:cubicBezTo>
                  <a:cubicBezTo>
                    <a:pt x="34" y="4032"/>
                    <a:pt x="1" y="4060"/>
                    <a:pt x="22" y="4123"/>
                  </a:cubicBezTo>
                  <a:cubicBezTo>
                    <a:pt x="184" y="4604"/>
                    <a:pt x="2826" y="7750"/>
                    <a:pt x="2826" y="7750"/>
                  </a:cubicBezTo>
                  <a:lnTo>
                    <a:pt x="7436" y="6377"/>
                  </a:lnTo>
                  <a:cubicBezTo>
                    <a:pt x="7436" y="6377"/>
                    <a:pt x="8024" y="1403"/>
                    <a:pt x="7436" y="1092"/>
                  </a:cubicBezTo>
                  <a:cubicBezTo>
                    <a:pt x="7413" y="1079"/>
                    <a:pt x="7388" y="1073"/>
                    <a:pt x="7363" y="1073"/>
                  </a:cubicBezTo>
                  <a:cubicBezTo>
                    <a:pt x="6765" y="1073"/>
                    <a:pt x="5783" y="4498"/>
                    <a:pt x="5783" y="4498"/>
                  </a:cubicBezTo>
                  <a:cubicBezTo>
                    <a:pt x="5783" y="4498"/>
                    <a:pt x="3712" y="0"/>
                    <a:pt x="34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8"/>
            <p:cNvSpPr/>
            <p:nvPr/>
          </p:nvSpPr>
          <p:spPr>
            <a:xfrm>
              <a:off x="8679779" y="2323259"/>
              <a:ext cx="82613" cy="78728"/>
            </a:xfrm>
            <a:custGeom>
              <a:avLst/>
              <a:gdLst/>
              <a:ahLst/>
              <a:cxnLst/>
              <a:rect l="l" t="t" r="r" b="b"/>
              <a:pathLst>
                <a:path w="1701" h="1621" extrusionOk="0">
                  <a:moveTo>
                    <a:pt x="407" y="0"/>
                  </a:moveTo>
                  <a:cubicBezTo>
                    <a:pt x="199" y="0"/>
                    <a:pt x="1" y="196"/>
                    <a:pt x="138" y="421"/>
                  </a:cubicBezTo>
                  <a:cubicBezTo>
                    <a:pt x="276" y="647"/>
                    <a:pt x="489" y="836"/>
                    <a:pt x="672" y="1026"/>
                  </a:cubicBezTo>
                  <a:cubicBezTo>
                    <a:pt x="858" y="1218"/>
                    <a:pt x="1071" y="1441"/>
                    <a:pt x="1294" y="1587"/>
                  </a:cubicBezTo>
                  <a:cubicBezTo>
                    <a:pt x="1330" y="1610"/>
                    <a:pt x="1368" y="1620"/>
                    <a:pt x="1406" y="1620"/>
                  </a:cubicBezTo>
                  <a:cubicBezTo>
                    <a:pt x="1562" y="1620"/>
                    <a:pt x="1701" y="1439"/>
                    <a:pt x="1622" y="1286"/>
                  </a:cubicBezTo>
                  <a:cubicBezTo>
                    <a:pt x="1493" y="1029"/>
                    <a:pt x="1266" y="779"/>
                    <a:pt x="1074" y="570"/>
                  </a:cubicBezTo>
                  <a:cubicBezTo>
                    <a:pt x="922" y="404"/>
                    <a:pt x="773" y="191"/>
                    <a:pt x="591" y="59"/>
                  </a:cubicBezTo>
                  <a:cubicBezTo>
                    <a:pt x="535" y="18"/>
                    <a:pt x="470" y="0"/>
                    <a:pt x="4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8"/>
            <p:cNvSpPr/>
            <p:nvPr/>
          </p:nvSpPr>
          <p:spPr>
            <a:xfrm>
              <a:off x="8919310" y="2266387"/>
              <a:ext cx="28169" cy="90773"/>
            </a:xfrm>
            <a:custGeom>
              <a:avLst/>
              <a:gdLst/>
              <a:ahLst/>
              <a:cxnLst/>
              <a:rect l="l" t="t" r="r" b="b"/>
              <a:pathLst>
                <a:path w="580" h="1869" extrusionOk="0">
                  <a:moveTo>
                    <a:pt x="329" y="1"/>
                  </a:moveTo>
                  <a:cubicBezTo>
                    <a:pt x="1" y="1"/>
                    <a:pt x="58" y="534"/>
                    <a:pt x="52" y="781"/>
                  </a:cubicBezTo>
                  <a:cubicBezTo>
                    <a:pt x="45" y="964"/>
                    <a:pt x="28" y="1166"/>
                    <a:pt x="59" y="1349"/>
                  </a:cubicBezTo>
                  <a:cubicBezTo>
                    <a:pt x="93" y="1561"/>
                    <a:pt x="201" y="1677"/>
                    <a:pt x="332" y="1836"/>
                  </a:cubicBezTo>
                  <a:cubicBezTo>
                    <a:pt x="352" y="1859"/>
                    <a:pt x="373" y="1869"/>
                    <a:pt x="394" y="1869"/>
                  </a:cubicBezTo>
                  <a:cubicBezTo>
                    <a:pt x="440" y="1869"/>
                    <a:pt x="477" y="1816"/>
                    <a:pt x="454" y="1754"/>
                  </a:cubicBezTo>
                  <a:cubicBezTo>
                    <a:pt x="427" y="1673"/>
                    <a:pt x="491" y="1521"/>
                    <a:pt x="502" y="1430"/>
                  </a:cubicBezTo>
                  <a:cubicBezTo>
                    <a:pt x="514" y="1298"/>
                    <a:pt x="514" y="1166"/>
                    <a:pt x="522" y="1034"/>
                  </a:cubicBezTo>
                  <a:cubicBezTo>
                    <a:pt x="532" y="774"/>
                    <a:pt x="559" y="510"/>
                    <a:pt x="572" y="251"/>
                  </a:cubicBezTo>
                  <a:cubicBezTo>
                    <a:pt x="579" y="149"/>
                    <a:pt x="522" y="37"/>
                    <a:pt x="413" y="11"/>
                  </a:cubicBezTo>
                  <a:cubicBezTo>
                    <a:pt x="383" y="4"/>
                    <a:pt x="355" y="1"/>
                    <a:pt x="3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0" name="Google Shape;380;p8"/>
          <p:cNvSpPr/>
          <p:nvPr/>
        </p:nvSpPr>
        <p:spPr>
          <a:xfrm flipH="1">
            <a:off x="230408" y="1325197"/>
            <a:ext cx="394320" cy="342692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1" name="Google Shape;381;p8"/>
          <p:cNvGrpSpPr/>
          <p:nvPr/>
        </p:nvGrpSpPr>
        <p:grpSpPr>
          <a:xfrm>
            <a:off x="6995505" y="466659"/>
            <a:ext cx="1214145" cy="735845"/>
            <a:chOff x="478326" y="2825649"/>
            <a:chExt cx="1012293" cy="613511"/>
          </a:xfrm>
        </p:grpSpPr>
        <p:sp>
          <p:nvSpPr>
            <p:cNvPr id="382" name="Google Shape;382;p8"/>
            <p:cNvSpPr/>
            <p:nvPr/>
          </p:nvSpPr>
          <p:spPr>
            <a:xfrm>
              <a:off x="564423" y="2973101"/>
              <a:ext cx="778453" cy="442090"/>
            </a:xfrm>
            <a:custGeom>
              <a:avLst/>
              <a:gdLst/>
              <a:ahLst/>
              <a:cxnLst/>
              <a:rect l="l" t="t" r="r" b="b"/>
              <a:pathLst>
                <a:path w="19195" h="10901" extrusionOk="0">
                  <a:moveTo>
                    <a:pt x="10311" y="1"/>
                  </a:moveTo>
                  <a:cubicBezTo>
                    <a:pt x="6378" y="1"/>
                    <a:pt x="2305" y="2415"/>
                    <a:pt x="0" y="5483"/>
                  </a:cubicBezTo>
                  <a:lnTo>
                    <a:pt x="2622" y="7052"/>
                  </a:lnTo>
                  <a:cubicBezTo>
                    <a:pt x="2835" y="6649"/>
                    <a:pt x="2977" y="6220"/>
                    <a:pt x="3257" y="5848"/>
                  </a:cubicBezTo>
                  <a:cubicBezTo>
                    <a:pt x="3558" y="5453"/>
                    <a:pt x="3917" y="5078"/>
                    <a:pt x="4288" y="4750"/>
                  </a:cubicBezTo>
                  <a:cubicBezTo>
                    <a:pt x="4907" y="4206"/>
                    <a:pt x="5637" y="3800"/>
                    <a:pt x="6397" y="3490"/>
                  </a:cubicBezTo>
                  <a:cubicBezTo>
                    <a:pt x="7606" y="3002"/>
                    <a:pt x="8893" y="2692"/>
                    <a:pt x="10192" y="2692"/>
                  </a:cubicBezTo>
                  <a:cubicBezTo>
                    <a:pt x="10560" y="2692"/>
                    <a:pt x="10929" y="2717"/>
                    <a:pt x="11297" y="2769"/>
                  </a:cubicBezTo>
                  <a:cubicBezTo>
                    <a:pt x="14906" y="3290"/>
                    <a:pt x="18147" y="6913"/>
                    <a:pt x="17123" y="10653"/>
                  </a:cubicBezTo>
                  <a:lnTo>
                    <a:pt x="19194" y="10900"/>
                  </a:lnTo>
                  <a:cubicBezTo>
                    <a:pt x="19083" y="9636"/>
                    <a:pt x="19144" y="8349"/>
                    <a:pt x="18968" y="7078"/>
                  </a:cubicBezTo>
                  <a:cubicBezTo>
                    <a:pt x="18792" y="5808"/>
                    <a:pt x="18224" y="4675"/>
                    <a:pt x="17481" y="3641"/>
                  </a:cubicBezTo>
                  <a:cubicBezTo>
                    <a:pt x="16129" y="1766"/>
                    <a:pt x="14115" y="516"/>
                    <a:pt x="11834" y="127"/>
                  </a:cubicBezTo>
                  <a:cubicBezTo>
                    <a:pt x="11331" y="41"/>
                    <a:pt x="10822" y="1"/>
                    <a:pt x="103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8"/>
            <p:cNvSpPr/>
            <p:nvPr/>
          </p:nvSpPr>
          <p:spPr>
            <a:xfrm>
              <a:off x="478326" y="2825649"/>
              <a:ext cx="1012293" cy="589710"/>
            </a:xfrm>
            <a:custGeom>
              <a:avLst/>
              <a:gdLst/>
              <a:ahLst/>
              <a:cxnLst/>
              <a:rect l="l" t="t" r="r" b="b"/>
              <a:pathLst>
                <a:path w="24961" h="14541" extrusionOk="0">
                  <a:moveTo>
                    <a:pt x="13876" y="1"/>
                  </a:moveTo>
                  <a:cubicBezTo>
                    <a:pt x="11718" y="1"/>
                    <a:pt x="9551" y="531"/>
                    <a:pt x="7523" y="1235"/>
                  </a:cubicBezTo>
                  <a:cubicBezTo>
                    <a:pt x="5904" y="1796"/>
                    <a:pt x="4268" y="2533"/>
                    <a:pt x="2964" y="3672"/>
                  </a:cubicBezTo>
                  <a:cubicBezTo>
                    <a:pt x="1880" y="4621"/>
                    <a:pt x="963" y="5696"/>
                    <a:pt x="1" y="6750"/>
                  </a:cubicBezTo>
                  <a:lnTo>
                    <a:pt x="1964" y="8684"/>
                  </a:lnTo>
                  <a:cubicBezTo>
                    <a:pt x="2420" y="7856"/>
                    <a:pt x="3178" y="7183"/>
                    <a:pt x="3877" y="6581"/>
                  </a:cubicBezTo>
                  <a:cubicBezTo>
                    <a:pt x="4836" y="5764"/>
                    <a:pt x="5847" y="5023"/>
                    <a:pt x="6969" y="4443"/>
                  </a:cubicBezTo>
                  <a:cubicBezTo>
                    <a:pt x="8688" y="3546"/>
                    <a:pt x="10578" y="3001"/>
                    <a:pt x="12495" y="3001"/>
                  </a:cubicBezTo>
                  <a:cubicBezTo>
                    <a:pt x="13201" y="3001"/>
                    <a:pt x="13910" y="3075"/>
                    <a:pt x="14616" y="3233"/>
                  </a:cubicBezTo>
                  <a:cubicBezTo>
                    <a:pt x="17096" y="3787"/>
                    <a:pt x="19178" y="5318"/>
                    <a:pt x="20513" y="7467"/>
                  </a:cubicBezTo>
                  <a:cubicBezTo>
                    <a:pt x="21753" y="9471"/>
                    <a:pt x="22189" y="12198"/>
                    <a:pt x="21689" y="14540"/>
                  </a:cubicBezTo>
                  <a:lnTo>
                    <a:pt x="24311" y="14286"/>
                  </a:lnTo>
                  <a:cubicBezTo>
                    <a:pt x="24298" y="14256"/>
                    <a:pt x="24291" y="14225"/>
                    <a:pt x="24298" y="14199"/>
                  </a:cubicBezTo>
                  <a:cubicBezTo>
                    <a:pt x="24960" y="11140"/>
                    <a:pt x="24923" y="8166"/>
                    <a:pt x="23287" y="5396"/>
                  </a:cubicBezTo>
                  <a:cubicBezTo>
                    <a:pt x="21814" y="2895"/>
                    <a:pt x="19506" y="1040"/>
                    <a:pt x="16671" y="330"/>
                  </a:cubicBezTo>
                  <a:cubicBezTo>
                    <a:pt x="15749" y="101"/>
                    <a:pt x="14813" y="1"/>
                    <a:pt x="138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8"/>
            <p:cNvSpPr/>
            <p:nvPr/>
          </p:nvSpPr>
          <p:spPr>
            <a:xfrm>
              <a:off x="679232" y="3102020"/>
              <a:ext cx="581396" cy="301932"/>
            </a:xfrm>
            <a:custGeom>
              <a:avLst/>
              <a:gdLst/>
              <a:ahLst/>
              <a:cxnLst/>
              <a:rect l="l" t="t" r="r" b="b"/>
              <a:pathLst>
                <a:path w="14336" h="7445" extrusionOk="0">
                  <a:moveTo>
                    <a:pt x="7281" y="1"/>
                  </a:moveTo>
                  <a:cubicBezTo>
                    <a:pt x="5940" y="1"/>
                    <a:pt x="4608" y="356"/>
                    <a:pt x="3380" y="902"/>
                  </a:cubicBezTo>
                  <a:cubicBezTo>
                    <a:pt x="2619" y="1237"/>
                    <a:pt x="1950" y="1703"/>
                    <a:pt x="1346" y="2271"/>
                  </a:cubicBezTo>
                  <a:cubicBezTo>
                    <a:pt x="799" y="2784"/>
                    <a:pt x="470" y="3440"/>
                    <a:pt x="1" y="3990"/>
                  </a:cubicBezTo>
                  <a:lnTo>
                    <a:pt x="1940" y="5055"/>
                  </a:lnTo>
                  <a:cubicBezTo>
                    <a:pt x="1940" y="5055"/>
                    <a:pt x="4024" y="2240"/>
                    <a:pt x="6947" y="2240"/>
                  </a:cubicBezTo>
                  <a:cubicBezTo>
                    <a:pt x="7324" y="2240"/>
                    <a:pt x="7716" y="2287"/>
                    <a:pt x="8118" y="2393"/>
                  </a:cubicBezTo>
                  <a:cubicBezTo>
                    <a:pt x="12690" y="3592"/>
                    <a:pt x="11322" y="7248"/>
                    <a:pt x="11322" y="7248"/>
                  </a:cubicBezTo>
                  <a:lnTo>
                    <a:pt x="13964" y="7444"/>
                  </a:lnTo>
                  <a:cubicBezTo>
                    <a:pt x="14335" y="3920"/>
                    <a:pt x="11913" y="625"/>
                    <a:pt x="8385" y="84"/>
                  </a:cubicBezTo>
                  <a:cubicBezTo>
                    <a:pt x="8018" y="28"/>
                    <a:pt x="7649" y="1"/>
                    <a:pt x="72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8"/>
            <p:cNvSpPr/>
            <p:nvPr/>
          </p:nvSpPr>
          <p:spPr>
            <a:xfrm>
              <a:off x="663416" y="3082230"/>
              <a:ext cx="636957" cy="337093"/>
            </a:xfrm>
            <a:custGeom>
              <a:avLst/>
              <a:gdLst/>
              <a:ahLst/>
              <a:cxnLst/>
              <a:rect l="l" t="t" r="r" b="b"/>
              <a:pathLst>
                <a:path w="15706" h="8312" extrusionOk="0">
                  <a:moveTo>
                    <a:pt x="7751" y="1"/>
                  </a:moveTo>
                  <a:cubicBezTo>
                    <a:pt x="6452" y="1"/>
                    <a:pt x="5165" y="311"/>
                    <a:pt x="3956" y="799"/>
                  </a:cubicBezTo>
                  <a:cubicBezTo>
                    <a:pt x="3196" y="1109"/>
                    <a:pt x="2466" y="1515"/>
                    <a:pt x="1847" y="2059"/>
                  </a:cubicBezTo>
                  <a:cubicBezTo>
                    <a:pt x="1476" y="2387"/>
                    <a:pt x="1117" y="2762"/>
                    <a:pt x="816" y="3157"/>
                  </a:cubicBezTo>
                  <a:cubicBezTo>
                    <a:pt x="536" y="3529"/>
                    <a:pt x="394" y="3958"/>
                    <a:pt x="181" y="4361"/>
                  </a:cubicBezTo>
                  <a:cubicBezTo>
                    <a:pt x="134" y="4448"/>
                    <a:pt x="86" y="4536"/>
                    <a:pt x="29" y="4620"/>
                  </a:cubicBezTo>
                  <a:cubicBezTo>
                    <a:pt x="1" y="4663"/>
                    <a:pt x="42" y="4780"/>
                    <a:pt x="93" y="4780"/>
                  </a:cubicBezTo>
                  <a:cubicBezTo>
                    <a:pt x="103" y="4780"/>
                    <a:pt x="113" y="4776"/>
                    <a:pt x="124" y="4766"/>
                  </a:cubicBezTo>
                  <a:cubicBezTo>
                    <a:pt x="219" y="4675"/>
                    <a:pt x="306" y="4580"/>
                    <a:pt x="391" y="4478"/>
                  </a:cubicBezTo>
                  <a:cubicBezTo>
                    <a:pt x="860" y="3928"/>
                    <a:pt x="1189" y="3272"/>
                    <a:pt x="1736" y="2759"/>
                  </a:cubicBezTo>
                  <a:cubicBezTo>
                    <a:pt x="2340" y="2191"/>
                    <a:pt x="3009" y="1725"/>
                    <a:pt x="3770" y="1390"/>
                  </a:cubicBezTo>
                  <a:cubicBezTo>
                    <a:pt x="4998" y="844"/>
                    <a:pt x="6330" y="489"/>
                    <a:pt x="7671" y="489"/>
                  </a:cubicBezTo>
                  <a:cubicBezTo>
                    <a:pt x="8039" y="489"/>
                    <a:pt x="8408" y="516"/>
                    <a:pt x="8775" y="572"/>
                  </a:cubicBezTo>
                  <a:cubicBezTo>
                    <a:pt x="12303" y="1113"/>
                    <a:pt x="14725" y="4408"/>
                    <a:pt x="14354" y="7932"/>
                  </a:cubicBezTo>
                  <a:cubicBezTo>
                    <a:pt x="14348" y="7993"/>
                    <a:pt x="14343" y="8057"/>
                    <a:pt x="14337" y="8118"/>
                  </a:cubicBezTo>
                  <a:cubicBezTo>
                    <a:pt x="14325" y="8201"/>
                    <a:pt x="14437" y="8312"/>
                    <a:pt x="14520" y="8312"/>
                  </a:cubicBezTo>
                  <a:cubicBezTo>
                    <a:pt x="14552" y="8312"/>
                    <a:pt x="14580" y="8295"/>
                    <a:pt x="14594" y="8254"/>
                  </a:cubicBezTo>
                  <a:cubicBezTo>
                    <a:pt x="14627" y="8159"/>
                    <a:pt x="14655" y="8061"/>
                    <a:pt x="14682" y="7962"/>
                  </a:cubicBezTo>
                  <a:cubicBezTo>
                    <a:pt x="15706" y="4222"/>
                    <a:pt x="12465" y="599"/>
                    <a:pt x="8856" y="78"/>
                  </a:cubicBezTo>
                  <a:cubicBezTo>
                    <a:pt x="8488" y="26"/>
                    <a:pt x="8119" y="1"/>
                    <a:pt x="77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8"/>
            <p:cNvSpPr/>
            <p:nvPr/>
          </p:nvSpPr>
          <p:spPr>
            <a:xfrm>
              <a:off x="547390" y="2947350"/>
              <a:ext cx="830810" cy="491810"/>
            </a:xfrm>
            <a:custGeom>
              <a:avLst/>
              <a:gdLst/>
              <a:ahLst/>
              <a:cxnLst/>
              <a:rect l="l" t="t" r="r" b="b"/>
              <a:pathLst>
                <a:path w="20486" h="12127" extrusionOk="0">
                  <a:moveTo>
                    <a:pt x="10792" y="0"/>
                  </a:moveTo>
                  <a:cubicBezTo>
                    <a:pt x="8875" y="0"/>
                    <a:pt x="6985" y="545"/>
                    <a:pt x="5266" y="1442"/>
                  </a:cubicBezTo>
                  <a:cubicBezTo>
                    <a:pt x="4144" y="2022"/>
                    <a:pt x="3133" y="2763"/>
                    <a:pt x="2174" y="3580"/>
                  </a:cubicBezTo>
                  <a:cubicBezTo>
                    <a:pt x="1475" y="4182"/>
                    <a:pt x="717" y="4855"/>
                    <a:pt x="261" y="5683"/>
                  </a:cubicBezTo>
                  <a:cubicBezTo>
                    <a:pt x="173" y="5845"/>
                    <a:pt x="92" y="6010"/>
                    <a:pt x="31" y="6186"/>
                  </a:cubicBezTo>
                  <a:cubicBezTo>
                    <a:pt x="1" y="6269"/>
                    <a:pt x="97" y="6371"/>
                    <a:pt x="182" y="6371"/>
                  </a:cubicBezTo>
                  <a:cubicBezTo>
                    <a:pt x="210" y="6371"/>
                    <a:pt x="237" y="6360"/>
                    <a:pt x="258" y="6331"/>
                  </a:cubicBezTo>
                  <a:cubicBezTo>
                    <a:pt x="308" y="6260"/>
                    <a:pt x="366" y="6193"/>
                    <a:pt x="420" y="6118"/>
                  </a:cubicBezTo>
                  <a:cubicBezTo>
                    <a:pt x="2725" y="3050"/>
                    <a:pt x="6798" y="636"/>
                    <a:pt x="10731" y="636"/>
                  </a:cubicBezTo>
                  <a:cubicBezTo>
                    <a:pt x="11242" y="636"/>
                    <a:pt x="11751" y="676"/>
                    <a:pt x="12254" y="762"/>
                  </a:cubicBezTo>
                  <a:cubicBezTo>
                    <a:pt x="14535" y="1151"/>
                    <a:pt x="16549" y="2401"/>
                    <a:pt x="17901" y="4276"/>
                  </a:cubicBezTo>
                  <a:cubicBezTo>
                    <a:pt x="18644" y="5310"/>
                    <a:pt x="19212" y="6443"/>
                    <a:pt x="19388" y="7713"/>
                  </a:cubicBezTo>
                  <a:cubicBezTo>
                    <a:pt x="19564" y="8984"/>
                    <a:pt x="19503" y="10271"/>
                    <a:pt x="19614" y="11535"/>
                  </a:cubicBezTo>
                  <a:cubicBezTo>
                    <a:pt x="19628" y="11691"/>
                    <a:pt x="19645" y="11843"/>
                    <a:pt x="19665" y="11998"/>
                  </a:cubicBezTo>
                  <a:cubicBezTo>
                    <a:pt x="19672" y="12053"/>
                    <a:pt x="19748" y="12126"/>
                    <a:pt x="19806" y="12126"/>
                  </a:cubicBezTo>
                  <a:cubicBezTo>
                    <a:pt x="19834" y="12126"/>
                    <a:pt x="19857" y="12110"/>
                    <a:pt x="19868" y="12070"/>
                  </a:cubicBezTo>
                  <a:cubicBezTo>
                    <a:pt x="19918" y="11897"/>
                    <a:pt x="19949" y="11718"/>
                    <a:pt x="19986" y="11539"/>
                  </a:cubicBezTo>
                  <a:cubicBezTo>
                    <a:pt x="20486" y="9197"/>
                    <a:pt x="20050" y="6470"/>
                    <a:pt x="18810" y="4466"/>
                  </a:cubicBezTo>
                  <a:cubicBezTo>
                    <a:pt x="17475" y="2317"/>
                    <a:pt x="15393" y="786"/>
                    <a:pt x="12913" y="232"/>
                  </a:cubicBezTo>
                  <a:cubicBezTo>
                    <a:pt x="12207" y="74"/>
                    <a:pt x="11498" y="0"/>
                    <a:pt x="107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7" name="Google Shape;387;p8"/>
          <p:cNvSpPr/>
          <p:nvPr/>
        </p:nvSpPr>
        <p:spPr>
          <a:xfrm flipH="1">
            <a:off x="8524320" y="232622"/>
            <a:ext cx="394320" cy="342692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p8"/>
          <p:cNvSpPr/>
          <p:nvPr/>
        </p:nvSpPr>
        <p:spPr>
          <a:xfrm flipH="1">
            <a:off x="8651900" y="2444400"/>
            <a:ext cx="478330" cy="735822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8"/>
          <p:cNvSpPr/>
          <p:nvPr/>
        </p:nvSpPr>
        <p:spPr>
          <a:xfrm rot="10800000" flipH="1">
            <a:off x="3839105" y="-3"/>
            <a:ext cx="1508696" cy="487128"/>
          </a:xfrm>
          <a:custGeom>
            <a:avLst/>
            <a:gdLst/>
            <a:ahLst/>
            <a:cxnLst/>
            <a:rect l="l" t="t" r="r" b="b"/>
            <a:pathLst>
              <a:path w="24204" h="7815" extrusionOk="0">
                <a:moveTo>
                  <a:pt x="16155" y="1"/>
                </a:moveTo>
                <a:cubicBezTo>
                  <a:pt x="14677" y="1"/>
                  <a:pt x="13024" y="802"/>
                  <a:pt x="12476" y="2554"/>
                </a:cubicBezTo>
                <a:cubicBezTo>
                  <a:pt x="12476" y="2554"/>
                  <a:pt x="11108" y="331"/>
                  <a:pt x="8285" y="331"/>
                </a:cubicBezTo>
                <a:cubicBezTo>
                  <a:pt x="8057" y="331"/>
                  <a:pt x="7820" y="346"/>
                  <a:pt x="7574" y="377"/>
                </a:cubicBezTo>
                <a:cubicBezTo>
                  <a:pt x="4269" y="796"/>
                  <a:pt x="4684" y="3932"/>
                  <a:pt x="4684" y="3932"/>
                </a:cubicBezTo>
                <a:cubicBezTo>
                  <a:pt x="4684" y="3932"/>
                  <a:pt x="4094" y="3782"/>
                  <a:pt x="3335" y="3782"/>
                </a:cubicBezTo>
                <a:cubicBezTo>
                  <a:pt x="2082" y="3782"/>
                  <a:pt x="367" y="4191"/>
                  <a:pt x="78" y="6358"/>
                </a:cubicBezTo>
                <a:cubicBezTo>
                  <a:pt x="0" y="6949"/>
                  <a:pt x="68" y="7429"/>
                  <a:pt x="237" y="7815"/>
                </a:cubicBezTo>
                <a:lnTo>
                  <a:pt x="23257" y="7815"/>
                </a:lnTo>
                <a:cubicBezTo>
                  <a:pt x="23686" y="7395"/>
                  <a:pt x="23993" y="6821"/>
                  <a:pt x="24047" y="6041"/>
                </a:cubicBezTo>
                <a:cubicBezTo>
                  <a:pt x="24204" y="3886"/>
                  <a:pt x="22100" y="3543"/>
                  <a:pt x="20743" y="3543"/>
                </a:cubicBezTo>
                <a:cubicBezTo>
                  <a:pt x="20109" y="3543"/>
                  <a:pt x="19638" y="3618"/>
                  <a:pt x="19638" y="3618"/>
                </a:cubicBezTo>
                <a:cubicBezTo>
                  <a:pt x="19638" y="3618"/>
                  <a:pt x="19816" y="1013"/>
                  <a:pt x="17302" y="177"/>
                </a:cubicBezTo>
                <a:cubicBezTo>
                  <a:pt x="16950" y="61"/>
                  <a:pt x="16559" y="1"/>
                  <a:pt x="161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0" name="Google Shape;390;p8"/>
          <p:cNvGrpSpPr/>
          <p:nvPr/>
        </p:nvGrpSpPr>
        <p:grpSpPr>
          <a:xfrm flipH="1">
            <a:off x="8377836" y="3840013"/>
            <a:ext cx="581394" cy="933655"/>
            <a:chOff x="304350" y="3911000"/>
            <a:chExt cx="581394" cy="933655"/>
          </a:xfrm>
        </p:grpSpPr>
        <p:sp>
          <p:nvSpPr>
            <p:cNvPr id="391" name="Google Shape;391;p8"/>
            <p:cNvSpPr/>
            <p:nvPr/>
          </p:nvSpPr>
          <p:spPr>
            <a:xfrm>
              <a:off x="317622" y="4003813"/>
              <a:ext cx="91581" cy="114345"/>
            </a:xfrm>
            <a:custGeom>
              <a:avLst/>
              <a:gdLst/>
              <a:ahLst/>
              <a:cxnLst/>
              <a:rect l="l" t="t" r="r" b="b"/>
              <a:pathLst>
                <a:path w="2084" h="2602" extrusionOk="0">
                  <a:moveTo>
                    <a:pt x="688" y="0"/>
                  </a:moveTo>
                  <a:cubicBezTo>
                    <a:pt x="328" y="0"/>
                    <a:pt x="1" y="379"/>
                    <a:pt x="201" y="1026"/>
                  </a:cubicBezTo>
                  <a:cubicBezTo>
                    <a:pt x="438" y="1797"/>
                    <a:pt x="1472" y="2405"/>
                    <a:pt x="2084" y="2601"/>
                  </a:cubicBezTo>
                  <a:cubicBezTo>
                    <a:pt x="2060" y="2375"/>
                    <a:pt x="2040" y="2145"/>
                    <a:pt x="2023" y="1915"/>
                  </a:cubicBezTo>
                  <a:cubicBezTo>
                    <a:pt x="1746" y="1273"/>
                    <a:pt x="1344" y="418"/>
                    <a:pt x="1084" y="168"/>
                  </a:cubicBezTo>
                  <a:cubicBezTo>
                    <a:pt x="965" y="54"/>
                    <a:pt x="824" y="0"/>
                    <a:pt x="6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8"/>
            <p:cNvSpPr/>
            <p:nvPr/>
          </p:nvSpPr>
          <p:spPr>
            <a:xfrm>
              <a:off x="440801" y="4042309"/>
              <a:ext cx="97031" cy="155565"/>
            </a:xfrm>
            <a:custGeom>
              <a:avLst/>
              <a:gdLst/>
              <a:ahLst/>
              <a:cxnLst/>
              <a:rect l="l" t="t" r="r" b="b"/>
              <a:pathLst>
                <a:path w="2208" h="3540" extrusionOk="0">
                  <a:moveTo>
                    <a:pt x="1702" y="0"/>
                  </a:moveTo>
                  <a:cubicBezTo>
                    <a:pt x="1282" y="0"/>
                    <a:pt x="653" y="806"/>
                    <a:pt x="389" y="1549"/>
                  </a:cubicBezTo>
                  <a:cubicBezTo>
                    <a:pt x="224" y="2013"/>
                    <a:pt x="92" y="2537"/>
                    <a:pt x="1" y="2952"/>
                  </a:cubicBezTo>
                  <a:cubicBezTo>
                    <a:pt x="41" y="3148"/>
                    <a:pt x="85" y="3344"/>
                    <a:pt x="129" y="3540"/>
                  </a:cubicBezTo>
                  <a:cubicBezTo>
                    <a:pt x="754" y="3125"/>
                    <a:pt x="1667" y="2120"/>
                    <a:pt x="1916" y="1431"/>
                  </a:cubicBezTo>
                  <a:cubicBezTo>
                    <a:pt x="2208" y="634"/>
                    <a:pt x="2150" y="43"/>
                    <a:pt x="1734" y="2"/>
                  </a:cubicBezTo>
                  <a:cubicBezTo>
                    <a:pt x="1723" y="1"/>
                    <a:pt x="1713" y="0"/>
                    <a:pt x="17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8"/>
            <p:cNvSpPr/>
            <p:nvPr/>
          </p:nvSpPr>
          <p:spPr>
            <a:xfrm>
              <a:off x="304350" y="4191285"/>
              <a:ext cx="144667" cy="109071"/>
            </a:xfrm>
            <a:custGeom>
              <a:avLst/>
              <a:gdLst/>
              <a:ahLst/>
              <a:cxnLst/>
              <a:rect l="l" t="t" r="r" b="b"/>
              <a:pathLst>
                <a:path w="3292" h="2482" extrusionOk="0">
                  <a:moveTo>
                    <a:pt x="575" y="1"/>
                  </a:moveTo>
                  <a:cubicBezTo>
                    <a:pt x="471" y="1"/>
                    <a:pt x="393" y="22"/>
                    <a:pt x="348" y="65"/>
                  </a:cubicBezTo>
                  <a:cubicBezTo>
                    <a:pt x="0" y="404"/>
                    <a:pt x="189" y="1336"/>
                    <a:pt x="1203" y="1901"/>
                  </a:cubicBezTo>
                  <a:cubicBezTo>
                    <a:pt x="1991" y="2340"/>
                    <a:pt x="2916" y="2451"/>
                    <a:pt x="3292" y="2481"/>
                  </a:cubicBezTo>
                  <a:cubicBezTo>
                    <a:pt x="3180" y="2154"/>
                    <a:pt x="3082" y="1826"/>
                    <a:pt x="2987" y="1495"/>
                  </a:cubicBezTo>
                  <a:cubicBezTo>
                    <a:pt x="2292" y="556"/>
                    <a:pt x="1104" y="1"/>
                    <a:pt x="5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8"/>
            <p:cNvSpPr/>
            <p:nvPr/>
          </p:nvSpPr>
          <p:spPr>
            <a:xfrm>
              <a:off x="507027" y="4204908"/>
              <a:ext cx="111884" cy="188700"/>
            </a:xfrm>
            <a:custGeom>
              <a:avLst/>
              <a:gdLst/>
              <a:ahLst/>
              <a:cxnLst/>
              <a:rect l="l" t="t" r="r" b="b"/>
              <a:pathLst>
                <a:path w="2546" h="4294" extrusionOk="0">
                  <a:moveTo>
                    <a:pt x="1792" y="0"/>
                  </a:moveTo>
                  <a:cubicBezTo>
                    <a:pt x="1287" y="0"/>
                    <a:pt x="754" y="628"/>
                    <a:pt x="389" y="1716"/>
                  </a:cubicBezTo>
                  <a:cubicBezTo>
                    <a:pt x="136" y="2480"/>
                    <a:pt x="38" y="3263"/>
                    <a:pt x="1" y="3804"/>
                  </a:cubicBezTo>
                  <a:cubicBezTo>
                    <a:pt x="75" y="3966"/>
                    <a:pt x="156" y="4132"/>
                    <a:pt x="238" y="4294"/>
                  </a:cubicBezTo>
                  <a:cubicBezTo>
                    <a:pt x="2546" y="2513"/>
                    <a:pt x="2356" y="245"/>
                    <a:pt x="2153" y="114"/>
                  </a:cubicBezTo>
                  <a:cubicBezTo>
                    <a:pt x="2036" y="37"/>
                    <a:pt x="1915" y="0"/>
                    <a:pt x="17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8"/>
            <p:cNvSpPr/>
            <p:nvPr/>
          </p:nvSpPr>
          <p:spPr>
            <a:xfrm>
              <a:off x="316699" y="4391765"/>
              <a:ext cx="234051" cy="117817"/>
            </a:xfrm>
            <a:custGeom>
              <a:avLst/>
              <a:gdLst/>
              <a:ahLst/>
              <a:cxnLst/>
              <a:rect l="l" t="t" r="r" b="b"/>
              <a:pathLst>
                <a:path w="5326" h="2681" extrusionOk="0">
                  <a:moveTo>
                    <a:pt x="764" y="0"/>
                  </a:moveTo>
                  <a:cubicBezTo>
                    <a:pt x="0" y="0"/>
                    <a:pt x="446" y="930"/>
                    <a:pt x="1074" y="1516"/>
                  </a:cubicBezTo>
                  <a:cubicBezTo>
                    <a:pt x="1680" y="2086"/>
                    <a:pt x="3818" y="2680"/>
                    <a:pt x="5176" y="2680"/>
                  </a:cubicBezTo>
                  <a:cubicBezTo>
                    <a:pt x="5227" y="2680"/>
                    <a:pt x="5277" y="2679"/>
                    <a:pt x="5325" y="2678"/>
                  </a:cubicBezTo>
                  <a:cubicBezTo>
                    <a:pt x="5230" y="2526"/>
                    <a:pt x="5133" y="2377"/>
                    <a:pt x="5041" y="2225"/>
                  </a:cubicBezTo>
                  <a:cubicBezTo>
                    <a:pt x="3970" y="1525"/>
                    <a:pt x="1838" y="184"/>
                    <a:pt x="1024" y="28"/>
                  </a:cubicBezTo>
                  <a:cubicBezTo>
                    <a:pt x="925" y="9"/>
                    <a:pt x="839" y="0"/>
                    <a:pt x="7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8"/>
            <p:cNvSpPr/>
            <p:nvPr/>
          </p:nvSpPr>
          <p:spPr>
            <a:xfrm>
              <a:off x="608629" y="4335822"/>
              <a:ext cx="114872" cy="219989"/>
            </a:xfrm>
            <a:custGeom>
              <a:avLst/>
              <a:gdLst/>
              <a:ahLst/>
              <a:cxnLst/>
              <a:rect l="l" t="t" r="r" b="b"/>
              <a:pathLst>
                <a:path w="2614" h="5006" extrusionOk="0">
                  <a:moveTo>
                    <a:pt x="2283" y="1"/>
                  </a:moveTo>
                  <a:cubicBezTo>
                    <a:pt x="1944" y="1"/>
                    <a:pt x="1332" y="587"/>
                    <a:pt x="923" y="1285"/>
                  </a:cubicBezTo>
                  <a:cubicBezTo>
                    <a:pt x="179" y="2549"/>
                    <a:pt x="24" y="3985"/>
                    <a:pt x="0" y="4755"/>
                  </a:cubicBezTo>
                  <a:cubicBezTo>
                    <a:pt x="61" y="4840"/>
                    <a:pt x="122" y="4921"/>
                    <a:pt x="183" y="5005"/>
                  </a:cubicBezTo>
                  <a:cubicBezTo>
                    <a:pt x="899" y="3775"/>
                    <a:pt x="2085" y="2450"/>
                    <a:pt x="2454" y="926"/>
                  </a:cubicBezTo>
                  <a:cubicBezTo>
                    <a:pt x="2613" y="262"/>
                    <a:pt x="2509" y="1"/>
                    <a:pt x="22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8"/>
            <p:cNvSpPr/>
            <p:nvPr/>
          </p:nvSpPr>
          <p:spPr>
            <a:xfrm>
              <a:off x="351240" y="4538675"/>
              <a:ext cx="297815" cy="104281"/>
            </a:xfrm>
            <a:custGeom>
              <a:avLst/>
              <a:gdLst/>
              <a:ahLst/>
              <a:cxnLst/>
              <a:rect l="l" t="t" r="r" b="b"/>
              <a:pathLst>
                <a:path w="6777" h="2373" extrusionOk="0">
                  <a:moveTo>
                    <a:pt x="721" y="1"/>
                  </a:moveTo>
                  <a:cubicBezTo>
                    <a:pt x="456" y="1"/>
                    <a:pt x="264" y="66"/>
                    <a:pt x="207" y="230"/>
                  </a:cubicBezTo>
                  <a:cubicBezTo>
                    <a:pt x="1" y="808"/>
                    <a:pt x="1555" y="1626"/>
                    <a:pt x="3569" y="2075"/>
                  </a:cubicBezTo>
                  <a:cubicBezTo>
                    <a:pt x="4660" y="2316"/>
                    <a:pt x="5634" y="2373"/>
                    <a:pt x="6299" y="2373"/>
                  </a:cubicBezTo>
                  <a:cubicBezTo>
                    <a:pt x="6483" y="2373"/>
                    <a:pt x="6644" y="2368"/>
                    <a:pt x="6776" y="2362"/>
                  </a:cubicBezTo>
                  <a:cubicBezTo>
                    <a:pt x="6699" y="2272"/>
                    <a:pt x="6624" y="2180"/>
                    <a:pt x="6547" y="2089"/>
                  </a:cubicBezTo>
                  <a:cubicBezTo>
                    <a:pt x="5547" y="1714"/>
                    <a:pt x="3691" y="1011"/>
                    <a:pt x="3103" y="714"/>
                  </a:cubicBezTo>
                  <a:cubicBezTo>
                    <a:pt x="2513" y="416"/>
                    <a:pt x="1387" y="1"/>
                    <a:pt x="7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8"/>
            <p:cNvSpPr/>
            <p:nvPr/>
          </p:nvSpPr>
          <p:spPr>
            <a:xfrm>
              <a:off x="734094" y="4511736"/>
              <a:ext cx="128495" cy="193885"/>
            </a:xfrm>
            <a:custGeom>
              <a:avLst/>
              <a:gdLst/>
              <a:ahLst/>
              <a:cxnLst/>
              <a:rect l="l" t="t" r="r" b="b"/>
              <a:pathLst>
                <a:path w="2924" h="4412" extrusionOk="0">
                  <a:moveTo>
                    <a:pt x="2220" y="1"/>
                  </a:moveTo>
                  <a:cubicBezTo>
                    <a:pt x="1691" y="1"/>
                    <a:pt x="820" y="789"/>
                    <a:pt x="447" y="1661"/>
                  </a:cubicBezTo>
                  <a:cubicBezTo>
                    <a:pt x="85" y="2503"/>
                    <a:pt x="1" y="3510"/>
                    <a:pt x="21" y="4196"/>
                  </a:cubicBezTo>
                  <a:cubicBezTo>
                    <a:pt x="88" y="4270"/>
                    <a:pt x="157" y="4341"/>
                    <a:pt x="224" y="4412"/>
                  </a:cubicBezTo>
                  <a:cubicBezTo>
                    <a:pt x="491" y="3912"/>
                    <a:pt x="1041" y="2902"/>
                    <a:pt x="1457" y="2293"/>
                  </a:cubicBezTo>
                  <a:cubicBezTo>
                    <a:pt x="2160" y="1266"/>
                    <a:pt x="2924" y="712"/>
                    <a:pt x="2542" y="161"/>
                  </a:cubicBezTo>
                  <a:cubicBezTo>
                    <a:pt x="2465" y="50"/>
                    <a:pt x="2353" y="1"/>
                    <a:pt x="22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8"/>
            <p:cNvSpPr/>
            <p:nvPr/>
          </p:nvSpPr>
          <p:spPr>
            <a:xfrm>
              <a:off x="436055" y="4691561"/>
              <a:ext cx="329895" cy="87143"/>
            </a:xfrm>
            <a:custGeom>
              <a:avLst/>
              <a:gdLst/>
              <a:ahLst/>
              <a:cxnLst/>
              <a:rect l="l" t="t" r="r" b="b"/>
              <a:pathLst>
                <a:path w="7507" h="1983" extrusionOk="0">
                  <a:moveTo>
                    <a:pt x="1488" y="1"/>
                  </a:moveTo>
                  <a:cubicBezTo>
                    <a:pt x="721" y="1"/>
                    <a:pt x="209" y="211"/>
                    <a:pt x="129" y="550"/>
                  </a:cubicBezTo>
                  <a:cubicBezTo>
                    <a:pt x="0" y="1104"/>
                    <a:pt x="1288" y="1550"/>
                    <a:pt x="3715" y="1878"/>
                  </a:cubicBezTo>
                  <a:cubicBezTo>
                    <a:pt x="4269" y="1953"/>
                    <a:pt x="4787" y="1982"/>
                    <a:pt x="5256" y="1982"/>
                  </a:cubicBezTo>
                  <a:cubicBezTo>
                    <a:pt x="6280" y="1982"/>
                    <a:pt x="7072" y="1844"/>
                    <a:pt x="7506" y="1746"/>
                  </a:cubicBezTo>
                  <a:cubicBezTo>
                    <a:pt x="7449" y="1692"/>
                    <a:pt x="7391" y="1634"/>
                    <a:pt x="7333" y="1580"/>
                  </a:cubicBezTo>
                  <a:cubicBezTo>
                    <a:pt x="6303" y="1364"/>
                    <a:pt x="4596" y="681"/>
                    <a:pt x="3214" y="276"/>
                  </a:cubicBezTo>
                  <a:cubicBezTo>
                    <a:pt x="2566" y="86"/>
                    <a:pt x="1975" y="1"/>
                    <a:pt x="14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8"/>
            <p:cNvSpPr/>
            <p:nvPr/>
          </p:nvSpPr>
          <p:spPr>
            <a:xfrm>
              <a:off x="402349" y="3911000"/>
              <a:ext cx="483395" cy="933655"/>
            </a:xfrm>
            <a:custGeom>
              <a:avLst/>
              <a:gdLst/>
              <a:ahLst/>
              <a:cxnLst/>
              <a:rect l="l" t="t" r="r" b="b"/>
              <a:pathLst>
                <a:path w="11000" h="21246" extrusionOk="0">
                  <a:moveTo>
                    <a:pt x="638" y="0"/>
                  </a:moveTo>
                  <a:cubicBezTo>
                    <a:pt x="624" y="0"/>
                    <a:pt x="609" y="10"/>
                    <a:pt x="598" y="33"/>
                  </a:cubicBezTo>
                  <a:cubicBezTo>
                    <a:pt x="71" y="1216"/>
                    <a:pt x="1" y="2655"/>
                    <a:pt x="95" y="4027"/>
                  </a:cubicBezTo>
                  <a:cubicBezTo>
                    <a:pt x="112" y="4257"/>
                    <a:pt x="132" y="4487"/>
                    <a:pt x="156" y="4713"/>
                  </a:cubicBezTo>
                  <a:cubicBezTo>
                    <a:pt x="193" y="5058"/>
                    <a:pt x="237" y="5396"/>
                    <a:pt x="285" y="5717"/>
                  </a:cubicBezTo>
                  <a:cubicBezTo>
                    <a:pt x="392" y="6443"/>
                    <a:pt x="558" y="7164"/>
                    <a:pt x="757" y="7873"/>
                  </a:cubicBezTo>
                  <a:cubicBezTo>
                    <a:pt x="852" y="8204"/>
                    <a:pt x="950" y="8532"/>
                    <a:pt x="1062" y="8859"/>
                  </a:cubicBezTo>
                  <a:cubicBezTo>
                    <a:pt x="1423" y="9918"/>
                    <a:pt x="1873" y="10948"/>
                    <a:pt x="2386" y="11928"/>
                  </a:cubicBezTo>
                  <a:cubicBezTo>
                    <a:pt x="2609" y="12347"/>
                    <a:pt x="2846" y="12760"/>
                    <a:pt x="3092" y="13165"/>
                  </a:cubicBezTo>
                  <a:cubicBezTo>
                    <a:pt x="3184" y="13317"/>
                    <a:pt x="3281" y="13466"/>
                    <a:pt x="3376" y="13618"/>
                  </a:cubicBezTo>
                  <a:cubicBezTo>
                    <a:pt x="3988" y="14577"/>
                    <a:pt x="4664" y="15494"/>
                    <a:pt x="5384" y="16372"/>
                  </a:cubicBezTo>
                  <a:cubicBezTo>
                    <a:pt x="5461" y="16463"/>
                    <a:pt x="5536" y="16555"/>
                    <a:pt x="5613" y="16645"/>
                  </a:cubicBezTo>
                  <a:cubicBezTo>
                    <a:pt x="5745" y="16804"/>
                    <a:pt x="5873" y="16967"/>
                    <a:pt x="6009" y="17119"/>
                  </a:cubicBezTo>
                  <a:cubicBezTo>
                    <a:pt x="6675" y="17882"/>
                    <a:pt x="7367" y="18640"/>
                    <a:pt x="8100" y="19342"/>
                  </a:cubicBezTo>
                  <a:cubicBezTo>
                    <a:pt x="8158" y="19396"/>
                    <a:pt x="8216" y="19454"/>
                    <a:pt x="8273" y="19508"/>
                  </a:cubicBezTo>
                  <a:cubicBezTo>
                    <a:pt x="8337" y="19565"/>
                    <a:pt x="8401" y="19630"/>
                    <a:pt x="8465" y="19691"/>
                  </a:cubicBezTo>
                  <a:cubicBezTo>
                    <a:pt x="9094" y="20262"/>
                    <a:pt x="9844" y="21059"/>
                    <a:pt x="10702" y="21241"/>
                  </a:cubicBezTo>
                  <a:cubicBezTo>
                    <a:pt x="10714" y="21244"/>
                    <a:pt x="10727" y="21245"/>
                    <a:pt x="10741" y="21245"/>
                  </a:cubicBezTo>
                  <a:cubicBezTo>
                    <a:pt x="10857" y="21245"/>
                    <a:pt x="10999" y="21156"/>
                    <a:pt x="10902" y="21029"/>
                  </a:cubicBezTo>
                  <a:cubicBezTo>
                    <a:pt x="10435" y="20421"/>
                    <a:pt x="9746" y="19967"/>
                    <a:pt x="9178" y="19457"/>
                  </a:cubicBezTo>
                  <a:cubicBezTo>
                    <a:pt x="8688" y="19022"/>
                    <a:pt x="8225" y="18555"/>
                    <a:pt x="7773" y="18082"/>
                  </a:cubicBezTo>
                  <a:cubicBezTo>
                    <a:pt x="7706" y="18011"/>
                    <a:pt x="7637" y="17940"/>
                    <a:pt x="7570" y="17866"/>
                  </a:cubicBezTo>
                  <a:cubicBezTo>
                    <a:pt x="7300" y="17578"/>
                    <a:pt x="7032" y="17288"/>
                    <a:pt x="6769" y="16997"/>
                  </a:cubicBezTo>
                  <a:cubicBezTo>
                    <a:pt x="6100" y="16254"/>
                    <a:pt x="5471" y="15477"/>
                    <a:pt x="4877" y="14672"/>
                  </a:cubicBezTo>
                  <a:cubicBezTo>
                    <a:pt x="4816" y="14588"/>
                    <a:pt x="4755" y="14507"/>
                    <a:pt x="4694" y="14422"/>
                  </a:cubicBezTo>
                  <a:cubicBezTo>
                    <a:pt x="4086" y="13577"/>
                    <a:pt x="3525" y="12696"/>
                    <a:pt x="3028" y="11779"/>
                  </a:cubicBezTo>
                  <a:cubicBezTo>
                    <a:pt x="2886" y="11516"/>
                    <a:pt x="2751" y="11249"/>
                    <a:pt x="2620" y="10982"/>
                  </a:cubicBezTo>
                  <a:cubicBezTo>
                    <a:pt x="2538" y="10820"/>
                    <a:pt x="2457" y="10654"/>
                    <a:pt x="2383" y="10492"/>
                  </a:cubicBezTo>
                  <a:cubicBezTo>
                    <a:pt x="1788" y="9208"/>
                    <a:pt x="1322" y="7883"/>
                    <a:pt x="1004" y="6528"/>
                  </a:cubicBezTo>
                  <a:cubicBezTo>
                    <a:pt x="960" y="6332"/>
                    <a:pt x="916" y="6136"/>
                    <a:pt x="876" y="5940"/>
                  </a:cubicBezTo>
                  <a:cubicBezTo>
                    <a:pt x="497" y="4038"/>
                    <a:pt x="416" y="2081"/>
                    <a:pt x="706" y="100"/>
                  </a:cubicBezTo>
                  <a:cubicBezTo>
                    <a:pt x="714" y="57"/>
                    <a:pt x="675" y="0"/>
                    <a:pt x="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1" name="Google Shape;401;p8"/>
          <p:cNvGrpSpPr/>
          <p:nvPr/>
        </p:nvGrpSpPr>
        <p:grpSpPr>
          <a:xfrm flipH="1">
            <a:off x="8209655" y="1547800"/>
            <a:ext cx="442250" cy="453124"/>
            <a:chOff x="918850" y="1629150"/>
            <a:chExt cx="442250" cy="453124"/>
          </a:xfrm>
        </p:grpSpPr>
        <p:sp>
          <p:nvSpPr>
            <p:cNvPr id="402" name="Google Shape;402;p8"/>
            <p:cNvSpPr/>
            <p:nvPr/>
          </p:nvSpPr>
          <p:spPr>
            <a:xfrm>
              <a:off x="1015722" y="1741872"/>
              <a:ext cx="267869" cy="245600"/>
            </a:xfrm>
            <a:custGeom>
              <a:avLst/>
              <a:gdLst/>
              <a:ahLst/>
              <a:cxnLst/>
              <a:rect l="l" t="t" r="r" b="b"/>
              <a:pathLst>
                <a:path w="8384" h="7687" extrusionOk="0">
                  <a:moveTo>
                    <a:pt x="3609" y="0"/>
                  </a:moveTo>
                  <a:cubicBezTo>
                    <a:pt x="2511" y="0"/>
                    <a:pt x="1440" y="451"/>
                    <a:pt x="763" y="1473"/>
                  </a:cubicBezTo>
                  <a:cubicBezTo>
                    <a:pt x="753" y="1488"/>
                    <a:pt x="742" y="1494"/>
                    <a:pt x="732" y="1494"/>
                  </a:cubicBezTo>
                  <a:cubicBezTo>
                    <a:pt x="716" y="1494"/>
                    <a:pt x="702" y="1480"/>
                    <a:pt x="690" y="1460"/>
                  </a:cubicBezTo>
                  <a:cubicBezTo>
                    <a:pt x="199" y="2305"/>
                    <a:pt x="0" y="3343"/>
                    <a:pt x="0" y="4282"/>
                  </a:cubicBezTo>
                  <a:cubicBezTo>
                    <a:pt x="0" y="4508"/>
                    <a:pt x="24" y="4731"/>
                    <a:pt x="64" y="4945"/>
                  </a:cubicBezTo>
                  <a:cubicBezTo>
                    <a:pt x="111" y="4099"/>
                    <a:pt x="433" y="3241"/>
                    <a:pt x="913" y="2619"/>
                  </a:cubicBezTo>
                  <a:cubicBezTo>
                    <a:pt x="1503" y="1857"/>
                    <a:pt x="2437" y="1440"/>
                    <a:pt x="3379" y="1440"/>
                  </a:cubicBezTo>
                  <a:cubicBezTo>
                    <a:pt x="3844" y="1440"/>
                    <a:pt x="4312" y="1542"/>
                    <a:pt x="4741" y="1754"/>
                  </a:cubicBezTo>
                  <a:cubicBezTo>
                    <a:pt x="5985" y="2365"/>
                    <a:pt x="6505" y="4059"/>
                    <a:pt x="5403" y="5082"/>
                  </a:cubicBezTo>
                  <a:cubicBezTo>
                    <a:pt x="5075" y="5387"/>
                    <a:pt x="4597" y="5552"/>
                    <a:pt x="4131" y="5552"/>
                  </a:cubicBezTo>
                  <a:cubicBezTo>
                    <a:pt x="3511" y="5552"/>
                    <a:pt x="2912" y="5260"/>
                    <a:pt x="2713" y="4616"/>
                  </a:cubicBezTo>
                  <a:cubicBezTo>
                    <a:pt x="2506" y="3952"/>
                    <a:pt x="2911" y="3302"/>
                    <a:pt x="3480" y="3302"/>
                  </a:cubicBezTo>
                  <a:cubicBezTo>
                    <a:pt x="3644" y="3302"/>
                    <a:pt x="3821" y="3355"/>
                    <a:pt x="4001" y="3477"/>
                  </a:cubicBezTo>
                  <a:cubicBezTo>
                    <a:pt x="4070" y="3525"/>
                    <a:pt x="4072" y="3671"/>
                    <a:pt x="3988" y="3671"/>
                  </a:cubicBezTo>
                  <a:cubicBezTo>
                    <a:pt x="3977" y="3671"/>
                    <a:pt x="3964" y="3669"/>
                    <a:pt x="3950" y="3663"/>
                  </a:cubicBezTo>
                  <a:cubicBezTo>
                    <a:pt x="3859" y="3628"/>
                    <a:pt x="3775" y="3612"/>
                    <a:pt x="3699" y="3612"/>
                  </a:cubicBezTo>
                  <a:cubicBezTo>
                    <a:pt x="2974" y="3612"/>
                    <a:pt x="2903" y="5041"/>
                    <a:pt x="4045" y="5041"/>
                  </a:cubicBezTo>
                  <a:cubicBezTo>
                    <a:pt x="4151" y="5041"/>
                    <a:pt x="4268" y="5028"/>
                    <a:pt x="4396" y="5001"/>
                  </a:cubicBezTo>
                  <a:cubicBezTo>
                    <a:pt x="5322" y="4809"/>
                    <a:pt x="5745" y="3886"/>
                    <a:pt x="5346" y="3008"/>
                  </a:cubicBezTo>
                  <a:cubicBezTo>
                    <a:pt x="4990" y="2221"/>
                    <a:pt x="4271" y="1890"/>
                    <a:pt x="3513" y="1890"/>
                  </a:cubicBezTo>
                  <a:cubicBezTo>
                    <a:pt x="2620" y="1890"/>
                    <a:pt x="1673" y="2349"/>
                    <a:pt x="1203" y="3065"/>
                  </a:cubicBezTo>
                  <a:cubicBezTo>
                    <a:pt x="520" y="4106"/>
                    <a:pt x="297" y="5823"/>
                    <a:pt x="1233" y="6790"/>
                  </a:cubicBezTo>
                  <a:cubicBezTo>
                    <a:pt x="1869" y="7448"/>
                    <a:pt x="2849" y="7687"/>
                    <a:pt x="3753" y="7687"/>
                  </a:cubicBezTo>
                  <a:cubicBezTo>
                    <a:pt x="3874" y="7687"/>
                    <a:pt x="3992" y="7682"/>
                    <a:pt x="4109" y="7674"/>
                  </a:cubicBezTo>
                  <a:cubicBezTo>
                    <a:pt x="6732" y="7499"/>
                    <a:pt x="8384" y="5073"/>
                    <a:pt x="7468" y="2545"/>
                  </a:cubicBezTo>
                  <a:cubicBezTo>
                    <a:pt x="6901" y="977"/>
                    <a:pt x="5225" y="0"/>
                    <a:pt x="36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8"/>
            <p:cNvSpPr/>
            <p:nvPr/>
          </p:nvSpPr>
          <p:spPr>
            <a:xfrm>
              <a:off x="1016680" y="1729347"/>
              <a:ext cx="282406" cy="275153"/>
            </a:xfrm>
            <a:custGeom>
              <a:avLst/>
              <a:gdLst/>
              <a:ahLst/>
              <a:cxnLst/>
              <a:rect l="l" t="t" r="r" b="b"/>
              <a:pathLst>
                <a:path w="8839" h="8612" extrusionOk="0">
                  <a:moveTo>
                    <a:pt x="3937" y="1"/>
                  </a:moveTo>
                  <a:cubicBezTo>
                    <a:pt x="2672" y="1"/>
                    <a:pt x="1101" y="550"/>
                    <a:pt x="639" y="1754"/>
                  </a:cubicBezTo>
                  <a:cubicBezTo>
                    <a:pt x="632" y="1778"/>
                    <a:pt x="643" y="1822"/>
                    <a:pt x="660" y="1852"/>
                  </a:cubicBezTo>
                  <a:cubicBezTo>
                    <a:pt x="672" y="1872"/>
                    <a:pt x="686" y="1886"/>
                    <a:pt x="702" y="1886"/>
                  </a:cubicBezTo>
                  <a:cubicBezTo>
                    <a:pt x="712" y="1886"/>
                    <a:pt x="723" y="1880"/>
                    <a:pt x="733" y="1865"/>
                  </a:cubicBezTo>
                  <a:cubicBezTo>
                    <a:pt x="1410" y="843"/>
                    <a:pt x="2481" y="392"/>
                    <a:pt x="3579" y="392"/>
                  </a:cubicBezTo>
                  <a:cubicBezTo>
                    <a:pt x="5195" y="392"/>
                    <a:pt x="6871" y="1369"/>
                    <a:pt x="7438" y="2937"/>
                  </a:cubicBezTo>
                  <a:cubicBezTo>
                    <a:pt x="8354" y="5465"/>
                    <a:pt x="6702" y="7891"/>
                    <a:pt x="4079" y="8066"/>
                  </a:cubicBezTo>
                  <a:cubicBezTo>
                    <a:pt x="3962" y="8074"/>
                    <a:pt x="3844" y="8079"/>
                    <a:pt x="3723" y="8079"/>
                  </a:cubicBezTo>
                  <a:cubicBezTo>
                    <a:pt x="2819" y="8079"/>
                    <a:pt x="1839" y="7840"/>
                    <a:pt x="1203" y="7182"/>
                  </a:cubicBezTo>
                  <a:cubicBezTo>
                    <a:pt x="267" y="6215"/>
                    <a:pt x="490" y="4498"/>
                    <a:pt x="1173" y="3457"/>
                  </a:cubicBezTo>
                  <a:cubicBezTo>
                    <a:pt x="1643" y="2741"/>
                    <a:pt x="2590" y="2282"/>
                    <a:pt x="3483" y="2282"/>
                  </a:cubicBezTo>
                  <a:cubicBezTo>
                    <a:pt x="4241" y="2282"/>
                    <a:pt x="4960" y="2613"/>
                    <a:pt x="5316" y="3400"/>
                  </a:cubicBezTo>
                  <a:cubicBezTo>
                    <a:pt x="5715" y="4278"/>
                    <a:pt x="5292" y="5201"/>
                    <a:pt x="4366" y="5393"/>
                  </a:cubicBezTo>
                  <a:cubicBezTo>
                    <a:pt x="4238" y="5420"/>
                    <a:pt x="4121" y="5433"/>
                    <a:pt x="4015" y="5433"/>
                  </a:cubicBezTo>
                  <a:cubicBezTo>
                    <a:pt x="2873" y="5433"/>
                    <a:pt x="2944" y="4004"/>
                    <a:pt x="3669" y="4004"/>
                  </a:cubicBezTo>
                  <a:cubicBezTo>
                    <a:pt x="3745" y="4004"/>
                    <a:pt x="3829" y="4020"/>
                    <a:pt x="3920" y="4055"/>
                  </a:cubicBezTo>
                  <a:cubicBezTo>
                    <a:pt x="3934" y="4061"/>
                    <a:pt x="3947" y="4063"/>
                    <a:pt x="3958" y="4063"/>
                  </a:cubicBezTo>
                  <a:cubicBezTo>
                    <a:pt x="4042" y="4063"/>
                    <a:pt x="4040" y="3917"/>
                    <a:pt x="3971" y="3869"/>
                  </a:cubicBezTo>
                  <a:cubicBezTo>
                    <a:pt x="3791" y="3747"/>
                    <a:pt x="3614" y="3694"/>
                    <a:pt x="3450" y="3694"/>
                  </a:cubicBezTo>
                  <a:cubicBezTo>
                    <a:pt x="2881" y="3694"/>
                    <a:pt x="2476" y="4344"/>
                    <a:pt x="2683" y="5008"/>
                  </a:cubicBezTo>
                  <a:cubicBezTo>
                    <a:pt x="2882" y="5652"/>
                    <a:pt x="3481" y="5944"/>
                    <a:pt x="4101" y="5944"/>
                  </a:cubicBezTo>
                  <a:cubicBezTo>
                    <a:pt x="4567" y="5944"/>
                    <a:pt x="5045" y="5779"/>
                    <a:pt x="5373" y="5474"/>
                  </a:cubicBezTo>
                  <a:cubicBezTo>
                    <a:pt x="6475" y="4451"/>
                    <a:pt x="5955" y="2757"/>
                    <a:pt x="4711" y="2146"/>
                  </a:cubicBezTo>
                  <a:cubicBezTo>
                    <a:pt x="4282" y="1934"/>
                    <a:pt x="3814" y="1832"/>
                    <a:pt x="3349" y="1832"/>
                  </a:cubicBezTo>
                  <a:cubicBezTo>
                    <a:pt x="2407" y="1832"/>
                    <a:pt x="1473" y="2249"/>
                    <a:pt x="883" y="3011"/>
                  </a:cubicBezTo>
                  <a:cubicBezTo>
                    <a:pt x="403" y="3633"/>
                    <a:pt x="81" y="4491"/>
                    <a:pt x="34" y="5337"/>
                  </a:cubicBezTo>
                  <a:cubicBezTo>
                    <a:pt x="0" y="5894"/>
                    <a:pt x="85" y="6448"/>
                    <a:pt x="331" y="6928"/>
                  </a:cubicBezTo>
                  <a:cubicBezTo>
                    <a:pt x="913" y="8057"/>
                    <a:pt x="2210" y="8540"/>
                    <a:pt x="3413" y="8604"/>
                  </a:cubicBezTo>
                  <a:cubicBezTo>
                    <a:pt x="3505" y="8609"/>
                    <a:pt x="3596" y="8611"/>
                    <a:pt x="3687" y="8611"/>
                  </a:cubicBezTo>
                  <a:cubicBezTo>
                    <a:pt x="6555" y="8611"/>
                    <a:pt x="8838" y="6266"/>
                    <a:pt x="8121" y="3281"/>
                  </a:cubicBezTo>
                  <a:cubicBezTo>
                    <a:pt x="7685" y="1474"/>
                    <a:pt x="6215" y="230"/>
                    <a:pt x="4377" y="24"/>
                  </a:cubicBezTo>
                  <a:cubicBezTo>
                    <a:pt x="4236" y="9"/>
                    <a:pt x="4089" y="1"/>
                    <a:pt x="3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8"/>
            <p:cNvSpPr/>
            <p:nvPr/>
          </p:nvSpPr>
          <p:spPr>
            <a:xfrm>
              <a:off x="1150678" y="1629150"/>
              <a:ext cx="11694" cy="53037"/>
            </a:xfrm>
            <a:custGeom>
              <a:avLst/>
              <a:gdLst/>
              <a:ahLst/>
              <a:cxnLst/>
              <a:rect l="l" t="t" r="r" b="b"/>
              <a:pathLst>
                <a:path w="366" h="1660" extrusionOk="0">
                  <a:moveTo>
                    <a:pt x="123" y="0"/>
                  </a:moveTo>
                  <a:cubicBezTo>
                    <a:pt x="74" y="0"/>
                    <a:pt x="34" y="29"/>
                    <a:pt x="30" y="102"/>
                  </a:cubicBezTo>
                  <a:cubicBezTo>
                    <a:pt x="0" y="581"/>
                    <a:pt x="34" y="1088"/>
                    <a:pt x="105" y="1562"/>
                  </a:cubicBezTo>
                  <a:cubicBezTo>
                    <a:pt x="112" y="1606"/>
                    <a:pt x="167" y="1660"/>
                    <a:pt x="210" y="1660"/>
                  </a:cubicBezTo>
                  <a:cubicBezTo>
                    <a:pt x="232" y="1660"/>
                    <a:pt x="250" y="1645"/>
                    <a:pt x="257" y="1609"/>
                  </a:cubicBezTo>
                  <a:cubicBezTo>
                    <a:pt x="334" y="1149"/>
                    <a:pt x="365" y="649"/>
                    <a:pt x="331" y="183"/>
                  </a:cubicBezTo>
                  <a:cubicBezTo>
                    <a:pt x="325" y="88"/>
                    <a:pt x="209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8"/>
            <p:cNvSpPr/>
            <p:nvPr/>
          </p:nvSpPr>
          <p:spPr>
            <a:xfrm>
              <a:off x="1248317" y="1682188"/>
              <a:ext cx="31151" cy="46296"/>
            </a:xfrm>
            <a:custGeom>
              <a:avLst/>
              <a:gdLst/>
              <a:ahLst/>
              <a:cxnLst/>
              <a:rect l="l" t="t" r="r" b="b"/>
              <a:pathLst>
                <a:path w="975" h="1449" extrusionOk="0">
                  <a:moveTo>
                    <a:pt x="755" y="0"/>
                  </a:moveTo>
                  <a:cubicBezTo>
                    <a:pt x="727" y="0"/>
                    <a:pt x="701" y="12"/>
                    <a:pt x="681" y="40"/>
                  </a:cubicBezTo>
                  <a:cubicBezTo>
                    <a:pt x="414" y="412"/>
                    <a:pt x="84" y="881"/>
                    <a:pt x="6" y="1341"/>
                  </a:cubicBezTo>
                  <a:cubicBezTo>
                    <a:pt x="1" y="1381"/>
                    <a:pt x="27" y="1448"/>
                    <a:pt x="66" y="1448"/>
                  </a:cubicBezTo>
                  <a:cubicBezTo>
                    <a:pt x="77" y="1448"/>
                    <a:pt x="88" y="1444"/>
                    <a:pt x="101" y="1432"/>
                  </a:cubicBezTo>
                  <a:cubicBezTo>
                    <a:pt x="263" y="1281"/>
                    <a:pt x="374" y="1064"/>
                    <a:pt x="492" y="878"/>
                  </a:cubicBezTo>
                  <a:cubicBezTo>
                    <a:pt x="624" y="669"/>
                    <a:pt x="770" y="462"/>
                    <a:pt x="908" y="253"/>
                  </a:cubicBezTo>
                  <a:cubicBezTo>
                    <a:pt x="974" y="153"/>
                    <a:pt x="854" y="0"/>
                    <a:pt x="7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8"/>
            <p:cNvSpPr/>
            <p:nvPr/>
          </p:nvSpPr>
          <p:spPr>
            <a:xfrm>
              <a:off x="1308638" y="1782322"/>
              <a:ext cx="52462" cy="28084"/>
            </a:xfrm>
            <a:custGeom>
              <a:avLst/>
              <a:gdLst/>
              <a:ahLst/>
              <a:cxnLst/>
              <a:rect l="l" t="t" r="r" b="b"/>
              <a:pathLst>
                <a:path w="1642" h="879" extrusionOk="0">
                  <a:moveTo>
                    <a:pt x="1421" y="0"/>
                  </a:moveTo>
                  <a:cubicBezTo>
                    <a:pt x="1402" y="0"/>
                    <a:pt x="1383" y="6"/>
                    <a:pt x="1365" y="18"/>
                  </a:cubicBezTo>
                  <a:cubicBezTo>
                    <a:pt x="1112" y="201"/>
                    <a:pt x="855" y="309"/>
                    <a:pt x="561" y="410"/>
                  </a:cubicBezTo>
                  <a:cubicBezTo>
                    <a:pt x="351" y="485"/>
                    <a:pt x="17" y="566"/>
                    <a:pt x="0" y="829"/>
                  </a:cubicBezTo>
                  <a:cubicBezTo>
                    <a:pt x="0" y="846"/>
                    <a:pt x="7" y="876"/>
                    <a:pt x="30" y="876"/>
                  </a:cubicBezTo>
                  <a:cubicBezTo>
                    <a:pt x="41" y="878"/>
                    <a:pt x="53" y="879"/>
                    <a:pt x="64" y="879"/>
                  </a:cubicBezTo>
                  <a:cubicBezTo>
                    <a:pt x="153" y="879"/>
                    <a:pt x="230" y="832"/>
                    <a:pt x="314" y="799"/>
                  </a:cubicBezTo>
                  <a:cubicBezTo>
                    <a:pt x="459" y="742"/>
                    <a:pt x="608" y="698"/>
                    <a:pt x="757" y="650"/>
                  </a:cubicBezTo>
                  <a:cubicBezTo>
                    <a:pt x="1031" y="563"/>
                    <a:pt x="1372" y="478"/>
                    <a:pt x="1565" y="252"/>
                  </a:cubicBezTo>
                  <a:cubicBezTo>
                    <a:pt x="1641" y="163"/>
                    <a:pt x="1526" y="0"/>
                    <a:pt x="14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8"/>
            <p:cNvSpPr/>
            <p:nvPr/>
          </p:nvSpPr>
          <p:spPr>
            <a:xfrm>
              <a:off x="1297711" y="1901817"/>
              <a:ext cx="51056" cy="23004"/>
            </a:xfrm>
            <a:custGeom>
              <a:avLst/>
              <a:gdLst/>
              <a:ahLst/>
              <a:cxnLst/>
              <a:rect l="l" t="t" r="r" b="b"/>
              <a:pathLst>
                <a:path w="1598" h="720" extrusionOk="0">
                  <a:moveTo>
                    <a:pt x="84" y="1"/>
                  </a:moveTo>
                  <a:cubicBezTo>
                    <a:pt x="16" y="1"/>
                    <a:pt x="1" y="70"/>
                    <a:pt x="21" y="137"/>
                  </a:cubicBezTo>
                  <a:cubicBezTo>
                    <a:pt x="18" y="141"/>
                    <a:pt x="14" y="145"/>
                    <a:pt x="14" y="145"/>
                  </a:cubicBezTo>
                  <a:cubicBezTo>
                    <a:pt x="18" y="154"/>
                    <a:pt x="27" y="158"/>
                    <a:pt x="31" y="165"/>
                  </a:cubicBezTo>
                  <a:cubicBezTo>
                    <a:pt x="44" y="198"/>
                    <a:pt x="68" y="226"/>
                    <a:pt x="96" y="239"/>
                  </a:cubicBezTo>
                  <a:cubicBezTo>
                    <a:pt x="99" y="239"/>
                    <a:pt x="99" y="243"/>
                    <a:pt x="102" y="243"/>
                  </a:cubicBezTo>
                  <a:cubicBezTo>
                    <a:pt x="210" y="324"/>
                    <a:pt x="375" y="368"/>
                    <a:pt x="484" y="405"/>
                  </a:cubicBezTo>
                  <a:cubicBezTo>
                    <a:pt x="774" y="513"/>
                    <a:pt x="1082" y="577"/>
                    <a:pt x="1369" y="702"/>
                  </a:cubicBezTo>
                  <a:cubicBezTo>
                    <a:pt x="1398" y="714"/>
                    <a:pt x="1424" y="720"/>
                    <a:pt x="1446" y="720"/>
                  </a:cubicBezTo>
                  <a:cubicBezTo>
                    <a:pt x="1589" y="720"/>
                    <a:pt x="1597" y="498"/>
                    <a:pt x="1437" y="425"/>
                  </a:cubicBezTo>
                  <a:cubicBezTo>
                    <a:pt x="1024" y="239"/>
                    <a:pt x="551" y="137"/>
                    <a:pt x="119" y="6"/>
                  </a:cubicBezTo>
                  <a:cubicBezTo>
                    <a:pt x="106" y="2"/>
                    <a:pt x="94" y="1"/>
                    <a:pt x="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8"/>
            <p:cNvSpPr/>
            <p:nvPr/>
          </p:nvSpPr>
          <p:spPr>
            <a:xfrm>
              <a:off x="1208444" y="2023454"/>
              <a:ext cx="40321" cy="45401"/>
            </a:xfrm>
            <a:custGeom>
              <a:avLst/>
              <a:gdLst/>
              <a:ahLst/>
              <a:cxnLst/>
              <a:rect l="l" t="t" r="r" b="b"/>
              <a:pathLst>
                <a:path w="1262" h="1421" extrusionOk="0">
                  <a:moveTo>
                    <a:pt x="143" y="0"/>
                  </a:moveTo>
                  <a:cubicBezTo>
                    <a:pt x="69" y="0"/>
                    <a:pt x="0" y="46"/>
                    <a:pt x="27" y="136"/>
                  </a:cubicBezTo>
                  <a:cubicBezTo>
                    <a:pt x="104" y="410"/>
                    <a:pt x="277" y="697"/>
                    <a:pt x="436" y="933"/>
                  </a:cubicBezTo>
                  <a:cubicBezTo>
                    <a:pt x="571" y="1129"/>
                    <a:pt x="747" y="1366"/>
                    <a:pt x="997" y="1416"/>
                  </a:cubicBezTo>
                  <a:cubicBezTo>
                    <a:pt x="1011" y="1419"/>
                    <a:pt x="1025" y="1420"/>
                    <a:pt x="1039" y="1420"/>
                  </a:cubicBezTo>
                  <a:cubicBezTo>
                    <a:pt x="1190" y="1420"/>
                    <a:pt x="1262" y="1255"/>
                    <a:pt x="1126" y="1146"/>
                  </a:cubicBezTo>
                  <a:cubicBezTo>
                    <a:pt x="936" y="998"/>
                    <a:pt x="808" y="862"/>
                    <a:pt x="675" y="656"/>
                  </a:cubicBezTo>
                  <a:cubicBezTo>
                    <a:pt x="544" y="450"/>
                    <a:pt x="432" y="210"/>
                    <a:pt x="254" y="41"/>
                  </a:cubicBezTo>
                  <a:cubicBezTo>
                    <a:pt x="225" y="14"/>
                    <a:pt x="184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8"/>
            <p:cNvSpPr/>
            <p:nvPr/>
          </p:nvSpPr>
          <p:spPr>
            <a:xfrm>
              <a:off x="1102721" y="2034636"/>
              <a:ext cx="14282" cy="47637"/>
            </a:xfrm>
            <a:custGeom>
              <a:avLst/>
              <a:gdLst/>
              <a:ahLst/>
              <a:cxnLst/>
              <a:rect l="l" t="t" r="r" b="b"/>
              <a:pathLst>
                <a:path w="447" h="1491" extrusionOk="0">
                  <a:moveTo>
                    <a:pt x="170" y="1"/>
                  </a:moveTo>
                  <a:cubicBezTo>
                    <a:pt x="140" y="1"/>
                    <a:pt x="113" y="18"/>
                    <a:pt x="102" y="63"/>
                  </a:cubicBezTo>
                  <a:cubicBezTo>
                    <a:pt x="38" y="327"/>
                    <a:pt x="55" y="610"/>
                    <a:pt x="48" y="880"/>
                  </a:cubicBezTo>
                  <a:cubicBezTo>
                    <a:pt x="44" y="1117"/>
                    <a:pt x="1" y="1289"/>
                    <a:pt x="177" y="1462"/>
                  </a:cubicBezTo>
                  <a:cubicBezTo>
                    <a:pt x="192" y="1478"/>
                    <a:pt x="209" y="1490"/>
                    <a:pt x="229" y="1490"/>
                  </a:cubicBezTo>
                  <a:cubicBezTo>
                    <a:pt x="239" y="1490"/>
                    <a:pt x="250" y="1487"/>
                    <a:pt x="261" y="1479"/>
                  </a:cubicBezTo>
                  <a:cubicBezTo>
                    <a:pt x="447" y="1350"/>
                    <a:pt x="383" y="1147"/>
                    <a:pt x="379" y="938"/>
                  </a:cubicBezTo>
                  <a:cubicBezTo>
                    <a:pt x="372" y="671"/>
                    <a:pt x="386" y="387"/>
                    <a:pt x="325" y="127"/>
                  </a:cubicBezTo>
                  <a:cubicBezTo>
                    <a:pt x="312" y="71"/>
                    <a:pt x="232" y="1"/>
                    <a:pt x="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8"/>
            <p:cNvSpPr/>
            <p:nvPr/>
          </p:nvSpPr>
          <p:spPr>
            <a:xfrm>
              <a:off x="950896" y="2001408"/>
              <a:ext cx="62271" cy="34059"/>
            </a:xfrm>
            <a:custGeom>
              <a:avLst/>
              <a:gdLst/>
              <a:ahLst/>
              <a:cxnLst/>
              <a:rect l="l" t="t" r="r" b="b"/>
              <a:pathLst>
                <a:path w="1949" h="1066" extrusionOk="0">
                  <a:moveTo>
                    <a:pt x="1663" y="1"/>
                  </a:moveTo>
                  <a:cubicBezTo>
                    <a:pt x="1399" y="1"/>
                    <a:pt x="1135" y="172"/>
                    <a:pt x="914" y="302"/>
                  </a:cubicBezTo>
                  <a:cubicBezTo>
                    <a:pt x="650" y="454"/>
                    <a:pt x="390" y="620"/>
                    <a:pt x="140" y="799"/>
                  </a:cubicBezTo>
                  <a:cubicBezTo>
                    <a:pt x="0" y="895"/>
                    <a:pt x="172" y="1066"/>
                    <a:pt x="318" y="1066"/>
                  </a:cubicBezTo>
                  <a:cubicBezTo>
                    <a:pt x="346" y="1066"/>
                    <a:pt x="373" y="1059"/>
                    <a:pt x="397" y="1045"/>
                  </a:cubicBezTo>
                  <a:cubicBezTo>
                    <a:pt x="846" y="775"/>
                    <a:pt x="1272" y="386"/>
                    <a:pt x="1792" y="258"/>
                  </a:cubicBezTo>
                  <a:cubicBezTo>
                    <a:pt x="1948" y="217"/>
                    <a:pt x="1772" y="1"/>
                    <a:pt x="1671" y="1"/>
                  </a:cubicBezTo>
                  <a:cubicBezTo>
                    <a:pt x="1668" y="1"/>
                    <a:pt x="166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8"/>
            <p:cNvSpPr/>
            <p:nvPr/>
          </p:nvSpPr>
          <p:spPr>
            <a:xfrm>
              <a:off x="923483" y="1883030"/>
              <a:ext cx="68724" cy="14026"/>
            </a:xfrm>
            <a:custGeom>
              <a:avLst/>
              <a:gdLst/>
              <a:ahLst/>
              <a:cxnLst/>
              <a:rect l="l" t="t" r="r" b="b"/>
              <a:pathLst>
                <a:path w="2151" h="439" extrusionOk="0">
                  <a:moveTo>
                    <a:pt x="1755" y="1"/>
                  </a:moveTo>
                  <a:cubicBezTo>
                    <a:pt x="1237" y="1"/>
                    <a:pt x="718" y="108"/>
                    <a:pt x="200" y="124"/>
                  </a:cubicBezTo>
                  <a:cubicBezTo>
                    <a:pt x="1" y="128"/>
                    <a:pt x="99" y="398"/>
                    <a:pt x="247" y="415"/>
                  </a:cubicBezTo>
                  <a:cubicBezTo>
                    <a:pt x="376" y="432"/>
                    <a:pt x="505" y="439"/>
                    <a:pt x="635" y="439"/>
                  </a:cubicBezTo>
                  <a:cubicBezTo>
                    <a:pt x="1060" y="439"/>
                    <a:pt x="1491" y="365"/>
                    <a:pt x="1910" y="347"/>
                  </a:cubicBezTo>
                  <a:cubicBezTo>
                    <a:pt x="2150" y="334"/>
                    <a:pt x="2069" y="6"/>
                    <a:pt x="1863" y="3"/>
                  </a:cubicBezTo>
                  <a:cubicBezTo>
                    <a:pt x="1827" y="2"/>
                    <a:pt x="1791" y="1"/>
                    <a:pt x="1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8"/>
            <p:cNvSpPr/>
            <p:nvPr/>
          </p:nvSpPr>
          <p:spPr>
            <a:xfrm>
              <a:off x="918850" y="1768104"/>
              <a:ext cx="74507" cy="19170"/>
            </a:xfrm>
            <a:custGeom>
              <a:avLst/>
              <a:gdLst/>
              <a:ahLst/>
              <a:cxnLst/>
              <a:rect l="l" t="t" r="r" b="b"/>
              <a:pathLst>
                <a:path w="2332" h="600" extrusionOk="0">
                  <a:moveTo>
                    <a:pt x="475" y="1"/>
                  </a:moveTo>
                  <a:cubicBezTo>
                    <a:pt x="362" y="1"/>
                    <a:pt x="249" y="9"/>
                    <a:pt x="136" y="28"/>
                  </a:cubicBezTo>
                  <a:cubicBezTo>
                    <a:pt x="1" y="51"/>
                    <a:pt x="126" y="267"/>
                    <a:pt x="224" y="271"/>
                  </a:cubicBezTo>
                  <a:cubicBezTo>
                    <a:pt x="866" y="301"/>
                    <a:pt x="1454" y="480"/>
                    <a:pt x="2083" y="596"/>
                  </a:cubicBezTo>
                  <a:cubicBezTo>
                    <a:pt x="2098" y="598"/>
                    <a:pt x="2113" y="600"/>
                    <a:pt x="2127" y="600"/>
                  </a:cubicBezTo>
                  <a:cubicBezTo>
                    <a:pt x="2327" y="600"/>
                    <a:pt x="2332" y="325"/>
                    <a:pt x="2123" y="287"/>
                  </a:cubicBezTo>
                  <a:cubicBezTo>
                    <a:pt x="1587" y="198"/>
                    <a:pt x="1030" y="1"/>
                    <a:pt x="4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8"/>
            <p:cNvSpPr/>
            <p:nvPr/>
          </p:nvSpPr>
          <p:spPr>
            <a:xfrm>
              <a:off x="1011505" y="1660877"/>
              <a:ext cx="34921" cy="38691"/>
            </a:xfrm>
            <a:custGeom>
              <a:avLst/>
              <a:gdLst/>
              <a:ahLst/>
              <a:cxnLst/>
              <a:rect l="l" t="t" r="r" b="b"/>
              <a:pathLst>
                <a:path w="1093" h="1211" extrusionOk="0">
                  <a:moveTo>
                    <a:pt x="137" y="1"/>
                  </a:moveTo>
                  <a:cubicBezTo>
                    <a:pt x="131" y="1"/>
                    <a:pt x="125" y="2"/>
                    <a:pt x="118" y="4"/>
                  </a:cubicBezTo>
                  <a:cubicBezTo>
                    <a:pt x="98" y="11"/>
                    <a:pt x="78" y="18"/>
                    <a:pt x="58" y="25"/>
                  </a:cubicBezTo>
                  <a:cubicBezTo>
                    <a:pt x="17" y="42"/>
                    <a:pt x="0" y="99"/>
                    <a:pt x="11" y="136"/>
                  </a:cubicBezTo>
                  <a:cubicBezTo>
                    <a:pt x="108" y="531"/>
                    <a:pt x="470" y="772"/>
                    <a:pt x="672" y="1106"/>
                  </a:cubicBezTo>
                  <a:cubicBezTo>
                    <a:pt x="714" y="1177"/>
                    <a:pt x="803" y="1210"/>
                    <a:pt x="882" y="1210"/>
                  </a:cubicBezTo>
                  <a:cubicBezTo>
                    <a:pt x="996" y="1210"/>
                    <a:pt x="1093" y="1143"/>
                    <a:pt x="1017" y="1025"/>
                  </a:cubicBezTo>
                  <a:cubicBezTo>
                    <a:pt x="882" y="812"/>
                    <a:pt x="706" y="639"/>
                    <a:pt x="538" y="457"/>
                  </a:cubicBezTo>
                  <a:cubicBezTo>
                    <a:pt x="460" y="372"/>
                    <a:pt x="379" y="288"/>
                    <a:pt x="315" y="193"/>
                  </a:cubicBezTo>
                  <a:cubicBezTo>
                    <a:pt x="286" y="153"/>
                    <a:pt x="210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4" name="Google Shape;414;p8"/>
          <p:cNvSpPr/>
          <p:nvPr/>
        </p:nvSpPr>
        <p:spPr>
          <a:xfrm rot="-4884482" flipH="1">
            <a:off x="8567374" y="963544"/>
            <a:ext cx="308207" cy="434310"/>
          </a:xfrm>
          <a:custGeom>
            <a:avLst/>
            <a:gdLst/>
            <a:ahLst/>
            <a:cxnLst/>
            <a:rect l="l" t="t" r="r" b="b"/>
            <a:pathLst>
              <a:path w="12328" h="17372" extrusionOk="0">
                <a:moveTo>
                  <a:pt x="5742" y="2940"/>
                </a:moveTo>
                <a:cubicBezTo>
                  <a:pt x="5997" y="2940"/>
                  <a:pt x="6250" y="3004"/>
                  <a:pt x="6482" y="3157"/>
                </a:cubicBezTo>
                <a:cubicBezTo>
                  <a:pt x="7063" y="3539"/>
                  <a:pt x="6932" y="4471"/>
                  <a:pt x="6556" y="4913"/>
                </a:cubicBezTo>
                <a:cubicBezTo>
                  <a:pt x="6232" y="5292"/>
                  <a:pt x="5799" y="5397"/>
                  <a:pt x="5316" y="5451"/>
                </a:cubicBezTo>
                <a:cubicBezTo>
                  <a:pt x="5120" y="5472"/>
                  <a:pt x="4910" y="5484"/>
                  <a:pt x="4692" y="5484"/>
                </a:cubicBezTo>
                <a:cubicBezTo>
                  <a:pt x="4217" y="5484"/>
                  <a:pt x="3707" y="5429"/>
                  <a:pt x="3224" y="5299"/>
                </a:cubicBezTo>
                <a:cubicBezTo>
                  <a:pt x="3410" y="4718"/>
                  <a:pt x="3711" y="4170"/>
                  <a:pt x="4087" y="3758"/>
                </a:cubicBezTo>
                <a:cubicBezTo>
                  <a:pt x="4479" y="3324"/>
                  <a:pt x="5119" y="2940"/>
                  <a:pt x="5742" y="2940"/>
                </a:cubicBezTo>
                <a:close/>
                <a:moveTo>
                  <a:pt x="7664" y="7412"/>
                </a:moveTo>
                <a:cubicBezTo>
                  <a:pt x="7913" y="7412"/>
                  <a:pt x="8149" y="7469"/>
                  <a:pt x="8340" y="7610"/>
                </a:cubicBezTo>
                <a:cubicBezTo>
                  <a:pt x="9486" y="8445"/>
                  <a:pt x="7435" y="9196"/>
                  <a:pt x="6908" y="9303"/>
                </a:cubicBezTo>
                <a:cubicBezTo>
                  <a:pt x="6667" y="9353"/>
                  <a:pt x="6420" y="9378"/>
                  <a:pt x="6173" y="9378"/>
                </a:cubicBezTo>
                <a:cubicBezTo>
                  <a:pt x="5802" y="9378"/>
                  <a:pt x="5432" y="9323"/>
                  <a:pt x="5083" y="9216"/>
                </a:cubicBezTo>
                <a:cubicBezTo>
                  <a:pt x="5330" y="8722"/>
                  <a:pt x="5681" y="8290"/>
                  <a:pt x="6114" y="7969"/>
                </a:cubicBezTo>
                <a:cubicBezTo>
                  <a:pt x="6481" y="7698"/>
                  <a:pt x="7107" y="7412"/>
                  <a:pt x="7664" y="7412"/>
                </a:cubicBezTo>
                <a:close/>
                <a:moveTo>
                  <a:pt x="9856" y="12545"/>
                </a:moveTo>
                <a:cubicBezTo>
                  <a:pt x="10328" y="12545"/>
                  <a:pt x="10821" y="12857"/>
                  <a:pt x="10639" y="13385"/>
                </a:cubicBezTo>
                <a:cubicBezTo>
                  <a:pt x="10384" y="14119"/>
                  <a:pt x="9300" y="14413"/>
                  <a:pt x="8598" y="14413"/>
                </a:cubicBezTo>
                <a:cubicBezTo>
                  <a:pt x="8582" y="14413"/>
                  <a:pt x="8566" y="14413"/>
                  <a:pt x="8550" y="14413"/>
                </a:cubicBezTo>
                <a:cubicBezTo>
                  <a:pt x="8527" y="14410"/>
                  <a:pt x="8503" y="14406"/>
                  <a:pt x="8479" y="14406"/>
                </a:cubicBezTo>
                <a:cubicBezTo>
                  <a:pt x="8510" y="14098"/>
                  <a:pt x="8588" y="13798"/>
                  <a:pt x="8713" y="13524"/>
                </a:cubicBezTo>
                <a:cubicBezTo>
                  <a:pt x="8872" y="13183"/>
                  <a:pt x="9098" y="12825"/>
                  <a:pt x="9435" y="12642"/>
                </a:cubicBezTo>
                <a:cubicBezTo>
                  <a:pt x="9558" y="12576"/>
                  <a:pt x="9706" y="12545"/>
                  <a:pt x="9856" y="12545"/>
                </a:cubicBezTo>
                <a:close/>
                <a:moveTo>
                  <a:pt x="3125" y="0"/>
                </a:moveTo>
                <a:cubicBezTo>
                  <a:pt x="3124" y="0"/>
                  <a:pt x="3122" y="0"/>
                  <a:pt x="3120" y="0"/>
                </a:cubicBezTo>
                <a:cubicBezTo>
                  <a:pt x="1109" y="44"/>
                  <a:pt x="1" y="3068"/>
                  <a:pt x="1214" y="4542"/>
                </a:cubicBezTo>
                <a:cubicBezTo>
                  <a:pt x="1548" y="4947"/>
                  <a:pt x="2065" y="5286"/>
                  <a:pt x="2663" y="5529"/>
                </a:cubicBezTo>
                <a:cubicBezTo>
                  <a:pt x="2460" y="6465"/>
                  <a:pt x="2562" y="7452"/>
                  <a:pt x="3048" y="8205"/>
                </a:cubicBezTo>
                <a:cubicBezTo>
                  <a:pt x="3410" y="8763"/>
                  <a:pt x="3931" y="9171"/>
                  <a:pt x="4522" y="9435"/>
                </a:cubicBezTo>
                <a:cubicBezTo>
                  <a:pt x="4174" y="10388"/>
                  <a:pt x="4181" y="11466"/>
                  <a:pt x="4667" y="12362"/>
                </a:cubicBezTo>
                <a:cubicBezTo>
                  <a:pt x="5313" y="13541"/>
                  <a:pt x="6648" y="14484"/>
                  <a:pt x="8033" y="14711"/>
                </a:cubicBezTo>
                <a:cubicBezTo>
                  <a:pt x="8044" y="15308"/>
                  <a:pt x="8219" y="15900"/>
                  <a:pt x="8571" y="16366"/>
                </a:cubicBezTo>
                <a:cubicBezTo>
                  <a:pt x="9169" y="17154"/>
                  <a:pt x="9912" y="17371"/>
                  <a:pt x="10723" y="17371"/>
                </a:cubicBezTo>
                <a:cubicBezTo>
                  <a:pt x="11171" y="17371"/>
                  <a:pt x="11641" y="17305"/>
                  <a:pt x="12119" y="17231"/>
                </a:cubicBezTo>
                <a:cubicBezTo>
                  <a:pt x="12327" y="17198"/>
                  <a:pt x="12212" y="16933"/>
                  <a:pt x="12048" y="16933"/>
                </a:cubicBezTo>
                <a:cubicBezTo>
                  <a:pt x="12042" y="16933"/>
                  <a:pt x="12037" y="16933"/>
                  <a:pt x="12031" y="16934"/>
                </a:cubicBezTo>
                <a:cubicBezTo>
                  <a:pt x="11605" y="16980"/>
                  <a:pt x="11179" y="17044"/>
                  <a:pt x="10767" y="17044"/>
                </a:cubicBezTo>
                <a:cubicBezTo>
                  <a:pt x="10208" y="17044"/>
                  <a:pt x="9673" y="16926"/>
                  <a:pt x="9192" y="16484"/>
                </a:cubicBezTo>
                <a:cubicBezTo>
                  <a:pt x="8709" y="16038"/>
                  <a:pt x="8479" y="15403"/>
                  <a:pt x="8466" y="14758"/>
                </a:cubicBezTo>
                <a:lnTo>
                  <a:pt x="8466" y="14758"/>
                </a:lnTo>
                <a:cubicBezTo>
                  <a:pt x="8530" y="14761"/>
                  <a:pt x="8594" y="14763"/>
                  <a:pt x="8657" y="14763"/>
                </a:cubicBezTo>
                <a:cubicBezTo>
                  <a:pt x="9096" y="14763"/>
                  <a:pt x="9533" y="14681"/>
                  <a:pt x="9946" y="14508"/>
                </a:cubicBezTo>
                <a:cubicBezTo>
                  <a:pt x="10709" y="14179"/>
                  <a:pt x="11609" y="13193"/>
                  <a:pt x="10798" y="12389"/>
                </a:cubicBezTo>
                <a:cubicBezTo>
                  <a:pt x="10587" y="12181"/>
                  <a:pt x="10329" y="12096"/>
                  <a:pt x="10062" y="12096"/>
                </a:cubicBezTo>
                <a:cubicBezTo>
                  <a:pt x="9560" y="12096"/>
                  <a:pt x="9024" y="12395"/>
                  <a:pt x="8709" y="12744"/>
                </a:cubicBezTo>
                <a:cubicBezTo>
                  <a:pt x="8317" y="13179"/>
                  <a:pt x="8101" y="13761"/>
                  <a:pt x="8044" y="14359"/>
                </a:cubicBezTo>
                <a:cubicBezTo>
                  <a:pt x="6682" y="14115"/>
                  <a:pt x="5276" y="13068"/>
                  <a:pt x="4843" y="11787"/>
                </a:cubicBezTo>
                <a:cubicBezTo>
                  <a:pt x="4606" y="11077"/>
                  <a:pt x="4661" y="10297"/>
                  <a:pt x="4924" y="9587"/>
                </a:cubicBezTo>
                <a:cubicBezTo>
                  <a:pt x="5343" y="9722"/>
                  <a:pt x="5787" y="9790"/>
                  <a:pt x="6230" y="9790"/>
                </a:cubicBezTo>
                <a:cubicBezTo>
                  <a:pt x="6986" y="9790"/>
                  <a:pt x="7742" y="9592"/>
                  <a:pt x="8368" y="9192"/>
                </a:cubicBezTo>
                <a:cubicBezTo>
                  <a:pt x="8925" y="8837"/>
                  <a:pt x="9422" y="8093"/>
                  <a:pt x="8864" y="7516"/>
                </a:cubicBezTo>
                <a:cubicBezTo>
                  <a:pt x="8554" y="7194"/>
                  <a:pt x="8083" y="7074"/>
                  <a:pt x="7614" y="7074"/>
                </a:cubicBezTo>
                <a:cubicBezTo>
                  <a:pt x="7291" y="7074"/>
                  <a:pt x="6968" y="7132"/>
                  <a:pt x="6702" y="7218"/>
                </a:cubicBezTo>
                <a:cubicBezTo>
                  <a:pt x="5793" y="7516"/>
                  <a:pt x="5090" y="8215"/>
                  <a:pt x="4681" y="9060"/>
                </a:cubicBezTo>
                <a:cubicBezTo>
                  <a:pt x="3968" y="8736"/>
                  <a:pt x="3387" y="8162"/>
                  <a:pt x="3140" y="7343"/>
                </a:cubicBezTo>
                <a:cubicBezTo>
                  <a:pt x="2984" y="6827"/>
                  <a:pt x="2998" y="6252"/>
                  <a:pt x="3120" y="5688"/>
                </a:cubicBezTo>
                <a:lnTo>
                  <a:pt x="3120" y="5688"/>
                </a:lnTo>
                <a:cubicBezTo>
                  <a:pt x="3656" y="5854"/>
                  <a:pt x="4232" y="5945"/>
                  <a:pt x="4783" y="5945"/>
                </a:cubicBezTo>
                <a:cubicBezTo>
                  <a:pt x="5500" y="5945"/>
                  <a:pt x="6175" y="5790"/>
                  <a:pt x="6668" y="5441"/>
                </a:cubicBezTo>
                <a:cubicBezTo>
                  <a:pt x="7334" y="4971"/>
                  <a:pt x="7563" y="3960"/>
                  <a:pt x="7117" y="3258"/>
                </a:cubicBezTo>
                <a:cubicBezTo>
                  <a:pt x="6806" y="2773"/>
                  <a:pt x="6259" y="2575"/>
                  <a:pt x="5699" y="2575"/>
                </a:cubicBezTo>
                <a:cubicBezTo>
                  <a:pt x="5335" y="2575"/>
                  <a:pt x="4966" y="2659"/>
                  <a:pt x="4654" y="2801"/>
                </a:cubicBezTo>
                <a:cubicBezTo>
                  <a:pt x="3745" y="3218"/>
                  <a:pt x="3076" y="4130"/>
                  <a:pt x="2761" y="5150"/>
                </a:cubicBezTo>
                <a:cubicBezTo>
                  <a:pt x="2170" y="4917"/>
                  <a:pt x="1660" y="4548"/>
                  <a:pt x="1370" y="4005"/>
                </a:cubicBezTo>
                <a:cubicBezTo>
                  <a:pt x="704" y="2758"/>
                  <a:pt x="1674" y="376"/>
                  <a:pt x="3207" y="295"/>
                </a:cubicBezTo>
                <a:cubicBezTo>
                  <a:pt x="3422" y="284"/>
                  <a:pt x="3291" y="0"/>
                  <a:pt x="3125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" name="Google Shape;415;p8"/>
          <p:cNvSpPr/>
          <p:nvPr/>
        </p:nvSpPr>
        <p:spPr>
          <a:xfrm flipH="1">
            <a:off x="2028775" y="4185923"/>
            <a:ext cx="267320" cy="241825"/>
          </a:xfrm>
          <a:custGeom>
            <a:avLst/>
            <a:gdLst/>
            <a:ahLst/>
            <a:cxnLst/>
            <a:rect l="l" t="t" r="r" b="b"/>
            <a:pathLst>
              <a:path w="6134" h="5549" extrusionOk="0">
                <a:moveTo>
                  <a:pt x="4706" y="0"/>
                </a:moveTo>
                <a:cubicBezTo>
                  <a:pt x="4450" y="0"/>
                  <a:pt x="4175" y="126"/>
                  <a:pt x="3954" y="286"/>
                </a:cubicBezTo>
                <a:cubicBezTo>
                  <a:pt x="3480" y="625"/>
                  <a:pt x="3307" y="1238"/>
                  <a:pt x="3222" y="1799"/>
                </a:cubicBezTo>
                <a:lnTo>
                  <a:pt x="3222" y="1799"/>
                </a:lnTo>
                <a:cubicBezTo>
                  <a:pt x="3245" y="1594"/>
                  <a:pt x="2891" y="952"/>
                  <a:pt x="2798" y="765"/>
                </a:cubicBezTo>
                <a:cubicBezTo>
                  <a:pt x="2660" y="485"/>
                  <a:pt x="2454" y="296"/>
                  <a:pt x="2159" y="150"/>
                </a:cubicBezTo>
                <a:cubicBezTo>
                  <a:pt x="1994" y="67"/>
                  <a:pt x="1803" y="12"/>
                  <a:pt x="1619" y="12"/>
                </a:cubicBezTo>
                <a:cubicBezTo>
                  <a:pt x="1468" y="12"/>
                  <a:pt x="1323" y="49"/>
                  <a:pt x="1200" y="137"/>
                </a:cubicBezTo>
                <a:cubicBezTo>
                  <a:pt x="970" y="303"/>
                  <a:pt x="885" y="610"/>
                  <a:pt x="899" y="894"/>
                </a:cubicBezTo>
                <a:cubicBezTo>
                  <a:pt x="929" y="1495"/>
                  <a:pt x="1386" y="2050"/>
                  <a:pt x="1970" y="2195"/>
                </a:cubicBezTo>
                <a:cubicBezTo>
                  <a:pt x="1362" y="2215"/>
                  <a:pt x="787" y="2330"/>
                  <a:pt x="321" y="2722"/>
                </a:cubicBezTo>
                <a:cubicBezTo>
                  <a:pt x="227" y="2803"/>
                  <a:pt x="88" y="2986"/>
                  <a:pt x="61" y="3117"/>
                </a:cubicBezTo>
                <a:cubicBezTo>
                  <a:pt x="0" y="3385"/>
                  <a:pt x="61" y="3678"/>
                  <a:pt x="274" y="3854"/>
                </a:cubicBezTo>
                <a:cubicBezTo>
                  <a:pt x="487" y="4026"/>
                  <a:pt x="774" y="4084"/>
                  <a:pt x="1047" y="4090"/>
                </a:cubicBezTo>
                <a:cubicBezTo>
                  <a:pt x="1069" y="4091"/>
                  <a:pt x="1090" y="4091"/>
                  <a:pt x="1111" y="4091"/>
                </a:cubicBezTo>
                <a:cubicBezTo>
                  <a:pt x="1347" y="4091"/>
                  <a:pt x="1582" y="4054"/>
                  <a:pt x="1808" y="3986"/>
                </a:cubicBezTo>
                <a:cubicBezTo>
                  <a:pt x="2044" y="3915"/>
                  <a:pt x="2247" y="3763"/>
                  <a:pt x="2470" y="3689"/>
                </a:cubicBezTo>
                <a:lnTo>
                  <a:pt x="2470" y="3689"/>
                </a:lnTo>
                <a:cubicBezTo>
                  <a:pt x="2359" y="3982"/>
                  <a:pt x="2267" y="4263"/>
                  <a:pt x="2257" y="4581"/>
                </a:cubicBezTo>
                <a:cubicBezTo>
                  <a:pt x="2251" y="4851"/>
                  <a:pt x="2339" y="5138"/>
                  <a:pt x="2545" y="5324"/>
                </a:cubicBezTo>
                <a:cubicBezTo>
                  <a:pt x="2713" y="5474"/>
                  <a:pt x="2935" y="5548"/>
                  <a:pt x="3156" y="5548"/>
                </a:cubicBezTo>
                <a:cubicBezTo>
                  <a:pt x="3259" y="5548"/>
                  <a:pt x="3362" y="5532"/>
                  <a:pt x="3460" y="5500"/>
                </a:cubicBezTo>
                <a:cubicBezTo>
                  <a:pt x="3562" y="5466"/>
                  <a:pt x="3663" y="5416"/>
                  <a:pt x="3747" y="5351"/>
                </a:cubicBezTo>
                <a:cubicBezTo>
                  <a:pt x="3950" y="5193"/>
                  <a:pt x="4068" y="4939"/>
                  <a:pt x="4099" y="4686"/>
                </a:cubicBezTo>
                <a:cubicBezTo>
                  <a:pt x="4126" y="4469"/>
                  <a:pt x="4092" y="4253"/>
                  <a:pt x="4031" y="4047"/>
                </a:cubicBezTo>
                <a:cubicBezTo>
                  <a:pt x="3974" y="3861"/>
                  <a:pt x="3923" y="3685"/>
                  <a:pt x="3822" y="3510"/>
                </a:cubicBezTo>
                <a:lnTo>
                  <a:pt x="3822" y="3510"/>
                </a:lnTo>
                <a:cubicBezTo>
                  <a:pt x="4221" y="3763"/>
                  <a:pt x="4508" y="4104"/>
                  <a:pt x="5008" y="4141"/>
                </a:cubicBezTo>
                <a:cubicBezTo>
                  <a:pt x="5038" y="4144"/>
                  <a:pt x="5068" y="4145"/>
                  <a:pt x="5098" y="4145"/>
                </a:cubicBezTo>
                <a:cubicBezTo>
                  <a:pt x="5465" y="4145"/>
                  <a:pt x="5814" y="3974"/>
                  <a:pt x="5961" y="3617"/>
                </a:cubicBezTo>
                <a:cubicBezTo>
                  <a:pt x="6133" y="3202"/>
                  <a:pt x="5931" y="2671"/>
                  <a:pt x="5525" y="2479"/>
                </a:cubicBezTo>
                <a:cubicBezTo>
                  <a:pt x="5383" y="2415"/>
                  <a:pt x="5227" y="2384"/>
                  <a:pt x="5073" y="2357"/>
                </a:cubicBezTo>
                <a:cubicBezTo>
                  <a:pt x="4903" y="2326"/>
                  <a:pt x="4731" y="2296"/>
                  <a:pt x="4562" y="2266"/>
                </a:cubicBezTo>
                <a:cubicBezTo>
                  <a:pt x="5029" y="1995"/>
                  <a:pt x="5349" y="1492"/>
                  <a:pt x="5400" y="955"/>
                </a:cubicBezTo>
                <a:cubicBezTo>
                  <a:pt x="5417" y="755"/>
                  <a:pt x="5397" y="546"/>
                  <a:pt x="5299" y="370"/>
                </a:cubicBezTo>
                <a:cubicBezTo>
                  <a:pt x="5152" y="101"/>
                  <a:pt x="4936" y="0"/>
                  <a:pt x="470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" name="Google Shape;416;p8"/>
          <p:cNvSpPr/>
          <p:nvPr/>
        </p:nvSpPr>
        <p:spPr>
          <a:xfrm flipH="1">
            <a:off x="8444589" y="3278400"/>
            <a:ext cx="250092" cy="181358"/>
          </a:xfrm>
          <a:custGeom>
            <a:avLst/>
            <a:gdLst/>
            <a:ahLst/>
            <a:cxnLst/>
            <a:rect l="l" t="t" r="r" b="b"/>
            <a:pathLst>
              <a:path w="7168" h="5198" extrusionOk="0">
                <a:moveTo>
                  <a:pt x="5467" y="1"/>
                </a:moveTo>
                <a:cubicBezTo>
                  <a:pt x="4475" y="1"/>
                  <a:pt x="3844" y="1080"/>
                  <a:pt x="3880" y="2028"/>
                </a:cubicBezTo>
                <a:cubicBezTo>
                  <a:pt x="3880" y="2028"/>
                  <a:pt x="2956" y="1084"/>
                  <a:pt x="2052" y="1084"/>
                </a:cubicBezTo>
                <a:cubicBezTo>
                  <a:pt x="1687" y="1084"/>
                  <a:pt x="1324" y="1239"/>
                  <a:pt x="1027" y="1673"/>
                </a:cubicBezTo>
                <a:cubicBezTo>
                  <a:pt x="0" y="3177"/>
                  <a:pt x="1781" y="4285"/>
                  <a:pt x="2889" y="4684"/>
                </a:cubicBezTo>
                <a:cubicBezTo>
                  <a:pt x="3998" y="5079"/>
                  <a:pt x="4988" y="5198"/>
                  <a:pt x="4988" y="5198"/>
                </a:cubicBezTo>
                <a:cubicBezTo>
                  <a:pt x="4988" y="5198"/>
                  <a:pt x="6110" y="3941"/>
                  <a:pt x="6708" y="2423"/>
                </a:cubicBezTo>
                <a:cubicBezTo>
                  <a:pt x="7168" y="1258"/>
                  <a:pt x="6843" y="129"/>
                  <a:pt x="5600" y="7"/>
                </a:cubicBezTo>
                <a:cubicBezTo>
                  <a:pt x="5555" y="3"/>
                  <a:pt x="5511" y="1"/>
                  <a:pt x="546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7" name="Google Shape;417;p8"/>
          <p:cNvGrpSpPr/>
          <p:nvPr/>
        </p:nvGrpSpPr>
        <p:grpSpPr>
          <a:xfrm flipH="1">
            <a:off x="1282883" y="622882"/>
            <a:ext cx="916113" cy="873479"/>
            <a:chOff x="984375" y="2346230"/>
            <a:chExt cx="468336" cy="446495"/>
          </a:xfrm>
        </p:grpSpPr>
        <p:sp>
          <p:nvSpPr>
            <p:cNvPr id="418" name="Google Shape;418;p8"/>
            <p:cNvSpPr/>
            <p:nvPr/>
          </p:nvSpPr>
          <p:spPr>
            <a:xfrm>
              <a:off x="1139896" y="2346230"/>
              <a:ext cx="312816" cy="368096"/>
            </a:xfrm>
            <a:custGeom>
              <a:avLst/>
              <a:gdLst/>
              <a:ahLst/>
              <a:cxnLst/>
              <a:rect l="l" t="t" r="r" b="b"/>
              <a:pathLst>
                <a:path w="8024" h="9442" extrusionOk="0">
                  <a:moveTo>
                    <a:pt x="2655" y="2271"/>
                  </a:moveTo>
                  <a:cubicBezTo>
                    <a:pt x="3185" y="2271"/>
                    <a:pt x="3508" y="3208"/>
                    <a:pt x="3086" y="3691"/>
                  </a:cubicBezTo>
                  <a:cubicBezTo>
                    <a:pt x="2907" y="3895"/>
                    <a:pt x="2638" y="4014"/>
                    <a:pt x="2369" y="4014"/>
                  </a:cubicBezTo>
                  <a:cubicBezTo>
                    <a:pt x="2348" y="4014"/>
                    <a:pt x="2327" y="4013"/>
                    <a:pt x="2306" y="4012"/>
                  </a:cubicBezTo>
                  <a:cubicBezTo>
                    <a:pt x="2204" y="4005"/>
                    <a:pt x="2100" y="3978"/>
                    <a:pt x="2022" y="3914"/>
                  </a:cubicBezTo>
                  <a:cubicBezTo>
                    <a:pt x="1829" y="3765"/>
                    <a:pt x="1846" y="3474"/>
                    <a:pt x="1886" y="3238"/>
                  </a:cubicBezTo>
                  <a:cubicBezTo>
                    <a:pt x="1937" y="2964"/>
                    <a:pt x="2008" y="2677"/>
                    <a:pt x="2211" y="2484"/>
                  </a:cubicBezTo>
                  <a:cubicBezTo>
                    <a:pt x="2367" y="2334"/>
                    <a:pt x="2518" y="2271"/>
                    <a:pt x="2655" y="2271"/>
                  </a:cubicBezTo>
                  <a:close/>
                  <a:moveTo>
                    <a:pt x="4035" y="6913"/>
                  </a:moveTo>
                  <a:cubicBezTo>
                    <a:pt x="4604" y="6913"/>
                    <a:pt x="5210" y="7741"/>
                    <a:pt x="4695" y="8114"/>
                  </a:cubicBezTo>
                  <a:cubicBezTo>
                    <a:pt x="4582" y="8199"/>
                    <a:pt x="4435" y="8219"/>
                    <a:pt x="4293" y="8219"/>
                  </a:cubicBezTo>
                  <a:cubicBezTo>
                    <a:pt x="4281" y="8219"/>
                    <a:pt x="4270" y="8219"/>
                    <a:pt x="4259" y="8219"/>
                  </a:cubicBezTo>
                  <a:cubicBezTo>
                    <a:pt x="3951" y="8216"/>
                    <a:pt x="3606" y="8117"/>
                    <a:pt x="3468" y="7844"/>
                  </a:cubicBezTo>
                  <a:cubicBezTo>
                    <a:pt x="3390" y="7688"/>
                    <a:pt x="3397" y="7492"/>
                    <a:pt x="3471" y="7334"/>
                  </a:cubicBezTo>
                  <a:cubicBezTo>
                    <a:pt x="3613" y="7031"/>
                    <a:pt x="3821" y="6913"/>
                    <a:pt x="4035" y="6913"/>
                  </a:cubicBezTo>
                  <a:close/>
                  <a:moveTo>
                    <a:pt x="3373" y="0"/>
                  </a:moveTo>
                  <a:cubicBezTo>
                    <a:pt x="3358" y="0"/>
                    <a:pt x="3342" y="0"/>
                    <a:pt x="3326" y="1"/>
                  </a:cubicBezTo>
                  <a:cubicBezTo>
                    <a:pt x="1" y="38"/>
                    <a:pt x="18" y="4752"/>
                    <a:pt x="72" y="5918"/>
                  </a:cubicBezTo>
                  <a:cubicBezTo>
                    <a:pt x="498" y="6306"/>
                    <a:pt x="869" y="6773"/>
                    <a:pt x="1147" y="7161"/>
                  </a:cubicBezTo>
                  <a:cubicBezTo>
                    <a:pt x="1542" y="7715"/>
                    <a:pt x="1859" y="8354"/>
                    <a:pt x="2025" y="9017"/>
                  </a:cubicBezTo>
                  <a:cubicBezTo>
                    <a:pt x="2837" y="9279"/>
                    <a:pt x="3763" y="9442"/>
                    <a:pt x="4614" y="9442"/>
                  </a:cubicBezTo>
                  <a:cubicBezTo>
                    <a:pt x="5883" y="9442"/>
                    <a:pt x="6985" y="9079"/>
                    <a:pt x="7297" y="8138"/>
                  </a:cubicBezTo>
                  <a:cubicBezTo>
                    <a:pt x="8023" y="5948"/>
                    <a:pt x="4647" y="5154"/>
                    <a:pt x="4647" y="5154"/>
                  </a:cubicBezTo>
                  <a:cubicBezTo>
                    <a:pt x="4647" y="5154"/>
                    <a:pt x="7097" y="0"/>
                    <a:pt x="33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8"/>
            <p:cNvSpPr/>
            <p:nvPr/>
          </p:nvSpPr>
          <p:spPr>
            <a:xfrm>
              <a:off x="1211160" y="2434726"/>
              <a:ext cx="65495" cy="68029"/>
            </a:xfrm>
            <a:custGeom>
              <a:avLst/>
              <a:gdLst/>
              <a:ahLst/>
              <a:cxnLst/>
              <a:rect l="l" t="t" r="r" b="b"/>
              <a:pathLst>
                <a:path w="1680" h="1745" extrusionOk="0">
                  <a:moveTo>
                    <a:pt x="827" y="1"/>
                  </a:moveTo>
                  <a:cubicBezTo>
                    <a:pt x="690" y="1"/>
                    <a:pt x="539" y="64"/>
                    <a:pt x="383" y="214"/>
                  </a:cubicBezTo>
                  <a:cubicBezTo>
                    <a:pt x="180" y="407"/>
                    <a:pt x="109" y="694"/>
                    <a:pt x="58" y="968"/>
                  </a:cubicBezTo>
                  <a:cubicBezTo>
                    <a:pt x="18" y="1204"/>
                    <a:pt x="1" y="1495"/>
                    <a:pt x="194" y="1644"/>
                  </a:cubicBezTo>
                  <a:cubicBezTo>
                    <a:pt x="272" y="1708"/>
                    <a:pt x="376" y="1735"/>
                    <a:pt x="478" y="1742"/>
                  </a:cubicBezTo>
                  <a:cubicBezTo>
                    <a:pt x="499" y="1743"/>
                    <a:pt x="520" y="1744"/>
                    <a:pt x="541" y="1744"/>
                  </a:cubicBezTo>
                  <a:cubicBezTo>
                    <a:pt x="810" y="1744"/>
                    <a:pt x="1079" y="1625"/>
                    <a:pt x="1258" y="1421"/>
                  </a:cubicBezTo>
                  <a:cubicBezTo>
                    <a:pt x="1680" y="938"/>
                    <a:pt x="1357" y="1"/>
                    <a:pt x="8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8"/>
            <p:cNvSpPr/>
            <p:nvPr/>
          </p:nvSpPr>
          <p:spPr>
            <a:xfrm>
              <a:off x="1272016" y="2615733"/>
              <a:ext cx="71031" cy="50953"/>
            </a:xfrm>
            <a:custGeom>
              <a:avLst/>
              <a:gdLst/>
              <a:ahLst/>
              <a:cxnLst/>
              <a:rect l="l" t="t" r="r" b="b"/>
              <a:pathLst>
                <a:path w="1822" h="1307" extrusionOk="0">
                  <a:moveTo>
                    <a:pt x="646" y="0"/>
                  </a:moveTo>
                  <a:cubicBezTo>
                    <a:pt x="432" y="0"/>
                    <a:pt x="224" y="118"/>
                    <a:pt x="82" y="421"/>
                  </a:cubicBezTo>
                  <a:cubicBezTo>
                    <a:pt x="8" y="579"/>
                    <a:pt x="1" y="775"/>
                    <a:pt x="79" y="931"/>
                  </a:cubicBezTo>
                  <a:cubicBezTo>
                    <a:pt x="217" y="1204"/>
                    <a:pt x="562" y="1303"/>
                    <a:pt x="870" y="1306"/>
                  </a:cubicBezTo>
                  <a:cubicBezTo>
                    <a:pt x="881" y="1306"/>
                    <a:pt x="892" y="1306"/>
                    <a:pt x="904" y="1306"/>
                  </a:cubicBezTo>
                  <a:cubicBezTo>
                    <a:pt x="1046" y="1306"/>
                    <a:pt x="1193" y="1286"/>
                    <a:pt x="1306" y="1201"/>
                  </a:cubicBezTo>
                  <a:cubicBezTo>
                    <a:pt x="1821" y="828"/>
                    <a:pt x="1215" y="0"/>
                    <a:pt x="6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8"/>
            <p:cNvSpPr/>
            <p:nvPr/>
          </p:nvSpPr>
          <p:spPr>
            <a:xfrm>
              <a:off x="984375" y="2470319"/>
              <a:ext cx="249543" cy="322406"/>
            </a:xfrm>
            <a:custGeom>
              <a:avLst/>
              <a:gdLst/>
              <a:ahLst/>
              <a:cxnLst/>
              <a:rect l="l" t="t" r="r" b="b"/>
              <a:pathLst>
                <a:path w="6401" h="8270" extrusionOk="0">
                  <a:moveTo>
                    <a:pt x="1000" y="0"/>
                  </a:moveTo>
                  <a:cubicBezTo>
                    <a:pt x="974" y="0"/>
                    <a:pt x="947" y="2"/>
                    <a:pt x="920" y="4"/>
                  </a:cubicBezTo>
                  <a:cubicBezTo>
                    <a:pt x="58" y="82"/>
                    <a:pt x="1" y="1457"/>
                    <a:pt x="789" y="1457"/>
                  </a:cubicBezTo>
                  <a:cubicBezTo>
                    <a:pt x="851" y="1457"/>
                    <a:pt x="918" y="1448"/>
                    <a:pt x="990" y="1430"/>
                  </a:cubicBezTo>
                  <a:cubicBezTo>
                    <a:pt x="1031" y="1420"/>
                    <a:pt x="1024" y="1319"/>
                    <a:pt x="981" y="1319"/>
                  </a:cubicBezTo>
                  <a:cubicBezTo>
                    <a:pt x="976" y="1319"/>
                    <a:pt x="971" y="1319"/>
                    <a:pt x="966" y="1319"/>
                  </a:cubicBezTo>
                  <a:cubicBezTo>
                    <a:pt x="97" y="1319"/>
                    <a:pt x="395" y="232"/>
                    <a:pt x="1059" y="232"/>
                  </a:cubicBezTo>
                  <a:cubicBezTo>
                    <a:pt x="1131" y="232"/>
                    <a:pt x="1208" y="245"/>
                    <a:pt x="1288" y="274"/>
                  </a:cubicBezTo>
                  <a:cubicBezTo>
                    <a:pt x="1687" y="420"/>
                    <a:pt x="1869" y="913"/>
                    <a:pt x="1954" y="1288"/>
                  </a:cubicBezTo>
                  <a:cubicBezTo>
                    <a:pt x="1998" y="1491"/>
                    <a:pt x="2021" y="1701"/>
                    <a:pt x="2011" y="1907"/>
                  </a:cubicBezTo>
                  <a:cubicBezTo>
                    <a:pt x="2011" y="1991"/>
                    <a:pt x="1994" y="2072"/>
                    <a:pt x="1987" y="2157"/>
                  </a:cubicBezTo>
                  <a:cubicBezTo>
                    <a:pt x="1842" y="2316"/>
                    <a:pt x="1792" y="2542"/>
                    <a:pt x="1910" y="2796"/>
                  </a:cubicBezTo>
                  <a:cubicBezTo>
                    <a:pt x="2129" y="3272"/>
                    <a:pt x="2545" y="3482"/>
                    <a:pt x="2934" y="3809"/>
                  </a:cubicBezTo>
                  <a:cubicBezTo>
                    <a:pt x="3309" y="4123"/>
                    <a:pt x="3643" y="4479"/>
                    <a:pt x="3958" y="4853"/>
                  </a:cubicBezTo>
                  <a:cubicBezTo>
                    <a:pt x="4749" y="5800"/>
                    <a:pt x="5762" y="7063"/>
                    <a:pt x="6131" y="8236"/>
                  </a:cubicBezTo>
                  <a:cubicBezTo>
                    <a:pt x="6138" y="8260"/>
                    <a:pt x="6149" y="8269"/>
                    <a:pt x="6160" y="8269"/>
                  </a:cubicBezTo>
                  <a:cubicBezTo>
                    <a:pt x="6192" y="8269"/>
                    <a:pt x="6229" y="8194"/>
                    <a:pt x="6229" y="8161"/>
                  </a:cubicBezTo>
                  <a:cubicBezTo>
                    <a:pt x="6188" y="7350"/>
                    <a:pt x="6401" y="6668"/>
                    <a:pt x="6201" y="5854"/>
                  </a:cubicBezTo>
                  <a:cubicBezTo>
                    <a:pt x="6201" y="5847"/>
                    <a:pt x="6198" y="5840"/>
                    <a:pt x="6198" y="5834"/>
                  </a:cubicBezTo>
                  <a:cubicBezTo>
                    <a:pt x="6032" y="5171"/>
                    <a:pt x="5715" y="4532"/>
                    <a:pt x="5320" y="3978"/>
                  </a:cubicBezTo>
                  <a:cubicBezTo>
                    <a:pt x="5042" y="3590"/>
                    <a:pt x="4671" y="3123"/>
                    <a:pt x="4245" y="2735"/>
                  </a:cubicBezTo>
                  <a:cubicBezTo>
                    <a:pt x="3751" y="2286"/>
                    <a:pt x="3183" y="1934"/>
                    <a:pt x="2595" y="1917"/>
                  </a:cubicBezTo>
                  <a:cubicBezTo>
                    <a:pt x="2587" y="1916"/>
                    <a:pt x="2579" y="1916"/>
                    <a:pt x="2571" y="1916"/>
                  </a:cubicBezTo>
                  <a:cubicBezTo>
                    <a:pt x="2462" y="1916"/>
                    <a:pt x="2359" y="1936"/>
                    <a:pt x="2264" y="1971"/>
                  </a:cubicBezTo>
                  <a:cubicBezTo>
                    <a:pt x="2268" y="1582"/>
                    <a:pt x="2116" y="1089"/>
                    <a:pt x="2032" y="879"/>
                  </a:cubicBezTo>
                  <a:cubicBezTo>
                    <a:pt x="1854" y="443"/>
                    <a:pt x="1504" y="0"/>
                    <a:pt x="10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2" name="Google Shape;422;p8"/>
          <p:cNvSpPr/>
          <p:nvPr/>
        </p:nvSpPr>
        <p:spPr>
          <a:xfrm flipH="1">
            <a:off x="568990" y="3105600"/>
            <a:ext cx="212090" cy="245454"/>
          </a:xfrm>
          <a:custGeom>
            <a:avLst/>
            <a:gdLst/>
            <a:ahLst/>
            <a:cxnLst/>
            <a:rect l="l" t="t" r="r" b="b"/>
            <a:pathLst>
              <a:path w="6128" h="7092" extrusionOk="0">
                <a:moveTo>
                  <a:pt x="2717" y="1"/>
                </a:moveTo>
                <a:cubicBezTo>
                  <a:pt x="2679" y="1"/>
                  <a:pt x="2638" y="7"/>
                  <a:pt x="2596" y="20"/>
                </a:cubicBezTo>
                <a:cubicBezTo>
                  <a:pt x="2167" y="152"/>
                  <a:pt x="2528" y="1263"/>
                  <a:pt x="1886" y="2413"/>
                </a:cubicBezTo>
                <a:cubicBezTo>
                  <a:pt x="1247" y="3562"/>
                  <a:pt x="1" y="3646"/>
                  <a:pt x="54" y="4082"/>
                </a:cubicBezTo>
                <a:cubicBezTo>
                  <a:pt x="109" y="4521"/>
                  <a:pt x="1859" y="4082"/>
                  <a:pt x="2406" y="5014"/>
                </a:cubicBezTo>
                <a:cubicBezTo>
                  <a:pt x="2938" y="5923"/>
                  <a:pt x="3005" y="7092"/>
                  <a:pt x="3364" y="7092"/>
                </a:cubicBezTo>
                <a:cubicBezTo>
                  <a:pt x="3373" y="7092"/>
                  <a:pt x="3381" y="7091"/>
                  <a:pt x="3390" y="7090"/>
                </a:cubicBezTo>
                <a:cubicBezTo>
                  <a:pt x="3772" y="7036"/>
                  <a:pt x="3552" y="4903"/>
                  <a:pt x="4427" y="4356"/>
                </a:cubicBezTo>
                <a:cubicBezTo>
                  <a:pt x="5303" y="3812"/>
                  <a:pt x="6127" y="3886"/>
                  <a:pt x="6070" y="3366"/>
                </a:cubicBezTo>
                <a:cubicBezTo>
                  <a:pt x="6015" y="2845"/>
                  <a:pt x="4306" y="2825"/>
                  <a:pt x="3870" y="2169"/>
                </a:cubicBezTo>
                <a:cubicBezTo>
                  <a:pt x="3457" y="1549"/>
                  <a:pt x="3322" y="1"/>
                  <a:pt x="2717" y="1"/>
                </a:cubicBezTo>
                <a:close/>
              </a:path>
            </a:pathLst>
          </a:custGeom>
          <a:solidFill>
            <a:srgbClr val="FECE5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" name="Google Shape;423;p8"/>
          <p:cNvSpPr/>
          <p:nvPr/>
        </p:nvSpPr>
        <p:spPr>
          <a:xfrm flipH="1">
            <a:off x="430408" y="3353100"/>
            <a:ext cx="134425" cy="155572"/>
          </a:xfrm>
          <a:custGeom>
            <a:avLst/>
            <a:gdLst/>
            <a:ahLst/>
            <a:cxnLst/>
            <a:rect l="l" t="t" r="r" b="b"/>
            <a:pathLst>
              <a:path w="3884" h="4495" extrusionOk="0">
                <a:moveTo>
                  <a:pt x="1723" y="1"/>
                </a:moveTo>
                <a:cubicBezTo>
                  <a:pt x="1699" y="1"/>
                  <a:pt x="1673" y="4"/>
                  <a:pt x="1647" y="13"/>
                </a:cubicBezTo>
                <a:cubicBezTo>
                  <a:pt x="1373" y="97"/>
                  <a:pt x="1603" y="800"/>
                  <a:pt x="1197" y="1530"/>
                </a:cubicBezTo>
                <a:cubicBezTo>
                  <a:pt x="792" y="2257"/>
                  <a:pt x="1" y="2311"/>
                  <a:pt x="35" y="2588"/>
                </a:cubicBezTo>
                <a:cubicBezTo>
                  <a:pt x="72" y="2865"/>
                  <a:pt x="1180" y="2588"/>
                  <a:pt x="1525" y="3176"/>
                </a:cubicBezTo>
                <a:cubicBezTo>
                  <a:pt x="1865" y="3754"/>
                  <a:pt x="1905" y="4495"/>
                  <a:pt x="2135" y="4495"/>
                </a:cubicBezTo>
                <a:cubicBezTo>
                  <a:pt x="2140" y="4495"/>
                  <a:pt x="2145" y="4494"/>
                  <a:pt x="2150" y="4494"/>
                </a:cubicBezTo>
                <a:cubicBezTo>
                  <a:pt x="2394" y="4460"/>
                  <a:pt x="2255" y="3108"/>
                  <a:pt x="2809" y="2760"/>
                </a:cubicBezTo>
                <a:cubicBezTo>
                  <a:pt x="3364" y="2416"/>
                  <a:pt x="3883" y="2463"/>
                  <a:pt x="3850" y="2135"/>
                </a:cubicBezTo>
                <a:cubicBezTo>
                  <a:pt x="3816" y="1804"/>
                  <a:pt x="2732" y="1790"/>
                  <a:pt x="2454" y="1374"/>
                </a:cubicBezTo>
                <a:cubicBezTo>
                  <a:pt x="2193" y="984"/>
                  <a:pt x="2109" y="1"/>
                  <a:pt x="1723" y="1"/>
                </a:cubicBezTo>
                <a:close/>
              </a:path>
            </a:pathLst>
          </a:custGeom>
          <a:solidFill>
            <a:srgbClr val="FECE5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" name="Google Shape;424;p8"/>
          <p:cNvSpPr/>
          <p:nvPr/>
        </p:nvSpPr>
        <p:spPr>
          <a:xfrm flipH="1">
            <a:off x="2695028" y="4427739"/>
            <a:ext cx="394302" cy="520333"/>
          </a:xfrm>
          <a:custGeom>
            <a:avLst/>
            <a:gdLst/>
            <a:ahLst/>
            <a:cxnLst/>
            <a:rect l="l" t="t" r="r" b="b"/>
            <a:pathLst>
              <a:path w="9852" h="13001" extrusionOk="0">
                <a:moveTo>
                  <a:pt x="9327" y="222"/>
                </a:moveTo>
                <a:cubicBezTo>
                  <a:pt x="9344" y="3338"/>
                  <a:pt x="9324" y="6524"/>
                  <a:pt x="7479" y="9201"/>
                </a:cubicBezTo>
                <a:cubicBezTo>
                  <a:pt x="5989" y="11357"/>
                  <a:pt x="3580" y="12283"/>
                  <a:pt x="1069" y="12618"/>
                </a:cubicBezTo>
                <a:cubicBezTo>
                  <a:pt x="1302" y="11526"/>
                  <a:pt x="1691" y="10458"/>
                  <a:pt x="2177" y="9434"/>
                </a:cubicBezTo>
                <a:cubicBezTo>
                  <a:pt x="3046" y="9386"/>
                  <a:pt x="3904" y="9150"/>
                  <a:pt x="4749" y="8957"/>
                </a:cubicBezTo>
                <a:cubicBezTo>
                  <a:pt x="5573" y="8775"/>
                  <a:pt x="6387" y="8542"/>
                  <a:pt x="7101" y="8079"/>
                </a:cubicBezTo>
                <a:cubicBezTo>
                  <a:pt x="7132" y="8060"/>
                  <a:pt x="7123" y="7979"/>
                  <a:pt x="7086" y="7979"/>
                </a:cubicBezTo>
                <a:cubicBezTo>
                  <a:pt x="7083" y="7979"/>
                  <a:pt x="7080" y="7980"/>
                  <a:pt x="7077" y="7981"/>
                </a:cubicBezTo>
                <a:cubicBezTo>
                  <a:pt x="5570" y="8458"/>
                  <a:pt x="3948" y="8957"/>
                  <a:pt x="2352" y="9082"/>
                </a:cubicBezTo>
                <a:cubicBezTo>
                  <a:pt x="2803" y="8177"/>
                  <a:pt x="3316" y="7302"/>
                  <a:pt x="3857" y="6477"/>
                </a:cubicBezTo>
                <a:cubicBezTo>
                  <a:pt x="4096" y="6109"/>
                  <a:pt x="4350" y="5757"/>
                  <a:pt x="4603" y="5403"/>
                </a:cubicBezTo>
                <a:cubicBezTo>
                  <a:pt x="5344" y="5321"/>
                  <a:pt x="6091" y="5017"/>
                  <a:pt x="6790" y="4781"/>
                </a:cubicBezTo>
                <a:cubicBezTo>
                  <a:pt x="7340" y="4595"/>
                  <a:pt x="7817" y="4399"/>
                  <a:pt x="8237" y="3993"/>
                </a:cubicBezTo>
                <a:cubicBezTo>
                  <a:pt x="8257" y="3973"/>
                  <a:pt x="8260" y="3911"/>
                  <a:pt x="8231" y="3911"/>
                </a:cubicBezTo>
                <a:cubicBezTo>
                  <a:pt x="8227" y="3911"/>
                  <a:pt x="8222" y="3913"/>
                  <a:pt x="8216" y="3916"/>
                </a:cubicBezTo>
                <a:cubicBezTo>
                  <a:pt x="7655" y="4223"/>
                  <a:pt x="7053" y="4419"/>
                  <a:pt x="6438" y="4592"/>
                </a:cubicBezTo>
                <a:cubicBezTo>
                  <a:pt x="5952" y="4730"/>
                  <a:pt x="5374" y="4818"/>
                  <a:pt x="4877" y="5011"/>
                </a:cubicBezTo>
                <a:cubicBezTo>
                  <a:pt x="5222" y="4548"/>
                  <a:pt x="5576" y="4091"/>
                  <a:pt x="5941" y="3639"/>
                </a:cubicBezTo>
                <a:cubicBezTo>
                  <a:pt x="6682" y="2726"/>
                  <a:pt x="7588" y="1999"/>
                  <a:pt x="8374" y="1131"/>
                </a:cubicBezTo>
                <a:cubicBezTo>
                  <a:pt x="8386" y="1120"/>
                  <a:pt x="8386" y="1082"/>
                  <a:pt x="8369" y="1082"/>
                </a:cubicBezTo>
                <a:cubicBezTo>
                  <a:pt x="8366" y="1082"/>
                  <a:pt x="8363" y="1084"/>
                  <a:pt x="8358" y="1087"/>
                </a:cubicBezTo>
                <a:cubicBezTo>
                  <a:pt x="7563" y="1733"/>
                  <a:pt x="6833" y="2395"/>
                  <a:pt x="6151" y="3091"/>
                </a:cubicBezTo>
                <a:cubicBezTo>
                  <a:pt x="6164" y="2909"/>
                  <a:pt x="6148" y="2726"/>
                  <a:pt x="6151" y="2544"/>
                </a:cubicBezTo>
                <a:cubicBezTo>
                  <a:pt x="6158" y="2236"/>
                  <a:pt x="6178" y="1925"/>
                  <a:pt x="6209" y="1625"/>
                </a:cubicBezTo>
                <a:cubicBezTo>
                  <a:pt x="6211" y="1595"/>
                  <a:pt x="6193" y="1576"/>
                  <a:pt x="6175" y="1576"/>
                </a:cubicBezTo>
                <a:cubicBezTo>
                  <a:pt x="6162" y="1576"/>
                  <a:pt x="6150" y="1585"/>
                  <a:pt x="6144" y="1608"/>
                </a:cubicBezTo>
                <a:cubicBezTo>
                  <a:pt x="6060" y="1952"/>
                  <a:pt x="6013" y="2300"/>
                  <a:pt x="5992" y="2655"/>
                </a:cubicBezTo>
                <a:cubicBezTo>
                  <a:pt x="5982" y="2845"/>
                  <a:pt x="5908" y="3101"/>
                  <a:pt x="5966" y="3291"/>
                </a:cubicBezTo>
                <a:cubicBezTo>
                  <a:pt x="5256" y="4038"/>
                  <a:pt x="4600" y="4832"/>
                  <a:pt x="3992" y="5693"/>
                </a:cubicBezTo>
                <a:cubicBezTo>
                  <a:pt x="3938" y="5399"/>
                  <a:pt x="3820" y="5098"/>
                  <a:pt x="3756" y="4824"/>
                </a:cubicBezTo>
                <a:cubicBezTo>
                  <a:pt x="3667" y="4443"/>
                  <a:pt x="3654" y="3987"/>
                  <a:pt x="3495" y="3625"/>
                </a:cubicBezTo>
                <a:lnTo>
                  <a:pt x="3492" y="3625"/>
                </a:lnTo>
                <a:cubicBezTo>
                  <a:pt x="3343" y="3905"/>
                  <a:pt x="3424" y="4321"/>
                  <a:pt x="3464" y="4622"/>
                </a:cubicBezTo>
                <a:cubicBezTo>
                  <a:pt x="3525" y="5058"/>
                  <a:pt x="3606" y="5538"/>
                  <a:pt x="3820" y="5933"/>
                </a:cubicBezTo>
                <a:cubicBezTo>
                  <a:pt x="3610" y="6237"/>
                  <a:pt x="3404" y="6548"/>
                  <a:pt x="3204" y="6869"/>
                </a:cubicBezTo>
                <a:cubicBezTo>
                  <a:pt x="2917" y="7335"/>
                  <a:pt x="2630" y="7822"/>
                  <a:pt x="2360" y="8319"/>
                </a:cubicBezTo>
                <a:cubicBezTo>
                  <a:pt x="2296" y="8025"/>
                  <a:pt x="2177" y="7734"/>
                  <a:pt x="2123" y="7444"/>
                </a:cubicBezTo>
                <a:cubicBezTo>
                  <a:pt x="2045" y="7055"/>
                  <a:pt x="1995" y="6660"/>
                  <a:pt x="1992" y="6261"/>
                </a:cubicBezTo>
                <a:cubicBezTo>
                  <a:pt x="1992" y="6230"/>
                  <a:pt x="1974" y="6210"/>
                  <a:pt x="1956" y="6210"/>
                </a:cubicBezTo>
                <a:cubicBezTo>
                  <a:pt x="1942" y="6210"/>
                  <a:pt x="1928" y="6222"/>
                  <a:pt x="1920" y="6248"/>
                </a:cubicBezTo>
                <a:cubicBezTo>
                  <a:pt x="1741" y="6953"/>
                  <a:pt x="1914" y="7927"/>
                  <a:pt x="2211" y="8606"/>
                </a:cubicBezTo>
                <a:cubicBezTo>
                  <a:pt x="2116" y="8785"/>
                  <a:pt x="2025" y="8968"/>
                  <a:pt x="1934" y="9150"/>
                </a:cubicBezTo>
                <a:cubicBezTo>
                  <a:pt x="1914" y="9171"/>
                  <a:pt x="1900" y="9194"/>
                  <a:pt x="1900" y="9224"/>
                </a:cubicBezTo>
                <a:cubicBezTo>
                  <a:pt x="1417" y="10225"/>
                  <a:pt x="1025" y="11269"/>
                  <a:pt x="812" y="12334"/>
                </a:cubicBezTo>
                <a:cubicBezTo>
                  <a:pt x="275" y="11100"/>
                  <a:pt x="464" y="9363"/>
                  <a:pt x="680" y="8123"/>
                </a:cubicBezTo>
                <a:cubicBezTo>
                  <a:pt x="933" y="6663"/>
                  <a:pt x="1532" y="5264"/>
                  <a:pt x="2397" y="4064"/>
                </a:cubicBezTo>
                <a:cubicBezTo>
                  <a:pt x="4086" y="1712"/>
                  <a:pt x="6509" y="523"/>
                  <a:pt x="9327" y="222"/>
                </a:cubicBezTo>
                <a:close/>
                <a:moveTo>
                  <a:pt x="9392" y="1"/>
                </a:moveTo>
                <a:cubicBezTo>
                  <a:pt x="9378" y="1"/>
                  <a:pt x="9365" y="4"/>
                  <a:pt x="9355" y="12"/>
                </a:cubicBezTo>
                <a:cubicBezTo>
                  <a:pt x="9237" y="7"/>
                  <a:pt x="9119" y="4"/>
                  <a:pt x="9002" y="4"/>
                </a:cubicBezTo>
                <a:cubicBezTo>
                  <a:pt x="5921" y="4"/>
                  <a:pt x="3055" y="2028"/>
                  <a:pt x="1535" y="4626"/>
                </a:cubicBezTo>
                <a:cubicBezTo>
                  <a:pt x="755" y="5957"/>
                  <a:pt x="284" y="7450"/>
                  <a:pt x="173" y="8991"/>
                </a:cubicBezTo>
                <a:cubicBezTo>
                  <a:pt x="86" y="10222"/>
                  <a:pt x="1" y="11705"/>
                  <a:pt x="690" y="12789"/>
                </a:cubicBezTo>
                <a:cubicBezTo>
                  <a:pt x="697" y="12886"/>
                  <a:pt x="800" y="13000"/>
                  <a:pt x="930" y="13000"/>
                </a:cubicBezTo>
                <a:cubicBezTo>
                  <a:pt x="937" y="13000"/>
                  <a:pt x="943" y="13000"/>
                  <a:pt x="950" y="13000"/>
                </a:cubicBezTo>
                <a:cubicBezTo>
                  <a:pt x="3600" y="12776"/>
                  <a:pt x="6242" y="11698"/>
                  <a:pt x="7807" y="9461"/>
                </a:cubicBezTo>
                <a:cubicBezTo>
                  <a:pt x="9733" y="6707"/>
                  <a:pt x="9851" y="3344"/>
                  <a:pt x="9530" y="120"/>
                </a:cubicBezTo>
                <a:cubicBezTo>
                  <a:pt x="9525" y="59"/>
                  <a:pt x="9448" y="1"/>
                  <a:pt x="939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5" name="Google Shape;425;p8"/>
          <p:cNvGrpSpPr/>
          <p:nvPr/>
        </p:nvGrpSpPr>
        <p:grpSpPr>
          <a:xfrm rot="-8999956" flipH="1">
            <a:off x="384340" y="72684"/>
            <a:ext cx="581381" cy="933635"/>
            <a:chOff x="304350" y="3911000"/>
            <a:chExt cx="581394" cy="933655"/>
          </a:xfrm>
        </p:grpSpPr>
        <p:sp>
          <p:nvSpPr>
            <p:cNvPr id="426" name="Google Shape;426;p8"/>
            <p:cNvSpPr/>
            <p:nvPr/>
          </p:nvSpPr>
          <p:spPr>
            <a:xfrm>
              <a:off x="317622" y="4003813"/>
              <a:ext cx="91581" cy="114345"/>
            </a:xfrm>
            <a:custGeom>
              <a:avLst/>
              <a:gdLst/>
              <a:ahLst/>
              <a:cxnLst/>
              <a:rect l="l" t="t" r="r" b="b"/>
              <a:pathLst>
                <a:path w="2084" h="2602" extrusionOk="0">
                  <a:moveTo>
                    <a:pt x="688" y="0"/>
                  </a:moveTo>
                  <a:cubicBezTo>
                    <a:pt x="328" y="0"/>
                    <a:pt x="1" y="379"/>
                    <a:pt x="201" y="1026"/>
                  </a:cubicBezTo>
                  <a:cubicBezTo>
                    <a:pt x="438" y="1797"/>
                    <a:pt x="1472" y="2405"/>
                    <a:pt x="2084" y="2601"/>
                  </a:cubicBezTo>
                  <a:cubicBezTo>
                    <a:pt x="2060" y="2375"/>
                    <a:pt x="2040" y="2145"/>
                    <a:pt x="2023" y="1915"/>
                  </a:cubicBezTo>
                  <a:cubicBezTo>
                    <a:pt x="1746" y="1273"/>
                    <a:pt x="1344" y="418"/>
                    <a:pt x="1084" y="168"/>
                  </a:cubicBezTo>
                  <a:cubicBezTo>
                    <a:pt x="965" y="54"/>
                    <a:pt x="824" y="0"/>
                    <a:pt x="6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8"/>
            <p:cNvSpPr/>
            <p:nvPr/>
          </p:nvSpPr>
          <p:spPr>
            <a:xfrm>
              <a:off x="440801" y="4042309"/>
              <a:ext cx="97031" cy="155565"/>
            </a:xfrm>
            <a:custGeom>
              <a:avLst/>
              <a:gdLst/>
              <a:ahLst/>
              <a:cxnLst/>
              <a:rect l="l" t="t" r="r" b="b"/>
              <a:pathLst>
                <a:path w="2208" h="3540" extrusionOk="0">
                  <a:moveTo>
                    <a:pt x="1702" y="0"/>
                  </a:moveTo>
                  <a:cubicBezTo>
                    <a:pt x="1282" y="0"/>
                    <a:pt x="653" y="806"/>
                    <a:pt x="389" y="1549"/>
                  </a:cubicBezTo>
                  <a:cubicBezTo>
                    <a:pt x="224" y="2013"/>
                    <a:pt x="92" y="2537"/>
                    <a:pt x="1" y="2952"/>
                  </a:cubicBezTo>
                  <a:cubicBezTo>
                    <a:pt x="41" y="3148"/>
                    <a:pt x="85" y="3344"/>
                    <a:pt x="129" y="3540"/>
                  </a:cubicBezTo>
                  <a:cubicBezTo>
                    <a:pt x="754" y="3125"/>
                    <a:pt x="1667" y="2120"/>
                    <a:pt x="1916" y="1431"/>
                  </a:cubicBezTo>
                  <a:cubicBezTo>
                    <a:pt x="2208" y="634"/>
                    <a:pt x="2150" y="43"/>
                    <a:pt x="1734" y="2"/>
                  </a:cubicBezTo>
                  <a:cubicBezTo>
                    <a:pt x="1723" y="1"/>
                    <a:pt x="1713" y="0"/>
                    <a:pt x="1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8"/>
            <p:cNvSpPr/>
            <p:nvPr/>
          </p:nvSpPr>
          <p:spPr>
            <a:xfrm>
              <a:off x="304350" y="4191285"/>
              <a:ext cx="144667" cy="109071"/>
            </a:xfrm>
            <a:custGeom>
              <a:avLst/>
              <a:gdLst/>
              <a:ahLst/>
              <a:cxnLst/>
              <a:rect l="l" t="t" r="r" b="b"/>
              <a:pathLst>
                <a:path w="3292" h="2482" extrusionOk="0">
                  <a:moveTo>
                    <a:pt x="575" y="1"/>
                  </a:moveTo>
                  <a:cubicBezTo>
                    <a:pt x="471" y="1"/>
                    <a:pt x="393" y="22"/>
                    <a:pt x="348" y="65"/>
                  </a:cubicBezTo>
                  <a:cubicBezTo>
                    <a:pt x="0" y="404"/>
                    <a:pt x="189" y="1336"/>
                    <a:pt x="1203" y="1901"/>
                  </a:cubicBezTo>
                  <a:cubicBezTo>
                    <a:pt x="1991" y="2340"/>
                    <a:pt x="2916" y="2451"/>
                    <a:pt x="3292" y="2481"/>
                  </a:cubicBezTo>
                  <a:cubicBezTo>
                    <a:pt x="3180" y="2154"/>
                    <a:pt x="3082" y="1826"/>
                    <a:pt x="2987" y="1495"/>
                  </a:cubicBezTo>
                  <a:cubicBezTo>
                    <a:pt x="2292" y="556"/>
                    <a:pt x="1104" y="1"/>
                    <a:pt x="5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8"/>
            <p:cNvSpPr/>
            <p:nvPr/>
          </p:nvSpPr>
          <p:spPr>
            <a:xfrm>
              <a:off x="507027" y="4204908"/>
              <a:ext cx="111884" cy="188700"/>
            </a:xfrm>
            <a:custGeom>
              <a:avLst/>
              <a:gdLst/>
              <a:ahLst/>
              <a:cxnLst/>
              <a:rect l="l" t="t" r="r" b="b"/>
              <a:pathLst>
                <a:path w="2546" h="4294" extrusionOk="0">
                  <a:moveTo>
                    <a:pt x="1792" y="0"/>
                  </a:moveTo>
                  <a:cubicBezTo>
                    <a:pt x="1287" y="0"/>
                    <a:pt x="754" y="628"/>
                    <a:pt x="389" y="1716"/>
                  </a:cubicBezTo>
                  <a:cubicBezTo>
                    <a:pt x="136" y="2480"/>
                    <a:pt x="38" y="3263"/>
                    <a:pt x="1" y="3804"/>
                  </a:cubicBezTo>
                  <a:cubicBezTo>
                    <a:pt x="75" y="3966"/>
                    <a:pt x="156" y="4132"/>
                    <a:pt x="238" y="4294"/>
                  </a:cubicBezTo>
                  <a:cubicBezTo>
                    <a:pt x="2546" y="2513"/>
                    <a:pt x="2356" y="245"/>
                    <a:pt x="2153" y="114"/>
                  </a:cubicBezTo>
                  <a:cubicBezTo>
                    <a:pt x="2036" y="37"/>
                    <a:pt x="1915" y="0"/>
                    <a:pt x="17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8"/>
            <p:cNvSpPr/>
            <p:nvPr/>
          </p:nvSpPr>
          <p:spPr>
            <a:xfrm>
              <a:off x="316699" y="4391765"/>
              <a:ext cx="234051" cy="117817"/>
            </a:xfrm>
            <a:custGeom>
              <a:avLst/>
              <a:gdLst/>
              <a:ahLst/>
              <a:cxnLst/>
              <a:rect l="l" t="t" r="r" b="b"/>
              <a:pathLst>
                <a:path w="5326" h="2681" extrusionOk="0">
                  <a:moveTo>
                    <a:pt x="764" y="0"/>
                  </a:moveTo>
                  <a:cubicBezTo>
                    <a:pt x="0" y="0"/>
                    <a:pt x="446" y="930"/>
                    <a:pt x="1074" y="1516"/>
                  </a:cubicBezTo>
                  <a:cubicBezTo>
                    <a:pt x="1680" y="2086"/>
                    <a:pt x="3818" y="2680"/>
                    <a:pt x="5176" y="2680"/>
                  </a:cubicBezTo>
                  <a:cubicBezTo>
                    <a:pt x="5227" y="2680"/>
                    <a:pt x="5277" y="2679"/>
                    <a:pt x="5325" y="2678"/>
                  </a:cubicBezTo>
                  <a:cubicBezTo>
                    <a:pt x="5230" y="2526"/>
                    <a:pt x="5133" y="2377"/>
                    <a:pt x="5041" y="2225"/>
                  </a:cubicBezTo>
                  <a:cubicBezTo>
                    <a:pt x="3970" y="1525"/>
                    <a:pt x="1838" y="184"/>
                    <a:pt x="1024" y="28"/>
                  </a:cubicBezTo>
                  <a:cubicBezTo>
                    <a:pt x="925" y="9"/>
                    <a:pt x="839" y="0"/>
                    <a:pt x="7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8"/>
            <p:cNvSpPr/>
            <p:nvPr/>
          </p:nvSpPr>
          <p:spPr>
            <a:xfrm>
              <a:off x="608629" y="4335822"/>
              <a:ext cx="114872" cy="219989"/>
            </a:xfrm>
            <a:custGeom>
              <a:avLst/>
              <a:gdLst/>
              <a:ahLst/>
              <a:cxnLst/>
              <a:rect l="l" t="t" r="r" b="b"/>
              <a:pathLst>
                <a:path w="2614" h="5006" extrusionOk="0">
                  <a:moveTo>
                    <a:pt x="2283" y="1"/>
                  </a:moveTo>
                  <a:cubicBezTo>
                    <a:pt x="1944" y="1"/>
                    <a:pt x="1332" y="587"/>
                    <a:pt x="923" y="1285"/>
                  </a:cubicBezTo>
                  <a:cubicBezTo>
                    <a:pt x="179" y="2549"/>
                    <a:pt x="24" y="3985"/>
                    <a:pt x="0" y="4755"/>
                  </a:cubicBezTo>
                  <a:cubicBezTo>
                    <a:pt x="61" y="4840"/>
                    <a:pt x="122" y="4921"/>
                    <a:pt x="183" y="5005"/>
                  </a:cubicBezTo>
                  <a:cubicBezTo>
                    <a:pt x="899" y="3775"/>
                    <a:pt x="2085" y="2450"/>
                    <a:pt x="2454" y="926"/>
                  </a:cubicBezTo>
                  <a:cubicBezTo>
                    <a:pt x="2613" y="262"/>
                    <a:pt x="2509" y="1"/>
                    <a:pt x="22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8"/>
            <p:cNvSpPr/>
            <p:nvPr/>
          </p:nvSpPr>
          <p:spPr>
            <a:xfrm>
              <a:off x="351240" y="4538675"/>
              <a:ext cx="297815" cy="104281"/>
            </a:xfrm>
            <a:custGeom>
              <a:avLst/>
              <a:gdLst/>
              <a:ahLst/>
              <a:cxnLst/>
              <a:rect l="l" t="t" r="r" b="b"/>
              <a:pathLst>
                <a:path w="6777" h="2373" extrusionOk="0">
                  <a:moveTo>
                    <a:pt x="721" y="1"/>
                  </a:moveTo>
                  <a:cubicBezTo>
                    <a:pt x="456" y="1"/>
                    <a:pt x="264" y="66"/>
                    <a:pt x="207" y="230"/>
                  </a:cubicBezTo>
                  <a:cubicBezTo>
                    <a:pt x="1" y="808"/>
                    <a:pt x="1555" y="1626"/>
                    <a:pt x="3569" y="2075"/>
                  </a:cubicBezTo>
                  <a:cubicBezTo>
                    <a:pt x="4660" y="2316"/>
                    <a:pt x="5634" y="2373"/>
                    <a:pt x="6299" y="2373"/>
                  </a:cubicBezTo>
                  <a:cubicBezTo>
                    <a:pt x="6483" y="2373"/>
                    <a:pt x="6644" y="2368"/>
                    <a:pt x="6776" y="2362"/>
                  </a:cubicBezTo>
                  <a:cubicBezTo>
                    <a:pt x="6699" y="2272"/>
                    <a:pt x="6624" y="2180"/>
                    <a:pt x="6547" y="2089"/>
                  </a:cubicBezTo>
                  <a:cubicBezTo>
                    <a:pt x="5547" y="1714"/>
                    <a:pt x="3691" y="1011"/>
                    <a:pt x="3103" y="714"/>
                  </a:cubicBezTo>
                  <a:cubicBezTo>
                    <a:pt x="2513" y="416"/>
                    <a:pt x="1387" y="1"/>
                    <a:pt x="7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8"/>
            <p:cNvSpPr/>
            <p:nvPr/>
          </p:nvSpPr>
          <p:spPr>
            <a:xfrm>
              <a:off x="734094" y="4511736"/>
              <a:ext cx="128495" cy="193885"/>
            </a:xfrm>
            <a:custGeom>
              <a:avLst/>
              <a:gdLst/>
              <a:ahLst/>
              <a:cxnLst/>
              <a:rect l="l" t="t" r="r" b="b"/>
              <a:pathLst>
                <a:path w="2924" h="4412" extrusionOk="0">
                  <a:moveTo>
                    <a:pt x="2220" y="1"/>
                  </a:moveTo>
                  <a:cubicBezTo>
                    <a:pt x="1691" y="1"/>
                    <a:pt x="820" y="789"/>
                    <a:pt x="447" y="1661"/>
                  </a:cubicBezTo>
                  <a:cubicBezTo>
                    <a:pt x="85" y="2503"/>
                    <a:pt x="1" y="3510"/>
                    <a:pt x="21" y="4196"/>
                  </a:cubicBezTo>
                  <a:cubicBezTo>
                    <a:pt x="88" y="4270"/>
                    <a:pt x="157" y="4341"/>
                    <a:pt x="224" y="4412"/>
                  </a:cubicBezTo>
                  <a:cubicBezTo>
                    <a:pt x="491" y="3912"/>
                    <a:pt x="1041" y="2902"/>
                    <a:pt x="1457" y="2293"/>
                  </a:cubicBezTo>
                  <a:cubicBezTo>
                    <a:pt x="2160" y="1266"/>
                    <a:pt x="2924" y="712"/>
                    <a:pt x="2542" y="161"/>
                  </a:cubicBezTo>
                  <a:cubicBezTo>
                    <a:pt x="2465" y="50"/>
                    <a:pt x="2353" y="1"/>
                    <a:pt x="22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8"/>
            <p:cNvSpPr/>
            <p:nvPr/>
          </p:nvSpPr>
          <p:spPr>
            <a:xfrm>
              <a:off x="436055" y="4691561"/>
              <a:ext cx="329895" cy="87143"/>
            </a:xfrm>
            <a:custGeom>
              <a:avLst/>
              <a:gdLst/>
              <a:ahLst/>
              <a:cxnLst/>
              <a:rect l="l" t="t" r="r" b="b"/>
              <a:pathLst>
                <a:path w="7507" h="1983" extrusionOk="0">
                  <a:moveTo>
                    <a:pt x="1488" y="1"/>
                  </a:moveTo>
                  <a:cubicBezTo>
                    <a:pt x="721" y="1"/>
                    <a:pt x="209" y="211"/>
                    <a:pt x="129" y="550"/>
                  </a:cubicBezTo>
                  <a:cubicBezTo>
                    <a:pt x="0" y="1104"/>
                    <a:pt x="1288" y="1550"/>
                    <a:pt x="3715" y="1878"/>
                  </a:cubicBezTo>
                  <a:cubicBezTo>
                    <a:pt x="4269" y="1953"/>
                    <a:pt x="4787" y="1982"/>
                    <a:pt x="5256" y="1982"/>
                  </a:cubicBezTo>
                  <a:cubicBezTo>
                    <a:pt x="6280" y="1982"/>
                    <a:pt x="7072" y="1844"/>
                    <a:pt x="7506" y="1746"/>
                  </a:cubicBezTo>
                  <a:cubicBezTo>
                    <a:pt x="7449" y="1692"/>
                    <a:pt x="7391" y="1634"/>
                    <a:pt x="7333" y="1580"/>
                  </a:cubicBezTo>
                  <a:cubicBezTo>
                    <a:pt x="6303" y="1364"/>
                    <a:pt x="4596" y="681"/>
                    <a:pt x="3214" y="276"/>
                  </a:cubicBezTo>
                  <a:cubicBezTo>
                    <a:pt x="2566" y="86"/>
                    <a:pt x="1975" y="1"/>
                    <a:pt x="14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8"/>
            <p:cNvSpPr/>
            <p:nvPr/>
          </p:nvSpPr>
          <p:spPr>
            <a:xfrm>
              <a:off x="402349" y="3911000"/>
              <a:ext cx="483395" cy="933655"/>
            </a:xfrm>
            <a:custGeom>
              <a:avLst/>
              <a:gdLst/>
              <a:ahLst/>
              <a:cxnLst/>
              <a:rect l="l" t="t" r="r" b="b"/>
              <a:pathLst>
                <a:path w="11000" h="21246" extrusionOk="0">
                  <a:moveTo>
                    <a:pt x="638" y="0"/>
                  </a:moveTo>
                  <a:cubicBezTo>
                    <a:pt x="624" y="0"/>
                    <a:pt x="609" y="10"/>
                    <a:pt x="598" y="33"/>
                  </a:cubicBezTo>
                  <a:cubicBezTo>
                    <a:pt x="71" y="1216"/>
                    <a:pt x="1" y="2655"/>
                    <a:pt x="95" y="4027"/>
                  </a:cubicBezTo>
                  <a:cubicBezTo>
                    <a:pt x="112" y="4257"/>
                    <a:pt x="132" y="4487"/>
                    <a:pt x="156" y="4713"/>
                  </a:cubicBezTo>
                  <a:cubicBezTo>
                    <a:pt x="193" y="5058"/>
                    <a:pt x="237" y="5396"/>
                    <a:pt x="285" y="5717"/>
                  </a:cubicBezTo>
                  <a:cubicBezTo>
                    <a:pt x="392" y="6443"/>
                    <a:pt x="558" y="7164"/>
                    <a:pt x="757" y="7873"/>
                  </a:cubicBezTo>
                  <a:cubicBezTo>
                    <a:pt x="852" y="8204"/>
                    <a:pt x="950" y="8532"/>
                    <a:pt x="1062" y="8859"/>
                  </a:cubicBezTo>
                  <a:cubicBezTo>
                    <a:pt x="1423" y="9918"/>
                    <a:pt x="1873" y="10948"/>
                    <a:pt x="2386" y="11928"/>
                  </a:cubicBezTo>
                  <a:cubicBezTo>
                    <a:pt x="2609" y="12347"/>
                    <a:pt x="2846" y="12760"/>
                    <a:pt x="3092" y="13165"/>
                  </a:cubicBezTo>
                  <a:cubicBezTo>
                    <a:pt x="3184" y="13317"/>
                    <a:pt x="3281" y="13466"/>
                    <a:pt x="3376" y="13618"/>
                  </a:cubicBezTo>
                  <a:cubicBezTo>
                    <a:pt x="3988" y="14577"/>
                    <a:pt x="4664" y="15494"/>
                    <a:pt x="5384" y="16372"/>
                  </a:cubicBezTo>
                  <a:cubicBezTo>
                    <a:pt x="5461" y="16463"/>
                    <a:pt x="5536" y="16555"/>
                    <a:pt x="5613" y="16645"/>
                  </a:cubicBezTo>
                  <a:cubicBezTo>
                    <a:pt x="5745" y="16804"/>
                    <a:pt x="5873" y="16967"/>
                    <a:pt x="6009" y="17119"/>
                  </a:cubicBezTo>
                  <a:cubicBezTo>
                    <a:pt x="6675" y="17882"/>
                    <a:pt x="7367" y="18640"/>
                    <a:pt x="8100" y="19342"/>
                  </a:cubicBezTo>
                  <a:cubicBezTo>
                    <a:pt x="8158" y="19396"/>
                    <a:pt x="8216" y="19454"/>
                    <a:pt x="8273" y="19508"/>
                  </a:cubicBezTo>
                  <a:cubicBezTo>
                    <a:pt x="8337" y="19565"/>
                    <a:pt x="8401" y="19630"/>
                    <a:pt x="8465" y="19691"/>
                  </a:cubicBezTo>
                  <a:cubicBezTo>
                    <a:pt x="9094" y="20262"/>
                    <a:pt x="9844" y="21059"/>
                    <a:pt x="10702" y="21241"/>
                  </a:cubicBezTo>
                  <a:cubicBezTo>
                    <a:pt x="10714" y="21244"/>
                    <a:pt x="10727" y="21245"/>
                    <a:pt x="10741" y="21245"/>
                  </a:cubicBezTo>
                  <a:cubicBezTo>
                    <a:pt x="10857" y="21245"/>
                    <a:pt x="10999" y="21156"/>
                    <a:pt x="10902" y="21029"/>
                  </a:cubicBezTo>
                  <a:cubicBezTo>
                    <a:pt x="10435" y="20421"/>
                    <a:pt x="9746" y="19967"/>
                    <a:pt x="9178" y="19457"/>
                  </a:cubicBezTo>
                  <a:cubicBezTo>
                    <a:pt x="8688" y="19022"/>
                    <a:pt x="8225" y="18555"/>
                    <a:pt x="7773" y="18082"/>
                  </a:cubicBezTo>
                  <a:cubicBezTo>
                    <a:pt x="7706" y="18011"/>
                    <a:pt x="7637" y="17940"/>
                    <a:pt x="7570" y="17866"/>
                  </a:cubicBezTo>
                  <a:cubicBezTo>
                    <a:pt x="7300" y="17578"/>
                    <a:pt x="7032" y="17288"/>
                    <a:pt x="6769" y="16997"/>
                  </a:cubicBezTo>
                  <a:cubicBezTo>
                    <a:pt x="6100" y="16254"/>
                    <a:pt x="5471" y="15477"/>
                    <a:pt x="4877" y="14672"/>
                  </a:cubicBezTo>
                  <a:cubicBezTo>
                    <a:pt x="4816" y="14588"/>
                    <a:pt x="4755" y="14507"/>
                    <a:pt x="4694" y="14422"/>
                  </a:cubicBezTo>
                  <a:cubicBezTo>
                    <a:pt x="4086" y="13577"/>
                    <a:pt x="3525" y="12696"/>
                    <a:pt x="3028" y="11779"/>
                  </a:cubicBezTo>
                  <a:cubicBezTo>
                    <a:pt x="2886" y="11516"/>
                    <a:pt x="2751" y="11249"/>
                    <a:pt x="2620" y="10982"/>
                  </a:cubicBezTo>
                  <a:cubicBezTo>
                    <a:pt x="2538" y="10820"/>
                    <a:pt x="2457" y="10654"/>
                    <a:pt x="2383" y="10492"/>
                  </a:cubicBezTo>
                  <a:cubicBezTo>
                    <a:pt x="1788" y="9208"/>
                    <a:pt x="1322" y="7883"/>
                    <a:pt x="1004" y="6528"/>
                  </a:cubicBezTo>
                  <a:cubicBezTo>
                    <a:pt x="960" y="6332"/>
                    <a:pt x="916" y="6136"/>
                    <a:pt x="876" y="5940"/>
                  </a:cubicBezTo>
                  <a:cubicBezTo>
                    <a:pt x="497" y="4038"/>
                    <a:pt x="416" y="2081"/>
                    <a:pt x="706" y="100"/>
                  </a:cubicBezTo>
                  <a:cubicBezTo>
                    <a:pt x="714" y="57"/>
                    <a:pt x="675" y="0"/>
                    <a:pt x="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6" name="Google Shape;436;p8"/>
          <p:cNvSpPr/>
          <p:nvPr/>
        </p:nvSpPr>
        <p:spPr>
          <a:xfrm flipH="1">
            <a:off x="3245187" y="415883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p8"/>
          <p:cNvSpPr/>
          <p:nvPr/>
        </p:nvSpPr>
        <p:spPr>
          <a:xfrm>
            <a:off x="767532" y="3468709"/>
            <a:ext cx="233011" cy="269666"/>
          </a:xfrm>
          <a:custGeom>
            <a:avLst/>
            <a:gdLst/>
            <a:ahLst/>
            <a:cxnLst/>
            <a:rect l="l" t="t" r="r" b="b"/>
            <a:pathLst>
              <a:path w="3884" h="4495" extrusionOk="0">
                <a:moveTo>
                  <a:pt x="1723" y="1"/>
                </a:moveTo>
                <a:cubicBezTo>
                  <a:pt x="1699" y="1"/>
                  <a:pt x="1673" y="4"/>
                  <a:pt x="1647" y="13"/>
                </a:cubicBezTo>
                <a:cubicBezTo>
                  <a:pt x="1373" y="97"/>
                  <a:pt x="1603" y="800"/>
                  <a:pt x="1197" y="1530"/>
                </a:cubicBezTo>
                <a:cubicBezTo>
                  <a:pt x="792" y="2257"/>
                  <a:pt x="1" y="2311"/>
                  <a:pt x="35" y="2588"/>
                </a:cubicBezTo>
                <a:cubicBezTo>
                  <a:pt x="72" y="2865"/>
                  <a:pt x="1180" y="2588"/>
                  <a:pt x="1525" y="3176"/>
                </a:cubicBezTo>
                <a:cubicBezTo>
                  <a:pt x="1865" y="3754"/>
                  <a:pt x="1905" y="4495"/>
                  <a:pt x="2135" y="4495"/>
                </a:cubicBezTo>
                <a:cubicBezTo>
                  <a:pt x="2140" y="4495"/>
                  <a:pt x="2145" y="4494"/>
                  <a:pt x="2150" y="4494"/>
                </a:cubicBezTo>
                <a:cubicBezTo>
                  <a:pt x="2394" y="4460"/>
                  <a:pt x="2255" y="3108"/>
                  <a:pt x="2809" y="2760"/>
                </a:cubicBezTo>
                <a:cubicBezTo>
                  <a:pt x="3364" y="2416"/>
                  <a:pt x="3883" y="2463"/>
                  <a:pt x="3850" y="2135"/>
                </a:cubicBezTo>
                <a:cubicBezTo>
                  <a:pt x="3816" y="1804"/>
                  <a:pt x="2732" y="1790"/>
                  <a:pt x="2454" y="1374"/>
                </a:cubicBezTo>
                <a:cubicBezTo>
                  <a:pt x="2193" y="984"/>
                  <a:pt x="2109" y="1"/>
                  <a:pt x="172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38" name="Google Shape;438;p8"/>
          <p:cNvGrpSpPr/>
          <p:nvPr/>
        </p:nvGrpSpPr>
        <p:grpSpPr>
          <a:xfrm>
            <a:off x="110888" y="3351076"/>
            <a:ext cx="1676958" cy="1926059"/>
            <a:chOff x="864897" y="3657567"/>
            <a:chExt cx="1174669" cy="1298583"/>
          </a:xfrm>
        </p:grpSpPr>
        <p:sp>
          <p:nvSpPr>
            <p:cNvPr id="439" name="Google Shape;439;p8"/>
            <p:cNvSpPr/>
            <p:nvPr/>
          </p:nvSpPr>
          <p:spPr>
            <a:xfrm>
              <a:off x="1161146" y="4272967"/>
              <a:ext cx="143835" cy="79815"/>
            </a:xfrm>
            <a:custGeom>
              <a:avLst/>
              <a:gdLst/>
              <a:ahLst/>
              <a:cxnLst/>
              <a:rect l="l" t="t" r="r" b="b"/>
              <a:pathLst>
                <a:path w="2914" h="1617" extrusionOk="0">
                  <a:moveTo>
                    <a:pt x="1735" y="0"/>
                  </a:moveTo>
                  <a:cubicBezTo>
                    <a:pt x="1092" y="0"/>
                    <a:pt x="386" y="324"/>
                    <a:pt x="98" y="922"/>
                  </a:cubicBezTo>
                  <a:cubicBezTo>
                    <a:pt x="0" y="1129"/>
                    <a:pt x="34" y="1413"/>
                    <a:pt x="226" y="1531"/>
                  </a:cubicBezTo>
                  <a:cubicBezTo>
                    <a:pt x="312" y="1582"/>
                    <a:pt x="409" y="1599"/>
                    <a:pt x="507" y="1608"/>
                  </a:cubicBezTo>
                  <a:cubicBezTo>
                    <a:pt x="556" y="1614"/>
                    <a:pt x="614" y="1617"/>
                    <a:pt x="680" y="1617"/>
                  </a:cubicBezTo>
                  <a:cubicBezTo>
                    <a:pt x="1376" y="1617"/>
                    <a:pt x="2914" y="1300"/>
                    <a:pt x="2818" y="466"/>
                  </a:cubicBezTo>
                  <a:cubicBezTo>
                    <a:pt x="2775" y="81"/>
                    <a:pt x="2035" y="3"/>
                    <a:pt x="1754" y="0"/>
                  </a:cubicBezTo>
                  <a:cubicBezTo>
                    <a:pt x="1748" y="0"/>
                    <a:pt x="1742" y="0"/>
                    <a:pt x="17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8"/>
            <p:cNvSpPr/>
            <p:nvPr/>
          </p:nvSpPr>
          <p:spPr>
            <a:xfrm>
              <a:off x="1228372" y="4372918"/>
              <a:ext cx="90773" cy="48620"/>
            </a:xfrm>
            <a:custGeom>
              <a:avLst/>
              <a:gdLst/>
              <a:ahLst/>
              <a:cxnLst/>
              <a:rect l="l" t="t" r="r" b="b"/>
              <a:pathLst>
                <a:path w="1839" h="985" extrusionOk="0">
                  <a:moveTo>
                    <a:pt x="1349" y="0"/>
                  </a:moveTo>
                  <a:cubicBezTo>
                    <a:pt x="1004" y="0"/>
                    <a:pt x="568" y="168"/>
                    <a:pt x="405" y="283"/>
                  </a:cubicBezTo>
                  <a:cubicBezTo>
                    <a:pt x="254" y="394"/>
                    <a:pt x="162" y="493"/>
                    <a:pt x="126" y="577"/>
                  </a:cubicBezTo>
                  <a:cubicBezTo>
                    <a:pt x="1" y="846"/>
                    <a:pt x="379" y="985"/>
                    <a:pt x="785" y="985"/>
                  </a:cubicBezTo>
                  <a:cubicBezTo>
                    <a:pt x="987" y="985"/>
                    <a:pt x="1195" y="951"/>
                    <a:pt x="1352" y="881"/>
                  </a:cubicBezTo>
                  <a:cubicBezTo>
                    <a:pt x="1585" y="780"/>
                    <a:pt x="1838" y="587"/>
                    <a:pt x="1815" y="330"/>
                  </a:cubicBezTo>
                  <a:cubicBezTo>
                    <a:pt x="1791" y="84"/>
                    <a:pt x="1593" y="0"/>
                    <a:pt x="1349" y="0"/>
                  </a:cubicBezTo>
                  <a:close/>
                </a:path>
              </a:pathLst>
            </a:custGeom>
            <a:solidFill>
              <a:srgbClr val="C3E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8"/>
            <p:cNvSpPr/>
            <p:nvPr/>
          </p:nvSpPr>
          <p:spPr>
            <a:xfrm>
              <a:off x="1119636" y="4374398"/>
              <a:ext cx="74879" cy="40771"/>
            </a:xfrm>
            <a:custGeom>
              <a:avLst/>
              <a:gdLst/>
              <a:ahLst/>
              <a:cxnLst/>
              <a:rect l="l" t="t" r="r" b="b"/>
              <a:pathLst>
                <a:path w="1517" h="826" extrusionOk="0">
                  <a:moveTo>
                    <a:pt x="561" y="1"/>
                  </a:moveTo>
                  <a:cubicBezTo>
                    <a:pt x="275" y="1"/>
                    <a:pt x="1" y="126"/>
                    <a:pt x="17" y="436"/>
                  </a:cubicBezTo>
                  <a:cubicBezTo>
                    <a:pt x="31" y="711"/>
                    <a:pt x="302" y="825"/>
                    <a:pt x="587" y="825"/>
                  </a:cubicBezTo>
                  <a:cubicBezTo>
                    <a:pt x="1035" y="825"/>
                    <a:pt x="1516" y="542"/>
                    <a:pt x="1078" y="162"/>
                  </a:cubicBezTo>
                  <a:cubicBezTo>
                    <a:pt x="962" y="61"/>
                    <a:pt x="759" y="1"/>
                    <a:pt x="561" y="1"/>
                  </a:cubicBezTo>
                  <a:close/>
                </a:path>
              </a:pathLst>
            </a:custGeom>
            <a:solidFill>
              <a:srgbClr val="C3E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8"/>
            <p:cNvSpPr/>
            <p:nvPr/>
          </p:nvSpPr>
          <p:spPr>
            <a:xfrm>
              <a:off x="864897" y="3657567"/>
              <a:ext cx="1174669" cy="1283163"/>
            </a:xfrm>
            <a:custGeom>
              <a:avLst/>
              <a:gdLst/>
              <a:ahLst/>
              <a:cxnLst/>
              <a:rect l="l" t="t" r="r" b="b"/>
              <a:pathLst>
                <a:path w="23798" h="25996" extrusionOk="0">
                  <a:moveTo>
                    <a:pt x="17992" y="1340"/>
                  </a:moveTo>
                  <a:cubicBezTo>
                    <a:pt x="18272" y="1340"/>
                    <a:pt x="18503" y="1570"/>
                    <a:pt x="18503" y="1850"/>
                  </a:cubicBezTo>
                  <a:cubicBezTo>
                    <a:pt x="18503" y="2134"/>
                    <a:pt x="18272" y="2360"/>
                    <a:pt x="17992" y="2360"/>
                  </a:cubicBezTo>
                  <a:cubicBezTo>
                    <a:pt x="17709" y="2360"/>
                    <a:pt x="17481" y="2134"/>
                    <a:pt x="17481" y="1850"/>
                  </a:cubicBezTo>
                  <a:cubicBezTo>
                    <a:pt x="17481" y="1570"/>
                    <a:pt x="17709" y="1340"/>
                    <a:pt x="17992" y="1340"/>
                  </a:cubicBezTo>
                  <a:close/>
                  <a:moveTo>
                    <a:pt x="7737" y="12468"/>
                  </a:moveTo>
                  <a:cubicBezTo>
                    <a:pt x="7744" y="12468"/>
                    <a:pt x="7750" y="12468"/>
                    <a:pt x="7756" y="12468"/>
                  </a:cubicBezTo>
                  <a:cubicBezTo>
                    <a:pt x="8037" y="12471"/>
                    <a:pt x="8777" y="12549"/>
                    <a:pt x="8820" y="12934"/>
                  </a:cubicBezTo>
                  <a:cubicBezTo>
                    <a:pt x="8916" y="13768"/>
                    <a:pt x="7378" y="14085"/>
                    <a:pt x="6682" y="14085"/>
                  </a:cubicBezTo>
                  <a:cubicBezTo>
                    <a:pt x="6616" y="14085"/>
                    <a:pt x="6558" y="14082"/>
                    <a:pt x="6509" y="14076"/>
                  </a:cubicBezTo>
                  <a:cubicBezTo>
                    <a:pt x="6411" y="14067"/>
                    <a:pt x="6314" y="14050"/>
                    <a:pt x="6228" y="13999"/>
                  </a:cubicBezTo>
                  <a:cubicBezTo>
                    <a:pt x="6036" y="13881"/>
                    <a:pt x="6002" y="13597"/>
                    <a:pt x="6100" y="13390"/>
                  </a:cubicBezTo>
                  <a:cubicBezTo>
                    <a:pt x="6388" y="12792"/>
                    <a:pt x="7094" y="12468"/>
                    <a:pt x="7737" y="12468"/>
                  </a:cubicBezTo>
                  <a:close/>
                  <a:moveTo>
                    <a:pt x="5722" y="14524"/>
                  </a:moveTo>
                  <a:cubicBezTo>
                    <a:pt x="5920" y="14524"/>
                    <a:pt x="6123" y="14584"/>
                    <a:pt x="6239" y="14685"/>
                  </a:cubicBezTo>
                  <a:cubicBezTo>
                    <a:pt x="6677" y="15065"/>
                    <a:pt x="6196" y="15348"/>
                    <a:pt x="5748" y="15348"/>
                  </a:cubicBezTo>
                  <a:cubicBezTo>
                    <a:pt x="5463" y="15348"/>
                    <a:pt x="5192" y="15234"/>
                    <a:pt x="5178" y="14959"/>
                  </a:cubicBezTo>
                  <a:cubicBezTo>
                    <a:pt x="5162" y="14649"/>
                    <a:pt x="5436" y="14524"/>
                    <a:pt x="5722" y="14524"/>
                  </a:cubicBezTo>
                  <a:close/>
                  <a:moveTo>
                    <a:pt x="8713" y="14493"/>
                  </a:moveTo>
                  <a:cubicBezTo>
                    <a:pt x="8957" y="14493"/>
                    <a:pt x="9155" y="14577"/>
                    <a:pt x="9179" y="14823"/>
                  </a:cubicBezTo>
                  <a:cubicBezTo>
                    <a:pt x="9202" y="15080"/>
                    <a:pt x="8949" y="15273"/>
                    <a:pt x="8716" y="15374"/>
                  </a:cubicBezTo>
                  <a:cubicBezTo>
                    <a:pt x="8559" y="15444"/>
                    <a:pt x="8351" y="15478"/>
                    <a:pt x="8149" y="15478"/>
                  </a:cubicBezTo>
                  <a:cubicBezTo>
                    <a:pt x="7743" y="15478"/>
                    <a:pt x="7365" y="15339"/>
                    <a:pt x="7490" y="15070"/>
                  </a:cubicBezTo>
                  <a:cubicBezTo>
                    <a:pt x="7526" y="14986"/>
                    <a:pt x="7618" y="14887"/>
                    <a:pt x="7769" y="14776"/>
                  </a:cubicBezTo>
                  <a:cubicBezTo>
                    <a:pt x="7932" y="14661"/>
                    <a:pt x="8368" y="14493"/>
                    <a:pt x="8713" y="14493"/>
                  </a:cubicBezTo>
                  <a:close/>
                  <a:moveTo>
                    <a:pt x="16922" y="0"/>
                  </a:moveTo>
                  <a:cubicBezTo>
                    <a:pt x="16521" y="0"/>
                    <a:pt x="16147" y="114"/>
                    <a:pt x="15748" y="367"/>
                  </a:cubicBezTo>
                  <a:cubicBezTo>
                    <a:pt x="14870" y="917"/>
                    <a:pt x="14582" y="1995"/>
                    <a:pt x="14893" y="4865"/>
                  </a:cubicBezTo>
                  <a:cubicBezTo>
                    <a:pt x="15204" y="7737"/>
                    <a:pt x="15593" y="9829"/>
                    <a:pt x="15282" y="12002"/>
                  </a:cubicBezTo>
                  <a:cubicBezTo>
                    <a:pt x="15113" y="13183"/>
                    <a:pt x="14485" y="13631"/>
                    <a:pt x="13710" y="13631"/>
                  </a:cubicBezTo>
                  <a:cubicBezTo>
                    <a:pt x="13060" y="13631"/>
                    <a:pt x="12306" y="13316"/>
                    <a:pt x="11632" y="12857"/>
                  </a:cubicBezTo>
                  <a:cubicBezTo>
                    <a:pt x="10567" y="12129"/>
                    <a:pt x="9632" y="11565"/>
                    <a:pt x="8381" y="11565"/>
                  </a:cubicBezTo>
                  <a:cubicBezTo>
                    <a:pt x="7894" y="11565"/>
                    <a:pt x="7358" y="11651"/>
                    <a:pt x="6749" y="11846"/>
                  </a:cubicBezTo>
                  <a:cubicBezTo>
                    <a:pt x="5566" y="12227"/>
                    <a:pt x="4958" y="12493"/>
                    <a:pt x="4462" y="12493"/>
                  </a:cubicBezTo>
                  <a:cubicBezTo>
                    <a:pt x="4047" y="12493"/>
                    <a:pt x="3710" y="12307"/>
                    <a:pt x="3181" y="11846"/>
                  </a:cubicBezTo>
                  <a:cubicBezTo>
                    <a:pt x="2015" y="10840"/>
                    <a:pt x="2170" y="9444"/>
                    <a:pt x="1707" y="9210"/>
                  </a:cubicBezTo>
                  <a:cubicBezTo>
                    <a:pt x="1646" y="9180"/>
                    <a:pt x="1577" y="9163"/>
                    <a:pt x="1502" y="9163"/>
                  </a:cubicBezTo>
                  <a:cubicBezTo>
                    <a:pt x="1010" y="9163"/>
                    <a:pt x="288" y="9918"/>
                    <a:pt x="153" y="12546"/>
                  </a:cubicBezTo>
                  <a:cubicBezTo>
                    <a:pt x="0" y="15570"/>
                    <a:pt x="1785" y="16888"/>
                    <a:pt x="2092" y="17743"/>
                  </a:cubicBezTo>
                  <a:cubicBezTo>
                    <a:pt x="2404" y="18595"/>
                    <a:pt x="609" y="20274"/>
                    <a:pt x="774" y="21079"/>
                  </a:cubicBezTo>
                  <a:cubicBezTo>
                    <a:pt x="810" y="21249"/>
                    <a:pt x="1053" y="21355"/>
                    <a:pt x="1439" y="21355"/>
                  </a:cubicBezTo>
                  <a:cubicBezTo>
                    <a:pt x="1822" y="21355"/>
                    <a:pt x="2347" y="21250"/>
                    <a:pt x="2948" y="21001"/>
                  </a:cubicBezTo>
                  <a:cubicBezTo>
                    <a:pt x="4181" y="20487"/>
                    <a:pt x="4884" y="20048"/>
                    <a:pt x="4884" y="20048"/>
                  </a:cubicBezTo>
                  <a:cubicBezTo>
                    <a:pt x="5949" y="21011"/>
                    <a:pt x="7307" y="21653"/>
                    <a:pt x="8753" y="21998"/>
                  </a:cubicBezTo>
                  <a:cubicBezTo>
                    <a:pt x="8618" y="21085"/>
                    <a:pt x="8669" y="20132"/>
                    <a:pt x="9081" y="19295"/>
                  </a:cubicBezTo>
                  <a:cubicBezTo>
                    <a:pt x="9442" y="18568"/>
                    <a:pt x="10082" y="17721"/>
                    <a:pt x="10956" y="17721"/>
                  </a:cubicBezTo>
                  <a:cubicBezTo>
                    <a:pt x="10980" y="17721"/>
                    <a:pt x="11005" y="17721"/>
                    <a:pt x="11030" y="17723"/>
                  </a:cubicBezTo>
                  <a:cubicBezTo>
                    <a:pt x="11051" y="17723"/>
                    <a:pt x="11061" y="17743"/>
                    <a:pt x="11068" y="17767"/>
                  </a:cubicBezTo>
                  <a:cubicBezTo>
                    <a:pt x="11078" y="17797"/>
                    <a:pt x="11074" y="17835"/>
                    <a:pt x="11048" y="17841"/>
                  </a:cubicBezTo>
                  <a:cubicBezTo>
                    <a:pt x="10848" y="17899"/>
                    <a:pt x="10669" y="17980"/>
                    <a:pt x="10503" y="18078"/>
                  </a:cubicBezTo>
                  <a:cubicBezTo>
                    <a:pt x="10115" y="18304"/>
                    <a:pt x="9807" y="18625"/>
                    <a:pt x="9574" y="19000"/>
                  </a:cubicBezTo>
                  <a:cubicBezTo>
                    <a:pt x="9034" y="19866"/>
                    <a:pt x="8872" y="21018"/>
                    <a:pt x="8996" y="21981"/>
                  </a:cubicBezTo>
                  <a:cubicBezTo>
                    <a:pt x="9000" y="22007"/>
                    <a:pt x="9003" y="22032"/>
                    <a:pt x="9006" y="22055"/>
                  </a:cubicBezTo>
                  <a:cubicBezTo>
                    <a:pt x="9132" y="22873"/>
                    <a:pt x="9510" y="23565"/>
                    <a:pt x="9683" y="24359"/>
                  </a:cubicBezTo>
                  <a:cubicBezTo>
                    <a:pt x="9736" y="24600"/>
                    <a:pt x="9706" y="24857"/>
                    <a:pt x="9753" y="25097"/>
                  </a:cubicBezTo>
                  <a:cubicBezTo>
                    <a:pt x="9857" y="25625"/>
                    <a:pt x="10152" y="25936"/>
                    <a:pt x="10546" y="25936"/>
                  </a:cubicBezTo>
                  <a:cubicBezTo>
                    <a:pt x="10702" y="25936"/>
                    <a:pt x="10873" y="25888"/>
                    <a:pt x="11054" y="25786"/>
                  </a:cubicBezTo>
                  <a:cubicBezTo>
                    <a:pt x="11059" y="25783"/>
                    <a:pt x="11064" y="25782"/>
                    <a:pt x="11069" y="25782"/>
                  </a:cubicBezTo>
                  <a:cubicBezTo>
                    <a:pt x="11104" y="25782"/>
                    <a:pt x="11109" y="25870"/>
                    <a:pt x="11085" y="25891"/>
                  </a:cubicBezTo>
                  <a:cubicBezTo>
                    <a:pt x="11048" y="25928"/>
                    <a:pt x="11007" y="25961"/>
                    <a:pt x="10966" y="25995"/>
                  </a:cubicBezTo>
                  <a:cubicBezTo>
                    <a:pt x="11497" y="25610"/>
                    <a:pt x="12122" y="24866"/>
                    <a:pt x="12606" y="23863"/>
                  </a:cubicBezTo>
                  <a:cubicBezTo>
                    <a:pt x="12602" y="23857"/>
                    <a:pt x="12599" y="23849"/>
                    <a:pt x="12599" y="23843"/>
                  </a:cubicBezTo>
                  <a:cubicBezTo>
                    <a:pt x="12754" y="23292"/>
                    <a:pt x="12913" y="22714"/>
                    <a:pt x="13018" y="22136"/>
                  </a:cubicBezTo>
                  <a:cubicBezTo>
                    <a:pt x="13052" y="21940"/>
                    <a:pt x="13082" y="21741"/>
                    <a:pt x="13102" y="21545"/>
                  </a:cubicBezTo>
                  <a:cubicBezTo>
                    <a:pt x="13146" y="21123"/>
                    <a:pt x="13092" y="20697"/>
                    <a:pt x="13139" y="20278"/>
                  </a:cubicBezTo>
                  <a:cubicBezTo>
                    <a:pt x="13139" y="20272"/>
                    <a:pt x="13147" y="20263"/>
                    <a:pt x="13154" y="20263"/>
                  </a:cubicBezTo>
                  <a:cubicBezTo>
                    <a:pt x="13154" y="20263"/>
                    <a:pt x="13155" y="20263"/>
                    <a:pt x="13156" y="20264"/>
                  </a:cubicBezTo>
                  <a:cubicBezTo>
                    <a:pt x="13156" y="20264"/>
                    <a:pt x="13159" y="20264"/>
                    <a:pt x="13159" y="20268"/>
                  </a:cubicBezTo>
                  <a:cubicBezTo>
                    <a:pt x="13271" y="20876"/>
                    <a:pt x="13322" y="21494"/>
                    <a:pt x="13254" y="22099"/>
                  </a:cubicBezTo>
                  <a:cubicBezTo>
                    <a:pt x="14424" y="21870"/>
                    <a:pt x="15519" y="21437"/>
                    <a:pt x="16434" y="20808"/>
                  </a:cubicBezTo>
                  <a:cubicBezTo>
                    <a:pt x="17214" y="21550"/>
                    <a:pt x="18291" y="21941"/>
                    <a:pt x="19520" y="21941"/>
                  </a:cubicBezTo>
                  <a:cubicBezTo>
                    <a:pt x="19831" y="21941"/>
                    <a:pt x="20151" y="21916"/>
                    <a:pt x="20479" y="21866"/>
                  </a:cubicBezTo>
                  <a:cubicBezTo>
                    <a:pt x="20910" y="21798"/>
                    <a:pt x="21265" y="21772"/>
                    <a:pt x="21562" y="21772"/>
                  </a:cubicBezTo>
                  <a:cubicBezTo>
                    <a:pt x="22562" y="21772"/>
                    <a:pt x="22888" y="22069"/>
                    <a:pt x="23182" y="22069"/>
                  </a:cubicBezTo>
                  <a:cubicBezTo>
                    <a:pt x="23236" y="22069"/>
                    <a:pt x="23289" y="22059"/>
                    <a:pt x="23345" y="22035"/>
                  </a:cubicBezTo>
                  <a:cubicBezTo>
                    <a:pt x="23798" y="21845"/>
                    <a:pt x="23507" y="20227"/>
                    <a:pt x="22040" y="18869"/>
                  </a:cubicBezTo>
                  <a:cubicBezTo>
                    <a:pt x="20861" y="17777"/>
                    <a:pt x="19408" y="17219"/>
                    <a:pt x="18739" y="17054"/>
                  </a:cubicBezTo>
                  <a:cubicBezTo>
                    <a:pt x="18614" y="18081"/>
                    <a:pt x="18269" y="19092"/>
                    <a:pt x="17623" y="19771"/>
                  </a:cubicBezTo>
                  <a:cubicBezTo>
                    <a:pt x="17620" y="19774"/>
                    <a:pt x="17617" y="19776"/>
                    <a:pt x="17614" y="19776"/>
                  </a:cubicBezTo>
                  <a:cubicBezTo>
                    <a:pt x="17602" y="19776"/>
                    <a:pt x="17601" y="19745"/>
                    <a:pt x="17607" y="19733"/>
                  </a:cubicBezTo>
                  <a:cubicBezTo>
                    <a:pt x="17634" y="19690"/>
                    <a:pt x="17657" y="19635"/>
                    <a:pt x="17684" y="19588"/>
                  </a:cubicBezTo>
                  <a:cubicBezTo>
                    <a:pt x="18110" y="18855"/>
                    <a:pt x="18408" y="17939"/>
                    <a:pt x="18560" y="17013"/>
                  </a:cubicBezTo>
                  <a:cubicBezTo>
                    <a:pt x="18573" y="16932"/>
                    <a:pt x="18590" y="16848"/>
                    <a:pt x="18601" y="16767"/>
                  </a:cubicBezTo>
                  <a:cubicBezTo>
                    <a:pt x="18604" y="16753"/>
                    <a:pt x="18604" y="16740"/>
                    <a:pt x="18607" y="16726"/>
                  </a:cubicBezTo>
                  <a:cubicBezTo>
                    <a:pt x="18614" y="16665"/>
                    <a:pt x="18617" y="16611"/>
                    <a:pt x="18624" y="16550"/>
                  </a:cubicBezTo>
                  <a:cubicBezTo>
                    <a:pt x="18654" y="16196"/>
                    <a:pt x="18671" y="15834"/>
                    <a:pt x="18671" y="15466"/>
                  </a:cubicBezTo>
                  <a:cubicBezTo>
                    <a:pt x="18665" y="15273"/>
                    <a:pt x="18651" y="15084"/>
                    <a:pt x="18631" y="14901"/>
                  </a:cubicBezTo>
                  <a:cubicBezTo>
                    <a:pt x="18624" y="14870"/>
                    <a:pt x="18641" y="14847"/>
                    <a:pt x="18661" y="14844"/>
                  </a:cubicBezTo>
                  <a:cubicBezTo>
                    <a:pt x="18573" y="12411"/>
                    <a:pt x="17968" y="9927"/>
                    <a:pt x="17765" y="8589"/>
                  </a:cubicBezTo>
                  <a:cubicBezTo>
                    <a:pt x="17377" y="6027"/>
                    <a:pt x="17455" y="4787"/>
                    <a:pt x="17455" y="4787"/>
                  </a:cubicBezTo>
                  <a:lnTo>
                    <a:pt x="17455" y="4787"/>
                  </a:lnTo>
                  <a:cubicBezTo>
                    <a:pt x="18204" y="5293"/>
                    <a:pt x="19137" y="5543"/>
                    <a:pt x="20116" y="5543"/>
                  </a:cubicBezTo>
                  <a:cubicBezTo>
                    <a:pt x="20360" y="5543"/>
                    <a:pt x="20607" y="5528"/>
                    <a:pt x="20854" y="5497"/>
                  </a:cubicBezTo>
                  <a:cubicBezTo>
                    <a:pt x="22098" y="5341"/>
                    <a:pt x="23118" y="4222"/>
                    <a:pt x="23118" y="2904"/>
                  </a:cubicBezTo>
                  <a:cubicBezTo>
                    <a:pt x="23118" y="1587"/>
                    <a:pt x="22257" y="2256"/>
                    <a:pt x="20013" y="1140"/>
                  </a:cubicBezTo>
                  <a:cubicBezTo>
                    <a:pt x="18609" y="443"/>
                    <a:pt x="17713" y="0"/>
                    <a:pt x="169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8"/>
            <p:cNvSpPr/>
            <p:nvPr/>
          </p:nvSpPr>
          <p:spPr>
            <a:xfrm>
              <a:off x="1727731" y="3723658"/>
              <a:ext cx="50446" cy="50446"/>
            </a:xfrm>
            <a:custGeom>
              <a:avLst/>
              <a:gdLst/>
              <a:ahLst/>
              <a:cxnLst/>
              <a:rect l="l" t="t" r="r" b="b"/>
              <a:pathLst>
                <a:path w="1022" h="1022" extrusionOk="0">
                  <a:moveTo>
                    <a:pt x="511" y="1"/>
                  </a:moveTo>
                  <a:cubicBezTo>
                    <a:pt x="228" y="1"/>
                    <a:pt x="0" y="231"/>
                    <a:pt x="0" y="511"/>
                  </a:cubicBezTo>
                  <a:cubicBezTo>
                    <a:pt x="0" y="795"/>
                    <a:pt x="228" y="1021"/>
                    <a:pt x="511" y="1021"/>
                  </a:cubicBezTo>
                  <a:cubicBezTo>
                    <a:pt x="791" y="1021"/>
                    <a:pt x="1022" y="795"/>
                    <a:pt x="1022" y="511"/>
                  </a:cubicBezTo>
                  <a:cubicBezTo>
                    <a:pt x="1022" y="231"/>
                    <a:pt x="791" y="1"/>
                    <a:pt x="5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8"/>
            <p:cNvSpPr/>
            <p:nvPr/>
          </p:nvSpPr>
          <p:spPr>
            <a:xfrm>
              <a:off x="1290218" y="4532197"/>
              <a:ext cx="123005" cy="423953"/>
            </a:xfrm>
            <a:custGeom>
              <a:avLst/>
              <a:gdLst/>
              <a:ahLst/>
              <a:cxnLst/>
              <a:rect l="l" t="t" r="r" b="b"/>
              <a:pathLst>
                <a:path w="2492" h="8589" extrusionOk="0">
                  <a:moveTo>
                    <a:pt x="2339" y="1"/>
                  </a:moveTo>
                  <a:cubicBezTo>
                    <a:pt x="1465" y="1"/>
                    <a:pt x="825" y="848"/>
                    <a:pt x="464" y="1575"/>
                  </a:cubicBezTo>
                  <a:cubicBezTo>
                    <a:pt x="52" y="2412"/>
                    <a:pt x="1" y="3365"/>
                    <a:pt x="136" y="4278"/>
                  </a:cubicBezTo>
                  <a:cubicBezTo>
                    <a:pt x="166" y="4501"/>
                    <a:pt x="207" y="4721"/>
                    <a:pt x="261" y="4936"/>
                  </a:cubicBezTo>
                  <a:cubicBezTo>
                    <a:pt x="406" y="5535"/>
                    <a:pt x="687" y="6086"/>
                    <a:pt x="815" y="6680"/>
                  </a:cubicBezTo>
                  <a:cubicBezTo>
                    <a:pt x="920" y="7154"/>
                    <a:pt x="805" y="7823"/>
                    <a:pt x="1072" y="8249"/>
                  </a:cubicBezTo>
                  <a:cubicBezTo>
                    <a:pt x="1226" y="8494"/>
                    <a:pt x="1422" y="8589"/>
                    <a:pt x="1628" y="8589"/>
                  </a:cubicBezTo>
                  <a:cubicBezTo>
                    <a:pt x="1874" y="8589"/>
                    <a:pt x="2134" y="8452"/>
                    <a:pt x="2349" y="8275"/>
                  </a:cubicBezTo>
                  <a:cubicBezTo>
                    <a:pt x="2390" y="8241"/>
                    <a:pt x="2431" y="8208"/>
                    <a:pt x="2468" y="8171"/>
                  </a:cubicBezTo>
                  <a:cubicBezTo>
                    <a:pt x="2492" y="8150"/>
                    <a:pt x="2487" y="8062"/>
                    <a:pt x="2452" y="8062"/>
                  </a:cubicBezTo>
                  <a:cubicBezTo>
                    <a:pt x="2447" y="8062"/>
                    <a:pt x="2442" y="8063"/>
                    <a:pt x="2437" y="8066"/>
                  </a:cubicBezTo>
                  <a:cubicBezTo>
                    <a:pt x="2256" y="8168"/>
                    <a:pt x="2085" y="8216"/>
                    <a:pt x="1929" y="8216"/>
                  </a:cubicBezTo>
                  <a:cubicBezTo>
                    <a:pt x="1535" y="8216"/>
                    <a:pt x="1240" y="7905"/>
                    <a:pt x="1136" y="7377"/>
                  </a:cubicBezTo>
                  <a:cubicBezTo>
                    <a:pt x="1089" y="7137"/>
                    <a:pt x="1119" y="6880"/>
                    <a:pt x="1066" y="6639"/>
                  </a:cubicBezTo>
                  <a:cubicBezTo>
                    <a:pt x="893" y="5845"/>
                    <a:pt x="515" y="5153"/>
                    <a:pt x="389" y="4335"/>
                  </a:cubicBezTo>
                  <a:cubicBezTo>
                    <a:pt x="386" y="4312"/>
                    <a:pt x="383" y="4287"/>
                    <a:pt x="379" y="4261"/>
                  </a:cubicBezTo>
                  <a:cubicBezTo>
                    <a:pt x="255" y="3298"/>
                    <a:pt x="417" y="2146"/>
                    <a:pt x="957" y="1280"/>
                  </a:cubicBezTo>
                  <a:cubicBezTo>
                    <a:pt x="1190" y="905"/>
                    <a:pt x="1498" y="584"/>
                    <a:pt x="1886" y="358"/>
                  </a:cubicBezTo>
                  <a:cubicBezTo>
                    <a:pt x="2052" y="260"/>
                    <a:pt x="2231" y="179"/>
                    <a:pt x="2431" y="121"/>
                  </a:cubicBezTo>
                  <a:cubicBezTo>
                    <a:pt x="2457" y="115"/>
                    <a:pt x="2461" y="77"/>
                    <a:pt x="2451" y="47"/>
                  </a:cubicBezTo>
                  <a:cubicBezTo>
                    <a:pt x="2444" y="23"/>
                    <a:pt x="2434" y="3"/>
                    <a:pt x="2413" y="3"/>
                  </a:cubicBezTo>
                  <a:cubicBezTo>
                    <a:pt x="2388" y="1"/>
                    <a:pt x="2363" y="1"/>
                    <a:pt x="23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8"/>
            <p:cNvSpPr/>
            <p:nvPr/>
          </p:nvSpPr>
          <p:spPr>
            <a:xfrm>
              <a:off x="1486763" y="4657716"/>
              <a:ext cx="35687" cy="178140"/>
            </a:xfrm>
            <a:custGeom>
              <a:avLst/>
              <a:gdLst/>
              <a:ahLst/>
              <a:cxnLst/>
              <a:rect l="l" t="t" r="r" b="b"/>
              <a:pathLst>
                <a:path w="723" h="3609" extrusionOk="0">
                  <a:moveTo>
                    <a:pt x="555" y="0"/>
                  </a:moveTo>
                  <a:cubicBezTo>
                    <a:pt x="548" y="0"/>
                    <a:pt x="540" y="9"/>
                    <a:pt x="540" y="15"/>
                  </a:cubicBezTo>
                  <a:cubicBezTo>
                    <a:pt x="493" y="434"/>
                    <a:pt x="547" y="860"/>
                    <a:pt x="503" y="1282"/>
                  </a:cubicBezTo>
                  <a:cubicBezTo>
                    <a:pt x="483" y="1478"/>
                    <a:pt x="453" y="1677"/>
                    <a:pt x="419" y="1873"/>
                  </a:cubicBezTo>
                  <a:cubicBezTo>
                    <a:pt x="314" y="2451"/>
                    <a:pt x="155" y="3029"/>
                    <a:pt x="0" y="3580"/>
                  </a:cubicBezTo>
                  <a:cubicBezTo>
                    <a:pt x="0" y="3586"/>
                    <a:pt x="3" y="3594"/>
                    <a:pt x="7" y="3600"/>
                  </a:cubicBezTo>
                  <a:cubicBezTo>
                    <a:pt x="8" y="3605"/>
                    <a:pt x="12" y="3609"/>
                    <a:pt x="17" y="3609"/>
                  </a:cubicBezTo>
                  <a:cubicBezTo>
                    <a:pt x="21" y="3609"/>
                    <a:pt x="26" y="3606"/>
                    <a:pt x="30" y="3600"/>
                  </a:cubicBezTo>
                  <a:cubicBezTo>
                    <a:pt x="398" y="3053"/>
                    <a:pt x="588" y="2451"/>
                    <a:pt x="655" y="1836"/>
                  </a:cubicBezTo>
                  <a:cubicBezTo>
                    <a:pt x="723" y="1231"/>
                    <a:pt x="672" y="613"/>
                    <a:pt x="560" y="5"/>
                  </a:cubicBezTo>
                  <a:cubicBezTo>
                    <a:pt x="560" y="1"/>
                    <a:pt x="557" y="1"/>
                    <a:pt x="557" y="1"/>
                  </a:cubicBezTo>
                  <a:cubicBezTo>
                    <a:pt x="556" y="0"/>
                    <a:pt x="555" y="0"/>
                    <a:pt x="555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8"/>
            <p:cNvSpPr/>
            <p:nvPr/>
          </p:nvSpPr>
          <p:spPr>
            <a:xfrm>
              <a:off x="1733654" y="4390144"/>
              <a:ext cx="60861" cy="243542"/>
            </a:xfrm>
            <a:custGeom>
              <a:avLst/>
              <a:gdLst/>
              <a:ahLst/>
              <a:cxnLst/>
              <a:rect l="l" t="t" r="r" b="b"/>
              <a:pathLst>
                <a:path w="1233" h="4934" extrusionOk="0">
                  <a:moveTo>
                    <a:pt x="1066" y="1"/>
                  </a:moveTo>
                  <a:cubicBezTo>
                    <a:pt x="1064" y="1"/>
                    <a:pt x="1062" y="1"/>
                    <a:pt x="1060" y="2"/>
                  </a:cubicBezTo>
                  <a:cubicBezTo>
                    <a:pt x="1040" y="5"/>
                    <a:pt x="1023" y="28"/>
                    <a:pt x="1030" y="59"/>
                  </a:cubicBezTo>
                  <a:cubicBezTo>
                    <a:pt x="1050" y="242"/>
                    <a:pt x="1064" y="431"/>
                    <a:pt x="1070" y="624"/>
                  </a:cubicBezTo>
                  <a:cubicBezTo>
                    <a:pt x="1081" y="975"/>
                    <a:pt x="1060" y="1340"/>
                    <a:pt x="1023" y="1708"/>
                  </a:cubicBezTo>
                  <a:cubicBezTo>
                    <a:pt x="1020" y="1736"/>
                    <a:pt x="1016" y="1762"/>
                    <a:pt x="1016" y="1786"/>
                  </a:cubicBezTo>
                  <a:cubicBezTo>
                    <a:pt x="1013" y="1820"/>
                    <a:pt x="1009" y="1850"/>
                    <a:pt x="1006" y="1884"/>
                  </a:cubicBezTo>
                  <a:cubicBezTo>
                    <a:pt x="1003" y="1898"/>
                    <a:pt x="1003" y="1911"/>
                    <a:pt x="1000" y="1925"/>
                  </a:cubicBezTo>
                  <a:cubicBezTo>
                    <a:pt x="989" y="2006"/>
                    <a:pt x="972" y="2090"/>
                    <a:pt x="959" y="2171"/>
                  </a:cubicBezTo>
                  <a:cubicBezTo>
                    <a:pt x="807" y="3097"/>
                    <a:pt x="509" y="4013"/>
                    <a:pt x="83" y="4746"/>
                  </a:cubicBezTo>
                  <a:cubicBezTo>
                    <a:pt x="56" y="4793"/>
                    <a:pt x="33" y="4848"/>
                    <a:pt x="6" y="4891"/>
                  </a:cubicBezTo>
                  <a:cubicBezTo>
                    <a:pt x="0" y="4903"/>
                    <a:pt x="1" y="4934"/>
                    <a:pt x="13" y="4934"/>
                  </a:cubicBezTo>
                  <a:cubicBezTo>
                    <a:pt x="16" y="4934"/>
                    <a:pt x="19" y="4932"/>
                    <a:pt x="22" y="4929"/>
                  </a:cubicBezTo>
                  <a:cubicBezTo>
                    <a:pt x="668" y="4250"/>
                    <a:pt x="1013" y="3239"/>
                    <a:pt x="1138" y="2212"/>
                  </a:cubicBezTo>
                  <a:cubicBezTo>
                    <a:pt x="1232" y="1455"/>
                    <a:pt x="1212" y="688"/>
                    <a:pt x="1094" y="36"/>
                  </a:cubicBezTo>
                  <a:cubicBezTo>
                    <a:pt x="1088" y="10"/>
                    <a:pt x="1077" y="1"/>
                    <a:pt x="10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7" name="Google Shape;447;p8"/>
          <p:cNvSpPr/>
          <p:nvPr/>
        </p:nvSpPr>
        <p:spPr>
          <a:xfrm>
            <a:off x="6598337" y="3916572"/>
            <a:ext cx="1398286" cy="1234834"/>
          </a:xfrm>
          <a:custGeom>
            <a:avLst/>
            <a:gdLst/>
            <a:ahLst/>
            <a:cxnLst/>
            <a:rect l="l" t="t" r="r" b="b"/>
            <a:pathLst>
              <a:path w="21652" h="19121" extrusionOk="0">
                <a:moveTo>
                  <a:pt x="6409" y="0"/>
                </a:moveTo>
                <a:cubicBezTo>
                  <a:pt x="6239" y="0"/>
                  <a:pt x="6079" y="21"/>
                  <a:pt x="5931" y="65"/>
                </a:cubicBezTo>
                <a:cubicBezTo>
                  <a:pt x="5023" y="339"/>
                  <a:pt x="3532" y="4742"/>
                  <a:pt x="3349" y="5425"/>
                </a:cubicBezTo>
                <a:cubicBezTo>
                  <a:pt x="3315" y="5550"/>
                  <a:pt x="3708" y="6043"/>
                  <a:pt x="3792" y="6127"/>
                </a:cubicBezTo>
                <a:cubicBezTo>
                  <a:pt x="4113" y="6445"/>
                  <a:pt x="4519" y="6715"/>
                  <a:pt x="4856" y="7023"/>
                </a:cubicBezTo>
                <a:cubicBezTo>
                  <a:pt x="5658" y="7749"/>
                  <a:pt x="6580" y="8337"/>
                  <a:pt x="7573" y="8757"/>
                </a:cubicBezTo>
                <a:cubicBezTo>
                  <a:pt x="7874" y="8885"/>
                  <a:pt x="8233" y="9057"/>
                  <a:pt x="8273" y="9385"/>
                </a:cubicBezTo>
                <a:cubicBezTo>
                  <a:pt x="8300" y="9645"/>
                  <a:pt x="8087" y="9889"/>
                  <a:pt x="7837" y="9963"/>
                </a:cubicBezTo>
                <a:cubicBezTo>
                  <a:pt x="7751" y="9989"/>
                  <a:pt x="7664" y="10000"/>
                  <a:pt x="7576" y="10000"/>
                </a:cubicBezTo>
                <a:cubicBezTo>
                  <a:pt x="7404" y="10000"/>
                  <a:pt x="7230" y="9957"/>
                  <a:pt x="7066" y="9899"/>
                </a:cubicBezTo>
                <a:cubicBezTo>
                  <a:pt x="6422" y="9669"/>
                  <a:pt x="5971" y="9223"/>
                  <a:pt x="5522" y="8730"/>
                </a:cubicBezTo>
                <a:cubicBezTo>
                  <a:pt x="4617" y="7732"/>
                  <a:pt x="2443" y="7100"/>
                  <a:pt x="2443" y="7100"/>
                </a:cubicBezTo>
                <a:cubicBezTo>
                  <a:pt x="2443" y="7100"/>
                  <a:pt x="1322" y="8050"/>
                  <a:pt x="1521" y="10453"/>
                </a:cubicBezTo>
                <a:cubicBezTo>
                  <a:pt x="1521" y="10453"/>
                  <a:pt x="3234" y="10990"/>
                  <a:pt x="4901" y="12261"/>
                </a:cubicBezTo>
                <a:cubicBezTo>
                  <a:pt x="5550" y="12757"/>
                  <a:pt x="6327" y="13272"/>
                  <a:pt x="6807" y="13950"/>
                </a:cubicBezTo>
                <a:cubicBezTo>
                  <a:pt x="6932" y="14130"/>
                  <a:pt x="7091" y="14420"/>
                  <a:pt x="6958" y="14643"/>
                </a:cubicBezTo>
                <a:cubicBezTo>
                  <a:pt x="6887" y="14763"/>
                  <a:pt x="6767" y="14808"/>
                  <a:pt x="6631" y="14808"/>
                </a:cubicBezTo>
                <a:cubicBezTo>
                  <a:pt x="6363" y="14808"/>
                  <a:pt x="6031" y="14636"/>
                  <a:pt x="5870" y="14521"/>
                </a:cubicBezTo>
                <a:cubicBezTo>
                  <a:pt x="5559" y="14302"/>
                  <a:pt x="5319" y="13997"/>
                  <a:pt x="5063" y="13714"/>
                </a:cubicBezTo>
                <a:cubicBezTo>
                  <a:pt x="4435" y="13032"/>
                  <a:pt x="3809" y="12450"/>
                  <a:pt x="2967" y="12058"/>
                </a:cubicBezTo>
                <a:cubicBezTo>
                  <a:pt x="2491" y="11835"/>
                  <a:pt x="1997" y="11645"/>
                  <a:pt x="1498" y="11494"/>
                </a:cubicBezTo>
                <a:lnTo>
                  <a:pt x="1498" y="11494"/>
                </a:lnTo>
                <a:cubicBezTo>
                  <a:pt x="1498" y="11494"/>
                  <a:pt x="1" y="14474"/>
                  <a:pt x="1812" y="17107"/>
                </a:cubicBezTo>
                <a:cubicBezTo>
                  <a:pt x="2362" y="17907"/>
                  <a:pt x="3238" y="18611"/>
                  <a:pt x="4276" y="19121"/>
                </a:cubicBezTo>
                <a:lnTo>
                  <a:pt x="11051" y="19121"/>
                </a:lnTo>
                <a:cubicBezTo>
                  <a:pt x="11288" y="18972"/>
                  <a:pt x="11517" y="18807"/>
                  <a:pt x="11737" y="18614"/>
                </a:cubicBezTo>
                <a:cubicBezTo>
                  <a:pt x="11727" y="17874"/>
                  <a:pt x="11700" y="17137"/>
                  <a:pt x="11649" y="16401"/>
                </a:cubicBezTo>
                <a:cubicBezTo>
                  <a:pt x="10765" y="16939"/>
                  <a:pt x="9535" y="17259"/>
                  <a:pt x="8334" y="17259"/>
                </a:cubicBezTo>
                <a:cubicBezTo>
                  <a:pt x="6990" y="17259"/>
                  <a:pt x="5682" y="16859"/>
                  <a:pt x="4934" y="15920"/>
                </a:cubicBezTo>
                <a:cubicBezTo>
                  <a:pt x="4917" y="15898"/>
                  <a:pt x="4927" y="15832"/>
                  <a:pt x="4954" y="15832"/>
                </a:cubicBezTo>
                <a:cubicBezTo>
                  <a:pt x="4959" y="15832"/>
                  <a:pt x="4965" y="15834"/>
                  <a:pt x="4971" y="15839"/>
                </a:cubicBezTo>
                <a:cubicBezTo>
                  <a:pt x="5817" y="16547"/>
                  <a:pt x="7042" y="16889"/>
                  <a:pt x="8275" y="16889"/>
                </a:cubicBezTo>
                <a:cubicBezTo>
                  <a:pt x="9498" y="16889"/>
                  <a:pt x="10728" y="16553"/>
                  <a:pt x="11605" y="15903"/>
                </a:cubicBezTo>
                <a:cubicBezTo>
                  <a:pt x="11544" y="15225"/>
                  <a:pt x="11473" y="14545"/>
                  <a:pt x="11375" y="13869"/>
                </a:cubicBezTo>
                <a:cubicBezTo>
                  <a:pt x="11369" y="13822"/>
                  <a:pt x="11358" y="13774"/>
                  <a:pt x="11349" y="13727"/>
                </a:cubicBezTo>
                <a:cubicBezTo>
                  <a:pt x="11343" y="13727"/>
                  <a:pt x="11337" y="13727"/>
                  <a:pt x="11332" y="13727"/>
                </a:cubicBezTo>
                <a:cubicBezTo>
                  <a:pt x="10266" y="13727"/>
                  <a:pt x="9201" y="13421"/>
                  <a:pt x="8250" y="12947"/>
                </a:cubicBezTo>
                <a:cubicBezTo>
                  <a:pt x="7111" y="12383"/>
                  <a:pt x="6364" y="11430"/>
                  <a:pt x="5525" y="10510"/>
                </a:cubicBezTo>
                <a:cubicBezTo>
                  <a:pt x="5506" y="10488"/>
                  <a:pt x="5514" y="10424"/>
                  <a:pt x="5541" y="10424"/>
                </a:cubicBezTo>
                <a:cubicBezTo>
                  <a:pt x="5546" y="10424"/>
                  <a:pt x="5553" y="10427"/>
                  <a:pt x="5559" y="10433"/>
                </a:cubicBezTo>
                <a:cubicBezTo>
                  <a:pt x="6300" y="11071"/>
                  <a:pt x="6962" y="11795"/>
                  <a:pt x="7796" y="12315"/>
                </a:cubicBezTo>
                <a:cubicBezTo>
                  <a:pt x="8772" y="12925"/>
                  <a:pt x="10064" y="13336"/>
                  <a:pt x="11253" y="13336"/>
                </a:cubicBezTo>
                <a:cubicBezTo>
                  <a:pt x="11262" y="13336"/>
                  <a:pt x="11271" y="13336"/>
                  <a:pt x="11280" y="13336"/>
                </a:cubicBezTo>
                <a:cubicBezTo>
                  <a:pt x="11004" y="11632"/>
                  <a:pt x="10591" y="9946"/>
                  <a:pt x="10044" y="8304"/>
                </a:cubicBezTo>
                <a:cubicBezTo>
                  <a:pt x="9013" y="6678"/>
                  <a:pt x="7529" y="5448"/>
                  <a:pt x="5955" y="4319"/>
                </a:cubicBezTo>
                <a:cubicBezTo>
                  <a:pt x="5924" y="4298"/>
                  <a:pt x="5916" y="4188"/>
                  <a:pt x="5960" y="4188"/>
                </a:cubicBezTo>
                <a:cubicBezTo>
                  <a:pt x="5965" y="4188"/>
                  <a:pt x="5970" y="4189"/>
                  <a:pt x="5976" y="4191"/>
                </a:cubicBezTo>
                <a:cubicBezTo>
                  <a:pt x="7219" y="4742"/>
                  <a:pt x="8259" y="5712"/>
                  <a:pt x="9223" y="6651"/>
                </a:cubicBezTo>
                <a:cubicBezTo>
                  <a:pt x="9317" y="6743"/>
                  <a:pt x="9439" y="6854"/>
                  <a:pt x="9571" y="6979"/>
                </a:cubicBezTo>
                <a:cubicBezTo>
                  <a:pt x="8824" y="5043"/>
                  <a:pt x="7891" y="3184"/>
                  <a:pt x="6749" y="1457"/>
                </a:cubicBezTo>
                <a:cubicBezTo>
                  <a:pt x="6728" y="1425"/>
                  <a:pt x="6746" y="1356"/>
                  <a:pt x="6775" y="1356"/>
                </a:cubicBezTo>
                <a:cubicBezTo>
                  <a:pt x="6782" y="1356"/>
                  <a:pt x="6791" y="1361"/>
                  <a:pt x="6800" y="1373"/>
                </a:cubicBezTo>
                <a:cubicBezTo>
                  <a:pt x="7969" y="2927"/>
                  <a:pt x="8949" y="4573"/>
                  <a:pt x="9750" y="6300"/>
                </a:cubicBezTo>
                <a:cubicBezTo>
                  <a:pt x="9821" y="5049"/>
                  <a:pt x="9770" y="3809"/>
                  <a:pt x="9635" y="2555"/>
                </a:cubicBezTo>
                <a:cubicBezTo>
                  <a:pt x="9633" y="2530"/>
                  <a:pt x="9654" y="2498"/>
                  <a:pt x="9673" y="2498"/>
                </a:cubicBezTo>
                <a:cubicBezTo>
                  <a:pt x="9682" y="2498"/>
                  <a:pt x="9690" y="2505"/>
                  <a:pt x="9696" y="2521"/>
                </a:cubicBezTo>
                <a:cubicBezTo>
                  <a:pt x="10078" y="3989"/>
                  <a:pt x="10189" y="5448"/>
                  <a:pt x="10054" y="6952"/>
                </a:cubicBezTo>
                <a:cubicBezTo>
                  <a:pt x="10740" y="8543"/>
                  <a:pt x="11263" y="10203"/>
                  <a:pt x="11636" y="11920"/>
                </a:cubicBezTo>
                <a:cubicBezTo>
                  <a:pt x="13180" y="11233"/>
                  <a:pt x="14616" y="9581"/>
                  <a:pt x="15028" y="7980"/>
                </a:cubicBezTo>
                <a:cubicBezTo>
                  <a:pt x="15035" y="7949"/>
                  <a:pt x="15052" y="7937"/>
                  <a:pt x="15070" y="7937"/>
                </a:cubicBezTo>
                <a:cubicBezTo>
                  <a:pt x="15096" y="7937"/>
                  <a:pt x="15124" y="7964"/>
                  <a:pt x="15126" y="8000"/>
                </a:cubicBezTo>
                <a:cubicBezTo>
                  <a:pt x="15258" y="9703"/>
                  <a:pt x="13203" y="11662"/>
                  <a:pt x="11706" y="12261"/>
                </a:cubicBezTo>
                <a:cubicBezTo>
                  <a:pt x="11754" y="12504"/>
                  <a:pt x="11811" y="12748"/>
                  <a:pt x="11855" y="12991"/>
                </a:cubicBezTo>
                <a:cubicBezTo>
                  <a:pt x="11987" y="13744"/>
                  <a:pt x="12085" y="14501"/>
                  <a:pt x="12163" y="15262"/>
                </a:cubicBezTo>
                <a:cubicBezTo>
                  <a:pt x="12762" y="15733"/>
                  <a:pt x="13558" y="15934"/>
                  <a:pt x="14397" y="15934"/>
                </a:cubicBezTo>
                <a:cubicBezTo>
                  <a:pt x="15909" y="15934"/>
                  <a:pt x="17558" y="15282"/>
                  <a:pt x="18438" y="14393"/>
                </a:cubicBezTo>
                <a:cubicBezTo>
                  <a:pt x="18443" y="14388"/>
                  <a:pt x="18448" y="14386"/>
                  <a:pt x="18452" y="14386"/>
                </a:cubicBezTo>
                <a:cubicBezTo>
                  <a:pt x="18476" y="14386"/>
                  <a:pt x="18483" y="14451"/>
                  <a:pt x="18472" y="14471"/>
                </a:cubicBezTo>
                <a:cubicBezTo>
                  <a:pt x="17614" y="15674"/>
                  <a:pt x="16032" y="16204"/>
                  <a:pt x="14589" y="16262"/>
                </a:cubicBezTo>
                <a:cubicBezTo>
                  <a:pt x="14517" y="16265"/>
                  <a:pt x="14426" y="16267"/>
                  <a:pt x="14321" y="16267"/>
                </a:cubicBezTo>
                <a:cubicBezTo>
                  <a:pt x="13764" y="16267"/>
                  <a:pt x="12809" y="16206"/>
                  <a:pt x="12227" y="15911"/>
                </a:cubicBezTo>
                <a:lnTo>
                  <a:pt x="12227" y="15911"/>
                </a:lnTo>
                <a:cubicBezTo>
                  <a:pt x="12305" y="16820"/>
                  <a:pt x="12352" y="17735"/>
                  <a:pt x="12362" y="18648"/>
                </a:cubicBezTo>
                <a:lnTo>
                  <a:pt x="12362" y="18681"/>
                </a:lnTo>
                <a:cubicBezTo>
                  <a:pt x="12683" y="18820"/>
                  <a:pt x="13153" y="18993"/>
                  <a:pt x="13707" y="19121"/>
                </a:cubicBezTo>
                <a:lnTo>
                  <a:pt x="16471" y="19121"/>
                </a:lnTo>
                <a:cubicBezTo>
                  <a:pt x="16830" y="19019"/>
                  <a:pt x="17184" y="18871"/>
                  <a:pt x="17525" y="18658"/>
                </a:cubicBezTo>
                <a:cubicBezTo>
                  <a:pt x="20618" y="16701"/>
                  <a:pt x="21652" y="12261"/>
                  <a:pt x="18519" y="9504"/>
                </a:cubicBezTo>
                <a:lnTo>
                  <a:pt x="18519" y="9504"/>
                </a:lnTo>
                <a:cubicBezTo>
                  <a:pt x="18431" y="11051"/>
                  <a:pt x="16542" y="13258"/>
                  <a:pt x="15758" y="13440"/>
                </a:cubicBezTo>
                <a:cubicBezTo>
                  <a:pt x="15564" y="13486"/>
                  <a:pt x="15392" y="13507"/>
                  <a:pt x="15246" y="13507"/>
                </a:cubicBezTo>
                <a:cubicBezTo>
                  <a:pt x="14540" y="13507"/>
                  <a:pt x="14413" y="13008"/>
                  <a:pt x="15126" y="12261"/>
                </a:cubicBezTo>
                <a:cubicBezTo>
                  <a:pt x="15988" y="11358"/>
                  <a:pt x="16319" y="11166"/>
                  <a:pt x="17194" y="9993"/>
                </a:cubicBezTo>
                <a:cubicBezTo>
                  <a:pt x="17971" y="8956"/>
                  <a:pt x="17999" y="8006"/>
                  <a:pt x="17999" y="8006"/>
                </a:cubicBezTo>
                <a:lnTo>
                  <a:pt x="14312" y="5019"/>
                </a:lnTo>
                <a:cubicBezTo>
                  <a:pt x="14311" y="5019"/>
                  <a:pt x="14310" y="5018"/>
                  <a:pt x="14309" y="5018"/>
                </a:cubicBezTo>
                <a:cubicBezTo>
                  <a:pt x="14234" y="5018"/>
                  <a:pt x="13615" y="6061"/>
                  <a:pt x="13589" y="6138"/>
                </a:cubicBezTo>
                <a:cubicBezTo>
                  <a:pt x="13392" y="6776"/>
                  <a:pt x="13339" y="7412"/>
                  <a:pt x="12893" y="7949"/>
                </a:cubicBezTo>
                <a:cubicBezTo>
                  <a:pt x="12781" y="8087"/>
                  <a:pt x="12639" y="8216"/>
                  <a:pt x="12467" y="8259"/>
                </a:cubicBezTo>
                <a:cubicBezTo>
                  <a:pt x="12428" y="8270"/>
                  <a:pt x="12386" y="8276"/>
                  <a:pt x="12345" y="8276"/>
                </a:cubicBezTo>
                <a:cubicBezTo>
                  <a:pt x="12204" y="8276"/>
                  <a:pt x="12063" y="8213"/>
                  <a:pt x="11997" y="8091"/>
                </a:cubicBezTo>
                <a:cubicBezTo>
                  <a:pt x="11943" y="7989"/>
                  <a:pt x="11950" y="7868"/>
                  <a:pt x="11963" y="7753"/>
                </a:cubicBezTo>
                <a:cubicBezTo>
                  <a:pt x="12038" y="7135"/>
                  <a:pt x="12328" y="6567"/>
                  <a:pt x="12619" y="6016"/>
                </a:cubicBezTo>
                <a:cubicBezTo>
                  <a:pt x="12683" y="5898"/>
                  <a:pt x="13606" y="4452"/>
                  <a:pt x="13585" y="4431"/>
                </a:cubicBezTo>
                <a:cubicBezTo>
                  <a:pt x="13573" y="4418"/>
                  <a:pt x="8900" y="0"/>
                  <a:pt x="640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" name="Google Shape;448;p8"/>
          <p:cNvSpPr/>
          <p:nvPr/>
        </p:nvSpPr>
        <p:spPr>
          <a:xfrm>
            <a:off x="6575908" y="207235"/>
            <a:ext cx="271485" cy="393487"/>
          </a:xfrm>
          <a:custGeom>
            <a:avLst/>
            <a:gdLst/>
            <a:ahLst/>
            <a:cxnLst/>
            <a:rect l="l" t="t" r="r" b="b"/>
            <a:pathLst>
              <a:path w="3973" h="5922" extrusionOk="0">
                <a:moveTo>
                  <a:pt x="972" y="0"/>
                </a:moveTo>
                <a:lnTo>
                  <a:pt x="972" y="0"/>
                </a:lnTo>
                <a:cubicBezTo>
                  <a:pt x="1216" y="859"/>
                  <a:pt x="1850" y="2785"/>
                  <a:pt x="1" y="3666"/>
                </a:cubicBezTo>
                <a:cubicBezTo>
                  <a:pt x="216" y="3593"/>
                  <a:pt x="422" y="3559"/>
                  <a:pt x="618" y="3559"/>
                </a:cubicBezTo>
                <a:cubicBezTo>
                  <a:pt x="1697" y="3559"/>
                  <a:pt x="2484" y="4595"/>
                  <a:pt x="2989" y="5922"/>
                </a:cubicBezTo>
                <a:cubicBezTo>
                  <a:pt x="2466" y="3666"/>
                  <a:pt x="2765" y="2961"/>
                  <a:pt x="3972" y="2411"/>
                </a:cubicBezTo>
                <a:lnTo>
                  <a:pt x="3972" y="2411"/>
                </a:lnTo>
                <a:cubicBezTo>
                  <a:pt x="3768" y="2471"/>
                  <a:pt x="3576" y="2498"/>
                  <a:pt x="3395" y="2498"/>
                </a:cubicBezTo>
                <a:cubicBezTo>
                  <a:pt x="2162" y="2498"/>
                  <a:pt x="1461" y="1207"/>
                  <a:pt x="972" y="0"/>
                </a:cubicBezTo>
                <a:close/>
              </a:path>
            </a:pathLst>
          </a:custGeom>
          <a:solidFill>
            <a:srgbClr val="FFDA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" name="Google Shape;449;p8"/>
          <p:cNvSpPr/>
          <p:nvPr/>
        </p:nvSpPr>
        <p:spPr>
          <a:xfrm>
            <a:off x="5631662" y="4570662"/>
            <a:ext cx="317506" cy="273400"/>
          </a:xfrm>
          <a:custGeom>
            <a:avLst/>
            <a:gdLst/>
            <a:ahLst/>
            <a:cxnLst/>
            <a:rect l="l" t="t" r="r" b="b"/>
            <a:pathLst>
              <a:path w="5734" h="5078" extrusionOk="0">
                <a:moveTo>
                  <a:pt x="2554" y="0"/>
                </a:moveTo>
                <a:cubicBezTo>
                  <a:pt x="1127" y="0"/>
                  <a:pt x="0" y="982"/>
                  <a:pt x="370" y="2554"/>
                </a:cubicBezTo>
                <a:cubicBezTo>
                  <a:pt x="376" y="2581"/>
                  <a:pt x="392" y="2593"/>
                  <a:pt x="408" y="2593"/>
                </a:cubicBezTo>
                <a:cubicBezTo>
                  <a:pt x="429" y="2593"/>
                  <a:pt x="450" y="2572"/>
                  <a:pt x="447" y="2536"/>
                </a:cubicBezTo>
                <a:cubicBezTo>
                  <a:pt x="308" y="1118"/>
                  <a:pt x="1460" y="323"/>
                  <a:pt x="2648" y="323"/>
                </a:cubicBezTo>
                <a:cubicBezTo>
                  <a:pt x="3366" y="323"/>
                  <a:pt x="4097" y="614"/>
                  <a:pt x="4563" y="1233"/>
                </a:cubicBezTo>
                <a:cubicBezTo>
                  <a:pt x="5441" y="2400"/>
                  <a:pt x="4881" y="4333"/>
                  <a:pt x="3381" y="4641"/>
                </a:cubicBezTo>
                <a:cubicBezTo>
                  <a:pt x="3274" y="4663"/>
                  <a:pt x="3168" y="4673"/>
                  <a:pt x="3065" y="4673"/>
                </a:cubicBezTo>
                <a:cubicBezTo>
                  <a:pt x="2388" y="4673"/>
                  <a:pt x="1816" y="4217"/>
                  <a:pt x="1659" y="3521"/>
                </a:cubicBezTo>
                <a:cubicBezTo>
                  <a:pt x="1587" y="3201"/>
                  <a:pt x="1594" y="2894"/>
                  <a:pt x="1781" y="2606"/>
                </a:cubicBezTo>
                <a:cubicBezTo>
                  <a:pt x="1979" y="2316"/>
                  <a:pt x="2252" y="2170"/>
                  <a:pt x="2601" y="2170"/>
                </a:cubicBezTo>
                <a:cubicBezTo>
                  <a:pt x="2727" y="2170"/>
                  <a:pt x="2863" y="2189"/>
                  <a:pt x="3009" y="2227"/>
                </a:cubicBezTo>
                <a:cubicBezTo>
                  <a:pt x="3681" y="2937"/>
                  <a:pt x="3660" y="3292"/>
                  <a:pt x="2944" y="3292"/>
                </a:cubicBezTo>
                <a:cubicBezTo>
                  <a:pt x="2773" y="3292"/>
                  <a:pt x="2562" y="3272"/>
                  <a:pt x="2312" y="3231"/>
                </a:cubicBezTo>
                <a:cubicBezTo>
                  <a:pt x="2295" y="3219"/>
                  <a:pt x="2280" y="3213"/>
                  <a:pt x="2268" y="3213"/>
                </a:cubicBezTo>
                <a:cubicBezTo>
                  <a:pt x="2209" y="3213"/>
                  <a:pt x="2208" y="3343"/>
                  <a:pt x="2247" y="3389"/>
                </a:cubicBezTo>
                <a:cubicBezTo>
                  <a:pt x="2466" y="3645"/>
                  <a:pt x="2714" y="3750"/>
                  <a:pt x="2949" y="3750"/>
                </a:cubicBezTo>
                <a:cubicBezTo>
                  <a:pt x="3774" y="3750"/>
                  <a:pt x="4445" y="2460"/>
                  <a:pt x="3141" y="1914"/>
                </a:cubicBezTo>
                <a:cubicBezTo>
                  <a:pt x="2909" y="1817"/>
                  <a:pt x="2694" y="1773"/>
                  <a:pt x="2497" y="1773"/>
                </a:cubicBezTo>
                <a:cubicBezTo>
                  <a:pt x="1261" y="1773"/>
                  <a:pt x="782" y="3501"/>
                  <a:pt x="1701" y="4480"/>
                </a:cubicBezTo>
                <a:cubicBezTo>
                  <a:pt x="2094" y="4898"/>
                  <a:pt x="2569" y="5077"/>
                  <a:pt x="3048" y="5077"/>
                </a:cubicBezTo>
                <a:cubicBezTo>
                  <a:pt x="4068" y="5077"/>
                  <a:pt x="5100" y="4260"/>
                  <a:pt x="5355" y="3201"/>
                </a:cubicBezTo>
                <a:cubicBezTo>
                  <a:pt x="5733" y="1641"/>
                  <a:pt x="4610" y="304"/>
                  <a:pt x="3104" y="48"/>
                </a:cubicBezTo>
                <a:cubicBezTo>
                  <a:pt x="2918" y="16"/>
                  <a:pt x="2734" y="0"/>
                  <a:pt x="2554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" name="Google Shape;450;p8"/>
          <p:cNvSpPr/>
          <p:nvPr/>
        </p:nvSpPr>
        <p:spPr>
          <a:xfrm>
            <a:off x="3595521" y="4395719"/>
            <a:ext cx="309751" cy="276544"/>
          </a:xfrm>
          <a:custGeom>
            <a:avLst/>
            <a:gdLst/>
            <a:ahLst/>
            <a:cxnLst/>
            <a:rect l="l" t="t" r="r" b="b"/>
            <a:pathLst>
              <a:path w="4533" h="4162" extrusionOk="0">
                <a:moveTo>
                  <a:pt x="1237" y="0"/>
                </a:moveTo>
                <a:cubicBezTo>
                  <a:pt x="1232" y="0"/>
                  <a:pt x="1227" y="1"/>
                  <a:pt x="1224" y="3"/>
                </a:cubicBezTo>
                <a:cubicBezTo>
                  <a:pt x="1124" y="59"/>
                  <a:pt x="1224" y="1681"/>
                  <a:pt x="1224" y="1681"/>
                </a:cubicBezTo>
                <a:cubicBezTo>
                  <a:pt x="1224" y="1681"/>
                  <a:pt x="0" y="2243"/>
                  <a:pt x="0" y="2375"/>
                </a:cubicBezTo>
                <a:cubicBezTo>
                  <a:pt x="0" y="2508"/>
                  <a:pt x="1819" y="2673"/>
                  <a:pt x="1819" y="2673"/>
                </a:cubicBezTo>
                <a:cubicBezTo>
                  <a:pt x="1819" y="2673"/>
                  <a:pt x="1919" y="4161"/>
                  <a:pt x="2085" y="4161"/>
                </a:cubicBezTo>
                <a:cubicBezTo>
                  <a:pt x="2250" y="4161"/>
                  <a:pt x="2891" y="2408"/>
                  <a:pt x="2891" y="2408"/>
                </a:cubicBezTo>
                <a:cubicBezTo>
                  <a:pt x="2891" y="2408"/>
                  <a:pt x="3857" y="2705"/>
                  <a:pt x="4277" y="2705"/>
                </a:cubicBezTo>
                <a:cubicBezTo>
                  <a:pt x="4382" y="2705"/>
                  <a:pt x="4453" y="2686"/>
                  <a:pt x="4467" y="2640"/>
                </a:cubicBezTo>
                <a:cubicBezTo>
                  <a:pt x="4532" y="2408"/>
                  <a:pt x="3441" y="1382"/>
                  <a:pt x="3441" y="1382"/>
                </a:cubicBezTo>
                <a:cubicBezTo>
                  <a:pt x="3441" y="1382"/>
                  <a:pt x="4168" y="291"/>
                  <a:pt x="4036" y="191"/>
                </a:cubicBezTo>
                <a:cubicBezTo>
                  <a:pt x="4028" y="185"/>
                  <a:pt x="4014" y="182"/>
                  <a:pt x="3996" y="182"/>
                </a:cubicBezTo>
                <a:cubicBezTo>
                  <a:pt x="3729" y="182"/>
                  <a:pt x="2481" y="820"/>
                  <a:pt x="2481" y="820"/>
                </a:cubicBezTo>
                <a:cubicBezTo>
                  <a:pt x="2481" y="820"/>
                  <a:pt x="1394" y="0"/>
                  <a:pt x="123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" name="Google Shape;451;p8"/>
          <p:cNvSpPr/>
          <p:nvPr/>
        </p:nvSpPr>
        <p:spPr>
          <a:xfrm>
            <a:off x="2304288" y="128671"/>
            <a:ext cx="390736" cy="550606"/>
          </a:xfrm>
          <a:custGeom>
            <a:avLst/>
            <a:gdLst/>
            <a:ahLst/>
            <a:cxnLst/>
            <a:rect l="l" t="t" r="r" b="b"/>
            <a:pathLst>
              <a:path w="12328" h="17372" extrusionOk="0">
                <a:moveTo>
                  <a:pt x="5742" y="2940"/>
                </a:moveTo>
                <a:cubicBezTo>
                  <a:pt x="5997" y="2940"/>
                  <a:pt x="6250" y="3004"/>
                  <a:pt x="6482" y="3157"/>
                </a:cubicBezTo>
                <a:cubicBezTo>
                  <a:pt x="7063" y="3539"/>
                  <a:pt x="6932" y="4471"/>
                  <a:pt x="6556" y="4913"/>
                </a:cubicBezTo>
                <a:cubicBezTo>
                  <a:pt x="6232" y="5292"/>
                  <a:pt x="5799" y="5397"/>
                  <a:pt x="5316" y="5451"/>
                </a:cubicBezTo>
                <a:cubicBezTo>
                  <a:pt x="5120" y="5472"/>
                  <a:pt x="4910" y="5484"/>
                  <a:pt x="4692" y="5484"/>
                </a:cubicBezTo>
                <a:cubicBezTo>
                  <a:pt x="4217" y="5484"/>
                  <a:pt x="3707" y="5429"/>
                  <a:pt x="3224" y="5299"/>
                </a:cubicBezTo>
                <a:cubicBezTo>
                  <a:pt x="3410" y="4718"/>
                  <a:pt x="3711" y="4170"/>
                  <a:pt x="4087" y="3758"/>
                </a:cubicBezTo>
                <a:cubicBezTo>
                  <a:pt x="4479" y="3324"/>
                  <a:pt x="5119" y="2940"/>
                  <a:pt x="5742" y="2940"/>
                </a:cubicBezTo>
                <a:close/>
                <a:moveTo>
                  <a:pt x="7664" y="7412"/>
                </a:moveTo>
                <a:cubicBezTo>
                  <a:pt x="7913" y="7412"/>
                  <a:pt x="8149" y="7469"/>
                  <a:pt x="8340" y="7610"/>
                </a:cubicBezTo>
                <a:cubicBezTo>
                  <a:pt x="9486" y="8445"/>
                  <a:pt x="7435" y="9196"/>
                  <a:pt x="6908" y="9303"/>
                </a:cubicBezTo>
                <a:cubicBezTo>
                  <a:pt x="6667" y="9353"/>
                  <a:pt x="6420" y="9378"/>
                  <a:pt x="6173" y="9378"/>
                </a:cubicBezTo>
                <a:cubicBezTo>
                  <a:pt x="5802" y="9378"/>
                  <a:pt x="5432" y="9323"/>
                  <a:pt x="5083" y="9216"/>
                </a:cubicBezTo>
                <a:cubicBezTo>
                  <a:pt x="5330" y="8722"/>
                  <a:pt x="5681" y="8290"/>
                  <a:pt x="6114" y="7969"/>
                </a:cubicBezTo>
                <a:cubicBezTo>
                  <a:pt x="6481" y="7698"/>
                  <a:pt x="7107" y="7412"/>
                  <a:pt x="7664" y="7412"/>
                </a:cubicBezTo>
                <a:close/>
                <a:moveTo>
                  <a:pt x="9856" y="12545"/>
                </a:moveTo>
                <a:cubicBezTo>
                  <a:pt x="10328" y="12545"/>
                  <a:pt x="10821" y="12857"/>
                  <a:pt x="10639" y="13385"/>
                </a:cubicBezTo>
                <a:cubicBezTo>
                  <a:pt x="10384" y="14119"/>
                  <a:pt x="9300" y="14413"/>
                  <a:pt x="8598" y="14413"/>
                </a:cubicBezTo>
                <a:cubicBezTo>
                  <a:pt x="8582" y="14413"/>
                  <a:pt x="8566" y="14413"/>
                  <a:pt x="8550" y="14413"/>
                </a:cubicBezTo>
                <a:cubicBezTo>
                  <a:pt x="8527" y="14410"/>
                  <a:pt x="8503" y="14406"/>
                  <a:pt x="8479" y="14406"/>
                </a:cubicBezTo>
                <a:cubicBezTo>
                  <a:pt x="8510" y="14098"/>
                  <a:pt x="8588" y="13798"/>
                  <a:pt x="8713" y="13524"/>
                </a:cubicBezTo>
                <a:cubicBezTo>
                  <a:pt x="8872" y="13183"/>
                  <a:pt x="9098" y="12825"/>
                  <a:pt x="9435" y="12642"/>
                </a:cubicBezTo>
                <a:cubicBezTo>
                  <a:pt x="9558" y="12576"/>
                  <a:pt x="9706" y="12545"/>
                  <a:pt x="9856" y="12545"/>
                </a:cubicBezTo>
                <a:close/>
                <a:moveTo>
                  <a:pt x="3125" y="0"/>
                </a:moveTo>
                <a:cubicBezTo>
                  <a:pt x="3124" y="0"/>
                  <a:pt x="3122" y="0"/>
                  <a:pt x="3120" y="0"/>
                </a:cubicBezTo>
                <a:cubicBezTo>
                  <a:pt x="1109" y="44"/>
                  <a:pt x="1" y="3068"/>
                  <a:pt x="1214" y="4542"/>
                </a:cubicBezTo>
                <a:cubicBezTo>
                  <a:pt x="1548" y="4947"/>
                  <a:pt x="2065" y="5286"/>
                  <a:pt x="2663" y="5529"/>
                </a:cubicBezTo>
                <a:cubicBezTo>
                  <a:pt x="2460" y="6465"/>
                  <a:pt x="2562" y="7452"/>
                  <a:pt x="3048" y="8205"/>
                </a:cubicBezTo>
                <a:cubicBezTo>
                  <a:pt x="3410" y="8763"/>
                  <a:pt x="3931" y="9171"/>
                  <a:pt x="4522" y="9435"/>
                </a:cubicBezTo>
                <a:cubicBezTo>
                  <a:pt x="4174" y="10388"/>
                  <a:pt x="4181" y="11466"/>
                  <a:pt x="4667" y="12362"/>
                </a:cubicBezTo>
                <a:cubicBezTo>
                  <a:pt x="5313" y="13541"/>
                  <a:pt x="6648" y="14484"/>
                  <a:pt x="8033" y="14711"/>
                </a:cubicBezTo>
                <a:cubicBezTo>
                  <a:pt x="8044" y="15308"/>
                  <a:pt x="8219" y="15900"/>
                  <a:pt x="8571" y="16366"/>
                </a:cubicBezTo>
                <a:cubicBezTo>
                  <a:pt x="9169" y="17154"/>
                  <a:pt x="9912" y="17371"/>
                  <a:pt x="10723" y="17371"/>
                </a:cubicBezTo>
                <a:cubicBezTo>
                  <a:pt x="11171" y="17371"/>
                  <a:pt x="11641" y="17305"/>
                  <a:pt x="12119" y="17231"/>
                </a:cubicBezTo>
                <a:cubicBezTo>
                  <a:pt x="12327" y="17198"/>
                  <a:pt x="12212" y="16933"/>
                  <a:pt x="12048" y="16933"/>
                </a:cubicBezTo>
                <a:cubicBezTo>
                  <a:pt x="12042" y="16933"/>
                  <a:pt x="12037" y="16933"/>
                  <a:pt x="12031" y="16934"/>
                </a:cubicBezTo>
                <a:cubicBezTo>
                  <a:pt x="11605" y="16980"/>
                  <a:pt x="11179" y="17044"/>
                  <a:pt x="10767" y="17044"/>
                </a:cubicBezTo>
                <a:cubicBezTo>
                  <a:pt x="10208" y="17044"/>
                  <a:pt x="9673" y="16926"/>
                  <a:pt x="9192" y="16484"/>
                </a:cubicBezTo>
                <a:cubicBezTo>
                  <a:pt x="8709" y="16038"/>
                  <a:pt x="8479" y="15403"/>
                  <a:pt x="8466" y="14758"/>
                </a:cubicBezTo>
                <a:lnTo>
                  <a:pt x="8466" y="14758"/>
                </a:lnTo>
                <a:cubicBezTo>
                  <a:pt x="8530" y="14761"/>
                  <a:pt x="8594" y="14763"/>
                  <a:pt x="8657" y="14763"/>
                </a:cubicBezTo>
                <a:cubicBezTo>
                  <a:pt x="9096" y="14763"/>
                  <a:pt x="9533" y="14681"/>
                  <a:pt x="9946" y="14508"/>
                </a:cubicBezTo>
                <a:cubicBezTo>
                  <a:pt x="10709" y="14179"/>
                  <a:pt x="11609" y="13193"/>
                  <a:pt x="10798" y="12389"/>
                </a:cubicBezTo>
                <a:cubicBezTo>
                  <a:pt x="10587" y="12181"/>
                  <a:pt x="10329" y="12096"/>
                  <a:pt x="10062" y="12096"/>
                </a:cubicBezTo>
                <a:cubicBezTo>
                  <a:pt x="9560" y="12096"/>
                  <a:pt x="9024" y="12395"/>
                  <a:pt x="8709" y="12744"/>
                </a:cubicBezTo>
                <a:cubicBezTo>
                  <a:pt x="8317" y="13179"/>
                  <a:pt x="8101" y="13761"/>
                  <a:pt x="8044" y="14359"/>
                </a:cubicBezTo>
                <a:cubicBezTo>
                  <a:pt x="6682" y="14115"/>
                  <a:pt x="5276" y="13068"/>
                  <a:pt x="4843" y="11787"/>
                </a:cubicBezTo>
                <a:cubicBezTo>
                  <a:pt x="4606" y="11077"/>
                  <a:pt x="4661" y="10297"/>
                  <a:pt x="4924" y="9587"/>
                </a:cubicBezTo>
                <a:cubicBezTo>
                  <a:pt x="5343" y="9722"/>
                  <a:pt x="5787" y="9790"/>
                  <a:pt x="6230" y="9790"/>
                </a:cubicBezTo>
                <a:cubicBezTo>
                  <a:pt x="6986" y="9790"/>
                  <a:pt x="7742" y="9592"/>
                  <a:pt x="8368" y="9192"/>
                </a:cubicBezTo>
                <a:cubicBezTo>
                  <a:pt x="8925" y="8837"/>
                  <a:pt x="9422" y="8093"/>
                  <a:pt x="8864" y="7516"/>
                </a:cubicBezTo>
                <a:cubicBezTo>
                  <a:pt x="8554" y="7194"/>
                  <a:pt x="8083" y="7074"/>
                  <a:pt x="7614" y="7074"/>
                </a:cubicBezTo>
                <a:cubicBezTo>
                  <a:pt x="7291" y="7074"/>
                  <a:pt x="6968" y="7132"/>
                  <a:pt x="6702" y="7218"/>
                </a:cubicBezTo>
                <a:cubicBezTo>
                  <a:pt x="5793" y="7516"/>
                  <a:pt x="5090" y="8215"/>
                  <a:pt x="4681" y="9060"/>
                </a:cubicBezTo>
                <a:cubicBezTo>
                  <a:pt x="3968" y="8736"/>
                  <a:pt x="3387" y="8162"/>
                  <a:pt x="3140" y="7343"/>
                </a:cubicBezTo>
                <a:cubicBezTo>
                  <a:pt x="2984" y="6827"/>
                  <a:pt x="2998" y="6252"/>
                  <a:pt x="3120" y="5688"/>
                </a:cubicBezTo>
                <a:lnTo>
                  <a:pt x="3120" y="5688"/>
                </a:lnTo>
                <a:cubicBezTo>
                  <a:pt x="3656" y="5854"/>
                  <a:pt x="4232" y="5945"/>
                  <a:pt x="4783" y="5945"/>
                </a:cubicBezTo>
                <a:cubicBezTo>
                  <a:pt x="5500" y="5945"/>
                  <a:pt x="6175" y="5790"/>
                  <a:pt x="6668" y="5441"/>
                </a:cubicBezTo>
                <a:cubicBezTo>
                  <a:pt x="7334" y="4971"/>
                  <a:pt x="7563" y="3960"/>
                  <a:pt x="7117" y="3258"/>
                </a:cubicBezTo>
                <a:cubicBezTo>
                  <a:pt x="6806" y="2773"/>
                  <a:pt x="6259" y="2575"/>
                  <a:pt x="5699" y="2575"/>
                </a:cubicBezTo>
                <a:cubicBezTo>
                  <a:pt x="5335" y="2575"/>
                  <a:pt x="4966" y="2659"/>
                  <a:pt x="4654" y="2801"/>
                </a:cubicBezTo>
                <a:cubicBezTo>
                  <a:pt x="3745" y="3218"/>
                  <a:pt x="3076" y="4130"/>
                  <a:pt x="2761" y="5150"/>
                </a:cubicBezTo>
                <a:cubicBezTo>
                  <a:pt x="2170" y="4917"/>
                  <a:pt x="1660" y="4548"/>
                  <a:pt x="1370" y="4005"/>
                </a:cubicBezTo>
                <a:cubicBezTo>
                  <a:pt x="704" y="2758"/>
                  <a:pt x="1674" y="376"/>
                  <a:pt x="3207" y="295"/>
                </a:cubicBezTo>
                <a:cubicBezTo>
                  <a:pt x="3422" y="284"/>
                  <a:pt x="3291" y="0"/>
                  <a:pt x="312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" name="Google Shape;452;p8"/>
          <p:cNvSpPr/>
          <p:nvPr/>
        </p:nvSpPr>
        <p:spPr>
          <a:xfrm>
            <a:off x="7996620" y="3738367"/>
            <a:ext cx="317484" cy="3138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39" y="368"/>
                </a:moveTo>
                <a:lnTo>
                  <a:pt x="2639" y="368"/>
                </a:lnTo>
                <a:cubicBezTo>
                  <a:pt x="3102" y="814"/>
                  <a:pt x="3522" y="1314"/>
                  <a:pt x="3927" y="1821"/>
                </a:cubicBezTo>
                <a:cubicBezTo>
                  <a:pt x="3494" y="1966"/>
                  <a:pt x="3058" y="2108"/>
                  <a:pt x="2625" y="2253"/>
                </a:cubicBezTo>
                <a:cubicBezTo>
                  <a:pt x="2650" y="1621"/>
                  <a:pt x="2656" y="993"/>
                  <a:pt x="2639" y="368"/>
                </a:cubicBezTo>
                <a:close/>
                <a:moveTo>
                  <a:pt x="5677" y="1509"/>
                </a:moveTo>
                <a:lnTo>
                  <a:pt x="5677" y="1509"/>
                </a:lnTo>
                <a:cubicBezTo>
                  <a:pt x="5407" y="1878"/>
                  <a:pt x="5136" y="2243"/>
                  <a:pt x="4866" y="2612"/>
                </a:cubicBezTo>
                <a:cubicBezTo>
                  <a:pt x="4693" y="2392"/>
                  <a:pt x="4522" y="2172"/>
                  <a:pt x="4342" y="1956"/>
                </a:cubicBezTo>
                <a:cubicBezTo>
                  <a:pt x="4788" y="1807"/>
                  <a:pt x="5231" y="1659"/>
                  <a:pt x="5677" y="1509"/>
                </a:cubicBezTo>
                <a:close/>
                <a:moveTo>
                  <a:pt x="2301" y="2642"/>
                </a:moveTo>
                <a:cubicBezTo>
                  <a:pt x="2288" y="2946"/>
                  <a:pt x="2274" y="3253"/>
                  <a:pt x="2264" y="3561"/>
                </a:cubicBezTo>
                <a:cubicBezTo>
                  <a:pt x="1727" y="3439"/>
                  <a:pt x="1190" y="3314"/>
                  <a:pt x="652" y="3189"/>
                </a:cubicBezTo>
                <a:cubicBezTo>
                  <a:pt x="1203" y="3007"/>
                  <a:pt x="1750" y="2824"/>
                  <a:pt x="2301" y="2642"/>
                </a:cubicBezTo>
                <a:close/>
                <a:moveTo>
                  <a:pt x="4102" y="2037"/>
                </a:moveTo>
                <a:cubicBezTo>
                  <a:pt x="4231" y="2199"/>
                  <a:pt x="4359" y="2358"/>
                  <a:pt x="4487" y="2517"/>
                </a:cubicBezTo>
                <a:cubicBezTo>
                  <a:pt x="4528" y="2564"/>
                  <a:pt x="4609" y="2673"/>
                  <a:pt x="4718" y="2814"/>
                </a:cubicBezTo>
                <a:cubicBezTo>
                  <a:pt x="4444" y="3183"/>
                  <a:pt x="4170" y="3551"/>
                  <a:pt x="3896" y="3919"/>
                </a:cubicBezTo>
                <a:cubicBezTo>
                  <a:pt x="3592" y="3855"/>
                  <a:pt x="3285" y="3791"/>
                  <a:pt x="2984" y="3727"/>
                </a:cubicBezTo>
                <a:cubicBezTo>
                  <a:pt x="2835" y="3693"/>
                  <a:pt x="2693" y="3659"/>
                  <a:pt x="2548" y="3625"/>
                </a:cubicBezTo>
                <a:cubicBezTo>
                  <a:pt x="2572" y="3264"/>
                  <a:pt x="2595" y="2899"/>
                  <a:pt x="2612" y="2537"/>
                </a:cubicBezTo>
                <a:cubicBezTo>
                  <a:pt x="3109" y="2372"/>
                  <a:pt x="3606" y="2206"/>
                  <a:pt x="4102" y="2037"/>
                </a:cubicBezTo>
                <a:close/>
                <a:moveTo>
                  <a:pt x="4863" y="3000"/>
                </a:moveTo>
                <a:cubicBezTo>
                  <a:pt x="5217" y="3470"/>
                  <a:pt x="5724" y="4122"/>
                  <a:pt x="6022" y="4419"/>
                </a:cubicBezTo>
                <a:cubicBezTo>
                  <a:pt x="5894" y="4382"/>
                  <a:pt x="5758" y="4355"/>
                  <a:pt x="5748" y="4351"/>
                </a:cubicBezTo>
                <a:cubicBezTo>
                  <a:pt x="5383" y="4261"/>
                  <a:pt x="5018" y="4173"/>
                  <a:pt x="4650" y="4085"/>
                </a:cubicBezTo>
                <a:cubicBezTo>
                  <a:pt x="4481" y="4044"/>
                  <a:pt x="4308" y="4011"/>
                  <a:pt x="4140" y="3973"/>
                </a:cubicBezTo>
                <a:cubicBezTo>
                  <a:pt x="4380" y="3649"/>
                  <a:pt x="4620" y="3325"/>
                  <a:pt x="4863" y="3000"/>
                </a:cubicBezTo>
                <a:close/>
                <a:moveTo>
                  <a:pt x="2531" y="3844"/>
                </a:moveTo>
                <a:cubicBezTo>
                  <a:pt x="2937" y="3936"/>
                  <a:pt x="3342" y="4024"/>
                  <a:pt x="3748" y="4115"/>
                </a:cubicBezTo>
                <a:cubicBezTo>
                  <a:pt x="3294" y="4710"/>
                  <a:pt x="2839" y="5301"/>
                  <a:pt x="2372" y="5886"/>
                </a:cubicBezTo>
                <a:cubicBezTo>
                  <a:pt x="2427" y="5210"/>
                  <a:pt x="2483" y="4527"/>
                  <a:pt x="2531" y="3844"/>
                </a:cubicBezTo>
                <a:close/>
                <a:moveTo>
                  <a:pt x="2601" y="1"/>
                </a:moveTo>
                <a:cubicBezTo>
                  <a:pt x="2588" y="1"/>
                  <a:pt x="2575" y="10"/>
                  <a:pt x="2572" y="29"/>
                </a:cubicBezTo>
                <a:cubicBezTo>
                  <a:pt x="2569" y="46"/>
                  <a:pt x="2569" y="60"/>
                  <a:pt x="2565" y="77"/>
                </a:cubicBezTo>
                <a:cubicBezTo>
                  <a:pt x="2500" y="87"/>
                  <a:pt x="2470" y="188"/>
                  <a:pt x="2538" y="263"/>
                </a:cubicBezTo>
                <a:cubicBezTo>
                  <a:pt x="2427" y="949"/>
                  <a:pt x="2359" y="1648"/>
                  <a:pt x="2318" y="2355"/>
                </a:cubicBezTo>
                <a:cubicBezTo>
                  <a:pt x="1585" y="2598"/>
                  <a:pt x="855" y="2841"/>
                  <a:pt x="125" y="3085"/>
                </a:cubicBezTo>
                <a:cubicBezTo>
                  <a:pt x="0" y="3125"/>
                  <a:pt x="101" y="3304"/>
                  <a:pt x="189" y="3325"/>
                </a:cubicBezTo>
                <a:cubicBezTo>
                  <a:pt x="875" y="3484"/>
                  <a:pt x="1565" y="3635"/>
                  <a:pt x="2254" y="3788"/>
                </a:cubicBezTo>
                <a:cubicBezTo>
                  <a:pt x="2227" y="4595"/>
                  <a:pt x="2204" y="5402"/>
                  <a:pt x="2146" y="6200"/>
                </a:cubicBezTo>
                <a:cubicBezTo>
                  <a:pt x="2140" y="6258"/>
                  <a:pt x="2206" y="6358"/>
                  <a:pt x="2271" y="6358"/>
                </a:cubicBezTo>
                <a:cubicBezTo>
                  <a:pt x="2290" y="6358"/>
                  <a:pt x="2308" y="6349"/>
                  <a:pt x="2325" y="6329"/>
                </a:cubicBezTo>
                <a:cubicBezTo>
                  <a:pt x="2896" y="5622"/>
                  <a:pt x="3447" y="4899"/>
                  <a:pt x="3991" y="4169"/>
                </a:cubicBezTo>
                <a:cubicBezTo>
                  <a:pt x="4762" y="4342"/>
                  <a:pt x="5532" y="4521"/>
                  <a:pt x="6295" y="4720"/>
                </a:cubicBezTo>
                <a:cubicBezTo>
                  <a:pt x="6306" y="4723"/>
                  <a:pt x="6315" y="4724"/>
                  <a:pt x="6324" y="4724"/>
                </a:cubicBezTo>
                <a:cubicBezTo>
                  <a:pt x="6407" y="4724"/>
                  <a:pt x="6431" y="4621"/>
                  <a:pt x="6376" y="4554"/>
                </a:cubicBezTo>
                <a:cubicBezTo>
                  <a:pt x="5921" y="3983"/>
                  <a:pt x="5471" y="3389"/>
                  <a:pt x="5011" y="2797"/>
                </a:cubicBezTo>
                <a:cubicBezTo>
                  <a:pt x="5370" y="2314"/>
                  <a:pt x="5728" y="1834"/>
                  <a:pt x="6086" y="1358"/>
                </a:cubicBezTo>
                <a:cubicBezTo>
                  <a:pt x="6139" y="1293"/>
                  <a:pt x="6066" y="1151"/>
                  <a:pt x="5982" y="1151"/>
                </a:cubicBezTo>
                <a:cubicBezTo>
                  <a:pt x="5974" y="1151"/>
                  <a:pt x="5966" y="1152"/>
                  <a:pt x="5958" y="1155"/>
                </a:cubicBezTo>
                <a:cubicBezTo>
                  <a:pt x="5359" y="1347"/>
                  <a:pt x="4765" y="1547"/>
                  <a:pt x="4170" y="1743"/>
                </a:cubicBezTo>
                <a:cubicBezTo>
                  <a:pt x="3690" y="1165"/>
                  <a:pt x="3193" y="614"/>
                  <a:pt x="2656" y="114"/>
                </a:cubicBezTo>
                <a:cubicBezTo>
                  <a:pt x="2646" y="104"/>
                  <a:pt x="2639" y="101"/>
                  <a:pt x="2633" y="97"/>
                </a:cubicBezTo>
                <a:cubicBezTo>
                  <a:pt x="2629" y="77"/>
                  <a:pt x="2629" y="53"/>
                  <a:pt x="2629" y="33"/>
                </a:cubicBezTo>
                <a:cubicBezTo>
                  <a:pt x="2629" y="12"/>
                  <a:pt x="2616" y="1"/>
                  <a:pt x="2601" y="1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" name="Google Shape;453;p8"/>
          <p:cNvSpPr/>
          <p:nvPr/>
        </p:nvSpPr>
        <p:spPr>
          <a:xfrm>
            <a:off x="3817653" y="4668300"/>
            <a:ext cx="1508696" cy="487128"/>
          </a:xfrm>
          <a:custGeom>
            <a:avLst/>
            <a:gdLst/>
            <a:ahLst/>
            <a:cxnLst/>
            <a:rect l="l" t="t" r="r" b="b"/>
            <a:pathLst>
              <a:path w="24204" h="7815" extrusionOk="0">
                <a:moveTo>
                  <a:pt x="16155" y="1"/>
                </a:moveTo>
                <a:cubicBezTo>
                  <a:pt x="14677" y="1"/>
                  <a:pt x="13024" y="802"/>
                  <a:pt x="12476" y="2554"/>
                </a:cubicBezTo>
                <a:cubicBezTo>
                  <a:pt x="12476" y="2554"/>
                  <a:pt x="11108" y="331"/>
                  <a:pt x="8285" y="331"/>
                </a:cubicBezTo>
                <a:cubicBezTo>
                  <a:pt x="8057" y="331"/>
                  <a:pt x="7820" y="346"/>
                  <a:pt x="7574" y="377"/>
                </a:cubicBezTo>
                <a:cubicBezTo>
                  <a:pt x="4269" y="796"/>
                  <a:pt x="4684" y="3932"/>
                  <a:pt x="4684" y="3932"/>
                </a:cubicBezTo>
                <a:cubicBezTo>
                  <a:pt x="4684" y="3932"/>
                  <a:pt x="4094" y="3782"/>
                  <a:pt x="3335" y="3782"/>
                </a:cubicBezTo>
                <a:cubicBezTo>
                  <a:pt x="2082" y="3782"/>
                  <a:pt x="367" y="4191"/>
                  <a:pt x="78" y="6358"/>
                </a:cubicBezTo>
                <a:cubicBezTo>
                  <a:pt x="0" y="6949"/>
                  <a:pt x="68" y="7429"/>
                  <a:pt x="237" y="7815"/>
                </a:cubicBezTo>
                <a:lnTo>
                  <a:pt x="23257" y="7815"/>
                </a:lnTo>
                <a:cubicBezTo>
                  <a:pt x="23686" y="7395"/>
                  <a:pt x="23993" y="6821"/>
                  <a:pt x="24047" y="6041"/>
                </a:cubicBezTo>
                <a:cubicBezTo>
                  <a:pt x="24204" y="3886"/>
                  <a:pt x="22100" y="3543"/>
                  <a:pt x="20743" y="3543"/>
                </a:cubicBezTo>
                <a:cubicBezTo>
                  <a:pt x="20109" y="3543"/>
                  <a:pt x="19638" y="3618"/>
                  <a:pt x="19638" y="3618"/>
                </a:cubicBezTo>
                <a:cubicBezTo>
                  <a:pt x="19638" y="3618"/>
                  <a:pt x="19816" y="1013"/>
                  <a:pt x="17302" y="177"/>
                </a:cubicBezTo>
                <a:cubicBezTo>
                  <a:pt x="16950" y="61"/>
                  <a:pt x="16559" y="1"/>
                  <a:pt x="161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" name="Google Shape;454;p8"/>
          <p:cNvSpPr/>
          <p:nvPr/>
        </p:nvSpPr>
        <p:spPr>
          <a:xfrm>
            <a:off x="5851049" y="402812"/>
            <a:ext cx="317506" cy="273400"/>
          </a:xfrm>
          <a:custGeom>
            <a:avLst/>
            <a:gdLst/>
            <a:ahLst/>
            <a:cxnLst/>
            <a:rect l="l" t="t" r="r" b="b"/>
            <a:pathLst>
              <a:path w="5734" h="5078" extrusionOk="0">
                <a:moveTo>
                  <a:pt x="2554" y="0"/>
                </a:moveTo>
                <a:cubicBezTo>
                  <a:pt x="1127" y="0"/>
                  <a:pt x="0" y="982"/>
                  <a:pt x="370" y="2554"/>
                </a:cubicBezTo>
                <a:cubicBezTo>
                  <a:pt x="376" y="2581"/>
                  <a:pt x="392" y="2593"/>
                  <a:pt x="408" y="2593"/>
                </a:cubicBezTo>
                <a:cubicBezTo>
                  <a:pt x="429" y="2593"/>
                  <a:pt x="450" y="2572"/>
                  <a:pt x="447" y="2536"/>
                </a:cubicBezTo>
                <a:cubicBezTo>
                  <a:pt x="308" y="1118"/>
                  <a:pt x="1460" y="323"/>
                  <a:pt x="2648" y="323"/>
                </a:cubicBezTo>
                <a:cubicBezTo>
                  <a:pt x="3366" y="323"/>
                  <a:pt x="4097" y="614"/>
                  <a:pt x="4563" y="1233"/>
                </a:cubicBezTo>
                <a:cubicBezTo>
                  <a:pt x="5441" y="2400"/>
                  <a:pt x="4881" y="4333"/>
                  <a:pt x="3381" y="4641"/>
                </a:cubicBezTo>
                <a:cubicBezTo>
                  <a:pt x="3274" y="4663"/>
                  <a:pt x="3168" y="4673"/>
                  <a:pt x="3065" y="4673"/>
                </a:cubicBezTo>
                <a:cubicBezTo>
                  <a:pt x="2388" y="4673"/>
                  <a:pt x="1816" y="4217"/>
                  <a:pt x="1659" y="3521"/>
                </a:cubicBezTo>
                <a:cubicBezTo>
                  <a:pt x="1587" y="3201"/>
                  <a:pt x="1594" y="2894"/>
                  <a:pt x="1781" y="2606"/>
                </a:cubicBezTo>
                <a:cubicBezTo>
                  <a:pt x="1979" y="2316"/>
                  <a:pt x="2252" y="2170"/>
                  <a:pt x="2601" y="2170"/>
                </a:cubicBezTo>
                <a:cubicBezTo>
                  <a:pt x="2727" y="2170"/>
                  <a:pt x="2863" y="2189"/>
                  <a:pt x="3009" y="2227"/>
                </a:cubicBezTo>
                <a:cubicBezTo>
                  <a:pt x="3681" y="2937"/>
                  <a:pt x="3660" y="3292"/>
                  <a:pt x="2944" y="3292"/>
                </a:cubicBezTo>
                <a:cubicBezTo>
                  <a:pt x="2773" y="3292"/>
                  <a:pt x="2562" y="3272"/>
                  <a:pt x="2312" y="3231"/>
                </a:cubicBezTo>
                <a:cubicBezTo>
                  <a:pt x="2295" y="3219"/>
                  <a:pt x="2280" y="3213"/>
                  <a:pt x="2268" y="3213"/>
                </a:cubicBezTo>
                <a:cubicBezTo>
                  <a:pt x="2209" y="3213"/>
                  <a:pt x="2208" y="3343"/>
                  <a:pt x="2247" y="3389"/>
                </a:cubicBezTo>
                <a:cubicBezTo>
                  <a:pt x="2466" y="3645"/>
                  <a:pt x="2714" y="3750"/>
                  <a:pt x="2949" y="3750"/>
                </a:cubicBezTo>
                <a:cubicBezTo>
                  <a:pt x="3774" y="3750"/>
                  <a:pt x="4445" y="2460"/>
                  <a:pt x="3141" y="1914"/>
                </a:cubicBezTo>
                <a:cubicBezTo>
                  <a:pt x="2909" y="1817"/>
                  <a:pt x="2694" y="1773"/>
                  <a:pt x="2497" y="1773"/>
                </a:cubicBezTo>
                <a:cubicBezTo>
                  <a:pt x="1261" y="1773"/>
                  <a:pt x="782" y="3501"/>
                  <a:pt x="1701" y="4480"/>
                </a:cubicBezTo>
                <a:cubicBezTo>
                  <a:pt x="2094" y="4898"/>
                  <a:pt x="2569" y="5077"/>
                  <a:pt x="3048" y="5077"/>
                </a:cubicBezTo>
                <a:cubicBezTo>
                  <a:pt x="4068" y="5077"/>
                  <a:pt x="5100" y="4260"/>
                  <a:pt x="5355" y="3201"/>
                </a:cubicBezTo>
                <a:cubicBezTo>
                  <a:pt x="5733" y="1641"/>
                  <a:pt x="4610" y="304"/>
                  <a:pt x="3104" y="48"/>
                </a:cubicBezTo>
                <a:cubicBezTo>
                  <a:pt x="2918" y="16"/>
                  <a:pt x="2734" y="0"/>
                  <a:pt x="2554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" name="Google Shape;455;p8"/>
          <p:cNvSpPr txBox="1">
            <a:spLocks noGrp="1"/>
          </p:cNvSpPr>
          <p:nvPr>
            <p:ph type="title"/>
          </p:nvPr>
        </p:nvSpPr>
        <p:spPr>
          <a:xfrm>
            <a:off x="1282875" y="1641000"/>
            <a:ext cx="6578100" cy="186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2pPr>
            <a:lvl3pPr lvl="2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3pPr>
            <a:lvl4pPr lvl="3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4pPr>
            <a:lvl5pPr lvl="4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5pPr>
            <a:lvl6pPr lvl="5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6pPr>
            <a:lvl7pPr lvl="6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7pPr>
            <a:lvl8pPr lvl="7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8pPr>
            <a:lvl9pPr lvl="8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1_Background 1">
    <p:spTree>
      <p:nvGrpSpPr>
        <p:cNvPr id="1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" name="Google Shape;987;p28"/>
          <p:cNvSpPr/>
          <p:nvPr/>
        </p:nvSpPr>
        <p:spPr>
          <a:xfrm>
            <a:off x="8449228" y="1205097"/>
            <a:ext cx="394320" cy="342692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8" name="Google Shape;988;p28"/>
          <p:cNvSpPr/>
          <p:nvPr/>
        </p:nvSpPr>
        <p:spPr>
          <a:xfrm>
            <a:off x="2530199" y="544675"/>
            <a:ext cx="250089" cy="241830"/>
          </a:xfrm>
          <a:custGeom>
            <a:avLst/>
            <a:gdLst/>
            <a:ahLst/>
            <a:cxnLst/>
            <a:rect l="l" t="t" r="r" b="b"/>
            <a:pathLst>
              <a:path w="12626" h="12209" extrusionOk="0">
                <a:moveTo>
                  <a:pt x="7838" y="1"/>
                </a:moveTo>
                <a:cubicBezTo>
                  <a:pt x="7407" y="1"/>
                  <a:pt x="6953" y="46"/>
                  <a:pt x="6478" y="142"/>
                </a:cubicBezTo>
                <a:cubicBezTo>
                  <a:pt x="2964" y="848"/>
                  <a:pt x="1" y="5264"/>
                  <a:pt x="2011" y="9188"/>
                </a:cubicBezTo>
                <a:cubicBezTo>
                  <a:pt x="3194" y="11498"/>
                  <a:pt x="5114" y="12208"/>
                  <a:pt x="6853" y="12208"/>
                </a:cubicBezTo>
                <a:cubicBezTo>
                  <a:pt x="8487" y="12208"/>
                  <a:pt x="9962" y="11580"/>
                  <a:pt x="10513" y="11063"/>
                </a:cubicBezTo>
                <a:lnTo>
                  <a:pt x="10513" y="11063"/>
                </a:lnTo>
                <a:cubicBezTo>
                  <a:pt x="10513" y="11063"/>
                  <a:pt x="10409" y="11077"/>
                  <a:pt x="10233" y="11077"/>
                </a:cubicBezTo>
                <a:cubicBezTo>
                  <a:pt x="9592" y="11077"/>
                  <a:pt x="8002" y="10893"/>
                  <a:pt x="7087" y="9188"/>
                </a:cubicBezTo>
                <a:cubicBezTo>
                  <a:pt x="5918" y="7015"/>
                  <a:pt x="6810" y="4052"/>
                  <a:pt x="9162" y="3335"/>
                </a:cubicBezTo>
                <a:cubicBezTo>
                  <a:pt x="9590" y="3204"/>
                  <a:pt x="9976" y="3151"/>
                  <a:pt x="10323" y="3151"/>
                </a:cubicBezTo>
                <a:cubicBezTo>
                  <a:pt x="11879" y="3151"/>
                  <a:pt x="12625" y="4227"/>
                  <a:pt x="12625" y="4227"/>
                </a:cubicBezTo>
                <a:cubicBezTo>
                  <a:pt x="12276" y="1748"/>
                  <a:pt x="10504" y="1"/>
                  <a:pt x="783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9" name="Google Shape;989;p28"/>
          <p:cNvSpPr/>
          <p:nvPr/>
        </p:nvSpPr>
        <p:spPr>
          <a:xfrm>
            <a:off x="225365" y="232622"/>
            <a:ext cx="394320" cy="342692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0" name="Google Shape;990;p28"/>
          <p:cNvSpPr/>
          <p:nvPr/>
        </p:nvSpPr>
        <p:spPr>
          <a:xfrm>
            <a:off x="0" y="1420650"/>
            <a:ext cx="478330" cy="735822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1" name="Google Shape;991;p28"/>
          <p:cNvSpPr/>
          <p:nvPr/>
        </p:nvSpPr>
        <p:spPr>
          <a:xfrm rot="10800000">
            <a:off x="5688479" y="-3"/>
            <a:ext cx="1508696" cy="487128"/>
          </a:xfrm>
          <a:custGeom>
            <a:avLst/>
            <a:gdLst/>
            <a:ahLst/>
            <a:cxnLst/>
            <a:rect l="l" t="t" r="r" b="b"/>
            <a:pathLst>
              <a:path w="24204" h="7815" extrusionOk="0">
                <a:moveTo>
                  <a:pt x="16155" y="1"/>
                </a:moveTo>
                <a:cubicBezTo>
                  <a:pt x="14677" y="1"/>
                  <a:pt x="13024" y="802"/>
                  <a:pt x="12476" y="2554"/>
                </a:cubicBezTo>
                <a:cubicBezTo>
                  <a:pt x="12476" y="2554"/>
                  <a:pt x="11108" y="331"/>
                  <a:pt x="8285" y="331"/>
                </a:cubicBezTo>
                <a:cubicBezTo>
                  <a:pt x="8057" y="331"/>
                  <a:pt x="7820" y="346"/>
                  <a:pt x="7574" y="377"/>
                </a:cubicBezTo>
                <a:cubicBezTo>
                  <a:pt x="4269" y="796"/>
                  <a:pt x="4684" y="3932"/>
                  <a:pt x="4684" y="3932"/>
                </a:cubicBezTo>
                <a:cubicBezTo>
                  <a:pt x="4684" y="3932"/>
                  <a:pt x="4094" y="3782"/>
                  <a:pt x="3335" y="3782"/>
                </a:cubicBezTo>
                <a:cubicBezTo>
                  <a:pt x="2082" y="3782"/>
                  <a:pt x="367" y="4191"/>
                  <a:pt x="78" y="6358"/>
                </a:cubicBezTo>
                <a:cubicBezTo>
                  <a:pt x="0" y="6949"/>
                  <a:pt x="68" y="7429"/>
                  <a:pt x="237" y="7815"/>
                </a:cubicBezTo>
                <a:lnTo>
                  <a:pt x="23257" y="7815"/>
                </a:lnTo>
                <a:cubicBezTo>
                  <a:pt x="23686" y="7395"/>
                  <a:pt x="23993" y="6821"/>
                  <a:pt x="24047" y="6041"/>
                </a:cubicBezTo>
                <a:cubicBezTo>
                  <a:pt x="24204" y="3886"/>
                  <a:pt x="22100" y="3543"/>
                  <a:pt x="20743" y="3543"/>
                </a:cubicBezTo>
                <a:cubicBezTo>
                  <a:pt x="20109" y="3543"/>
                  <a:pt x="19638" y="3618"/>
                  <a:pt x="19638" y="3618"/>
                </a:cubicBezTo>
                <a:cubicBezTo>
                  <a:pt x="19638" y="3618"/>
                  <a:pt x="19816" y="1013"/>
                  <a:pt x="17302" y="177"/>
                </a:cubicBezTo>
                <a:cubicBezTo>
                  <a:pt x="16950" y="61"/>
                  <a:pt x="16559" y="1"/>
                  <a:pt x="161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92" name="Google Shape;992;p28"/>
          <p:cNvGrpSpPr/>
          <p:nvPr/>
        </p:nvGrpSpPr>
        <p:grpSpPr>
          <a:xfrm>
            <a:off x="184775" y="4068600"/>
            <a:ext cx="581394" cy="933655"/>
            <a:chOff x="304350" y="3911000"/>
            <a:chExt cx="581394" cy="933655"/>
          </a:xfrm>
        </p:grpSpPr>
        <p:sp>
          <p:nvSpPr>
            <p:cNvPr id="993" name="Google Shape;993;p28"/>
            <p:cNvSpPr/>
            <p:nvPr/>
          </p:nvSpPr>
          <p:spPr>
            <a:xfrm>
              <a:off x="317622" y="4003813"/>
              <a:ext cx="91581" cy="114345"/>
            </a:xfrm>
            <a:custGeom>
              <a:avLst/>
              <a:gdLst/>
              <a:ahLst/>
              <a:cxnLst/>
              <a:rect l="l" t="t" r="r" b="b"/>
              <a:pathLst>
                <a:path w="2084" h="2602" extrusionOk="0">
                  <a:moveTo>
                    <a:pt x="688" y="0"/>
                  </a:moveTo>
                  <a:cubicBezTo>
                    <a:pt x="328" y="0"/>
                    <a:pt x="1" y="379"/>
                    <a:pt x="201" y="1026"/>
                  </a:cubicBezTo>
                  <a:cubicBezTo>
                    <a:pt x="438" y="1797"/>
                    <a:pt x="1472" y="2405"/>
                    <a:pt x="2084" y="2601"/>
                  </a:cubicBezTo>
                  <a:cubicBezTo>
                    <a:pt x="2060" y="2375"/>
                    <a:pt x="2040" y="2145"/>
                    <a:pt x="2023" y="1915"/>
                  </a:cubicBezTo>
                  <a:cubicBezTo>
                    <a:pt x="1746" y="1273"/>
                    <a:pt x="1344" y="418"/>
                    <a:pt x="1084" y="168"/>
                  </a:cubicBezTo>
                  <a:cubicBezTo>
                    <a:pt x="965" y="54"/>
                    <a:pt x="824" y="0"/>
                    <a:pt x="6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28"/>
            <p:cNvSpPr/>
            <p:nvPr/>
          </p:nvSpPr>
          <p:spPr>
            <a:xfrm>
              <a:off x="440801" y="4042309"/>
              <a:ext cx="97031" cy="155565"/>
            </a:xfrm>
            <a:custGeom>
              <a:avLst/>
              <a:gdLst/>
              <a:ahLst/>
              <a:cxnLst/>
              <a:rect l="l" t="t" r="r" b="b"/>
              <a:pathLst>
                <a:path w="2208" h="3540" extrusionOk="0">
                  <a:moveTo>
                    <a:pt x="1702" y="0"/>
                  </a:moveTo>
                  <a:cubicBezTo>
                    <a:pt x="1282" y="0"/>
                    <a:pt x="653" y="806"/>
                    <a:pt x="389" y="1549"/>
                  </a:cubicBezTo>
                  <a:cubicBezTo>
                    <a:pt x="224" y="2013"/>
                    <a:pt x="92" y="2537"/>
                    <a:pt x="1" y="2952"/>
                  </a:cubicBezTo>
                  <a:cubicBezTo>
                    <a:pt x="41" y="3148"/>
                    <a:pt x="85" y="3344"/>
                    <a:pt x="129" y="3540"/>
                  </a:cubicBezTo>
                  <a:cubicBezTo>
                    <a:pt x="754" y="3125"/>
                    <a:pt x="1667" y="2120"/>
                    <a:pt x="1916" y="1431"/>
                  </a:cubicBezTo>
                  <a:cubicBezTo>
                    <a:pt x="2208" y="634"/>
                    <a:pt x="2150" y="43"/>
                    <a:pt x="1734" y="2"/>
                  </a:cubicBezTo>
                  <a:cubicBezTo>
                    <a:pt x="1723" y="1"/>
                    <a:pt x="1713" y="0"/>
                    <a:pt x="17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28"/>
            <p:cNvSpPr/>
            <p:nvPr/>
          </p:nvSpPr>
          <p:spPr>
            <a:xfrm>
              <a:off x="304350" y="4191285"/>
              <a:ext cx="144667" cy="109071"/>
            </a:xfrm>
            <a:custGeom>
              <a:avLst/>
              <a:gdLst/>
              <a:ahLst/>
              <a:cxnLst/>
              <a:rect l="l" t="t" r="r" b="b"/>
              <a:pathLst>
                <a:path w="3292" h="2482" extrusionOk="0">
                  <a:moveTo>
                    <a:pt x="575" y="1"/>
                  </a:moveTo>
                  <a:cubicBezTo>
                    <a:pt x="471" y="1"/>
                    <a:pt x="393" y="22"/>
                    <a:pt x="348" y="65"/>
                  </a:cubicBezTo>
                  <a:cubicBezTo>
                    <a:pt x="0" y="404"/>
                    <a:pt x="189" y="1336"/>
                    <a:pt x="1203" y="1901"/>
                  </a:cubicBezTo>
                  <a:cubicBezTo>
                    <a:pt x="1991" y="2340"/>
                    <a:pt x="2916" y="2451"/>
                    <a:pt x="3292" y="2481"/>
                  </a:cubicBezTo>
                  <a:cubicBezTo>
                    <a:pt x="3180" y="2154"/>
                    <a:pt x="3082" y="1826"/>
                    <a:pt x="2987" y="1495"/>
                  </a:cubicBezTo>
                  <a:cubicBezTo>
                    <a:pt x="2292" y="556"/>
                    <a:pt x="1104" y="1"/>
                    <a:pt x="5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28"/>
            <p:cNvSpPr/>
            <p:nvPr/>
          </p:nvSpPr>
          <p:spPr>
            <a:xfrm>
              <a:off x="507027" y="4204908"/>
              <a:ext cx="111884" cy="188700"/>
            </a:xfrm>
            <a:custGeom>
              <a:avLst/>
              <a:gdLst/>
              <a:ahLst/>
              <a:cxnLst/>
              <a:rect l="l" t="t" r="r" b="b"/>
              <a:pathLst>
                <a:path w="2546" h="4294" extrusionOk="0">
                  <a:moveTo>
                    <a:pt x="1792" y="0"/>
                  </a:moveTo>
                  <a:cubicBezTo>
                    <a:pt x="1287" y="0"/>
                    <a:pt x="754" y="628"/>
                    <a:pt x="389" y="1716"/>
                  </a:cubicBezTo>
                  <a:cubicBezTo>
                    <a:pt x="136" y="2480"/>
                    <a:pt x="38" y="3263"/>
                    <a:pt x="1" y="3804"/>
                  </a:cubicBezTo>
                  <a:cubicBezTo>
                    <a:pt x="75" y="3966"/>
                    <a:pt x="156" y="4132"/>
                    <a:pt x="238" y="4294"/>
                  </a:cubicBezTo>
                  <a:cubicBezTo>
                    <a:pt x="2546" y="2513"/>
                    <a:pt x="2356" y="245"/>
                    <a:pt x="2153" y="114"/>
                  </a:cubicBezTo>
                  <a:cubicBezTo>
                    <a:pt x="2036" y="37"/>
                    <a:pt x="1915" y="0"/>
                    <a:pt x="17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28"/>
            <p:cNvSpPr/>
            <p:nvPr/>
          </p:nvSpPr>
          <p:spPr>
            <a:xfrm>
              <a:off x="316699" y="4391765"/>
              <a:ext cx="234051" cy="117817"/>
            </a:xfrm>
            <a:custGeom>
              <a:avLst/>
              <a:gdLst/>
              <a:ahLst/>
              <a:cxnLst/>
              <a:rect l="l" t="t" r="r" b="b"/>
              <a:pathLst>
                <a:path w="5326" h="2681" extrusionOk="0">
                  <a:moveTo>
                    <a:pt x="764" y="0"/>
                  </a:moveTo>
                  <a:cubicBezTo>
                    <a:pt x="0" y="0"/>
                    <a:pt x="446" y="930"/>
                    <a:pt x="1074" y="1516"/>
                  </a:cubicBezTo>
                  <a:cubicBezTo>
                    <a:pt x="1680" y="2086"/>
                    <a:pt x="3818" y="2680"/>
                    <a:pt x="5176" y="2680"/>
                  </a:cubicBezTo>
                  <a:cubicBezTo>
                    <a:pt x="5227" y="2680"/>
                    <a:pt x="5277" y="2679"/>
                    <a:pt x="5325" y="2678"/>
                  </a:cubicBezTo>
                  <a:cubicBezTo>
                    <a:pt x="5230" y="2526"/>
                    <a:pt x="5133" y="2377"/>
                    <a:pt x="5041" y="2225"/>
                  </a:cubicBezTo>
                  <a:cubicBezTo>
                    <a:pt x="3970" y="1525"/>
                    <a:pt x="1838" y="184"/>
                    <a:pt x="1024" y="28"/>
                  </a:cubicBezTo>
                  <a:cubicBezTo>
                    <a:pt x="925" y="9"/>
                    <a:pt x="839" y="0"/>
                    <a:pt x="7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28"/>
            <p:cNvSpPr/>
            <p:nvPr/>
          </p:nvSpPr>
          <p:spPr>
            <a:xfrm>
              <a:off x="608629" y="4335822"/>
              <a:ext cx="114872" cy="219989"/>
            </a:xfrm>
            <a:custGeom>
              <a:avLst/>
              <a:gdLst/>
              <a:ahLst/>
              <a:cxnLst/>
              <a:rect l="l" t="t" r="r" b="b"/>
              <a:pathLst>
                <a:path w="2614" h="5006" extrusionOk="0">
                  <a:moveTo>
                    <a:pt x="2283" y="1"/>
                  </a:moveTo>
                  <a:cubicBezTo>
                    <a:pt x="1944" y="1"/>
                    <a:pt x="1332" y="587"/>
                    <a:pt x="923" y="1285"/>
                  </a:cubicBezTo>
                  <a:cubicBezTo>
                    <a:pt x="179" y="2549"/>
                    <a:pt x="24" y="3985"/>
                    <a:pt x="0" y="4755"/>
                  </a:cubicBezTo>
                  <a:cubicBezTo>
                    <a:pt x="61" y="4840"/>
                    <a:pt x="122" y="4921"/>
                    <a:pt x="183" y="5005"/>
                  </a:cubicBezTo>
                  <a:cubicBezTo>
                    <a:pt x="899" y="3775"/>
                    <a:pt x="2085" y="2450"/>
                    <a:pt x="2454" y="926"/>
                  </a:cubicBezTo>
                  <a:cubicBezTo>
                    <a:pt x="2613" y="262"/>
                    <a:pt x="2509" y="1"/>
                    <a:pt x="22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28"/>
            <p:cNvSpPr/>
            <p:nvPr/>
          </p:nvSpPr>
          <p:spPr>
            <a:xfrm>
              <a:off x="351240" y="4538675"/>
              <a:ext cx="297815" cy="104281"/>
            </a:xfrm>
            <a:custGeom>
              <a:avLst/>
              <a:gdLst/>
              <a:ahLst/>
              <a:cxnLst/>
              <a:rect l="l" t="t" r="r" b="b"/>
              <a:pathLst>
                <a:path w="6777" h="2373" extrusionOk="0">
                  <a:moveTo>
                    <a:pt x="721" y="1"/>
                  </a:moveTo>
                  <a:cubicBezTo>
                    <a:pt x="456" y="1"/>
                    <a:pt x="264" y="66"/>
                    <a:pt x="207" y="230"/>
                  </a:cubicBezTo>
                  <a:cubicBezTo>
                    <a:pt x="1" y="808"/>
                    <a:pt x="1555" y="1626"/>
                    <a:pt x="3569" y="2075"/>
                  </a:cubicBezTo>
                  <a:cubicBezTo>
                    <a:pt x="4660" y="2316"/>
                    <a:pt x="5634" y="2373"/>
                    <a:pt x="6299" y="2373"/>
                  </a:cubicBezTo>
                  <a:cubicBezTo>
                    <a:pt x="6483" y="2373"/>
                    <a:pt x="6644" y="2368"/>
                    <a:pt x="6776" y="2362"/>
                  </a:cubicBezTo>
                  <a:cubicBezTo>
                    <a:pt x="6699" y="2272"/>
                    <a:pt x="6624" y="2180"/>
                    <a:pt x="6547" y="2089"/>
                  </a:cubicBezTo>
                  <a:cubicBezTo>
                    <a:pt x="5547" y="1714"/>
                    <a:pt x="3691" y="1011"/>
                    <a:pt x="3103" y="714"/>
                  </a:cubicBezTo>
                  <a:cubicBezTo>
                    <a:pt x="2513" y="416"/>
                    <a:pt x="1387" y="1"/>
                    <a:pt x="7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28"/>
            <p:cNvSpPr/>
            <p:nvPr/>
          </p:nvSpPr>
          <p:spPr>
            <a:xfrm>
              <a:off x="734094" y="4511736"/>
              <a:ext cx="128495" cy="193885"/>
            </a:xfrm>
            <a:custGeom>
              <a:avLst/>
              <a:gdLst/>
              <a:ahLst/>
              <a:cxnLst/>
              <a:rect l="l" t="t" r="r" b="b"/>
              <a:pathLst>
                <a:path w="2924" h="4412" extrusionOk="0">
                  <a:moveTo>
                    <a:pt x="2220" y="1"/>
                  </a:moveTo>
                  <a:cubicBezTo>
                    <a:pt x="1691" y="1"/>
                    <a:pt x="820" y="789"/>
                    <a:pt x="447" y="1661"/>
                  </a:cubicBezTo>
                  <a:cubicBezTo>
                    <a:pt x="85" y="2503"/>
                    <a:pt x="1" y="3510"/>
                    <a:pt x="21" y="4196"/>
                  </a:cubicBezTo>
                  <a:cubicBezTo>
                    <a:pt x="88" y="4270"/>
                    <a:pt x="157" y="4341"/>
                    <a:pt x="224" y="4412"/>
                  </a:cubicBezTo>
                  <a:cubicBezTo>
                    <a:pt x="491" y="3912"/>
                    <a:pt x="1041" y="2902"/>
                    <a:pt x="1457" y="2293"/>
                  </a:cubicBezTo>
                  <a:cubicBezTo>
                    <a:pt x="2160" y="1266"/>
                    <a:pt x="2924" y="712"/>
                    <a:pt x="2542" y="161"/>
                  </a:cubicBezTo>
                  <a:cubicBezTo>
                    <a:pt x="2465" y="50"/>
                    <a:pt x="2353" y="1"/>
                    <a:pt x="22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28"/>
            <p:cNvSpPr/>
            <p:nvPr/>
          </p:nvSpPr>
          <p:spPr>
            <a:xfrm>
              <a:off x="436055" y="4691561"/>
              <a:ext cx="329895" cy="87143"/>
            </a:xfrm>
            <a:custGeom>
              <a:avLst/>
              <a:gdLst/>
              <a:ahLst/>
              <a:cxnLst/>
              <a:rect l="l" t="t" r="r" b="b"/>
              <a:pathLst>
                <a:path w="7507" h="1983" extrusionOk="0">
                  <a:moveTo>
                    <a:pt x="1488" y="1"/>
                  </a:moveTo>
                  <a:cubicBezTo>
                    <a:pt x="721" y="1"/>
                    <a:pt x="209" y="211"/>
                    <a:pt x="129" y="550"/>
                  </a:cubicBezTo>
                  <a:cubicBezTo>
                    <a:pt x="0" y="1104"/>
                    <a:pt x="1288" y="1550"/>
                    <a:pt x="3715" y="1878"/>
                  </a:cubicBezTo>
                  <a:cubicBezTo>
                    <a:pt x="4269" y="1953"/>
                    <a:pt x="4787" y="1982"/>
                    <a:pt x="5256" y="1982"/>
                  </a:cubicBezTo>
                  <a:cubicBezTo>
                    <a:pt x="6280" y="1982"/>
                    <a:pt x="7072" y="1844"/>
                    <a:pt x="7506" y="1746"/>
                  </a:cubicBezTo>
                  <a:cubicBezTo>
                    <a:pt x="7449" y="1692"/>
                    <a:pt x="7391" y="1634"/>
                    <a:pt x="7333" y="1580"/>
                  </a:cubicBezTo>
                  <a:cubicBezTo>
                    <a:pt x="6303" y="1364"/>
                    <a:pt x="4596" y="681"/>
                    <a:pt x="3214" y="276"/>
                  </a:cubicBezTo>
                  <a:cubicBezTo>
                    <a:pt x="2566" y="86"/>
                    <a:pt x="1975" y="1"/>
                    <a:pt x="14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28"/>
            <p:cNvSpPr/>
            <p:nvPr/>
          </p:nvSpPr>
          <p:spPr>
            <a:xfrm>
              <a:off x="402349" y="3911000"/>
              <a:ext cx="483395" cy="933655"/>
            </a:xfrm>
            <a:custGeom>
              <a:avLst/>
              <a:gdLst/>
              <a:ahLst/>
              <a:cxnLst/>
              <a:rect l="l" t="t" r="r" b="b"/>
              <a:pathLst>
                <a:path w="11000" h="21246" extrusionOk="0">
                  <a:moveTo>
                    <a:pt x="638" y="0"/>
                  </a:moveTo>
                  <a:cubicBezTo>
                    <a:pt x="624" y="0"/>
                    <a:pt x="609" y="10"/>
                    <a:pt x="598" y="33"/>
                  </a:cubicBezTo>
                  <a:cubicBezTo>
                    <a:pt x="71" y="1216"/>
                    <a:pt x="1" y="2655"/>
                    <a:pt x="95" y="4027"/>
                  </a:cubicBezTo>
                  <a:cubicBezTo>
                    <a:pt x="112" y="4257"/>
                    <a:pt x="132" y="4487"/>
                    <a:pt x="156" y="4713"/>
                  </a:cubicBezTo>
                  <a:cubicBezTo>
                    <a:pt x="193" y="5058"/>
                    <a:pt x="237" y="5396"/>
                    <a:pt x="285" y="5717"/>
                  </a:cubicBezTo>
                  <a:cubicBezTo>
                    <a:pt x="392" y="6443"/>
                    <a:pt x="558" y="7164"/>
                    <a:pt x="757" y="7873"/>
                  </a:cubicBezTo>
                  <a:cubicBezTo>
                    <a:pt x="852" y="8204"/>
                    <a:pt x="950" y="8532"/>
                    <a:pt x="1062" y="8859"/>
                  </a:cubicBezTo>
                  <a:cubicBezTo>
                    <a:pt x="1423" y="9918"/>
                    <a:pt x="1873" y="10948"/>
                    <a:pt x="2386" y="11928"/>
                  </a:cubicBezTo>
                  <a:cubicBezTo>
                    <a:pt x="2609" y="12347"/>
                    <a:pt x="2846" y="12760"/>
                    <a:pt x="3092" y="13165"/>
                  </a:cubicBezTo>
                  <a:cubicBezTo>
                    <a:pt x="3184" y="13317"/>
                    <a:pt x="3281" y="13466"/>
                    <a:pt x="3376" y="13618"/>
                  </a:cubicBezTo>
                  <a:cubicBezTo>
                    <a:pt x="3988" y="14577"/>
                    <a:pt x="4664" y="15494"/>
                    <a:pt x="5384" y="16372"/>
                  </a:cubicBezTo>
                  <a:cubicBezTo>
                    <a:pt x="5461" y="16463"/>
                    <a:pt x="5536" y="16555"/>
                    <a:pt x="5613" y="16645"/>
                  </a:cubicBezTo>
                  <a:cubicBezTo>
                    <a:pt x="5745" y="16804"/>
                    <a:pt x="5873" y="16967"/>
                    <a:pt x="6009" y="17119"/>
                  </a:cubicBezTo>
                  <a:cubicBezTo>
                    <a:pt x="6675" y="17882"/>
                    <a:pt x="7367" y="18640"/>
                    <a:pt x="8100" y="19342"/>
                  </a:cubicBezTo>
                  <a:cubicBezTo>
                    <a:pt x="8158" y="19396"/>
                    <a:pt x="8216" y="19454"/>
                    <a:pt x="8273" y="19508"/>
                  </a:cubicBezTo>
                  <a:cubicBezTo>
                    <a:pt x="8337" y="19565"/>
                    <a:pt x="8401" y="19630"/>
                    <a:pt x="8465" y="19691"/>
                  </a:cubicBezTo>
                  <a:cubicBezTo>
                    <a:pt x="9094" y="20262"/>
                    <a:pt x="9844" y="21059"/>
                    <a:pt x="10702" y="21241"/>
                  </a:cubicBezTo>
                  <a:cubicBezTo>
                    <a:pt x="10714" y="21244"/>
                    <a:pt x="10727" y="21245"/>
                    <a:pt x="10741" y="21245"/>
                  </a:cubicBezTo>
                  <a:cubicBezTo>
                    <a:pt x="10857" y="21245"/>
                    <a:pt x="10999" y="21156"/>
                    <a:pt x="10902" y="21029"/>
                  </a:cubicBezTo>
                  <a:cubicBezTo>
                    <a:pt x="10435" y="20421"/>
                    <a:pt x="9746" y="19967"/>
                    <a:pt x="9178" y="19457"/>
                  </a:cubicBezTo>
                  <a:cubicBezTo>
                    <a:pt x="8688" y="19022"/>
                    <a:pt x="8225" y="18555"/>
                    <a:pt x="7773" y="18082"/>
                  </a:cubicBezTo>
                  <a:cubicBezTo>
                    <a:pt x="7706" y="18011"/>
                    <a:pt x="7637" y="17940"/>
                    <a:pt x="7570" y="17866"/>
                  </a:cubicBezTo>
                  <a:cubicBezTo>
                    <a:pt x="7300" y="17578"/>
                    <a:pt x="7032" y="17288"/>
                    <a:pt x="6769" y="16997"/>
                  </a:cubicBezTo>
                  <a:cubicBezTo>
                    <a:pt x="6100" y="16254"/>
                    <a:pt x="5471" y="15477"/>
                    <a:pt x="4877" y="14672"/>
                  </a:cubicBezTo>
                  <a:cubicBezTo>
                    <a:pt x="4816" y="14588"/>
                    <a:pt x="4755" y="14507"/>
                    <a:pt x="4694" y="14422"/>
                  </a:cubicBezTo>
                  <a:cubicBezTo>
                    <a:pt x="4086" y="13577"/>
                    <a:pt x="3525" y="12696"/>
                    <a:pt x="3028" y="11779"/>
                  </a:cubicBezTo>
                  <a:cubicBezTo>
                    <a:pt x="2886" y="11516"/>
                    <a:pt x="2751" y="11249"/>
                    <a:pt x="2620" y="10982"/>
                  </a:cubicBezTo>
                  <a:cubicBezTo>
                    <a:pt x="2538" y="10820"/>
                    <a:pt x="2457" y="10654"/>
                    <a:pt x="2383" y="10492"/>
                  </a:cubicBezTo>
                  <a:cubicBezTo>
                    <a:pt x="1788" y="9208"/>
                    <a:pt x="1322" y="7883"/>
                    <a:pt x="1004" y="6528"/>
                  </a:cubicBezTo>
                  <a:cubicBezTo>
                    <a:pt x="960" y="6332"/>
                    <a:pt x="916" y="6136"/>
                    <a:pt x="876" y="5940"/>
                  </a:cubicBezTo>
                  <a:cubicBezTo>
                    <a:pt x="497" y="4038"/>
                    <a:pt x="416" y="2081"/>
                    <a:pt x="706" y="100"/>
                  </a:cubicBezTo>
                  <a:cubicBezTo>
                    <a:pt x="714" y="57"/>
                    <a:pt x="675" y="0"/>
                    <a:pt x="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3" name="Google Shape;1003;p28"/>
          <p:cNvGrpSpPr/>
          <p:nvPr/>
        </p:nvGrpSpPr>
        <p:grpSpPr>
          <a:xfrm>
            <a:off x="8425263" y="4599425"/>
            <a:ext cx="442250" cy="453124"/>
            <a:chOff x="918850" y="1629150"/>
            <a:chExt cx="442250" cy="453124"/>
          </a:xfrm>
        </p:grpSpPr>
        <p:sp>
          <p:nvSpPr>
            <p:cNvPr id="1004" name="Google Shape;1004;p28"/>
            <p:cNvSpPr/>
            <p:nvPr/>
          </p:nvSpPr>
          <p:spPr>
            <a:xfrm>
              <a:off x="1015722" y="1741872"/>
              <a:ext cx="267869" cy="245600"/>
            </a:xfrm>
            <a:custGeom>
              <a:avLst/>
              <a:gdLst/>
              <a:ahLst/>
              <a:cxnLst/>
              <a:rect l="l" t="t" r="r" b="b"/>
              <a:pathLst>
                <a:path w="8384" h="7687" extrusionOk="0">
                  <a:moveTo>
                    <a:pt x="3609" y="0"/>
                  </a:moveTo>
                  <a:cubicBezTo>
                    <a:pt x="2511" y="0"/>
                    <a:pt x="1440" y="451"/>
                    <a:pt x="763" y="1473"/>
                  </a:cubicBezTo>
                  <a:cubicBezTo>
                    <a:pt x="753" y="1488"/>
                    <a:pt x="742" y="1494"/>
                    <a:pt x="732" y="1494"/>
                  </a:cubicBezTo>
                  <a:cubicBezTo>
                    <a:pt x="716" y="1494"/>
                    <a:pt x="702" y="1480"/>
                    <a:pt x="690" y="1460"/>
                  </a:cubicBezTo>
                  <a:cubicBezTo>
                    <a:pt x="199" y="2305"/>
                    <a:pt x="0" y="3343"/>
                    <a:pt x="0" y="4282"/>
                  </a:cubicBezTo>
                  <a:cubicBezTo>
                    <a:pt x="0" y="4508"/>
                    <a:pt x="24" y="4731"/>
                    <a:pt x="64" y="4945"/>
                  </a:cubicBezTo>
                  <a:cubicBezTo>
                    <a:pt x="111" y="4099"/>
                    <a:pt x="433" y="3241"/>
                    <a:pt x="913" y="2619"/>
                  </a:cubicBezTo>
                  <a:cubicBezTo>
                    <a:pt x="1503" y="1857"/>
                    <a:pt x="2437" y="1440"/>
                    <a:pt x="3379" y="1440"/>
                  </a:cubicBezTo>
                  <a:cubicBezTo>
                    <a:pt x="3844" y="1440"/>
                    <a:pt x="4312" y="1542"/>
                    <a:pt x="4741" y="1754"/>
                  </a:cubicBezTo>
                  <a:cubicBezTo>
                    <a:pt x="5985" y="2365"/>
                    <a:pt x="6505" y="4059"/>
                    <a:pt x="5403" y="5082"/>
                  </a:cubicBezTo>
                  <a:cubicBezTo>
                    <a:pt x="5075" y="5387"/>
                    <a:pt x="4597" y="5552"/>
                    <a:pt x="4131" y="5552"/>
                  </a:cubicBezTo>
                  <a:cubicBezTo>
                    <a:pt x="3511" y="5552"/>
                    <a:pt x="2912" y="5260"/>
                    <a:pt x="2713" y="4616"/>
                  </a:cubicBezTo>
                  <a:cubicBezTo>
                    <a:pt x="2506" y="3952"/>
                    <a:pt x="2911" y="3302"/>
                    <a:pt x="3480" y="3302"/>
                  </a:cubicBezTo>
                  <a:cubicBezTo>
                    <a:pt x="3644" y="3302"/>
                    <a:pt x="3821" y="3355"/>
                    <a:pt x="4001" y="3477"/>
                  </a:cubicBezTo>
                  <a:cubicBezTo>
                    <a:pt x="4070" y="3525"/>
                    <a:pt x="4072" y="3671"/>
                    <a:pt x="3988" y="3671"/>
                  </a:cubicBezTo>
                  <a:cubicBezTo>
                    <a:pt x="3977" y="3671"/>
                    <a:pt x="3964" y="3669"/>
                    <a:pt x="3950" y="3663"/>
                  </a:cubicBezTo>
                  <a:cubicBezTo>
                    <a:pt x="3859" y="3628"/>
                    <a:pt x="3775" y="3612"/>
                    <a:pt x="3699" y="3612"/>
                  </a:cubicBezTo>
                  <a:cubicBezTo>
                    <a:pt x="2974" y="3612"/>
                    <a:pt x="2903" y="5041"/>
                    <a:pt x="4045" y="5041"/>
                  </a:cubicBezTo>
                  <a:cubicBezTo>
                    <a:pt x="4151" y="5041"/>
                    <a:pt x="4268" y="5028"/>
                    <a:pt x="4396" y="5001"/>
                  </a:cubicBezTo>
                  <a:cubicBezTo>
                    <a:pt x="5322" y="4809"/>
                    <a:pt x="5745" y="3886"/>
                    <a:pt x="5346" y="3008"/>
                  </a:cubicBezTo>
                  <a:cubicBezTo>
                    <a:pt x="4990" y="2221"/>
                    <a:pt x="4271" y="1890"/>
                    <a:pt x="3513" y="1890"/>
                  </a:cubicBezTo>
                  <a:cubicBezTo>
                    <a:pt x="2620" y="1890"/>
                    <a:pt x="1673" y="2349"/>
                    <a:pt x="1203" y="3065"/>
                  </a:cubicBezTo>
                  <a:cubicBezTo>
                    <a:pt x="520" y="4106"/>
                    <a:pt x="297" y="5823"/>
                    <a:pt x="1233" y="6790"/>
                  </a:cubicBezTo>
                  <a:cubicBezTo>
                    <a:pt x="1869" y="7448"/>
                    <a:pt x="2849" y="7687"/>
                    <a:pt x="3753" y="7687"/>
                  </a:cubicBezTo>
                  <a:cubicBezTo>
                    <a:pt x="3874" y="7687"/>
                    <a:pt x="3992" y="7682"/>
                    <a:pt x="4109" y="7674"/>
                  </a:cubicBezTo>
                  <a:cubicBezTo>
                    <a:pt x="6732" y="7499"/>
                    <a:pt x="8384" y="5073"/>
                    <a:pt x="7468" y="2545"/>
                  </a:cubicBezTo>
                  <a:cubicBezTo>
                    <a:pt x="6901" y="977"/>
                    <a:pt x="5225" y="0"/>
                    <a:pt x="36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28"/>
            <p:cNvSpPr/>
            <p:nvPr/>
          </p:nvSpPr>
          <p:spPr>
            <a:xfrm>
              <a:off x="1016680" y="1729347"/>
              <a:ext cx="282406" cy="275153"/>
            </a:xfrm>
            <a:custGeom>
              <a:avLst/>
              <a:gdLst/>
              <a:ahLst/>
              <a:cxnLst/>
              <a:rect l="l" t="t" r="r" b="b"/>
              <a:pathLst>
                <a:path w="8839" h="8612" extrusionOk="0">
                  <a:moveTo>
                    <a:pt x="3937" y="1"/>
                  </a:moveTo>
                  <a:cubicBezTo>
                    <a:pt x="2672" y="1"/>
                    <a:pt x="1101" y="550"/>
                    <a:pt x="639" y="1754"/>
                  </a:cubicBezTo>
                  <a:cubicBezTo>
                    <a:pt x="632" y="1778"/>
                    <a:pt x="643" y="1822"/>
                    <a:pt x="660" y="1852"/>
                  </a:cubicBezTo>
                  <a:cubicBezTo>
                    <a:pt x="672" y="1872"/>
                    <a:pt x="686" y="1886"/>
                    <a:pt x="702" y="1886"/>
                  </a:cubicBezTo>
                  <a:cubicBezTo>
                    <a:pt x="712" y="1886"/>
                    <a:pt x="723" y="1880"/>
                    <a:pt x="733" y="1865"/>
                  </a:cubicBezTo>
                  <a:cubicBezTo>
                    <a:pt x="1410" y="843"/>
                    <a:pt x="2481" y="392"/>
                    <a:pt x="3579" y="392"/>
                  </a:cubicBezTo>
                  <a:cubicBezTo>
                    <a:pt x="5195" y="392"/>
                    <a:pt x="6871" y="1369"/>
                    <a:pt x="7438" y="2937"/>
                  </a:cubicBezTo>
                  <a:cubicBezTo>
                    <a:pt x="8354" y="5465"/>
                    <a:pt x="6702" y="7891"/>
                    <a:pt x="4079" y="8066"/>
                  </a:cubicBezTo>
                  <a:cubicBezTo>
                    <a:pt x="3962" y="8074"/>
                    <a:pt x="3844" y="8079"/>
                    <a:pt x="3723" y="8079"/>
                  </a:cubicBezTo>
                  <a:cubicBezTo>
                    <a:pt x="2819" y="8079"/>
                    <a:pt x="1839" y="7840"/>
                    <a:pt x="1203" y="7182"/>
                  </a:cubicBezTo>
                  <a:cubicBezTo>
                    <a:pt x="267" y="6215"/>
                    <a:pt x="490" y="4498"/>
                    <a:pt x="1173" y="3457"/>
                  </a:cubicBezTo>
                  <a:cubicBezTo>
                    <a:pt x="1643" y="2741"/>
                    <a:pt x="2590" y="2282"/>
                    <a:pt x="3483" y="2282"/>
                  </a:cubicBezTo>
                  <a:cubicBezTo>
                    <a:pt x="4241" y="2282"/>
                    <a:pt x="4960" y="2613"/>
                    <a:pt x="5316" y="3400"/>
                  </a:cubicBezTo>
                  <a:cubicBezTo>
                    <a:pt x="5715" y="4278"/>
                    <a:pt x="5292" y="5201"/>
                    <a:pt x="4366" y="5393"/>
                  </a:cubicBezTo>
                  <a:cubicBezTo>
                    <a:pt x="4238" y="5420"/>
                    <a:pt x="4121" y="5433"/>
                    <a:pt x="4015" y="5433"/>
                  </a:cubicBezTo>
                  <a:cubicBezTo>
                    <a:pt x="2873" y="5433"/>
                    <a:pt x="2944" y="4004"/>
                    <a:pt x="3669" y="4004"/>
                  </a:cubicBezTo>
                  <a:cubicBezTo>
                    <a:pt x="3745" y="4004"/>
                    <a:pt x="3829" y="4020"/>
                    <a:pt x="3920" y="4055"/>
                  </a:cubicBezTo>
                  <a:cubicBezTo>
                    <a:pt x="3934" y="4061"/>
                    <a:pt x="3947" y="4063"/>
                    <a:pt x="3958" y="4063"/>
                  </a:cubicBezTo>
                  <a:cubicBezTo>
                    <a:pt x="4042" y="4063"/>
                    <a:pt x="4040" y="3917"/>
                    <a:pt x="3971" y="3869"/>
                  </a:cubicBezTo>
                  <a:cubicBezTo>
                    <a:pt x="3791" y="3747"/>
                    <a:pt x="3614" y="3694"/>
                    <a:pt x="3450" y="3694"/>
                  </a:cubicBezTo>
                  <a:cubicBezTo>
                    <a:pt x="2881" y="3694"/>
                    <a:pt x="2476" y="4344"/>
                    <a:pt x="2683" y="5008"/>
                  </a:cubicBezTo>
                  <a:cubicBezTo>
                    <a:pt x="2882" y="5652"/>
                    <a:pt x="3481" y="5944"/>
                    <a:pt x="4101" y="5944"/>
                  </a:cubicBezTo>
                  <a:cubicBezTo>
                    <a:pt x="4567" y="5944"/>
                    <a:pt x="5045" y="5779"/>
                    <a:pt x="5373" y="5474"/>
                  </a:cubicBezTo>
                  <a:cubicBezTo>
                    <a:pt x="6475" y="4451"/>
                    <a:pt x="5955" y="2757"/>
                    <a:pt x="4711" y="2146"/>
                  </a:cubicBezTo>
                  <a:cubicBezTo>
                    <a:pt x="4282" y="1934"/>
                    <a:pt x="3814" y="1832"/>
                    <a:pt x="3349" y="1832"/>
                  </a:cubicBezTo>
                  <a:cubicBezTo>
                    <a:pt x="2407" y="1832"/>
                    <a:pt x="1473" y="2249"/>
                    <a:pt x="883" y="3011"/>
                  </a:cubicBezTo>
                  <a:cubicBezTo>
                    <a:pt x="403" y="3633"/>
                    <a:pt x="81" y="4491"/>
                    <a:pt x="34" y="5337"/>
                  </a:cubicBezTo>
                  <a:cubicBezTo>
                    <a:pt x="0" y="5894"/>
                    <a:pt x="85" y="6448"/>
                    <a:pt x="331" y="6928"/>
                  </a:cubicBezTo>
                  <a:cubicBezTo>
                    <a:pt x="913" y="8057"/>
                    <a:pt x="2210" y="8540"/>
                    <a:pt x="3413" y="8604"/>
                  </a:cubicBezTo>
                  <a:cubicBezTo>
                    <a:pt x="3505" y="8609"/>
                    <a:pt x="3596" y="8611"/>
                    <a:pt x="3687" y="8611"/>
                  </a:cubicBezTo>
                  <a:cubicBezTo>
                    <a:pt x="6555" y="8611"/>
                    <a:pt x="8838" y="6266"/>
                    <a:pt x="8121" y="3281"/>
                  </a:cubicBezTo>
                  <a:cubicBezTo>
                    <a:pt x="7685" y="1474"/>
                    <a:pt x="6215" y="230"/>
                    <a:pt x="4377" y="24"/>
                  </a:cubicBezTo>
                  <a:cubicBezTo>
                    <a:pt x="4236" y="9"/>
                    <a:pt x="4089" y="1"/>
                    <a:pt x="3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28"/>
            <p:cNvSpPr/>
            <p:nvPr/>
          </p:nvSpPr>
          <p:spPr>
            <a:xfrm>
              <a:off x="1150678" y="1629150"/>
              <a:ext cx="11694" cy="53037"/>
            </a:xfrm>
            <a:custGeom>
              <a:avLst/>
              <a:gdLst/>
              <a:ahLst/>
              <a:cxnLst/>
              <a:rect l="l" t="t" r="r" b="b"/>
              <a:pathLst>
                <a:path w="366" h="1660" extrusionOk="0">
                  <a:moveTo>
                    <a:pt x="123" y="0"/>
                  </a:moveTo>
                  <a:cubicBezTo>
                    <a:pt x="74" y="0"/>
                    <a:pt x="34" y="29"/>
                    <a:pt x="30" y="102"/>
                  </a:cubicBezTo>
                  <a:cubicBezTo>
                    <a:pt x="0" y="581"/>
                    <a:pt x="34" y="1088"/>
                    <a:pt x="105" y="1562"/>
                  </a:cubicBezTo>
                  <a:cubicBezTo>
                    <a:pt x="112" y="1606"/>
                    <a:pt x="167" y="1660"/>
                    <a:pt x="210" y="1660"/>
                  </a:cubicBezTo>
                  <a:cubicBezTo>
                    <a:pt x="232" y="1660"/>
                    <a:pt x="250" y="1645"/>
                    <a:pt x="257" y="1609"/>
                  </a:cubicBezTo>
                  <a:cubicBezTo>
                    <a:pt x="334" y="1149"/>
                    <a:pt x="365" y="649"/>
                    <a:pt x="331" y="183"/>
                  </a:cubicBezTo>
                  <a:cubicBezTo>
                    <a:pt x="325" y="88"/>
                    <a:pt x="209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28"/>
            <p:cNvSpPr/>
            <p:nvPr/>
          </p:nvSpPr>
          <p:spPr>
            <a:xfrm>
              <a:off x="1248317" y="1682188"/>
              <a:ext cx="31151" cy="46296"/>
            </a:xfrm>
            <a:custGeom>
              <a:avLst/>
              <a:gdLst/>
              <a:ahLst/>
              <a:cxnLst/>
              <a:rect l="l" t="t" r="r" b="b"/>
              <a:pathLst>
                <a:path w="975" h="1449" extrusionOk="0">
                  <a:moveTo>
                    <a:pt x="755" y="0"/>
                  </a:moveTo>
                  <a:cubicBezTo>
                    <a:pt x="727" y="0"/>
                    <a:pt x="701" y="12"/>
                    <a:pt x="681" y="40"/>
                  </a:cubicBezTo>
                  <a:cubicBezTo>
                    <a:pt x="414" y="412"/>
                    <a:pt x="84" y="881"/>
                    <a:pt x="6" y="1341"/>
                  </a:cubicBezTo>
                  <a:cubicBezTo>
                    <a:pt x="1" y="1381"/>
                    <a:pt x="27" y="1448"/>
                    <a:pt x="66" y="1448"/>
                  </a:cubicBezTo>
                  <a:cubicBezTo>
                    <a:pt x="77" y="1448"/>
                    <a:pt x="88" y="1444"/>
                    <a:pt x="101" y="1432"/>
                  </a:cubicBezTo>
                  <a:cubicBezTo>
                    <a:pt x="263" y="1281"/>
                    <a:pt x="374" y="1064"/>
                    <a:pt x="492" y="878"/>
                  </a:cubicBezTo>
                  <a:cubicBezTo>
                    <a:pt x="624" y="669"/>
                    <a:pt x="770" y="462"/>
                    <a:pt x="908" y="253"/>
                  </a:cubicBezTo>
                  <a:cubicBezTo>
                    <a:pt x="974" y="153"/>
                    <a:pt x="854" y="0"/>
                    <a:pt x="7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28"/>
            <p:cNvSpPr/>
            <p:nvPr/>
          </p:nvSpPr>
          <p:spPr>
            <a:xfrm>
              <a:off x="1308638" y="1782322"/>
              <a:ext cx="52462" cy="28084"/>
            </a:xfrm>
            <a:custGeom>
              <a:avLst/>
              <a:gdLst/>
              <a:ahLst/>
              <a:cxnLst/>
              <a:rect l="l" t="t" r="r" b="b"/>
              <a:pathLst>
                <a:path w="1642" h="879" extrusionOk="0">
                  <a:moveTo>
                    <a:pt x="1421" y="0"/>
                  </a:moveTo>
                  <a:cubicBezTo>
                    <a:pt x="1402" y="0"/>
                    <a:pt x="1383" y="6"/>
                    <a:pt x="1365" y="18"/>
                  </a:cubicBezTo>
                  <a:cubicBezTo>
                    <a:pt x="1112" y="201"/>
                    <a:pt x="855" y="309"/>
                    <a:pt x="561" y="410"/>
                  </a:cubicBezTo>
                  <a:cubicBezTo>
                    <a:pt x="351" y="485"/>
                    <a:pt x="17" y="566"/>
                    <a:pt x="0" y="829"/>
                  </a:cubicBezTo>
                  <a:cubicBezTo>
                    <a:pt x="0" y="846"/>
                    <a:pt x="7" y="876"/>
                    <a:pt x="30" y="876"/>
                  </a:cubicBezTo>
                  <a:cubicBezTo>
                    <a:pt x="41" y="878"/>
                    <a:pt x="53" y="879"/>
                    <a:pt x="64" y="879"/>
                  </a:cubicBezTo>
                  <a:cubicBezTo>
                    <a:pt x="153" y="879"/>
                    <a:pt x="230" y="832"/>
                    <a:pt x="314" y="799"/>
                  </a:cubicBezTo>
                  <a:cubicBezTo>
                    <a:pt x="459" y="742"/>
                    <a:pt x="608" y="698"/>
                    <a:pt x="757" y="650"/>
                  </a:cubicBezTo>
                  <a:cubicBezTo>
                    <a:pt x="1031" y="563"/>
                    <a:pt x="1372" y="478"/>
                    <a:pt x="1565" y="252"/>
                  </a:cubicBezTo>
                  <a:cubicBezTo>
                    <a:pt x="1641" y="163"/>
                    <a:pt x="1526" y="0"/>
                    <a:pt x="14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28"/>
            <p:cNvSpPr/>
            <p:nvPr/>
          </p:nvSpPr>
          <p:spPr>
            <a:xfrm>
              <a:off x="1297711" y="1901817"/>
              <a:ext cx="51056" cy="23004"/>
            </a:xfrm>
            <a:custGeom>
              <a:avLst/>
              <a:gdLst/>
              <a:ahLst/>
              <a:cxnLst/>
              <a:rect l="l" t="t" r="r" b="b"/>
              <a:pathLst>
                <a:path w="1598" h="720" extrusionOk="0">
                  <a:moveTo>
                    <a:pt x="84" y="1"/>
                  </a:moveTo>
                  <a:cubicBezTo>
                    <a:pt x="16" y="1"/>
                    <a:pt x="1" y="70"/>
                    <a:pt x="21" y="137"/>
                  </a:cubicBezTo>
                  <a:cubicBezTo>
                    <a:pt x="18" y="141"/>
                    <a:pt x="14" y="145"/>
                    <a:pt x="14" y="145"/>
                  </a:cubicBezTo>
                  <a:cubicBezTo>
                    <a:pt x="18" y="154"/>
                    <a:pt x="27" y="158"/>
                    <a:pt x="31" y="165"/>
                  </a:cubicBezTo>
                  <a:cubicBezTo>
                    <a:pt x="44" y="198"/>
                    <a:pt x="68" y="226"/>
                    <a:pt x="96" y="239"/>
                  </a:cubicBezTo>
                  <a:cubicBezTo>
                    <a:pt x="99" y="239"/>
                    <a:pt x="99" y="243"/>
                    <a:pt x="102" y="243"/>
                  </a:cubicBezTo>
                  <a:cubicBezTo>
                    <a:pt x="210" y="324"/>
                    <a:pt x="375" y="368"/>
                    <a:pt x="484" y="405"/>
                  </a:cubicBezTo>
                  <a:cubicBezTo>
                    <a:pt x="774" y="513"/>
                    <a:pt x="1082" y="577"/>
                    <a:pt x="1369" y="702"/>
                  </a:cubicBezTo>
                  <a:cubicBezTo>
                    <a:pt x="1398" y="714"/>
                    <a:pt x="1424" y="720"/>
                    <a:pt x="1446" y="720"/>
                  </a:cubicBezTo>
                  <a:cubicBezTo>
                    <a:pt x="1589" y="720"/>
                    <a:pt x="1597" y="498"/>
                    <a:pt x="1437" y="425"/>
                  </a:cubicBezTo>
                  <a:cubicBezTo>
                    <a:pt x="1024" y="239"/>
                    <a:pt x="551" y="137"/>
                    <a:pt x="119" y="6"/>
                  </a:cubicBezTo>
                  <a:cubicBezTo>
                    <a:pt x="106" y="2"/>
                    <a:pt x="94" y="1"/>
                    <a:pt x="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28"/>
            <p:cNvSpPr/>
            <p:nvPr/>
          </p:nvSpPr>
          <p:spPr>
            <a:xfrm>
              <a:off x="1208444" y="2023454"/>
              <a:ext cx="40321" cy="45401"/>
            </a:xfrm>
            <a:custGeom>
              <a:avLst/>
              <a:gdLst/>
              <a:ahLst/>
              <a:cxnLst/>
              <a:rect l="l" t="t" r="r" b="b"/>
              <a:pathLst>
                <a:path w="1262" h="1421" extrusionOk="0">
                  <a:moveTo>
                    <a:pt x="143" y="0"/>
                  </a:moveTo>
                  <a:cubicBezTo>
                    <a:pt x="69" y="0"/>
                    <a:pt x="0" y="46"/>
                    <a:pt x="27" y="136"/>
                  </a:cubicBezTo>
                  <a:cubicBezTo>
                    <a:pt x="104" y="410"/>
                    <a:pt x="277" y="697"/>
                    <a:pt x="436" y="933"/>
                  </a:cubicBezTo>
                  <a:cubicBezTo>
                    <a:pt x="571" y="1129"/>
                    <a:pt x="747" y="1366"/>
                    <a:pt x="997" y="1416"/>
                  </a:cubicBezTo>
                  <a:cubicBezTo>
                    <a:pt x="1011" y="1419"/>
                    <a:pt x="1025" y="1420"/>
                    <a:pt x="1039" y="1420"/>
                  </a:cubicBezTo>
                  <a:cubicBezTo>
                    <a:pt x="1190" y="1420"/>
                    <a:pt x="1262" y="1255"/>
                    <a:pt x="1126" y="1146"/>
                  </a:cubicBezTo>
                  <a:cubicBezTo>
                    <a:pt x="936" y="998"/>
                    <a:pt x="808" y="862"/>
                    <a:pt x="675" y="656"/>
                  </a:cubicBezTo>
                  <a:cubicBezTo>
                    <a:pt x="544" y="450"/>
                    <a:pt x="432" y="210"/>
                    <a:pt x="254" y="41"/>
                  </a:cubicBezTo>
                  <a:cubicBezTo>
                    <a:pt x="225" y="14"/>
                    <a:pt x="184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28"/>
            <p:cNvSpPr/>
            <p:nvPr/>
          </p:nvSpPr>
          <p:spPr>
            <a:xfrm>
              <a:off x="1102721" y="2034636"/>
              <a:ext cx="14282" cy="47637"/>
            </a:xfrm>
            <a:custGeom>
              <a:avLst/>
              <a:gdLst/>
              <a:ahLst/>
              <a:cxnLst/>
              <a:rect l="l" t="t" r="r" b="b"/>
              <a:pathLst>
                <a:path w="447" h="1491" extrusionOk="0">
                  <a:moveTo>
                    <a:pt x="170" y="1"/>
                  </a:moveTo>
                  <a:cubicBezTo>
                    <a:pt x="140" y="1"/>
                    <a:pt x="113" y="18"/>
                    <a:pt x="102" y="63"/>
                  </a:cubicBezTo>
                  <a:cubicBezTo>
                    <a:pt x="38" y="327"/>
                    <a:pt x="55" y="610"/>
                    <a:pt x="48" y="880"/>
                  </a:cubicBezTo>
                  <a:cubicBezTo>
                    <a:pt x="44" y="1117"/>
                    <a:pt x="1" y="1289"/>
                    <a:pt x="177" y="1462"/>
                  </a:cubicBezTo>
                  <a:cubicBezTo>
                    <a:pt x="192" y="1478"/>
                    <a:pt x="209" y="1490"/>
                    <a:pt x="229" y="1490"/>
                  </a:cubicBezTo>
                  <a:cubicBezTo>
                    <a:pt x="239" y="1490"/>
                    <a:pt x="250" y="1487"/>
                    <a:pt x="261" y="1479"/>
                  </a:cubicBezTo>
                  <a:cubicBezTo>
                    <a:pt x="447" y="1350"/>
                    <a:pt x="383" y="1147"/>
                    <a:pt x="379" y="938"/>
                  </a:cubicBezTo>
                  <a:cubicBezTo>
                    <a:pt x="372" y="671"/>
                    <a:pt x="386" y="387"/>
                    <a:pt x="325" y="127"/>
                  </a:cubicBezTo>
                  <a:cubicBezTo>
                    <a:pt x="312" y="71"/>
                    <a:pt x="232" y="1"/>
                    <a:pt x="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28"/>
            <p:cNvSpPr/>
            <p:nvPr/>
          </p:nvSpPr>
          <p:spPr>
            <a:xfrm>
              <a:off x="950896" y="2001408"/>
              <a:ext cx="62271" cy="34059"/>
            </a:xfrm>
            <a:custGeom>
              <a:avLst/>
              <a:gdLst/>
              <a:ahLst/>
              <a:cxnLst/>
              <a:rect l="l" t="t" r="r" b="b"/>
              <a:pathLst>
                <a:path w="1949" h="1066" extrusionOk="0">
                  <a:moveTo>
                    <a:pt x="1663" y="1"/>
                  </a:moveTo>
                  <a:cubicBezTo>
                    <a:pt x="1399" y="1"/>
                    <a:pt x="1135" y="172"/>
                    <a:pt x="914" y="302"/>
                  </a:cubicBezTo>
                  <a:cubicBezTo>
                    <a:pt x="650" y="454"/>
                    <a:pt x="390" y="620"/>
                    <a:pt x="140" y="799"/>
                  </a:cubicBezTo>
                  <a:cubicBezTo>
                    <a:pt x="0" y="895"/>
                    <a:pt x="172" y="1066"/>
                    <a:pt x="318" y="1066"/>
                  </a:cubicBezTo>
                  <a:cubicBezTo>
                    <a:pt x="346" y="1066"/>
                    <a:pt x="373" y="1059"/>
                    <a:pt x="397" y="1045"/>
                  </a:cubicBezTo>
                  <a:cubicBezTo>
                    <a:pt x="846" y="775"/>
                    <a:pt x="1272" y="386"/>
                    <a:pt x="1792" y="258"/>
                  </a:cubicBezTo>
                  <a:cubicBezTo>
                    <a:pt x="1948" y="217"/>
                    <a:pt x="1772" y="1"/>
                    <a:pt x="1671" y="1"/>
                  </a:cubicBezTo>
                  <a:cubicBezTo>
                    <a:pt x="1668" y="1"/>
                    <a:pt x="166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28"/>
            <p:cNvSpPr/>
            <p:nvPr/>
          </p:nvSpPr>
          <p:spPr>
            <a:xfrm>
              <a:off x="923483" y="1883030"/>
              <a:ext cx="68724" cy="14026"/>
            </a:xfrm>
            <a:custGeom>
              <a:avLst/>
              <a:gdLst/>
              <a:ahLst/>
              <a:cxnLst/>
              <a:rect l="l" t="t" r="r" b="b"/>
              <a:pathLst>
                <a:path w="2151" h="439" extrusionOk="0">
                  <a:moveTo>
                    <a:pt x="1755" y="1"/>
                  </a:moveTo>
                  <a:cubicBezTo>
                    <a:pt x="1237" y="1"/>
                    <a:pt x="718" y="108"/>
                    <a:pt x="200" y="124"/>
                  </a:cubicBezTo>
                  <a:cubicBezTo>
                    <a:pt x="1" y="128"/>
                    <a:pt x="99" y="398"/>
                    <a:pt x="247" y="415"/>
                  </a:cubicBezTo>
                  <a:cubicBezTo>
                    <a:pt x="376" y="432"/>
                    <a:pt x="505" y="439"/>
                    <a:pt x="635" y="439"/>
                  </a:cubicBezTo>
                  <a:cubicBezTo>
                    <a:pt x="1060" y="439"/>
                    <a:pt x="1491" y="365"/>
                    <a:pt x="1910" y="347"/>
                  </a:cubicBezTo>
                  <a:cubicBezTo>
                    <a:pt x="2150" y="334"/>
                    <a:pt x="2069" y="6"/>
                    <a:pt x="1863" y="3"/>
                  </a:cubicBezTo>
                  <a:cubicBezTo>
                    <a:pt x="1827" y="2"/>
                    <a:pt x="1791" y="1"/>
                    <a:pt x="1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28"/>
            <p:cNvSpPr/>
            <p:nvPr/>
          </p:nvSpPr>
          <p:spPr>
            <a:xfrm>
              <a:off x="918850" y="1768104"/>
              <a:ext cx="74507" cy="19170"/>
            </a:xfrm>
            <a:custGeom>
              <a:avLst/>
              <a:gdLst/>
              <a:ahLst/>
              <a:cxnLst/>
              <a:rect l="l" t="t" r="r" b="b"/>
              <a:pathLst>
                <a:path w="2332" h="600" extrusionOk="0">
                  <a:moveTo>
                    <a:pt x="475" y="1"/>
                  </a:moveTo>
                  <a:cubicBezTo>
                    <a:pt x="362" y="1"/>
                    <a:pt x="249" y="9"/>
                    <a:pt x="136" y="28"/>
                  </a:cubicBezTo>
                  <a:cubicBezTo>
                    <a:pt x="1" y="51"/>
                    <a:pt x="126" y="267"/>
                    <a:pt x="224" y="271"/>
                  </a:cubicBezTo>
                  <a:cubicBezTo>
                    <a:pt x="866" y="301"/>
                    <a:pt x="1454" y="480"/>
                    <a:pt x="2083" y="596"/>
                  </a:cubicBezTo>
                  <a:cubicBezTo>
                    <a:pt x="2098" y="598"/>
                    <a:pt x="2113" y="600"/>
                    <a:pt x="2127" y="600"/>
                  </a:cubicBezTo>
                  <a:cubicBezTo>
                    <a:pt x="2327" y="600"/>
                    <a:pt x="2332" y="325"/>
                    <a:pt x="2123" y="287"/>
                  </a:cubicBezTo>
                  <a:cubicBezTo>
                    <a:pt x="1587" y="198"/>
                    <a:pt x="1030" y="1"/>
                    <a:pt x="4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28"/>
            <p:cNvSpPr/>
            <p:nvPr/>
          </p:nvSpPr>
          <p:spPr>
            <a:xfrm>
              <a:off x="1011505" y="1660877"/>
              <a:ext cx="34921" cy="38691"/>
            </a:xfrm>
            <a:custGeom>
              <a:avLst/>
              <a:gdLst/>
              <a:ahLst/>
              <a:cxnLst/>
              <a:rect l="l" t="t" r="r" b="b"/>
              <a:pathLst>
                <a:path w="1093" h="1211" extrusionOk="0">
                  <a:moveTo>
                    <a:pt x="137" y="1"/>
                  </a:moveTo>
                  <a:cubicBezTo>
                    <a:pt x="131" y="1"/>
                    <a:pt x="125" y="2"/>
                    <a:pt x="118" y="4"/>
                  </a:cubicBezTo>
                  <a:cubicBezTo>
                    <a:pt x="98" y="11"/>
                    <a:pt x="78" y="18"/>
                    <a:pt x="58" y="25"/>
                  </a:cubicBezTo>
                  <a:cubicBezTo>
                    <a:pt x="17" y="42"/>
                    <a:pt x="0" y="99"/>
                    <a:pt x="11" y="136"/>
                  </a:cubicBezTo>
                  <a:cubicBezTo>
                    <a:pt x="108" y="531"/>
                    <a:pt x="470" y="772"/>
                    <a:pt x="672" y="1106"/>
                  </a:cubicBezTo>
                  <a:cubicBezTo>
                    <a:pt x="714" y="1177"/>
                    <a:pt x="803" y="1210"/>
                    <a:pt x="882" y="1210"/>
                  </a:cubicBezTo>
                  <a:cubicBezTo>
                    <a:pt x="996" y="1210"/>
                    <a:pt x="1093" y="1143"/>
                    <a:pt x="1017" y="1025"/>
                  </a:cubicBezTo>
                  <a:cubicBezTo>
                    <a:pt x="882" y="812"/>
                    <a:pt x="706" y="639"/>
                    <a:pt x="538" y="457"/>
                  </a:cubicBezTo>
                  <a:cubicBezTo>
                    <a:pt x="460" y="372"/>
                    <a:pt x="379" y="288"/>
                    <a:pt x="315" y="193"/>
                  </a:cubicBezTo>
                  <a:cubicBezTo>
                    <a:pt x="286" y="153"/>
                    <a:pt x="210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16" name="Google Shape;1016;p28"/>
          <p:cNvSpPr/>
          <p:nvPr/>
        </p:nvSpPr>
        <p:spPr>
          <a:xfrm rot="4884482">
            <a:off x="1482574" y="322344"/>
            <a:ext cx="308207" cy="434310"/>
          </a:xfrm>
          <a:custGeom>
            <a:avLst/>
            <a:gdLst/>
            <a:ahLst/>
            <a:cxnLst/>
            <a:rect l="l" t="t" r="r" b="b"/>
            <a:pathLst>
              <a:path w="12328" h="17372" extrusionOk="0">
                <a:moveTo>
                  <a:pt x="5742" y="2940"/>
                </a:moveTo>
                <a:cubicBezTo>
                  <a:pt x="5997" y="2940"/>
                  <a:pt x="6250" y="3004"/>
                  <a:pt x="6482" y="3157"/>
                </a:cubicBezTo>
                <a:cubicBezTo>
                  <a:pt x="7063" y="3539"/>
                  <a:pt x="6932" y="4471"/>
                  <a:pt x="6556" y="4913"/>
                </a:cubicBezTo>
                <a:cubicBezTo>
                  <a:pt x="6232" y="5292"/>
                  <a:pt x="5799" y="5397"/>
                  <a:pt x="5316" y="5451"/>
                </a:cubicBezTo>
                <a:cubicBezTo>
                  <a:pt x="5120" y="5472"/>
                  <a:pt x="4910" y="5484"/>
                  <a:pt x="4692" y="5484"/>
                </a:cubicBezTo>
                <a:cubicBezTo>
                  <a:pt x="4217" y="5484"/>
                  <a:pt x="3707" y="5429"/>
                  <a:pt x="3224" y="5299"/>
                </a:cubicBezTo>
                <a:cubicBezTo>
                  <a:pt x="3410" y="4718"/>
                  <a:pt x="3711" y="4170"/>
                  <a:pt x="4087" y="3758"/>
                </a:cubicBezTo>
                <a:cubicBezTo>
                  <a:pt x="4479" y="3324"/>
                  <a:pt x="5119" y="2940"/>
                  <a:pt x="5742" y="2940"/>
                </a:cubicBezTo>
                <a:close/>
                <a:moveTo>
                  <a:pt x="7664" y="7412"/>
                </a:moveTo>
                <a:cubicBezTo>
                  <a:pt x="7913" y="7412"/>
                  <a:pt x="8149" y="7469"/>
                  <a:pt x="8340" y="7610"/>
                </a:cubicBezTo>
                <a:cubicBezTo>
                  <a:pt x="9486" y="8445"/>
                  <a:pt x="7435" y="9196"/>
                  <a:pt x="6908" y="9303"/>
                </a:cubicBezTo>
                <a:cubicBezTo>
                  <a:pt x="6667" y="9353"/>
                  <a:pt x="6420" y="9378"/>
                  <a:pt x="6173" y="9378"/>
                </a:cubicBezTo>
                <a:cubicBezTo>
                  <a:pt x="5802" y="9378"/>
                  <a:pt x="5432" y="9323"/>
                  <a:pt x="5083" y="9216"/>
                </a:cubicBezTo>
                <a:cubicBezTo>
                  <a:pt x="5330" y="8722"/>
                  <a:pt x="5681" y="8290"/>
                  <a:pt x="6114" y="7969"/>
                </a:cubicBezTo>
                <a:cubicBezTo>
                  <a:pt x="6481" y="7698"/>
                  <a:pt x="7107" y="7412"/>
                  <a:pt x="7664" y="7412"/>
                </a:cubicBezTo>
                <a:close/>
                <a:moveTo>
                  <a:pt x="9856" y="12545"/>
                </a:moveTo>
                <a:cubicBezTo>
                  <a:pt x="10328" y="12545"/>
                  <a:pt x="10821" y="12857"/>
                  <a:pt x="10639" y="13385"/>
                </a:cubicBezTo>
                <a:cubicBezTo>
                  <a:pt x="10384" y="14119"/>
                  <a:pt x="9300" y="14413"/>
                  <a:pt x="8598" y="14413"/>
                </a:cubicBezTo>
                <a:cubicBezTo>
                  <a:pt x="8582" y="14413"/>
                  <a:pt x="8566" y="14413"/>
                  <a:pt x="8550" y="14413"/>
                </a:cubicBezTo>
                <a:cubicBezTo>
                  <a:pt x="8527" y="14410"/>
                  <a:pt x="8503" y="14406"/>
                  <a:pt x="8479" y="14406"/>
                </a:cubicBezTo>
                <a:cubicBezTo>
                  <a:pt x="8510" y="14098"/>
                  <a:pt x="8588" y="13798"/>
                  <a:pt x="8713" y="13524"/>
                </a:cubicBezTo>
                <a:cubicBezTo>
                  <a:pt x="8872" y="13183"/>
                  <a:pt x="9098" y="12825"/>
                  <a:pt x="9435" y="12642"/>
                </a:cubicBezTo>
                <a:cubicBezTo>
                  <a:pt x="9558" y="12576"/>
                  <a:pt x="9706" y="12545"/>
                  <a:pt x="9856" y="12545"/>
                </a:cubicBezTo>
                <a:close/>
                <a:moveTo>
                  <a:pt x="3125" y="0"/>
                </a:moveTo>
                <a:cubicBezTo>
                  <a:pt x="3124" y="0"/>
                  <a:pt x="3122" y="0"/>
                  <a:pt x="3120" y="0"/>
                </a:cubicBezTo>
                <a:cubicBezTo>
                  <a:pt x="1109" y="44"/>
                  <a:pt x="1" y="3068"/>
                  <a:pt x="1214" y="4542"/>
                </a:cubicBezTo>
                <a:cubicBezTo>
                  <a:pt x="1548" y="4947"/>
                  <a:pt x="2065" y="5286"/>
                  <a:pt x="2663" y="5529"/>
                </a:cubicBezTo>
                <a:cubicBezTo>
                  <a:pt x="2460" y="6465"/>
                  <a:pt x="2562" y="7452"/>
                  <a:pt x="3048" y="8205"/>
                </a:cubicBezTo>
                <a:cubicBezTo>
                  <a:pt x="3410" y="8763"/>
                  <a:pt x="3931" y="9171"/>
                  <a:pt x="4522" y="9435"/>
                </a:cubicBezTo>
                <a:cubicBezTo>
                  <a:pt x="4174" y="10388"/>
                  <a:pt x="4181" y="11466"/>
                  <a:pt x="4667" y="12362"/>
                </a:cubicBezTo>
                <a:cubicBezTo>
                  <a:pt x="5313" y="13541"/>
                  <a:pt x="6648" y="14484"/>
                  <a:pt x="8033" y="14711"/>
                </a:cubicBezTo>
                <a:cubicBezTo>
                  <a:pt x="8044" y="15308"/>
                  <a:pt x="8219" y="15900"/>
                  <a:pt x="8571" y="16366"/>
                </a:cubicBezTo>
                <a:cubicBezTo>
                  <a:pt x="9169" y="17154"/>
                  <a:pt x="9912" y="17371"/>
                  <a:pt x="10723" y="17371"/>
                </a:cubicBezTo>
                <a:cubicBezTo>
                  <a:pt x="11171" y="17371"/>
                  <a:pt x="11641" y="17305"/>
                  <a:pt x="12119" y="17231"/>
                </a:cubicBezTo>
                <a:cubicBezTo>
                  <a:pt x="12327" y="17198"/>
                  <a:pt x="12212" y="16933"/>
                  <a:pt x="12048" y="16933"/>
                </a:cubicBezTo>
                <a:cubicBezTo>
                  <a:pt x="12042" y="16933"/>
                  <a:pt x="12037" y="16933"/>
                  <a:pt x="12031" y="16934"/>
                </a:cubicBezTo>
                <a:cubicBezTo>
                  <a:pt x="11605" y="16980"/>
                  <a:pt x="11179" y="17044"/>
                  <a:pt x="10767" y="17044"/>
                </a:cubicBezTo>
                <a:cubicBezTo>
                  <a:pt x="10208" y="17044"/>
                  <a:pt x="9673" y="16926"/>
                  <a:pt x="9192" y="16484"/>
                </a:cubicBezTo>
                <a:cubicBezTo>
                  <a:pt x="8709" y="16038"/>
                  <a:pt x="8479" y="15403"/>
                  <a:pt x="8466" y="14758"/>
                </a:cubicBezTo>
                <a:lnTo>
                  <a:pt x="8466" y="14758"/>
                </a:lnTo>
                <a:cubicBezTo>
                  <a:pt x="8530" y="14761"/>
                  <a:pt x="8594" y="14763"/>
                  <a:pt x="8657" y="14763"/>
                </a:cubicBezTo>
                <a:cubicBezTo>
                  <a:pt x="9096" y="14763"/>
                  <a:pt x="9533" y="14681"/>
                  <a:pt x="9946" y="14508"/>
                </a:cubicBezTo>
                <a:cubicBezTo>
                  <a:pt x="10709" y="14179"/>
                  <a:pt x="11609" y="13193"/>
                  <a:pt x="10798" y="12389"/>
                </a:cubicBezTo>
                <a:cubicBezTo>
                  <a:pt x="10587" y="12181"/>
                  <a:pt x="10329" y="12096"/>
                  <a:pt x="10062" y="12096"/>
                </a:cubicBezTo>
                <a:cubicBezTo>
                  <a:pt x="9560" y="12096"/>
                  <a:pt x="9024" y="12395"/>
                  <a:pt x="8709" y="12744"/>
                </a:cubicBezTo>
                <a:cubicBezTo>
                  <a:pt x="8317" y="13179"/>
                  <a:pt x="8101" y="13761"/>
                  <a:pt x="8044" y="14359"/>
                </a:cubicBezTo>
                <a:cubicBezTo>
                  <a:pt x="6682" y="14115"/>
                  <a:pt x="5276" y="13068"/>
                  <a:pt x="4843" y="11787"/>
                </a:cubicBezTo>
                <a:cubicBezTo>
                  <a:pt x="4606" y="11077"/>
                  <a:pt x="4661" y="10297"/>
                  <a:pt x="4924" y="9587"/>
                </a:cubicBezTo>
                <a:cubicBezTo>
                  <a:pt x="5343" y="9722"/>
                  <a:pt x="5787" y="9790"/>
                  <a:pt x="6230" y="9790"/>
                </a:cubicBezTo>
                <a:cubicBezTo>
                  <a:pt x="6986" y="9790"/>
                  <a:pt x="7742" y="9592"/>
                  <a:pt x="8368" y="9192"/>
                </a:cubicBezTo>
                <a:cubicBezTo>
                  <a:pt x="8925" y="8837"/>
                  <a:pt x="9422" y="8093"/>
                  <a:pt x="8864" y="7516"/>
                </a:cubicBezTo>
                <a:cubicBezTo>
                  <a:pt x="8554" y="7194"/>
                  <a:pt x="8083" y="7074"/>
                  <a:pt x="7614" y="7074"/>
                </a:cubicBezTo>
                <a:cubicBezTo>
                  <a:pt x="7291" y="7074"/>
                  <a:pt x="6968" y="7132"/>
                  <a:pt x="6702" y="7218"/>
                </a:cubicBezTo>
                <a:cubicBezTo>
                  <a:pt x="5793" y="7516"/>
                  <a:pt x="5090" y="8215"/>
                  <a:pt x="4681" y="9060"/>
                </a:cubicBezTo>
                <a:cubicBezTo>
                  <a:pt x="3968" y="8736"/>
                  <a:pt x="3387" y="8162"/>
                  <a:pt x="3140" y="7343"/>
                </a:cubicBezTo>
                <a:cubicBezTo>
                  <a:pt x="2984" y="6827"/>
                  <a:pt x="2998" y="6252"/>
                  <a:pt x="3120" y="5688"/>
                </a:cubicBezTo>
                <a:lnTo>
                  <a:pt x="3120" y="5688"/>
                </a:lnTo>
                <a:cubicBezTo>
                  <a:pt x="3656" y="5854"/>
                  <a:pt x="4232" y="5945"/>
                  <a:pt x="4783" y="5945"/>
                </a:cubicBezTo>
                <a:cubicBezTo>
                  <a:pt x="5500" y="5945"/>
                  <a:pt x="6175" y="5790"/>
                  <a:pt x="6668" y="5441"/>
                </a:cubicBezTo>
                <a:cubicBezTo>
                  <a:pt x="7334" y="4971"/>
                  <a:pt x="7563" y="3960"/>
                  <a:pt x="7117" y="3258"/>
                </a:cubicBezTo>
                <a:cubicBezTo>
                  <a:pt x="6806" y="2773"/>
                  <a:pt x="6259" y="2575"/>
                  <a:pt x="5699" y="2575"/>
                </a:cubicBezTo>
                <a:cubicBezTo>
                  <a:pt x="5335" y="2575"/>
                  <a:pt x="4966" y="2659"/>
                  <a:pt x="4654" y="2801"/>
                </a:cubicBezTo>
                <a:cubicBezTo>
                  <a:pt x="3745" y="3218"/>
                  <a:pt x="3076" y="4130"/>
                  <a:pt x="2761" y="5150"/>
                </a:cubicBezTo>
                <a:cubicBezTo>
                  <a:pt x="2170" y="4917"/>
                  <a:pt x="1660" y="4548"/>
                  <a:pt x="1370" y="4005"/>
                </a:cubicBezTo>
                <a:cubicBezTo>
                  <a:pt x="704" y="2758"/>
                  <a:pt x="1674" y="376"/>
                  <a:pt x="3207" y="295"/>
                </a:cubicBezTo>
                <a:cubicBezTo>
                  <a:pt x="3422" y="284"/>
                  <a:pt x="3291" y="0"/>
                  <a:pt x="3125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7" name="Google Shape;1017;p28"/>
          <p:cNvSpPr/>
          <p:nvPr/>
        </p:nvSpPr>
        <p:spPr>
          <a:xfrm>
            <a:off x="579560" y="3387410"/>
            <a:ext cx="267320" cy="241825"/>
          </a:xfrm>
          <a:custGeom>
            <a:avLst/>
            <a:gdLst/>
            <a:ahLst/>
            <a:cxnLst/>
            <a:rect l="l" t="t" r="r" b="b"/>
            <a:pathLst>
              <a:path w="6134" h="5549" extrusionOk="0">
                <a:moveTo>
                  <a:pt x="4706" y="0"/>
                </a:moveTo>
                <a:cubicBezTo>
                  <a:pt x="4450" y="0"/>
                  <a:pt x="4175" y="126"/>
                  <a:pt x="3954" y="286"/>
                </a:cubicBezTo>
                <a:cubicBezTo>
                  <a:pt x="3480" y="625"/>
                  <a:pt x="3307" y="1238"/>
                  <a:pt x="3222" y="1799"/>
                </a:cubicBezTo>
                <a:lnTo>
                  <a:pt x="3222" y="1799"/>
                </a:lnTo>
                <a:cubicBezTo>
                  <a:pt x="3245" y="1594"/>
                  <a:pt x="2891" y="952"/>
                  <a:pt x="2798" y="765"/>
                </a:cubicBezTo>
                <a:cubicBezTo>
                  <a:pt x="2660" y="485"/>
                  <a:pt x="2454" y="296"/>
                  <a:pt x="2159" y="150"/>
                </a:cubicBezTo>
                <a:cubicBezTo>
                  <a:pt x="1994" y="67"/>
                  <a:pt x="1803" y="12"/>
                  <a:pt x="1619" y="12"/>
                </a:cubicBezTo>
                <a:cubicBezTo>
                  <a:pt x="1468" y="12"/>
                  <a:pt x="1323" y="49"/>
                  <a:pt x="1200" y="137"/>
                </a:cubicBezTo>
                <a:cubicBezTo>
                  <a:pt x="970" y="303"/>
                  <a:pt x="885" y="610"/>
                  <a:pt x="899" y="894"/>
                </a:cubicBezTo>
                <a:cubicBezTo>
                  <a:pt x="929" y="1495"/>
                  <a:pt x="1386" y="2050"/>
                  <a:pt x="1970" y="2195"/>
                </a:cubicBezTo>
                <a:cubicBezTo>
                  <a:pt x="1362" y="2215"/>
                  <a:pt x="787" y="2330"/>
                  <a:pt x="321" y="2722"/>
                </a:cubicBezTo>
                <a:cubicBezTo>
                  <a:pt x="227" y="2803"/>
                  <a:pt x="88" y="2986"/>
                  <a:pt x="61" y="3117"/>
                </a:cubicBezTo>
                <a:cubicBezTo>
                  <a:pt x="0" y="3385"/>
                  <a:pt x="61" y="3678"/>
                  <a:pt x="274" y="3854"/>
                </a:cubicBezTo>
                <a:cubicBezTo>
                  <a:pt x="487" y="4026"/>
                  <a:pt x="774" y="4084"/>
                  <a:pt x="1047" y="4090"/>
                </a:cubicBezTo>
                <a:cubicBezTo>
                  <a:pt x="1069" y="4091"/>
                  <a:pt x="1090" y="4091"/>
                  <a:pt x="1111" y="4091"/>
                </a:cubicBezTo>
                <a:cubicBezTo>
                  <a:pt x="1347" y="4091"/>
                  <a:pt x="1582" y="4054"/>
                  <a:pt x="1808" y="3986"/>
                </a:cubicBezTo>
                <a:cubicBezTo>
                  <a:pt x="2044" y="3915"/>
                  <a:pt x="2247" y="3763"/>
                  <a:pt x="2470" y="3689"/>
                </a:cubicBezTo>
                <a:lnTo>
                  <a:pt x="2470" y="3689"/>
                </a:lnTo>
                <a:cubicBezTo>
                  <a:pt x="2359" y="3982"/>
                  <a:pt x="2267" y="4263"/>
                  <a:pt x="2257" y="4581"/>
                </a:cubicBezTo>
                <a:cubicBezTo>
                  <a:pt x="2251" y="4851"/>
                  <a:pt x="2339" y="5138"/>
                  <a:pt x="2545" y="5324"/>
                </a:cubicBezTo>
                <a:cubicBezTo>
                  <a:pt x="2713" y="5474"/>
                  <a:pt x="2935" y="5548"/>
                  <a:pt x="3156" y="5548"/>
                </a:cubicBezTo>
                <a:cubicBezTo>
                  <a:pt x="3259" y="5548"/>
                  <a:pt x="3362" y="5532"/>
                  <a:pt x="3460" y="5500"/>
                </a:cubicBezTo>
                <a:cubicBezTo>
                  <a:pt x="3562" y="5466"/>
                  <a:pt x="3663" y="5416"/>
                  <a:pt x="3747" y="5351"/>
                </a:cubicBezTo>
                <a:cubicBezTo>
                  <a:pt x="3950" y="5193"/>
                  <a:pt x="4068" y="4939"/>
                  <a:pt x="4099" y="4686"/>
                </a:cubicBezTo>
                <a:cubicBezTo>
                  <a:pt x="4126" y="4469"/>
                  <a:pt x="4092" y="4253"/>
                  <a:pt x="4031" y="4047"/>
                </a:cubicBezTo>
                <a:cubicBezTo>
                  <a:pt x="3974" y="3861"/>
                  <a:pt x="3923" y="3685"/>
                  <a:pt x="3822" y="3510"/>
                </a:cubicBezTo>
                <a:lnTo>
                  <a:pt x="3822" y="3510"/>
                </a:lnTo>
                <a:cubicBezTo>
                  <a:pt x="4221" y="3763"/>
                  <a:pt x="4508" y="4104"/>
                  <a:pt x="5008" y="4141"/>
                </a:cubicBezTo>
                <a:cubicBezTo>
                  <a:pt x="5038" y="4144"/>
                  <a:pt x="5068" y="4145"/>
                  <a:pt x="5098" y="4145"/>
                </a:cubicBezTo>
                <a:cubicBezTo>
                  <a:pt x="5465" y="4145"/>
                  <a:pt x="5814" y="3974"/>
                  <a:pt x="5961" y="3617"/>
                </a:cubicBezTo>
                <a:cubicBezTo>
                  <a:pt x="6133" y="3202"/>
                  <a:pt x="5931" y="2671"/>
                  <a:pt x="5525" y="2479"/>
                </a:cubicBezTo>
                <a:cubicBezTo>
                  <a:pt x="5383" y="2415"/>
                  <a:pt x="5227" y="2384"/>
                  <a:pt x="5073" y="2357"/>
                </a:cubicBezTo>
                <a:cubicBezTo>
                  <a:pt x="4903" y="2326"/>
                  <a:pt x="4731" y="2296"/>
                  <a:pt x="4562" y="2266"/>
                </a:cubicBezTo>
                <a:cubicBezTo>
                  <a:pt x="5029" y="1995"/>
                  <a:pt x="5349" y="1492"/>
                  <a:pt x="5400" y="955"/>
                </a:cubicBezTo>
                <a:cubicBezTo>
                  <a:pt x="5417" y="755"/>
                  <a:pt x="5397" y="546"/>
                  <a:pt x="5299" y="370"/>
                </a:cubicBezTo>
                <a:cubicBezTo>
                  <a:pt x="5152" y="101"/>
                  <a:pt x="4936" y="0"/>
                  <a:pt x="470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8" name="Google Shape;1018;p28"/>
          <p:cNvSpPr/>
          <p:nvPr/>
        </p:nvSpPr>
        <p:spPr>
          <a:xfrm rot="10800000">
            <a:off x="8665675" y="3393663"/>
            <a:ext cx="478330" cy="735822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19" name="Google Shape;1019;p28"/>
          <p:cNvGrpSpPr/>
          <p:nvPr/>
        </p:nvGrpSpPr>
        <p:grpSpPr>
          <a:xfrm>
            <a:off x="835688" y="2346230"/>
            <a:ext cx="468336" cy="446495"/>
            <a:chOff x="984375" y="2346230"/>
            <a:chExt cx="468336" cy="446495"/>
          </a:xfrm>
        </p:grpSpPr>
        <p:sp>
          <p:nvSpPr>
            <p:cNvPr id="1020" name="Google Shape;1020;p28"/>
            <p:cNvSpPr/>
            <p:nvPr/>
          </p:nvSpPr>
          <p:spPr>
            <a:xfrm>
              <a:off x="1139896" y="2346230"/>
              <a:ext cx="312816" cy="368096"/>
            </a:xfrm>
            <a:custGeom>
              <a:avLst/>
              <a:gdLst/>
              <a:ahLst/>
              <a:cxnLst/>
              <a:rect l="l" t="t" r="r" b="b"/>
              <a:pathLst>
                <a:path w="8024" h="9442" extrusionOk="0">
                  <a:moveTo>
                    <a:pt x="2655" y="2271"/>
                  </a:moveTo>
                  <a:cubicBezTo>
                    <a:pt x="3185" y="2271"/>
                    <a:pt x="3508" y="3208"/>
                    <a:pt x="3086" y="3691"/>
                  </a:cubicBezTo>
                  <a:cubicBezTo>
                    <a:pt x="2907" y="3895"/>
                    <a:pt x="2638" y="4014"/>
                    <a:pt x="2369" y="4014"/>
                  </a:cubicBezTo>
                  <a:cubicBezTo>
                    <a:pt x="2348" y="4014"/>
                    <a:pt x="2327" y="4013"/>
                    <a:pt x="2306" y="4012"/>
                  </a:cubicBezTo>
                  <a:cubicBezTo>
                    <a:pt x="2204" y="4005"/>
                    <a:pt x="2100" y="3978"/>
                    <a:pt x="2022" y="3914"/>
                  </a:cubicBezTo>
                  <a:cubicBezTo>
                    <a:pt x="1829" y="3765"/>
                    <a:pt x="1846" y="3474"/>
                    <a:pt x="1886" y="3238"/>
                  </a:cubicBezTo>
                  <a:cubicBezTo>
                    <a:pt x="1937" y="2964"/>
                    <a:pt x="2008" y="2677"/>
                    <a:pt x="2211" y="2484"/>
                  </a:cubicBezTo>
                  <a:cubicBezTo>
                    <a:pt x="2367" y="2334"/>
                    <a:pt x="2518" y="2271"/>
                    <a:pt x="2655" y="2271"/>
                  </a:cubicBezTo>
                  <a:close/>
                  <a:moveTo>
                    <a:pt x="4035" y="6913"/>
                  </a:moveTo>
                  <a:cubicBezTo>
                    <a:pt x="4604" y="6913"/>
                    <a:pt x="5210" y="7741"/>
                    <a:pt x="4695" y="8114"/>
                  </a:cubicBezTo>
                  <a:cubicBezTo>
                    <a:pt x="4582" y="8199"/>
                    <a:pt x="4435" y="8219"/>
                    <a:pt x="4293" y="8219"/>
                  </a:cubicBezTo>
                  <a:cubicBezTo>
                    <a:pt x="4281" y="8219"/>
                    <a:pt x="4270" y="8219"/>
                    <a:pt x="4259" y="8219"/>
                  </a:cubicBezTo>
                  <a:cubicBezTo>
                    <a:pt x="3951" y="8216"/>
                    <a:pt x="3606" y="8117"/>
                    <a:pt x="3468" y="7844"/>
                  </a:cubicBezTo>
                  <a:cubicBezTo>
                    <a:pt x="3390" y="7688"/>
                    <a:pt x="3397" y="7492"/>
                    <a:pt x="3471" y="7334"/>
                  </a:cubicBezTo>
                  <a:cubicBezTo>
                    <a:pt x="3613" y="7031"/>
                    <a:pt x="3821" y="6913"/>
                    <a:pt x="4035" y="6913"/>
                  </a:cubicBezTo>
                  <a:close/>
                  <a:moveTo>
                    <a:pt x="3373" y="0"/>
                  </a:moveTo>
                  <a:cubicBezTo>
                    <a:pt x="3358" y="0"/>
                    <a:pt x="3342" y="0"/>
                    <a:pt x="3326" y="1"/>
                  </a:cubicBezTo>
                  <a:cubicBezTo>
                    <a:pt x="1" y="38"/>
                    <a:pt x="18" y="4752"/>
                    <a:pt x="72" y="5918"/>
                  </a:cubicBezTo>
                  <a:cubicBezTo>
                    <a:pt x="498" y="6306"/>
                    <a:pt x="869" y="6773"/>
                    <a:pt x="1147" y="7161"/>
                  </a:cubicBezTo>
                  <a:cubicBezTo>
                    <a:pt x="1542" y="7715"/>
                    <a:pt x="1859" y="8354"/>
                    <a:pt x="2025" y="9017"/>
                  </a:cubicBezTo>
                  <a:cubicBezTo>
                    <a:pt x="2837" y="9279"/>
                    <a:pt x="3763" y="9442"/>
                    <a:pt x="4614" y="9442"/>
                  </a:cubicBezTo>
                  <a:cubicBezTo>
                    <a:pt x="5883" y="9442"/>
                    <a:pt x="6985" y="9079"/>
                    <a:pt x="7297" y="8138"/>
                  </a:cubicBezTo>
                  <a:cubicBezTo>
                    <a:pt x="8023" y="5948"/>
                    <a:pt x="4647" y="5154"/>
                    <a:pt x="4647" y="5154"/>
                  </a:cubicBezTo>
                  <a:cubicBezTo>
                    <a:pt x="4647" y="5154"/>
                    <a:pt x="7097" y="0"/>
                    <a:pt x="33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28"/>
            <p:cNvSpPr/>
            <p:nvPr/>
          </p:nvSpPr>
          <p:spPr>
            <a:xfrm>
              <a:off x="1211160" y="2434726"/>
              <a:ext cx="65495" cy="68029"/>
            </a:xfrm>
            <a:custGeom>
              <a:avLst/>
              <a:gdLst/>
              <a:ahLst/>
              <a:cxnLst/>
              <a:rect l="l" t="t" r="r" b="b"/>
              <a:pathLst>
                <a:path w="1680" h="1745" extrusionOk="0">
                  <a:moveTo>
                    <a:pt x="827" y="1"/>
                  </a:moveTo>
                  <a:cubicBezTo>
                    <a:pt x="690" y="1"/>
                    <a:pt x="539" y="64"/>
                    <a:pt x="383" y="214"/>
                  </a:cubicBezTo>
                  <a:cubicBezTo>
                    <a:pt x="180" y="407"/>
                    <a:pt x="109" y="694"/>
                    <a:pt x="58" y="968"/>
                  </a:cubicBezTo>
                  <a:cubicBezTo>
                    <a:pt x="18" y="1204"/>
                    <a:pt x="1" y="1495"/>
                    <a:pt x="194" y="1644"/>
                  </a:cubicBezTo>
                  <a:cubicBezTo>
                    <a:pt x="272" y="1708"/>
                    <a:pt x="376" y="1735"/>
                    <a:pt x="478" y="1742"/>
                  </a:cubicBezTo>
                  <a:cubicBezTo>
                    <a:pt x="499" y="1743"/>
                    <a:pt x="520" y="1744"/>
                    <a:pt x="541" y="1744"/>
                  </a:cubicBezTo>
                  <a:cubicBezTo>
                    <a:pt x="810" y="1744"/>
                    <a:pt x="1079" y="1625"/>
                    <a:pt x="1258" y="1421"/>
                  </a:cubicBezTo>
                  <a:cubicBezTo>
                    <a:pt x="1680" y="938"/>
                    <a:pt x="1357" y="1"/>
                    <a:pt x="8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28"/>
            <p:cNvSpPr/>
            <p:nvPr/>
          </p:nvSpPr>
          <p:spPr>
            <a:xfrm>
              <a:off x="1272016" y="2615733"/>
              <a:ext cx="71031" cy="50953"/>
            </a:xfrm>
            <a:custGeom>
              <a:avLst/>
              <a:gdLst/>
              <a:ahLst/>
              <a:cxnLst/>
              <a:rect l="l" t="t" r="r" b="b"/>
              <a:pathLst>
                <a:path w="1822" h="1307" extrusionOk="0">
                  <a:moveTo>
                    <a:pt x="646" y="0"/>
                  </a:moveTo>
                  <a:cubicBezTo>
                    <a:pt x="432" y="0"/>
                    <a:pt x="224" y="118"/>
                    <a:pt x="82" y="421"/>
                  </a:cubicBezTo>
                  <a:cubicBezTo>
                    <a:pt x="8" y="579"/>
                    <a:pt x="1" y="775"/>
                    <a:pt x="79" y="931"/>
                  </a:cubicBezTo>
                  <a:cubicBezTo>
                    <a:pt x="217" y="1204"/>
                    <a:pt x="562" y="1303"/>
                    <a:pt x="870" y="1306"/>
                  </a:cubicBezTo>
                  <a:cubicBezTo>
                    <a:pt x="881" y="1306"/>
                    <a:pt x="892" y="1306"/>
                    <a:pt x="904" y="1306"/>
                  </a:cubicBezTo>
                  <a:cubicBezTo>
                    <a:pt x="1046" y="1306"/>
                    <a:pt x="1193" y="1286"/>
                    <a:pt x="1306" y="1201"/>
                  </a:cubicBezTo>
                  <a:cubicBezTo>
                    <a:pt x="1821" y="828"/>
                    <a:pt x="1215" y="0"/>
                    <a:pt x="6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28"/>
            <p:cNvSpPr/>
            <p:nvPr/>
          </p:nvSpPr>
          <p:spPr>
            <a:xfrm>
              <a:off x="984375" y="2470319"/>
              <a:ext cx="249543" cy="322406"/>
            </a:xfrm>
            <a:custGeom>
              <a:avLst/>
              <a:gdLst/>
              <a:ahLst/>
              <a:cxnLst/>
              <a:rect l="l" t="t" r="r" b="b"/>
              <a:pathLst>
                <a:path w="6401" h="8270" extrusionOk="0">
                  <a:moveTo>
                    <a:pt x="1000" y="0"/>
                  </a:moveTo>
                  <a:cubicBezTo>
                    <a:pt x="974" y="0"/>
                    <a:pt x="947" y="2"/>
                    <a:pt x="920" y="4"/>
                  </a:cubicBezTo>
                  <a:cubicBezTo>
                    <a:pt x="58" y="82"/>
                    <a:pt x="1" y="1457"/>
                    <a:pt x="789" y="1457"/>
                  </a:cubicBezTo>
                  <a:cubicBezTo>
                    <a:pt x="851" y="1457"/>
                    <a:pt x="918" y="1448"/>
                    <a:pt x="990" y="1430"/>
                  </a:cubicBezTo>
                  <a:cubicBezTo>
                    <a:pt x="1031" y="1420"/>
                    <a:pt x="1024" y="1319"/>
                    <a:pt x="981" y="1319"/>
                  </a:cubicBezTo>
                  <a:cubicBezTo>
                    <a:pt x="976" y="1319"/>
                    <a:pt x="971" y="1319"/>
                    <a:pt x="966" y="1319"/>
                  </a:cubicBezTo>
                  <a:cubicBezTo>
                    <a:pt x="97" y="1319"/>
                    <a:pt x="395" y="232"/>
                    <a:pt x="1059" y="232"/>
                  </a:cubicBezTo>
                  <a:cubicBezTo>
                    <a:pt x="1131" y="232"/>
                    <a:pt x="1208" y="245"/>
                    <a:pt x="1288" y="274"/>
                  </a:cubicBezTo>
                  <a:cubicBezTo>
                    <a:pt x="1687" y="420"/>
                    <a:pt x="1869" y="913"/>
                    <a:pt x="1954" y="1288"/>
                  </a:cubicBezTo>
                  <a:cubicBezTo>
                    <a:pt x="1998" y="1491"/>
                    <a:pt x="2021" y="1701"/>
                    <a:pt x="2011" y="1907"/>
                  </a:cubicBezTo>
                  <a:cubicBezTo>
                    <a:pt x="2011" y="1991"/>
                    <a:pt x="1994" y="2072"/>
                    <a:pt x="1987" y="2157"/>
                  </a:cubicBezTo>
                  <a:cubicBezTo>
                    <a:pt x="1842" y="2316"/>
                    <a:pt x="1792" y="2542"/>
                    <a:pt x="1910" y="2796"/>
                  </a:cubicBezTo>
                  <a:cubicBezTo>
                    <a:pt x="2129" y="3272"/>
                    <a:pt x="2545" y="3482"/>
                    <a:pt x="2934" y="3809"/>
                  </a:cubicBezTo>
                  <a:cubicBezTo>
                    <a:pt x="3309" y="4123"/>
                    <a:pt x="3643" y="4479"/>
                    <a:pt x="3958" y="4853"/>
                  </a:cubicBezTo>
                  <a:cubicBezTo>
                    <a:pt x="4749" y="5800"/>
                    <a:pt x="5762" y="7063"/>
                    <a:pt x="6131" y="8236"/>
                  </a:cubicBezTo>
                  <a:cubicBezTo>
                    <a:pt x="6138" y="8260"/>
                    <a:pt x="6149" y="8269"/>
                    <a:pt x="6160" y="8269"/>
                  </a:cubicBezTo>
                  <a:cubicBezTo>
                    <a:pt x="6192" y="8269"/>
                    <a:pt x="6229" y="8194"/>
                    <a:pt x="6229" y="8161"/>
                  </a:cubicBezTo>
                  <a:cubicBezTo>
                    <a:pt x="6188" y="7350"/>
                    <a:pt x="6401" y="6668"/>
                    <a:pt x="6201" y="5854"/>
                  </a:cubicBezTo>
                  <a:cubicBezTo>
                    <a:pt x="6201" y="5847"/>
                    <a:pt x="6198" y="5840"/>
                    <a:pt x="6198" y="5834"/>
                  </a:cubicBezTo>
                  <a:cubicBezTo>
                    <a:pt x="6032" y="5171"/>
                    <a:pt x="5715" y="4532"/>
                    <a:pt x="5320" y="3978"/>
                  </a:cubicBezTo>
                  <a:cubicBezTo>
                    <a:pt x="5042" y="3590"/>
                    <a:pt x="4671" y="3123"/>
                    <a:pt x="4245" y="2735"/>
                  </a:cubicBezTo>
                  <a:cubicBezTo>
                    <a:pt x="3751" y="2286"/>
                    <a:pt x="3183" y="1934"/>
                    <a:pt x="2595" y="1917"/>
                  </a:cubicBezTo>
                  <a:cubicBezTo>
                    <a:pt x="2587" y="1916"/>
                    <a:pt x="2579" y="1916"/>
                    <a:pt x="2571" y="1916"/>
                  </a:cubicBezTo>
                  <a:cubicBezTo>
                    <a:pt x="2462" y="1916"/>
                    <a:pt x="2359" y="1936"/>
                    <a:pt x="2264" y="1971"/>
                  </a:cubicBezTo>
                  <a:cubicBezTo>
                    <a:pt x="2268" y="1582"/>
                    <a:pt x="2116" y="1089"/>
                    <a:pt x="2032" y="879"/>
                  </a:cubicBezTo>
                  <a:cubicBezTo>
                    <a:pt x="1854" y="443"/>
                    <a:pt x="1504" y="0"/>
                    <a:pt x="10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4" name="Google Shape;1024;p28"/>
          <p:cNvSpPr/>
          <p:nvPr/>
        </p:nvSpPr>
        <p:spPr>
          <a:xfrm>
            <a:off x="1788828" y="4656375"/>
            <a:ext cx="1508696" cy="487128"/>
          </a:xfrm>
          <a:custGeom>
            <a:avLst/>
            <a:gdLst/>
            <a:ahLst/>
            <a:cxnLst/>
            <a:rect l="l" t="t" r="r" b="b"/>
            <a:pathLst>
              <a:path w="24204" h="7815" extrusionOk="0">
                <a:moveTo>
                  <a:pt x="16155" y="1"/>
                </a:moveTo>
                <a:cubicBezTo>
                  <a:pt x="14677" y="1"/>
                  <a:pt x="13024" y="802"/>
                  <a:pt x="12476" y="2554"/>
                </a:cubicBezTo>
                <a:cubicBezTo>
                  <a:pt x="12476" y="2554"/>
                  <a:pt x="11108" y="331"/>
                  <a:pt x="8285" y="331"/>
                </a:cubicBezTo>
                <a:cubicBezTo>
                  <a:pt x="8057" y="331"/>
                  <a:pt x="7820" y="346"/>
                  <a:pt x="7574" y="377"/>
                </a:cubicBezTo>
                <a:cubicBezTo>
                  <a:pt x="4269" y="796"/>
                  <a:pt x="4684" y="3932"/>
                  <a:pt x="4684" y="3932"/>
                </a:cubicBezTo>
                <a:cubicBezTo>
                  <a:pt x="4684" y="3932"/>
                  <a:pt x="4094" y="3782"/>
                  <a:pt x="3335" y="3782"/>
                </a:cubicBezTo>
                <a:cubicBezTo>
                  <a:pt x="2082" y="3782"/>
                  <a:pt x="367" y="4191"/>
                  <a:pt x="78" y="6358"/>
                </a:cubicBezTo>
                <a:cubicBezTo>
                  <a:pt x="0" y="6949"/>
                  <a:pt x="68" y="7429"/>
                  <a:pt x="237" y="7815"/>
                </a:cubicBezTo>
                <a:lnTo>
                  <a:pt x="23257" y="7815"/>
                </a:lnTo>
                <a:cubicBezTo>
                  <a:pt x="23686" y="7395"/>
                  <a:pt x="23993" y="6821"/>
                  <a:pt x="24047" y="6041"/>
                </a:cubicBezTo>
                <a:cubicBezTo>
                  <a:pt x="24204" y="3886"/>
                  <a:pt x="22100" y="3543"/>
                  <a:pt x="20743" y="3543"/>
                </a:cubicBezTo>
                <a:cubicBezTo>
                  <a:pt x="20109" y="3543"/>
                  <a:pt x="19638" y="3618"/>
                  <a:pt x="19638" y="3618"/>
                </a:cubicBezTo>
                <a:cubicBezTo>
                  <a:pt x="19638" y="3618"/>
                  <a:pt x="19816" y="1013"/>
                  <a:pt x="17302" y="177"/>
                </a:cubicBezTo>
                <a:cubicBezTo>
                  <a:pt x="16950" y="61"/>
                  <a:pt x="16559" y="1"/>
                  <a:pt x="161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5" name="Google Shape;1025;p28"/>
          <p:cNvSpPr/>
          <p:nvPr/>
        </p:nvSpPr>
        <p:spPr>
          <a:xfrm>
            <a:off x="8622825" y="2542127"/>
            <a:ext cx="394302" cy="520333"/>
          </a:xfrm>
          <a:custGeom>
            <a:avLst/>
            <a:gdLst/>
            <a:ahLst/>
            <a:cxnLst/>
            <a:rect l="l" t="t" r="r" b="b"/>
            <a:pathLst>
              <a:path w="9852" h="13001" extrusionOk="0">
                <a:moveTo>
                  <a:pt x="9327" y="222"/>
                </a:moveTo>
                <a:cubicBezTo>
                  <a:pt x="9344" y="3338"/>
                  <a:pt x="9324" y="6524"/>
                  <a:pt x="7479" y="9201"/>
                </a:cubicBezTo>
                <a:cubicBezTo>
                  <a:pt x="5989" y="11357"/>
                  <a:pt x="3580" y="12283"/>
                  <a:pt x="1069" y="12618"/>
                </a:cubicBezTo>
                <a:cubicBezTo>
                  <a:pt x="1302" y="11526"/>
                  <a:pt x="1691" y="10458"/>
                  <a:pt x="2177" y="9434"/>
                </a:cubicBezTo>
                <a:cubicBezTo>
                  <a:pt x="3046" y="9386"/>
                  <a:pt x="3904" y="9150"/>
                  <a:pt x="4749" y="8957"/>
                </a:cubicBezTo>
                <a:cubicBezTo>
                  <a:pt x="5573" y="8775"/>
                  <a:pt x="6387" y="8542"/>
                  <a:pt x="7101" y="8079"/>
                </a:cubicBezTo>
                <a:cubicBezTo>
                  <a:pt x="7132" y="8060"/>
                  <a:pt x="7123" y="7979"/>
                  <a:pt x="7086" y="7979"/>
                </a:cubicBezTo>
                <a:cubicBezTo>
                  <a:pt x="7083" y="7979"/>
                  <a:pt x="7080" y="7980"/>
                  <a:pt x="7077" y="7981"/>
                </a:cubicBezTo>
                <a:cubicBezTo>
                  <a:pt x="5570" y="8458"/>
                  <a:pt x="3948" y="8957"/>
                  <a:pt x="2352" y="9082"/>
                </a:cubicBezTo>
                <a:cubicBezTo>
                  <a:pt x="2803" y="8177"/>
                  <a:pt x="3316" y="7302"/>
                  <a:pt x="3857" y="6477"/>
                </a:cubicBezTo>
                <a:cubicBezTo>
                  <a:pt x="4096" y="6109"/>
                  <a:pt x="4350" y="5757"/>
                  <a:pt x="4603" y="5403"/>
                </a:cubicBezTo>
                <a:cubicBezTo>
                  <a:pt x="5344" y="5321"/>
                  <a:pt x="6091" y="5017"/>
                  <a:pt x="6790" y="4781"/>
                </a:cubicBezTo>
                <a:cubicBezTo>
                  <a:pt x="7340" y="4595"/>
                  <a:pt x="7817" y="4399"/>
                  <a:pt x="8237" y="3993"/>
                </a:cubicBezTo>
                <a:cubicBezTo>
                  <a:pt x="8257" y="3973"/>
                  <a:pt x="8260" y="3911"/>
                  <a:pt x="8231" y="3911"/>
                </a:cubicBezTo>
                <a:cubicBezTo>
                  <a:pt x="8227" y="3911"/>
                  <a:pt x="8222" y="3913"/>
                  <a:pt x="8216" y="3916"/>
                </a:cubicBezTo>
                <a:cubicBezTo>
                  <a:pt x="7655" y="4223"/>
                  <a:pt x="7053" y="4419"/>
                  <a:pt x="6438" y="4592"/>
                </a:cubicBezTo>
                <a:cubicBezTo>
                  <a:pt x="5952" y="4730"/>
                  <a:pt x="5374" y="4818"/>
                  <a:pt x="4877" y="5011"/>
                </a:cubicBezTo>
                <a:cubicBezTo>
                  <a:pt x="5222" y="4548"/>
                  <a:pt x="5576" y="4091"/>
                  <a:pt x="5941" y="3639"/>
                </a:cubicBezTo>
                <a:cubicBezTo>
                  <a:pt x="6682" y="2726"/>
                  <a:pt x="7588" y="1999"/>
                  <a:pt x="8374" y="1131"/>
                </a:cubicBezTo>
                <a:cubicBezTo>
                  <a:pt x="8386" y="1120"/>
                  <a:pt x="8386" y="1082"/>
                  <a:pt x="8369" y="1082"/>
                </a:cubicBezTo>
                <a:cubicBezTo>
                  <a:pt x="8366" y="1082"/>
                  <a:pt x="8363" y="1084"/>
                  <a:pt x="8358" y="1087"/>
                </a:cubicBezTo>
                <a:cubicBezTo>
                  <a:pt x="7563" y="1733"/>
                  <a:pt x="6833" y="2395"/>
                  <a:pt x="6151" y="3091"/>
                </a:cubicBezTo>
                <a:cubicBezTo>
                  <a:pt x="6164" y="2909"/>
                  <a:pt x="6148" y="2726"/>
                  <a:pt x="6151" y="2544"/>
                </a:cubicBezTo>
                <a:cubicBezTo>
                  <a:pt x="6158" y="2236"/>
                  <a:pt x="6178" y="1925"/>
                  <a:pt x="6209" y="1625"/>
                </a:cubicBezTo>
                <a:cubicBezTo>
                  <a:pt x="6211" y="1595"/>
                  <a:pt x="6193" y="1576"/>
                  <a:pt x="6175" y="1576"/>
                </a:cubicBezTo>
                <a:cubicBezTo>
                  <a:pt x="6162" y="1576"/>
                  <a:pt x="6150" y="1585"/>
                  <a:pt x="6144" y="1608"/>
                </a:cubicBezTo>
                <a:cubicBezTo>
                  <a:pt x="6060" y="1952"/>
                  <a:pt x="6013" y="2300"/>
                  <a:pt x="5992" y="2655"/>
                </a:cubicBezTo>
                <a:cubicBezTo>
                  <a:pt x="5982" y="2845"/>
                  <a:pt x="5908" y="3101"/>
                  <a:pt x="5966" y="3291"/>
                </a:cubicBezTo>
                <a:cubicBezTo>
                  <a:pt x="5256" y="4038"/>
                  <a:pt x="4600" y="4832"/>
                  <a:pt x="3992" y="5693"/>
                </a:cubicBezTo>
                <a:cubicBezTo>
                  <a:pt x="3938" y="5399"/>
                  <a:pt x="3820" y="5098"/>
                  <a:pt x="3756" y="4824"/>
                </a:cubicBezTo>
                <a:cubicBezTo>
                  <a:pt x="3667" y="4443"/>
                  <a:pt x="3654" y="3987"/>
                  <a:pt x="3495" y="3625"/>
                </a:cubicBezTo>
                <a:lnTo>
                  <a:pt x="3492" y="3625"/>
                </a:lnTo>
                <a:cubicBezTo>
                  <a:pt x="3343" y="3905"/>
                  <a:pt x="3424" y="4321"/>
                  <a:pt x="3464" y="4622"/>
                </a:cubicBezTo>
                <a:cubicBezTo>
                  <a:pt x="3525" y="5058"/>
                  <a:pt x="3606" y="5538"/>
                  <a:pt x="3820" y="5933"/>
                </a:cubicBezTo>
                <a:cubicBezTo>
                  <a:pt x="3610" y="6237"/>
                  <a:pt x="3404" y="6548"/>
                  <a:pt x="3204" y="6869"/>
                </a:cubicBezTo>
                <a:cubicBezTo>
                  <a:pt x="2917" y="7335"/>
                  <a:pt x="2630" y="7822"/>
                  <a:pt x="2360" y="8319"/>
                </a:cubicBezTo>
                <a:cubicBezTo>
                  <a:pt x="2296" y="8025"/>
                  <a:pt x="2177" y="7734"/>
                  <a:pt x="2123" y="7444"/>
                </a:cubicBezTo>
                <a:cubicBezTo>
                  <a:pt x="2045" y="7055"/>
                  <a:pt x="1995" y="6660"/>
                  <a:pt x="1992" y="6261"/>
                </a:cubicBezTo>
                <a:cubicBezTo>
                  <a:pt x="1992" y="6230"/>
                  <a:pt x="1974" y="6210"/>
                  <a:pt x="1956" y="6210"/>
                </a:cubicBezTo>
                <a:cubicBezTo>
                  <a:pt x="1942" y="6210"/>
                  <a:pt x="1928" y="6222"/>
                  <a:pt x="1920" y="6248"/>
                </a:cubicBezTo>
                <a:cubicBezTo>
                  <a:pt x="1741" y="6953"/>
                  <a:pt x="1914" y="7927"/>
                  <a:pt x="2211" y="8606"/>
                </a:cubicBezTo>
                <a:cubicBezTo>
                  <a:pt x="2116" y="8785"/>
                  <a:pt x="2025" y="8968"/>
                  <a:pt x="1934" y="9150"/>
                </a:cubicBezTo>
                <a:cubicBezTo>
                  <a:pt x="1914" y="9171"/>
                  <a:pt x="1900" y="9194"/>
                  <a:pt x="1900" y="9224"/>
                </a:cubicBezTo>
                <a:cubicBezTo>
                  <a:pt x="1417" y="10225"/>
                  <a:pt x="1025" y="11269"/>
                  <a:pt x="812" y="12334"/>
                </a:cubicBezTo>
                <a:cubicBezTo>
                  <a:pt x="275" y="11100"/>
                  <a:pt x="464" y="9363"/>
                  <a:pt x="680" y="8123"/>
                </a:cubicBezTo>
                <a:cubicBezTo>
                  <a:pt x="933" y="6663"/>
                  <a:pt x="1532" y="5264"/>
                  <a:pt x="2397" y="4064"/>
                </a:cubicBezTo>
                <a:cubicBezTo>
                  <a:pt x="4086" y="1712"/>
                  <a:pt x="6509" y="523"/>
                  <a:pt x="9327" y="222"/>
                </a:cubicBezTo>
                <a:close/>
                <a:moveTo>
                  <a:pt x="9392" y="1"/>
                </a:moveTo>
                <a:cubicBezTo>
                  <a:pt x="9378" y="1"/>
                  <a:pt x="9365" y="4"/>
                  <a:pt x="9355" y="12"/>
                </a:cubicBezTo>
                <a:cubicBezTo>
                  <a:pt x="9237" y="7"/>
                  <a:pt x="9119" y="4"/>
                  <a:pt x="9002" y="4"/>
                </a:cubicBezTo>
                <a:cubicBezTo>
                  <a:pt x="5921" y="4"/>
                  <a:pt x="3055" y="2028"/>
                  <a:pt x="1535" y="4626"/>
                </a:cubicBezTo>
                <a:cubicBezTo>
                  <a:pt x="755" y="5957"/>
                  <a:pt x="284" y="7450"/>
                  <a:pt x="173" y="8991"/>
                </a:cubicBezTo>
                <a:cubicBezTo>
                  <a:pt x="86" y="10222"/>
                  <a:pt x="1" y="11705"/>
                  <a:pt x="690" y="12789"/>
                </a:cubicBezTo>
                <a:cubicBezTo>
                  <a:pt x="697" y="12886"/>
                  <a:pt x="800" y="13000"/>
                  <a:pt x="930" y="13000"/>
                </a:cubicBezTo>
                <a:cubicBezTo>
                  <a:pt x="937" y="13000"/>
                  <a:pt x="943" y="13000"/>
                  <a:pt x="950" y="13000"/>
                </a:cubicBezTo>
                <a:cubicBezTo>
                  <a:pt x="3600" y="12776"/>
                  <a:pt x="6242" y="11698"/>
                  <a:pt x="7807" y="9461"/>
                </a:cubicBezTo>
                <a:cubicBezTo>
                  <a:pt x="9733" y="6707"/>
                  <a:pt x="9851" y="3344"/>
                  <a:pt x="9530" y="120"/>
                </a:cubicBezTo>
                <a:cubicBezTo>
                  <a:pt x="9525" y="59"/>
                  <a:pt x="9448" y="1"/>
                  <a:pt x="939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26" name="Google Shape;1026;p28"/>
          <p:cNvGrpSpPr/>
          <p:nvPr/>
        </p:nvGrpSpPr>
        <p:grpSpPr>
          <a:xfrm rot="8999956">
            <a:off x="8178284" y="72684"/>
            <a:ext cx="581381" cy="933635"/>
            <a:chOff x="304350" y="3911000"/>
            <a:chExt cx="581394" cy="933655"/>
          </a:xfrm>
        </p:grpSpPr>
        <p:sp>
          <p:nvSpPr>
            <p:cNvPr id="1027" name="Google Shape;1027;p28"/>
            <p:cNvSpPr/>
            <p:nvPr/>
          </p:nvSpPr>
          <p:spPr>
            <a:xfrm>
              <a:off x="317622" y="4003813"/>
              <a:ext cx="91581" cy="114345"/>
            </a:xfrm>
            <a:custGeom>
              <a:avLst/>
              <a:gdLst/>
              <a:ahLst/>
              <a:cxnLst/>
              <a:rect l="l" t="t" r="r" b="b"/>
              <a:pathLst>
                <a:path w="2084" h="2602" extrusionOk="0">
                  <a:moveTo>
                    <a:pt x="688" y="0"/>
                  </a:moveTo>
                  <a:cubicBezTo>
                    <a:pt x="328" y="0"/>
                    <a:pt x="1" y="379"/>
                    <a:pt x="201" y="1026"/>
                  </a:cubicBezTo>
                  <a:cubicBezTo>
                    <a:pt x="438" y="1797"/>
                    <a:pt x="1472" y="2405"/>
                    <a:pt x="2084" y="2601"/>
                  </a:cubicBezTo>
                  <a:cubicBezTo>
                    <a:pt x="2060" y="2375"/>
                    <a:pt x="2040" y="2145"/>
                    <a:pt x="2023" y="1915"/>
                  </a:cubicBezTo>
                  <a:cubicBezTo>
                    <a:pt x="1746" y="1273"/>
                    <a:pt x="1344" y="418"/>
                    <a:pt x="1084" y="168"/>
                  </a:cubicBezTo>
                  <a:cubicBezTo>
                    <a:pt x="965" y="54"/>
                    <a:pt x="824" y="0"/>
                    <a:pt x="6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28"/>
            <p:cNvSpPr/>
            <p:nvPr/>
          </p:nvSpPr>
          <p:spPr>
            <a:xfrm>
              <a:off x="440801" y="4042309"/>
              <a:ext cx="97031" cy="155565"/>
            </a:xfrm>
            <a:custGeom>
              <a:avLst/>
              <a:gdLst/>
              <a:ahLst/>
              <a:cxnLst/>
              <a:rect l="l" t="t" r="r" b="b"/>
              <a:pathLst>
                <a:path w="2208" h="3540" extrusionOk="0">
                  <a:moveTo>
                    <a:pt x="1702" y="0"/>
                  </a:moveTo>
                  <a:cubicBezTo>
                    <a:pt x="1282" y="0"/>
                    <a:pt x="653" y="806"/>
                    <a:pt x="389" y="1549"/>
                  </a:cubicBezTo>
                  <a:cubicBezTo>
                    <a:pt x="224" y="2013"/>
                    <a:pt x="92" y="2537"/>
                    <a:pt x="1" y="2952"/>
                  </a:cubicBezTo>
                  <a:cubicBezTo>
                    <a:pt x="41" y="3148"/>
                    <a:pt x="85" y="3344"/>
                    <a:pt x="129" y="3540"/>
                  </a:cubicBezTo>
                  <a:cubicBezTo>
                    <a:pt x="754" y="3125"/>
                    <a:pt x="1667" y="2120"/>
                    <a:pt x="1916" y="1431"/>
                  </a:cubicBezTo>
                  <a:cubicBezTo>
                    <a:pt x="2208" y="634"/>
                    <a:pt x="2150" y="43"/>
                    <a:pt x="1734" y="2"/>
                  </a:cubicBezTo>
                  <a:cubicBezTo>
                    <a:pt x="1723" y="1"/>
                    <a:pt x="1713" y="0"/>
                    <a:pt x="1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28"/>
            <p:cNvSpPr/>
            <p:nvPr/>
          </p:nvSpPr>
          <p:spPr>
            <a:xfrm>
              <a:off x="304350" y="4191285"/>
              <a:ext cx="144667" cy="109071"/>
            </a:xfrm>
            <a:custGeom>
              <a:avLst/>
              <a:gdLst/>
              <a:ahLst/>
              <a:cxnLst/>
              <a:rect l="l" t="t" r="r" b="b"/>
              <a:pathLst>
                <a:path w="3292" h="2482" extrusionOk="0">
                  <a:moveTo>
                    <a:pt x="575" y="1"/>
                  </a:moveTo>
                  <a:cubicBezTo>
                    <a:pt x="471" y="1"/>
                    <a:pt x="393" y="22"/>
                    <a:pt x="348" y="65"/>
                  </a:cubicBezTo>
                  <a:cubicBezTo>
                    <a:pt x="0" y="404"/>
                    <a:pt x="189" y="1336"/>
                    <a:pt x="1203" y="1901"/>
                  </a:cubicBezTo>
                  <a:cubicBezTo>
                    <a:pt x="1991" y="2340"/>
                    <a:pt x="2916" y="2451"/>
                    <a:pt x="3292" y="2481"/>
                  </a:cubicBezTo>
                  <a:cubicBezTo>
                    <a:pt x="3180" y="2154"/>
                    <a:pt x="3082" y="1826"/>
                    <a:pt x="2987" y="1495"/>
                  </a:cubicBezTo>
                  <a:cubicBezTo>
                    <a:pt x="2292" y="556"/>
                    <a:pt x="1104" y="1"/>
                    <a:pt x="5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28"/>
            <p:cNvSpPr/>
            <p:nvPr/>
          </p:nvSpPr>
          <p:spPr>
            <a:xfrm>
              <a:off x="507027" y="4204908"/>
              <a:ext cx="111884" cy="188700"/>
            </a:xfrm>
            <a:custGeom>
              <a:avLst/>
              <a:gdLst/>
              <a:ahLst/>
              <a:cxnLst/>
              <a:rect l="l" t="t" r="r" b="b"/>
              <a:pathLst>
                <a:path w="2546" h="4294" extrusionOk="0">
                  <a:moveTo>
                    <a:pt x="1792" y="0"/>
                  </a:moveTo>
                  <a:cubicBezTo>
                    <a:pt x="1287" y="0"/>
                    <a:pt x="754" y="628"/>
                    <a:pt x="389" y="1716"/>
                  </a:cubicBezTo>
                  <a:cubicBezTo>
                    <a:pt x="136" y="2480"/>
                    <a:pt x="38" y="3263"/>
                    <a:pt x="1" y="3804"/>
                  </a:cubicBezTo>
                  <a:cubicBezTo>
                    <a:pt x="75" y="3966"/>
                    <a:pt x="156" y="4132"/>
                    <a:pt x="238" y="4294"/>
                  </a:cubicBezTo>
                  <a:cubicBezTo>
                    <a:pt x="2546" y="2513"/>
                    <a:pt x="2356" y="245"/>
                    <a:pt x="2153" y="114"/>
                  </a:cubicBezTo>
                  <a:cubicBezTo>
                    <a:pt x="2036" y="37"/>
                    <a:pt x="1915" y="0"/>
                    <a:pt x="17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28"/>
            <p:cNvSpPr/>
            <p:nvPr/>
          </p:nvSpPr>
          <p:spPr>
            <a:xfrm>
              <a:off x="316699" y="4391765"/>
              <a:ext cx="234051" cy="117817"/>
            </a:xfrm>
            <a:custGeom>
              <a:avLst/>
              <a:gdLst/>
              <a:ahLst/>
              <a:cxnLst/>
              <a:rect l="l" t="t" r="r" b="b"/>
              <a:pathLst>
                <a:path w="5326" h="2681" extrusionOk="0">
                  <a:moveTo>
                    <a:pt x="764" y="0"/>
                  </a:moveTo>
                  <a:cubicBezTo>
                    <a:pt x="0" y="0"/>
                    <a:pt x="446" y="930"/>
                    <a:pt x="1074" y="1516"/>
                  </a:cubicBezTo>
                  <a:cubicBezTo>
                    <a:pt x="1680" y="2086"/>
                    <a:pt x="3818" y="2680"/>
                    <a:pt x="5176" y="2680"/>
                  </a:cubicBezTo>
                  <a:cubicBezTo>
                    <a:pt x="5227" y="2680"/>
                    <a:pt x="5277" y="2679"/>
                    <a:pt x="5325" y="2678"/>
                  </a:cubicBezTo>
                  <a:cubicBezTo>
                    <a:pt x="5230" y="2526"/>
                    <a:pt x="5133" y="2377"/>
                    <a:pt x="5041" y="2225"/>
                  </a:cubicBezTo>
                  <a:cubicBezTo>
                    <a:pt x="3970" y="1525"/>
                    <a:pt x="1838" y="184"/>
                    <a:pt x="1024" y="28"/>
                  </a:cubicBezTo>
                  <a:cubicBezTo>
                    <a:pt x="925" y="9"/>
                    <a:pt x="839" y="0"/>
                    <a:pt x="7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28"/>
            <p:cNvSpPr/>
            <p:nvPr/>
          </p:nvSpPr>
          <p:spPr>
            <a:xfrm>
              <a:off x="608629" y="4335822"/>
              <a:ext cx="114872" cy="219989"/>
            </a:xfrm>
            <a:custGeom>
              <a:avLst/>
              <a:gdLst/>
              <a:ahLst/>
              <a:cxnLst/>
              <a:rect l="l" t="t" r="r" b="b"/>
              <a:pathLst>
                <a:path w="2614" h="5006" extrusionOk="0">
                  <a:moveTo>
                    <a:pt x="2283" y="1"/>
                  </a:moveTo>
                  <a:cubicBezTo>
                    <a:pt x="1944" y="1"/>
                    <a:pt x="1332" y="587"/>
                    <a:pt x="923" y="1285"/>
                  </a:cubicBezTo>
                  <a:cubicBezTo>
                    <a:pt x="179" y="2549"/>
                    <a:pt x="24" y="3985"/>
                    <a:pt x="0" y="4755"/>
                  </a:cubicBezTo>
                  <a:cubicBezTo>
                    <a:pt x="61" y="4840"/>
                    <a:pt x="122" y="4921"/>
                    <a:pt x="183" y="5005"/>
                  </a:cubicBezTo>
                  <a:cubicBezTo>
                    <a:pt x="899" y="3775"/>
                    <a:pt x="2085" y="2450"/>
                    <a:pt x="2454" y="926"/>
                  </a:cubicBezTo>
                  <a:cubicBezTo>
                    <a:pt x="2613" y="262"/>
                    <a:pt x="2509" y="1"/>
                    <a:pt x="22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28"/>
            <p:cNvSpPr/>
            <p:nvPr/>
          </p:nvSpPr>
          <p:spPr>
            <a:xfrm>
              <a:off x="351240" y="4538675"/>
              <a:ext cx="297815" cy="104281"/>
            </a:xfrm>
            <a:custGeom>
              <a:avLst/>
              <a:gdLst/>
              <a:ahLst/>
              <a:cxnLst/>
              <a:rect l="l" t="t" r="r" b="b"/>
              <a:pathLst>
                <a:path w="6777" h="2373" extrusionOk="0">
                  <a:moveTo>
                    <a:pt x="721" y="1"/>
                  </a:moveTo>
                  <a:cubicBezTo>
                    <a:pt x="456" y="1"/>
                    <a:pt x="264" y="66"/>
                    <a:pt x="207" y="230"/>
                  </a:cubicBezTo>
                  <a:cubicBezTo>
                    <a:pt x="1" y="808"/>
                    <a:pt x="1555" y="1626"/>
                    <a:pt x="3569" y="2075"/>
                  </a:cubicBezTo>
                  <a:cubicBezTo>
                    <a:pt x="4660" y="2316"/>
                    <a:pt x="5634" y="2373"/>
                    <a:pt x="6299" y="2373"/>
                  </a:cubicBezTo>
                  <a:cubicBezTo>
                    <a:pt x="6483" y="2373"/>
                    <a:pt x="6644" y="2368"/>
                    <a:pt x="6776" y="2362"/>
                  </a:cubicBezTo>
                  <a:cubicBezTo>
                    <a:pt x="6699" y="2272"/>
                    <a:pt x="6624" y="2180"/>
                    <a:pt x="6547" y="2089"/>
                  </a:cubicBezTo>
                  <a:cubicBezTo>
                    <a:pt x="5547" y="1714"/>
                    <a:pt x="3691" y="1011"/>
                    <a:pt x="3103" y="714"/>
                  </a:cubicBezTo>
                  <a:cubicBezTo>
                    <a:pt x="2513" y="416"/>
                    <a:pt x="1387" y="1"/>
                    <a:pt x="7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28"/>
            <p:cNvSpPr/>
            <p:nvPr/>
          </p:nvSpPr>
          <p:spPr>
            <a:xfrm>
              <a:off x="734094" y="4511736"/>
              <a:ext cx="128495" cy="193885"/>
            </a:xfrm>
            <a:custGeom>
              <a:avLst/>
              <a:gdLst/>
              <a:ahLst/>
              <a:cxnLst/>
              <a:rect l="l" t="t" r="r" b="b"/>
              <a:pathLst>
                <a:path w="2924" h="4412" extrusionOk="0">
                  <a:moveTo>
                    <a:pt x="2220" y="1"/>
                  </a:moveTo>
                  <a:cubicBezTo>
                    <a:pt x="1691" y="1"/>
                    <a:pt x="820" y="789"/>
                    <a:pt x="447" y="1661"/>
                  </a:cubicBezTo>
                  <a:cubicBezTo>
                    <a:pt x="85" y="2503"/>
                    <a:pt x="1" y="3510"/>
                    <a:pt x="21" y="4196"/>
                  </a:cubicBezTo>
                  <a:cubicBezTo>
                    <a:pt x="88" y="4270"/>
                    <a:pt x="157" y="4341"/>
                    <a:pt x="224" y="4412"/>
                  </a:cubicBezTo>
                  <a:cubicBezTo>
                    <a:pt x="491" y="3912"/>
                    <a:pt x="1041" y="2902"/>
                    <a:pt x="1457" y="2293"/>
                  </a:cubicBezTo>
                  <a:cubicBezTo>
                    <a:pt x="2160" y="1266"/>
                    <a:pt x="2924" y="712"/>
                    <a:pt x="2542" y="161"/>
                  </a:cubicBezTo>
                  <a:cubicBezTo>
                    <a:pt x="2465" y="50"/>
                    <a:pt x="2353" y="1"/>
                    <a:pt x="22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28"/>
            <p:cNvSpPr/>
            <p:nvPr/>
          </p:nvSpPr>
          <p:spPr>
            <a:xfrm>
              <a:off x="436055" y="4691561"/>
              <a:ext cx="329895" cy="87143"/>
            </a:xfrm>
            <a:custGeom>
              <a:avLst/>
              <a:gdLst/>
              <a:ahLst/>
              <a:cxnLst/>
              <a:rect l="l" t="t" r="r" b="b"/>
              <a:pathLst>
                <a:path w="7507" h="1983" extrusionOk="0">
                  <a:moveTo>
                    <a:pt x="1488" y="1"/>
                  </a:moveTo>
                  <a:cubicBezTo>
                    <a:pt x="721" y="1"/>
                    <a:pt x="209" y="211"/>
                    <a:pt x="129" y="550"/>
                  </a:cubicBezTo>
                  <a:cubicBezTo>
                    <a:pt x="0" y="1104"/>
                    <a:pt x="1288" y="1550"/>
                    <a:pt x="3715" y="1878"/>
                  </a:cubicBezTo>
                  <a:cubicBezTo>
                    <a:pt x="4269" y="1953"/>
                    <a:pt x="4787" y="1982"/>
                    <a:pt x="5256" y="1982"/>
                  </a:cubicBezTo>
                  <a:cubicBezTo>
                    <a:pt x="6280" y="1982"/>
                    <a:pt x="7072" y="1844"/>
                    <a:pt x="7506" y="1746"/>
                  </a:cubicBezTo>
                  <a:cubicBezTo>
                    <a:pt x="7449" y="1692"/>
                    <a:pt x="7391" y="1634"/>
                    <a:pt x="7333" y="1580"/>
                  </a:cubicBezTo>
                  <a:cubicBezTo>
                    <a:pt x="6303" y="1364"/>
                    <a:pt x="4596" y="681"/>
                    <a:pt x="3214" y="276"/>
                  </a:cubicBezTo>
                  <a:cubicBezTo>
                    <a:pt x="2566" y="86"/>
                    <a:pt x="1975" y="1"/>
                    <a:pt x="14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28"/>
            <p:cNvSpPr/>
            <p:nvPr/>
          </p:nvSpPr>
          <p:spPr>
            <a:xfrm>
              <a:off x="402349" y="3911000"/>
              <a:ext cx="483395" cy="933655"/>
            </a:xfrm>
            <a:custGeom>
              <a:avLst/>
              <a:gdLst/>
              <a:ahLst/>
              <a:cxnLst/>
              <a:rect l="l" t="t" r="r" b="b"/>
              <a:pathLst>
                <a:path w="11000" h="21246" extrusionOk="0">
                  <a:moveTo>
                    <a:pt x="638" y="0"/>
                  </a:moveTo>
                  <a:cubicBezTo>
                    <a:pt x="624" y="0"/>
                    <a:pt x="609" y="10"/>
                    <a:pt x="598" y="33"/>
                  </a:cubicBezTo>
                  <a:cubicBezTo>
                    <a:pt x="71" y="1216"/>
                    <a:pt x="1" y="2655"/>
                    <a:pt x="95" y="4027"/>
                  </a:cubicBezTo>
                  <a:cubicBezTo>
                    <a:pt x="112" y="4257"/>
                    <a:pt x="132" y="4487"/>
                    <a:pt x="156" y="4713"/>
                  </a:cubicBezTo>
                  <a:cubicBezTo>
                    <a:pt x="193" y="5058"/>
                    <a:pt x="237" y="5396"/>
                    <a:pt x="285" y="5717"/>
                  </a:cubicBezTo>
                  <a:cubicBezTo>
                    <a:pt x="392" y="6443"/>
                    <a:pt x="558" y="7164"/>
                    <a:pt x="757" y="7873"/>
                  </a:cubicBezTo>
                  <a:cubicBezTo>
                    <a:pt x="852" y="8204"/>
                    <a:pt x="950" y="8532"/>
                    <a:pt x="1062" y="8859"/>
                  </a:cubicBezTo>
                  <a:cubicBezTo>
                    <a:pt x="1423" y="9918"/>
                    <a:pt x="1873" y="10948"/>
                    <a:pt x="2386" y="11928"/>
                  </a:cubicBezTo>
                  <a:cubicBezTo>
                    <a:pt x="2609" y="12347"/>
                    <a:pt x="2846" y="12760"/>
                    <a:pt x="3092" y="13165"/>
                  </a:cubicBezTo>
                  <a:cubicBezTo>
                    <a:pt x="3184" y="13317"/>
                    <a:pt x="3281" y="13466"/>
                    <a:pt x="3376" y="13618"/>
                  </a:cubicBezTo>
                  <a:cubicBezTo>
                    <a:pt x="3988" y="14577"/>
                    <a:pt x="4664" y="15494"/>
                    <a:pt x="5384" y="16372"/>
                  </a:cubicBezTo>
                  <a:cubicBezTo>
                    <a:pt x="5461" y="16463"/>
                    <a:pt x="5536" y="16555"/>
                    <a:pt x="5613" y="16645"/>
                  </a:cubicBezTo>
                  <a:cubicBezTo>
                    <a:pt x="5745" y="16804"/>
                    <a:pt x="5873" y="16967"/>
                    <a:pt x="6009" y="17119"/>
                  </a:cubicBezTo>
                  <a:cubicBezTo>
                    <a:pt x="6675" y="17882"/>
                    <a:pt x="7367" y="18640"/>
                    <a:pt x="8100" y="19342"/>
                  </a:cubicBezTo>
                  <a:cubicBezTo>
                    <a:pt x="8158" y="19396"/>
                    <a:pt x="8216" y="19454"/>
                    <a:pt x="8273" y="19508"/>
                  </a:cubicBezTo>
                  <a:cubicBezTo>
                    <a:pt x="8337" y="19565"/>
                    <a:pt x="8401" y="19630"/>
                    <a:pt x="8465" y="19691"/>
                  </a:cubicBezTo>
                  <a:cubicBezTo>
                    <a:pt x="9094" y="20262"/>
                    <a:pt x="9844" y="21059"/>
                    <a:pt x="10702" y="21241"/>
                  </a:cubicBezTo>
                  <a:cubicBezTo>
                    <a:pt x="10714" y="21244"/>
                    <a:pt x="10727" y="21245"/>
                    <a:pt x="10741" y="21245"/>
                  </a:cubicBezTo>
                  <a:cubicBezTo>
                    <a:pt x="10857" y="21245"/>
                    <a:pt x="10999" y="21156"/>
                    <a:pt x="10902" y="21029"/>
                  </a:cubicBezTo>
                  <a:cubicBezTo>
                    <a:pt x="10435" y="20421"/>
                    <a:pt x="9746" y="19967"/>
                    <a:pt x="9178" y="19457"/>
                  </a:cubicBezTo>
                  <a:cubicBezTo>
                    <a:pt x="8688" y="19022"/>
                    <a:pt x="8225" y="18555"/>
                    <a:pt x="7773" y="18082"/>
                  </a:cubicBezTo>
                  <a:cubicBezTo>
                    <a:pt x="7706" y="18011"/>
                    <a:pt x="7637" y="17940"/>
                    <a:pt x="7570" y="17866"/>
                  </a:cubicBezTo>
                  <a:cubicBezTo>
                    <a:pt x="7300" y="17578"/>
                    <a:pt x="7032" y="17288"/>
                    <a:pt x="6769" y="16997"/>
                  </a:cubicBezTo>
                  <a:cubicBezTo>
                    <a:pt x="6100" y="16254"/>
                    <a:pt x="5471" y="15477"/>
                    <a:pt x="4877" y="14672"/>
                  </a:cubicBezTo>
                  <a:cubicBezTo>
                    <a:pt x="4816" y="14588"/>
                    <a:pt x="4755" y="14507"/>
                    <a:pt x="4694" y="14422"/>
                  </a:cubicBezTo>
                  <a:cubicBezTo>
                    <a:pt x="4086" y="13577"/>
                    <a:pt x="3525" y="12696"/>
                    <a:pt x="3028" y="11779"/>
                  </a:cubicBezTo>
                  <a:cubicBezTo>
                    <a:pt x="2886" y="11516"/>
                    <a:pt x="2751" y="11249"/>
                    <a:pt x="2620" y="10982"/>
                  </a:cubicBezTo>
                  <a:cubicBezTo>
                    <a:pt x="2538" y="10820"/>
                    <a:pt x="2457" y="10654"/>
                    <a:pt x="2383" y="10492"/>
                  </a:cubicBezTo>
                  <a:cubicBezTo>
                    <a:pt x="1788" y="9208"/>
                    <a:pt x="1322" y="7883"/>
                    <a:pt x="1004" y="6528"/>
                  </a:cubicBezTo>
                  <a:cubicBezTo>
                    <a:pt x="960" y="6332"/>
                    <a:pt x="916" y="6136"/>
                    <a:pt x="876" y="5940"/>
                  </a:cubicBezTo>
                  <a:cubicBezTo>
                    <a:pt x="497" y="4038"/>
                    <a:pt x="416" y="2081"/>
                    <a:pt x="706" y="100"/>
                  </a:cubicBezTo>
                  <a:cubicBezTo>
                    <a:pt x="714" y="57"/>
                    <a:pt x="675" y="0"/>
                    <a:pt x="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7" name="Google Shape;1037;p28"/>
          <p:cNvSpPr/>
          <p:nvPr/>
        </p:nvSpPr>
        <p:spPr>
          <a:xfrm>
            <a:off x="6887410" y="702048"/>
            <a:ext cx="267320" cy="241825"/>
          </a:xfrm>
          <a:custGeom>
            <a:avLst/>
            <a:gdLst/>
            <a:ahLst/>
            <a:cxnLst/>
            <a:rect l="l" t="t" r="r" b="b"/>
            <a:pathLst>
              <a:path w="6134" h="5549" extrusionOk="0">
                <a:moveTo>
                  <a:pt x="4706" y="0"/>
                </a:moveTo>
                <a:cubicBezTo>
                  <a:pt x="4450" y="0"/>
                  <a:pt x="4175" y="126"/>
                  <a:pt x="3954" y="286"/>
                </a:cubicBezTo>
                <a:cubicBezTo>
                  <a:pt x="3480" y="625"/>
                  <a:pt x="3307" y="1238"/>
                  <a:pt x="3222" y="1799"/>
                </a:cubicBezTo>
                <a:lnTo>
                  <a:pt x="3222" y="1799"/>
                </a:lnTo>
                <a:cubicBezTo>
                  <a:pt x="3245" y="1594"/>
                  <a:pt x="2891" y="952"/>
                  <a:pt x="2798" y="765"/>
                </a:cubicBezTo>
                <a:cubicBezTo>
                  <a:pt x="2660" y="485"/>
                  <a:pt x="2454" y="296"/>
                  <a:pt x="2159" y="150"/>
                </a:cubicBezTo>
                <a:cubicBezTo>
                  <a:pt x="1994" y="67"/>
                  <a:pt x="1803" y="12"/>
                  <a:pt x="1619" y="12"/>
                </a:cubicBezTo>
                <a:cubicBezTo>
                  <a:pt x="1468" y="12"/>
                  <a:pt x="1323" y="49"/>
                  <a:pt x="1200" y="137"/>
                </a:cubicBezTo>
                <a:cubicBezTo>
                  <a:pt x="970" y="303"/>
                  <a:pt x="885" y="610"/>
                  <a:pt x="899" y="894"/>
                </a:cubicBezTo>
                <a:cubicBezTo>
                  <a:pt x="929" y="1495"/>
                  <a:pt x="1386" y="2050"/>
                  <a:pt x="1970" y="2195"/>
                </a:cubicBezTo>
                <a:cubicBezTo>
                  <a:pt x="1362" y="2215"/>
                  <a:pt x="787" y="2330"/>
                  <a:pt x="321" y="2722"/>
                </a:cubicBezTo>
                <a:cubicBezTo>
                  <a:pt x="227" y="2803"/>
                  <a:pt x="88" y="2986"/>
                  <a:pt x="61" y="3117"/>
                </a:cubicBezTo>
                <a:cubicBezTo>
                  <a:pt x="0" y="3385"/>
                  <a:pt x="61" y="3678"/>
                  <a:pt x="274" y="3854"/>
                </a:cubicBezTo>
                <a:cubicBezTo>
                  <a:pt x="487" y="4026"/>
                  <a:pt x="774" y="4084"/>
                  <a:pt x="1047" y="4090"/>
                </a:cubicBezTo>
                <a:cubicBezTo>
                  <a:pt x="1069" y="4091"/>
                  <a:pt x="1090" y="4091"/>
                  <a:pt x="1111" y="4091"/>
                </a:cubicBezTo>
                <a:cubicBezTo>
                  <a:pt x="1347" y="4091"/>
                  <a:pt x="1582" y="4054"/>
                  <a:pt x="1808" y="3986"/>
                </a:cubicBezTo>
                <a:cubicBezTo>
                  <a:pt x="2044" y="3915"/>
                  <a:pt x="2247" y="3763"/>
                  <a:pt x="2470" y="3689"/>
                </a:cubicBezTo>
                <a:lnTo>
                  <a:pt x="2470" y="3689"/>
                </a:lnTo>
                <a:cubicBezTo>
                  <a:pt x="2359" y="3982"/>
                  <a:pt x="2267" y="4263"/>
                  <a:pt x="2257" y="4581"/>
                </a:cubicBezTo>
                <a:cubicBezTo>
                  <a:pt x="2251" y="4851"/>
                  <a:pt x="2339" y="5138"/>
                  <a:pt x="2545" y="5324"/>
                </a:cubicBezTo>
                <a:cubicBezTo>
                  <a:pt x="2713" y="5474"/>
                  <a:pt x="2935" y="5548"/>
                  <a:pt x="3156" y="5548"/>
                </a:cubicBezTo>
                <a:cubicBezTo>
                  <a:pt x="3259" y="5548"/>
                  <a:pt x="3362" y="5532"/>
                  <a:pt x="3460" y="5500"/>
                </a:cubicBezTo>
                <a:cubicBezTo>
                  <a:pt x="3562" y="5466"/>
                  <a:pt x="3663" y="5416"/>
                  <a:pt x="3747" y="5351"/>
                </a:cubicBezTo>
                <a:cubicBezTo>
                  <a:pt x="3950" y="5193"/>
                  <a:pt x="4068" y="4939"/>
                  <a:pt x="4099" y="4686"/>
                </a:cubicBezTo>
                <a:cubicBezTo>
                  <a:pt x="4126" y="4469"/>
                  <a:pt x="4092" y="4253"/>
                  <a:pt x="4031" y="4047"/>
                </a:cubicBezTo>
                <a:cubicBezTo>
                  <a:pt x="3974" y="3861"/>
                  <a:pt x="3923" y="3685"/>
                  <a:pt x="3822" y="3510"/>
                </a:cubicBezTo>
                <a:lnTo>
                  <a:pt x="3822" y="3510"/>
                </a:lnTo>
                <a:cubicBezTo>
                  <a:pt x="4221" y="3763"/>
                  <a:pt x="4508" y="4104"/>
                  <a:pt x="5008" y="4141"/>
                </a:cubicBezTo>
                <a:cubicBezTo>
                  <a:pt x="5038" y="4144"/>
                  <a:pt x="5068" y="4145"/>
                  <a:pt x="5098" y="4145"/>
                </a:cubicBezTo>
                <a:cubicBezTo>
                  <a:pt x="5465" y="4145"/>
                  <a:pt x="5814" y="3974"/>
                  <a:pt x="5961" y="3617"/>
                </a:cubicBezTo>
                <a:cubicBezTo>
                  <a:pt x="6133" y="3202"/>
                  <a:pt x="5931" y="2671"/>
                  <a:pt x="5525" y="2479"/>
                </a:cubicBezTo>
                <a:cubicBezTo>
                  <a:pt x="5383" y="2415"/>
                  <a:pt x="5227" y="2384"/>
                  <a:pt x="5073" y="2357"/>
                </a:cubicBezTo>
                <a:cubicBezTo>
                  <a:pt x="4903" y="2326"/>
                  <a:pt x="4731" y="2296"/>
                  <a:pt x="4562" y="2266"/>
                </a:cubicBezTo>
                <a:cubicBezTo>
                  <a:pt x="5029" y="1995"/>
                  <a:pt x="5349" y="1492"/>
                  <a:pt x="5400" y="955"/>
                </a:cubicBezTo>
                <a:cubicBezTo>
                  <a:pt x="5417" y="755"/>
                  <a:pt x="5397" y="546"/>
                  <a:pt x="5299" y="370"/>
                </a:cubicBezTo>
                <a:cubicBezTo>
                  <a:pt x="5152" y="101"/>
                  <a:pt x="4936" y="0"/>
                  <a:pt x="4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8" name="Google Shape;1038;p28"/>
          <p:cNvSpPr/>
          <p:nvPr/>
        </p:nvSpPr>
        <p:spPr>
          <a:xfrm>
            <a:off x="4255863" y="541971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66803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1_Background 1">
    <p:spTree>
      <p:nvGrpSpPr>
        <p:cNvPr id="1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" name="Google Shape;987;p28"/>
          <p:cNvSpPr/>
          <p:nvPr/>
        </p:nvSpPr>
        <p:spPr>
          <a:xfrm>
            <a:off x="8449228" y="1205097"/>
            <a:ext cx="394320" cy="342692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8" name="Google Shape;988;p28"/>
          <p:cNvSpPr/>
          <p:nvPr/>
        </p:nvSpPr>
        <p:spPr>
          <a:xfrm>
            <a:off x="2530199" y="544675"/>
            <a:ext cx="250089" cy="241830"/>
          </a:xfrm>
          <a:custGeom>
            <a:avLst/>
            <a:gdLst/>
            <a:ahLst/>
            <a:cxnLst/>
            <a:rect l="l" t="t" r="r" b="b"/>
            <a:pathLst>
              <a:path w="12626" h="12209" extrusionOk="0">
                <a:moveTo>
                  <a:pt x="7838" y="1"/>
                </a:moveTo>
                <a:cubicBezTo>
                  <a:pt x="7407" y="1"/>
                  <a:pt x="6953" y="46"/>
                  <a:pt x="6478" y="142"/>
                </a:cubicBezTo>
                <a:cubicBezTo>
                  <a:pt x="2964" y="848"/>
                  <a:pt x="1" y="5264"/>
                  <a:pt x="2011" y="9188"/>
                </a:cubicBezTo>
                <a:cubicBezTo>
                  <a:pt x="3194" y="11498"/>
                  <a:pt x="5114" y="12208"/>
                  <a:pt x="6853" y="12208"/>
                </a:cubicBezTo>
                <a:cubicBezTo>
                  <a:pt x="8487" y="12208"/>
                  <a:pt x="9962" y="11580"/>
                  <a:pt x="10513" y="11063"/>
                </a:cubicBezTo>
                <a:lnTo>
                  <a:pt x="10513" y="11063"/>
                </a:lnTo>
                <a:cubicBezTo>
                  <a:pt x="10513" y="11063"/>
                  <a:pt x="10409" y="11077"/>
                  <a:pt x="10233" y="11077"/>
                </a:cubicBezTo>
                <a:cubicBezTo>
                  <a:pt x="9592" y="11077"/>
                  <a:pt x="8002" y="10893"/>
                  <a:pt x="7087" y="9188"/>
                </a:cubicBezTo>
                <a:cubicBezTo>
                  <a:pt x="5918" y="7015"/>
                  <a:pt x="6810" y="4052"/>
                  <a:pt x="9162" y="3335"/>
                </a:cubicBezTo>
                <a:cubicBezTo>
                  <a:pt x="9590" y="3204"/>
                  <a:pt x="9976" y="3151"/>
                  <a:pt x="10323" y="3151"/>
                </a:cubicBezTo>
                <a:cubicBezTo>
                  <a:pt x="11879" y="3151"/>
                  <a:pt x="12625" y="4227"/>
                  <a:pt x="12625" y="4227"/>
                </a:cubicBezTo>
                <a:cubicBezTo>
                  <a:pt x="12276" y="1748"/>
                  <a:pt x="10504" y="1"/>
                  <a:pt x="783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9" name="Google Shape;989;p28"/>
          <p:cNvSpPr/>
          <p:nvPr/>
        </p:nvSpPr>
        <p:spPr>
          <a:xfrm>
            <a:off x="225365" y="232622"/>
            <a:ext cx="394320" cy="342692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0" name="Google Shape;990;p28"/>
          <p:cNvSpPr/>
          <p:nvPr/>
        </p:nvSpPr>
        <p:spPr>
          <a:xfrm>
            <a:off x="0" y="1420650"/>
            <a:ext cx="478330" cy="735822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1" name="Google Shape;991;p28"/>
          <p:cNvSpPr/>
          <p:nvPr/>
        </p:nvSpPr>
        <p:spPr>
          <a:xfrm rot="10800000">
            <a:off x="5688479" y="-3"/>
            <a:ext cx="1508696" cy="487128"/>
          </a:xfrm>
          <a:custGeom>
            <a:avLst/>
            <a:gdLst/>
            <a:ahLst/>
            <a:cxnLst/>
            <a:rect l="l" t="t" r="r" b="b"/>
            <a:pathLst>
              <a:path w="24204" h="7815" extrusionOk="0">
                <a:moveTo>
                  <a:pt x="16155" y="1"/>
                </a:moveTo>
                <a:cubicBezTo>
                  <a:pt x="14677" y="1"/>
                  <a:pt x="13024" y="802"/>
                  <a:pt x="12476" y="2554"/>
                </a:cubicBezTo>
                <a:cubicBezTo>
                  <a:pt x="12476" y="2554"/>
                  <a:pt x="11108" y="331"/>
                  <a:pt x="8285" y="331"/>
                </a:cubicBezTo>
                <a:cubicBezTo>
                  <a:pt x="8057" y="331"/>
                  <a:pt x="7820" y="346"/>
                  <a:pt x="7574" y="377"/>
                </a:cubicBezTo>
                <a:cubicBezTo>
                  <a:pt x="4269" y="796"/>
                  <a:pt x="4684" y="3932"/>
                  <a:pt x="4684" y="3932"/>
                </a:cubicBezTo>
                <a:cubicBezTo>
                  <a:pt x="4684" y="3932"/>
                  <a:pt x="4094" y="3782"/>
                  <a:pt x="3335" y="3782"/>
                </a:cubicBezTo>
                <a:cubicBezTo>
                  <a:pt x="2082" y="3782"/>
                  <a:pt x="367" y="4191"/>
                  <a:pt x="78" y="6358"/>
                </a:cubicBezTo>
                <a:cubicBezTo>
                  <a:pt x="0" y="6949"/>
                  <a:pt x="68" y="7429"/>
                  <a:pt x="237" y="7815"/>
                </a:cubicBezTo>
                <a:lnTo>
                  <a:pt x="23257" y="7815"/>
                </a:lnTo>
                <a:cubicBezTo>
                  <a:pt x="23686" y="7395"/>
                  <a:pt x="23993" y="6821"/>
                  <a:pt x="24047" y="6041"/>
                </a:cubicBezTo>
                <a:cubicBezTo>
                  <a:pt x="24204" y="3886"/>
                  <a:pt x="22100" y="3543"/>
                  <a:pt x="20743" y="3543"/>
                </a:cubicBezTo>
                <a:cubicBezTo>
                  <a:pt x="20109" y="3543"/>
                  <a:pt x="19638" y="3618"/>
                  <a:pt x="19638" y="3618"/>
                </a:cubicBezTo>
                <a:cubicBezTo>
                  <a:pt x="19638" y="3618"/>
                  <a:pt x="19816" y="1013"/>
                  <a:pt x="17302" y="177"/>
                </a:cubicBezTo>
                <a:cubicBezTo>
                  <a:pt x="16950" y="61"/>
                  <a:pt x="16559" y="1"/>
                  <a:pt x="161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92" name="Google Shape;992;p28"/>
          <p:cNvGrpSpPr/>
          <p:nvPr/>
        </p:nvGrpSpPr>
        <p:grpSpPr>
          <a:xfrm>
            <a:off x="184775" y="4068600"/>
            <a:ext cx="581394" cy="933655"/>
            <a:chOff x="304350" y="3911000"/>
            <a:chExt cx="581394" cy="933655"/>
          </a:xfrm>
        </p:grpSpPr>
        <p:sp>
          <p:nvSpPr>
            <p:cNvPr id="993" name="Google Shape;993;p28"/>
            <p:cNvSpPr/>
            <p:nvPr/>
          </p:nvSpPr>
          <p:spPr>
            <a:xfrm>
              <a:off x="317622" y="4003813"/>
              <a:ext cx="91581" cy="114345"/>
            </a:xfrm>
            <a:custGeom>
              <a:avLst/>
              <a:gdLst/>
              <a:ahLst/>
              <a:cxnLst/>
              <a:rect l="l" t="t" r="r" b="b"/>
              <a:pathLst>
                <a:path w="2084" h="2602" extrusionOk="0">
                  <a:moveTo>
                    <a:pt x="688" y="0"/>
                  </a:moveTo>
                  <a:cubicBezTo>
                    <a:pt x="328" y="0"/>
                    <a:pt x="1" y="379"/>
                    <a:pt x="201" y="1026"/>
                  </a:cubicBezTo>
                  <a:cubicBezTo>
                    <a:pt x="438" y="1797"/>
                    <a:pt x="1472" y="2405"/>
                    <a:pt x="2084" y="2601"/>
                  </a:cubicBezTo>
                  <a:cubicBezTo>
                    <a:pt x="2060" y="2375"/>
                    <a:pt x="2040" y="2145"/>
                    <a:pt x="2023" y="1915"/>
                  </a:cubicBezTo>
                  <a:cubicBezTo>
                    <a:pt x="1746" y="1273"/>
                    <a:pt x="1344" y="418"/>
                    <a:pt x="1084" y="168"/>
                  </a:cubicBezTo>
                  <a:cubicBezTo>
                    <a:pt x="965" y="54"/>
                    <a:pt x="824" y="0"/>
                    <a:pt x="6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28"/>
            <p:cNvSpPr/>
            <p:nvPr/>
          </p:nvSpPr>
          <p:spPr>
            <a:xfrm>
              <a:off x="440801" y="4042309"/>
              <a:ext cx="97031" cy="155565"/>
            </a:xfrm>
            <a:custGeom>
              <a:avLst/>
              <a:gdLst/>
              <a:ahLst/>
              <a:cxnLst/>
              <a:rect l="l" t="t" r="r" b="b"/>
              <a:pathLst>
                <a:path w="2208" h="3540" extrusionOk="0">
                  <a:moveTo>
                    <a:pt x="1702" y="0"/>
                  </a:moveTo>
                  <a:cubicBezTo>
                    <a:pt x="1282" y="0"/>
                    <a:pt x="653" y="806"/>
                    <a:pt x="389" y="1549"/>
                  </a:cubicBezTo>
                  <a:cubicBezTo>
                    <a:pt x="224" y="2013"/>
                    <a:pt x="92" y="2537"/>
                    <a:pt x="1" y="2952"/>
                  </a:cubicBezTo>
                  <a:cubicBezTo>
                    <a:pt x="41" y="3148"/>
                    <a:pt x="85" y="3344"/>
                    <a:pt x="129" y="3540"/>
                  </a:cubicBezTo>
                  <a:cubicBezTo>
                    <a:pt x="754" y="3125"/>
                    <a:pt x="1667" y="2120"/>
                    <a:pt x="1916" y="1431"/>
                  </a:cubicBezTo>
                  <a:cubicBezTo>
                    <a:pt x="2208" y="634"/>
                    <a:pt x="2150" y="43"/>
                    <a:pt x="1734" y="2"/>
                  </a:cubicBezTo>
                  <a:cubicBezTo>
                    <a:pt x="1723" y="1"/>
                    <a:pt x="1713" y="0"/>
                    <a:pt x="17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28"/>
            <p:cNvSpPr/>
            <p:nvPr/>
          </p:nvSpPr>
          <p:spPr>
            <a:xfrm>
              <a:off x="304350" y="4191285"/>
              <a:ext cx="144667" cy="109071"/>
            </a:xfrm>
            <a:custGeom>
              <a:avLst/>
              <a:gdLst/>
              <a:ahLst/>
              <a:cxnLst/>
              <a:rect l="l" t="t" r="r" b="b"/>
              <a:pathLst>
                <a:path w="3292" h="2482" extrusionOk="0">
                  <a:moveTo>
                    <a:pt x="575" y="1"/>
                  </a:moveTo>
                  <a:cubicBezTo>
                    <a:pt x="471" y="1"/>
                    <a:pt x="393" y="22"/>
                    <a:pt x="348" y="65"/>
                  </a:cubicBezTo>
                  <a:cubicBezTo>
                    <a:pt x="0" y="404"/>
                    <a:pt x="189" y="1336"/>
                    <a:pt x="1203" y="1901"/>
                  </a:cubicBezTo>
                  <a:cubicBezTo>
                    <a:pt x="1991" y="2340"/>
                    <a:pt x="2916" y="2451"/>
                    <a:pt x="3292" y="2481"/>
                  </a:cubicBezTo>
                  <a:cubicBezTo>
                    <a:pt x="3180" y="2154"/>
                    <a:pt x="3082" y="1826"/>
                    <a:pt x="2987" y="1495"/>
                  </a:cubicBezTo>
                  <a:cubicBezTo>
                    <a:pt x="2292" y="556"/>
                    <a:pt x="1104" y="1"/>
                    <a:pt x="5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28"/>
            <p:cNvSpPr/>
            <p:nvPr/>
          </p:nvSpPr>
          <p:spPr>
            <a:xfrm>
              <a:off x="507027" y="4204908"/>
              <a:ext cx="111884" cy="188700"/>
            </a:xfrm>
            <a:custGeom>
              <a:avLst/>
              <a:gdLst/>
              <a:ahLst/>
              <a:cxnLst/>
              <a:rect l="l" t="t" r="r" b="b"/>
              <a:pathLst>
                <a:path w="2546" h="4294" extrusionOk="0">
                  <a:moveTo>
                    <a:pt x="1792" y="0"/>
                  </a:moveTo>
                  <a:cubicBezTo>
                    <a:pt x="1287" y="0"/>
                    <a:pt x="754" y="628"/>
                    <a:pt x="389" y="1716"/>
                  </a:cubicBezTo>
                  <a:cubicBezTo>
                    <a:pt x="136" y="2480"/>
                    <a:pt x="38" y="3263"/>
                    <a:pt x="1" y="3804"/>
                  </a:cubicBezTo>
                  <a:cubicBezTo>
                    <a:pt x="75" y="3966"/>
                    <a:pt x="156" y="4132"/>
                    <a:pt x="238" y="4294"/>
                  </a:cubicBezTo>
                  <a:cubicBezTo>
                    <a:pt x="2546" y="2513"/>
                    <a:pt x="2356" y="245"/>
                    <a:pt x="2153" y="114"/>
                  </a:cubicBezTo>
                  <a:cubicBezTo>
                    <a:pt x="2036" y="37"/>
                    <a:pt x="1915" y="0"/>
                    <a:pt x="17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28"/>
            <p:cNvSpPr/>
            <p:nvPr/>
          </p:nvSpPr>
          <p:spPr>
            <a:xfrm>
              <a:off x="316699" y="4391765"/>
              <a:ext cx="234051" cy="117817"/>
            </a:xfrm>
            <a:custGeom>
              <a:avLst/>
              <a:gdLst/>
              <a:ahLst/>
              <a:cxnLst/>
              <a:rect l="l" t="t" r="r" b="b"/>
              <a:pathLst>
                <a:path w="5326" h="2681" extrusionOk="0">
                  <a:moveTo>
                    <a:pt x="764" y="0"/>
                  </a:moveTo>
                  <a:cubicBezTo>
                    <a:pt x="0" y="0"/>
                    <a:pt x="446" y="930"/>
                    <a:pt x="1074" y="1516"/>
                  </a:cubicBezTo>
                  <a:cubicBezTo>
                    <a:pt x="1680" y="2086"/>
                    <a:pt x="3818" y="2680"/>
                    <a:pt x="5176" y="2680"/>
                  </a:cubicBezTo>
                  <a:cubicBezTo>
                    <a:pt x="5227" y="2680"/>
                    <a:pt x="5277" y="2679"/>
                    <a:pt x="5325" y="2678"/>
                  </a:cubicBezTo>
                  <a:cubicBezTo>
                    <a:pt x="5230" y="2526"/>
                    <a:pt x="5133" y="2377"/>
                    <a:pt x="5041" y="2225"/>
                  </a:cubicBezTo>
                  <a:cubicBezTo>
                    <a:pt x="3970" y="1525"/>
                    <a:pt x="1838" y="184"/>
                    <a:pt x="1024" y="28"/>
                  </a:cubicBezTo>
                  <a:cubicBezTo>
                    <a:pt x="925" y="9"/>
                    <a:pt x="839" y="0"/>
                    <a:pt x="7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28"/>
            <p:cNvSpPr/>
            <p:nvPr/>
          </p:nvSpPr>
          <p:spPr>
            <a:xfrm>
              <a:off x="608629" y="4335822"/>
              <a:ext cx="114872" cy="219989"/>
            </a:xfrm>
            <a:custGeom>
              <a:avLst/>
              <a:gdLst/>
              <a:ahLst/>
              <a:cxnLst/>
              <a:rect l="l" t="t" r="r" b="b"/>
              <a:pathLst>
                <a:path w="2614" h="5006" extrusionOk="0">
                  <a:moveTo>
                    <a:pt x="2283" y="1"/>
                  </a:moveTo>
                  <a:cubicBezTo>
                    <a:pt x="1944" y="1"/>
                    <a:pt x="1332" y="587"/>
                    <a:pt x="923" y="1285"/>
                  </a:cubicBezTo>
                  <a:cubicBezTo>
                    <a:pt x="179" y="2549"/>
                    <a:pt x="24" y="3985"/>
                    <a:pt x="0" y="4755"/>
                  </a:cubicBezTo>
                  <a:cubicBezTo>
                    <a:pt x="61" y="4840"/>
                    <a:pt x="122" y="4921"/>
                    <a:pt x="183" y="5005"/>
                  </a:cubicBezTo>
                  <a:cubicBezTo>
                    <a:pt x="899" y="3775"/>
                    <a:pt x="2085" y="2450"/>
                    <a:pt x="2454" y="926"/>
                  </a:cubicBezTo>
                  <a:cubicBezTo>
                    <a:pt x="2613" y="262"/>
                    <a:pt x="2509" y="1"/>
                    <a:pt x="22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28"/>
            <p:cNvSpPr/>
            <p:nvPr/>
          </p:nvSpPr>
          <p:spPr>
            <a:xfrm>
              <a:off x="351240" y="4538675"/>
              <a:ext cx="297815" cy="104281"/>
            </a:xfrm>
            <a:custGeom>
              <a:avLst/>
              <a:gdLst/>
              <a:ahLst/>
              <a:cxnLst/>
              <a:rect l="l" t="t" r="r" b="b"/>
              <a:pathLst>
                <a:path w="6777" h="2373" extrusionOk="0">
                  <a:moveTo>
                    <a:pt x="721" y="1"/>
                  </a:moveTo>
                  <a:cubicBezTo>
                    <a:pt x="456" y="1"/>
                    <a:pt x="264" y="66"/>
                    <a:pt x="207" y="230"/>
                  </a:cubicBezTo>
                  <a:cubicBezTo>
                    <a:pt x="1" y="808"/>
                    <a:pt x="1555" y="1626"/>
                    <a:pt x="3569" y="2075"/>
                  </a:cubicBezTo>
                  <a:cubicBezTo>
                    <a:pt x="4660" y="2316"/>
                    <a:pt x="5634" y="2373"/>
                    <a:pt x="6299" y="2373"/>
                  </a:cubicBezTo>
                  <a:cubicBezTo>
                    <a:pt x="6483" y="2373"/>
                    <a:pt x="6644" y="2368"/>
                    <a:pt x="6776" y="2362"/>
                  </a:cubicBezTo>
                  <a:cubicBezTo>
                    <a:pt x="6699" y="2272"/>
                    <a:pt x="6624" y="2180"/>
                    <a:pt x="6547" y="2089"/>
                  </a:cubicBezTo>
                  <a:cubicBezTo>
                    <a:pt x="5547" y="1714"/>
                    <a:pt x="3691" y="1011"/>
                    <a:pt x="3103" y="714"/>
                  </a:cubicBezTo>
                  <a:cubicBezTo>
                    <a:pt x="2513" y="416"/>
                    <a:pt x="1387" y="1"/>
                    <a:pt x="7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28"/>
            <p:cNvSpPr/>
            <p:nvPr/>
          </p:nvSpPr>
          <p:spPr>
            <a:xfrm>
              <a:off x="734094" y="4511736"/>
              <a:ext cx="128495" cy="193885"/>
            </a:xfrm>
            <a:custGeom>
              <a:avLst/>
              <a:gdLst/>
              <a:ahLst/>
              <a:cxnLst/>
              <a:rect l="l" t="t" r="r" b="b"/>
              <a:pathLst>
                <a:path w="2924" h="4412" extrusionOk="0">
                  <a:moveTo>
                    <a:pt x="2220" y="1"/>
                  </a:moveTo>
                  <a:cubicBezTo>
                    <a:pt x="1691" y="1"/>
                    <a:pt x="820" y="789"/>
                    <a:pt x="447" y="1661"/>
                  </a:cubicBezTo>
                  <a:cubicBezTo>
                    <a:pt x="85" y="2503"/>
                    <a:pt x="1" y="3510"/>
                    <a:pt x="21" y="4196"/>
                  </a:cubicBezTo>
                  <a:cubicBezTo>
                    <a:pt x="88" y="4270"/>
                    <a:pt x="157" y="4341"/>
                    <a:pt x="224" y="4412"/>
                  </a:cubicBezTo>
                  <a:cubicBezTo>
                    <a:pt x="491" y="3912"/>
                    <a:pt x="1041" y="2902"/>
                    <a:pt x="1457" y="2293"/>
                  </a:cubicBezTo>
                  <a:cubicBezTo>
                    <a:pt x="2160" y="1266"/>
                    <a:pt x="2924" y="712"/>
                    <a:pt x="2542" y="161"/>
                  </a:cubicBezTo>
                  <a:cubicBezTo>
                    <a:pt x="2465" y="50"/>
                    <a:pt x="2353" y="1"/>
                    <a:pt x="22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28"/>
            <p:cNvSpPr/>
            <p:nvPr/>
          </p:nvSpPr>
          <p:spPr>
            <a:xfrm>
              <a:off x="436055" y="4691561"/>
              <a:ext cx="329895" cy="87143"/>
            </a:xfrm>
            <a:custGeom>
              <a:avLst/>
              <a:gdLst/>
              <a:ahLst/>
              <a:cxnLst/>
              <a:rect l="l" t="t" r="r" b="b"/>
              <a:pathLst>
                <a:path w="7507" h="1983" extrusionOk="0">
                  <a:moveTo>
                    <a:pt x="1488" y="1"/>
                  </a:moveTo>
                  <a:cubicBezTo>
                    <a:pt x="721" y="1"/>
                    <a:pt x="209" y="211"/>
                    <a:pt x="129" y="550"/>
                  </a:cubicBezTo>
                  <a:cubicBezTo>
                    <a:pt x="0" y="1104"/>
                    <a:pt x="1288" y="1550"/>
                    <a:pt x="3715" y="1878"/>
                  </a:cubicBezTo>
                  <a:cubicBezTo>
                    <a:pt x="4269" y="1953"/>
                    <a:pt x="4787" y="1982"/>
                    <a:pt x="5256" y="1982"/>
                  </a:cubicBezTo>
                  <a:cubicBezTo>
                    <a:pt x="6280" y="1982"/>
                    <a:pt x="7072" y="1844"/>
                    <a:pt x="7506" y="1746"/>
                  </a:cubicBezTo>
                  <a:cubicBezTo>
                    <a:pt x="7449" y="1692"/>
                    <a:pt x="7391" y="1634"/>
                    <a:pt x="7333" y="1580"/>
                  </a:cubicBezTo>
                  <a:cubicBezTo>
                    <a:pt x="6303" y="1364"/>
                    <a:pt x="4596" y="681"/>
                    <a:pt x="3214" y="276"/>
                  </a:cubicBezTo>
                  <a:cubicBezTo>
                    <a:pt x="2566" y="86"/>
                    <a:pt x="1975" y="1"/>
                    <a:pt x="14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28"/>
            <p:cNvSpPr/>
            <p:nvPr/>
          </p:nvSpPr>
          <p:spPr>
            <a:xfrm>
              <a:off x="402349" y="3911000"/>
              <a:ext cx="483395" cy="933655"/>
            </a:xfrm>
            <a:custGeom>
              <a:avLst/>
              <a:gdLst/>
              <a:ahLst/>
              <a:cxnLst/>
              <a:rect l="l" t="t" r="r" b="b"/>
              <a:pathLst>
                <a:path w="11000" h="21246" extrusionOk="0">
                  <a:moveTo>
                    <a:pt x="638" y="0"/>
                  </a:moveTo>
                  <a:cubicBezTo>
                    <a:pt x="624" y="0"/>
                    <a:pt x="609" y="10"/>
                    <a:pt x="598" y="33"/>
                  </a:cubicBezTo>
                  <a:cubicBezTo>
                    <a:pt x="71" y="1216"/>
                    <a:pt x="1" y="2655"/>
                    <a:pt x="95" y="4027"/>
                  </a:cubicBezTo>
                  <a:cubicBezTo>
                    <a:pt x="112" y="4257"/>
                    <a:pt x="132" y="4487"/>
                    <a:pt x="156" y="4713"/>
                  </a:cubicBezTo>
                  <a:cubicBezTo>
                    <a:pt x="193" y="5058"/>
                    <a:pt x="237" y="5396"/>
                    <a:pt x="285" y="5717"/>
                  </a:cubicBezTo>
                  <a:cubicBezTo>
                    <a:pt x="392" y="6443"/>
                    <a:pt x="558" y="7164"/>
                    <a:pt x="757" y="7873"/>
                  </a:cubicBezTo>
                  <a:cubicBezTo>
                    <a:pt x="852" y="8204"/>
                    <a:pt x="950" y="8532"/>
                    <a:pt x="1062" y="8859"/>
                  </a:cubicBezTo>
                  <a:cubicBezTo>
                    <a:pt x="1423" y="9918"/>
                    <a:pt x="1873" y="10948"/>
                    <a:pt x="2386" y="11928"/>
                  </a:cubicBezTo>
                  <a:cubicBezTo>
                    <a:pt x="2609" y="12347"/>
                    <a:pt x="2846" y="12760"/>
                    <a:pt x="3092" y="13165"/>
                  </a:cubicBezTo>
                  <a:cubicBezTo>
                    <a:pt x="3184" y="13317"/>
                    <a:pt x="3281" y="13466"/>
                    <a:pt x="3376" y="13618"/>
                  </a:cubicBezTo>
                  <a:cubicBezTo>
                    <a:pt x="3988" y="14577"/>
                    <a:pt x="4664" y="15494"/>
                    <a:pt x="5384" y="16372"/>
                  </a:cubicBezTo>
                  <a:cubicBezTo>
                    <a:pt x="5461" y="16463"/>
                    <a:pt x="5536" y="16555"/>
                    <a:pt x="5613" y="16645"/>
                  </a:cubicBezTo>
                  <a:cubicBezTo>
                    <a:pt x="5745" y="16804"/>
                    <a:pt x="5873" y="16967"/>
                    <a:pt x="6009" y="17119"/>
                  </a:cubicBezTo>
                  <a:cubicBezTo>
                    <a:pt x="6675" y="17882"/>
                    <a:pt x="7367" y="18640"/>
                    <a:pt x="8100" y="19342"/>
                  </a:cubicBezTo>
                  <a:cubicBezTo>
                    <a:pt x="8158" y="19396"/>
                    <a:pt x="8216" y="19454"/>
                    <a:pt x="8273" y="19508"/>
                  </a:cubicBezTo>
                  <a:cubicBezTo>
                    <a:pt x="8337" y="19565"/>
                    <a:pt x="8401" y="19630"/>
                    <a:pt x="8465" y="19691"/>
                  </a:cubicBezTo>
                  <a:cubicBezTo>
                    <a:pt x="9094" y="20262"/>
                    <a:pt x="9844" y="21059"/>
                    <a:pt x="10702" y="21241"/>
                  </a:cubicBezTo>
                  <a:cubicBezTo>
                    <a:pt x="10714" y="21244"/>
                    <a:pt x="10727" y="21245"/>
                    <a:pt x="10741" y="21245"/>
                  </a:cubicBezTo>
                  <a:cubicBezTo>
                    <a:pt x="10857" y="21245"/>
                    <a:pt x="10999" y="21156"/>
                    <a:pt x="10902" y="21029"/>
                  </a:cubicBezTo>
                  <a:cubicBezTo>
                    <a:pt x="10435" y="20421"/>
                    <a:pt x="9746" y="19967"/>
                    <a:pt x="9178" y="19457"/>
                  </a:cubicBezTo>
                  <a:cubicBezTo>
                    <a:pt x="8688" y="19022"/>
                    <a:pt x="8225" y="18555"/>
                    <a:pt x="7773" y="18082"/>
                  </a:cubicBezTo>
                  <a:cubicBezTo>
                    <a:pt x="7706" y="18011"/>
                    <a:pt x="7637" y="17940"/>
                    <a:pt x="7570" y="17866"/>
                  </a:cubicBezTo>
                  <a:cubicBezTo>
                    <a:pt x="7300" y="17578"/>
                    <a:pt x="7032" y="17288"/>
                    <a:pt x="6769" y="16997"/>
                  </a:cubicBezTo>
                  <a:cubicBezTo>
                    <a:pt x="6100" y="16254"/>
                    <a:pt x="5471" y="15477"/>
                    <a:pt x="4877" y="14672"/>
                  </a:cubicBezTo>
                  <a:cubicBezTo>
                    <a:pt x="4816" y="14588"/>
                    <a:pt x="4755" y="14507"/>
                    <a:pt x="4694" y="14422"/>
                  </a:cubicBezTo>
                  <a:cubicBezTo>
                    <a:pt x="4086" y="13577"/>
                    <a:pt x="3525" y="12696"/>
                    <a:pt x="3028" y="11779"/>
                  </a:cubicBezTo>
                  <a:cubicBezTo>
                    <a:pt x="2886" y="11516"/>
                    <a:pt x="2751" y="11249"/>
                    <a:pt x="2620" y="10982"/>
                  </a:cubicBezTo>
                  <a:cubicBezTo>
                    <a:pt x="2538" y="10820"/>
                    <a:pt x="2457" y="10654"/>
                    <a:pt x="2383" y="10492"/>
                  </a:cubicBezTo>
                  <a:cubicBezTo>
                    <a:pt x="1788" y="9208"/>
                    <a:pt x="1322" y="7883"/>
                    <a:pt x="1004" y="6528"/>
                  </a:cubicBezTo>
                  <a:cubicBezTo>
                    <a:pt x="960" y="6332"/>
                    <a:pt x="916" y="6136"/>
                    <a:pt x="876" y="5940"/>
                  </a:cubicBezTo>
                  <a:cubicBezTo>
                    <a:pt x="497" y="4038"/>
                    <a:pt x="416" y="2081"/>
                    <a:pt x="706" y="100"/>
                  </a:cubicBezTo>
                  <a:cubicBezTo>
                    <a:pt x="714" y="57"/>
                    <a:pt x="675" y="0"/>
                    <a:pt x="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3" name="Google Shape;1003;p28"/>
          <p:cNvGrpSpPr/>
          <p:nvPr/>
        </p:nvGrpSpPr>
        <p:grpSpPr>
          <a:xfrm>
            <a:off x="8425263" y="4599425"/>
            <a:ext cx="442250" cy="453124"/>
            <a:chOff x="918850" y="1629150"/>
            <a:chExt cx="442250" cy="453124"/>
          </a:xfrm>
        </p:grpSpPr>
        <p:sp>
          <p:nvSpPr>
            <p:cNvPr id="1004" name="Google Shape;1004;p28"/>
            <p:cNvSpPr/>
            <p:nvPr/>
          </p:nvSpPr>
          <p:spPr>
            <a:xfrm>
              <a:off x="1015722" y="1741872"/>
              <a:ext cx="267869" cy="245600"/>
            </a:xfrm>
            <a:custGeom>
              <a:avLst/>
              <a:gdLst/>
              <a:ahLst/>
              <a:cxnLst/>
              <a:rect l="l" t="t" r="r" b="b"/>
              <a:pathLst>
                <a:path w="8384" h="7687" extrusionOk="0">
                  <a:moveTo>
                    <a:pt x="3609" y="0"/>
                  </a:moveTo>
                  <a:cubicBezTo>
                    <a:pt x="2511" y="0"/>
                    <a:pt x="1440" y="451"/>
                    <a:pt x="763" y="1473"/>
                  </a:cubicBezTo>
                  <a:cubicBezTo>
                    <a:pt x="753" y="1488"/>
                    <a:pt x="742" y="1494"/>
                    <a:pt x="732" y="1494"/>
                  </a:cubicBezTo>
                  <a:cubicBezTo>
                    <a:pt x="716" y="1494"/>
                    <a:pt x="702" y="1480"/>
                    <a:pt x="690" y="1460"/>
                  </a:cubicBezTo>
                  <a:cubicBezTo>
                    <a:pt x="199" y="2305"/>
                    <a:pt x="0" y="3343"/>
                    <a:pt x="0" y="4282"/>
                  </a:cubicBezTo>
                  <a:cubicBezTo>
                    <a:pt x="0" y="4508"/>
                    <a:pt x="24" y="4731"/>
                    <a:pt x="64" y="4945"/>
                  </a:cubicBezTo>
                  <a:cubicBezTo>
                    <a:pt x="111" y="4099"/>
                    <a:pt x="433" y="3241"/>
                    <a:pt x="913" y="2619"/>
                  </a:cubicBezTo>
                  <a:cubicBezTo>
                    <a:pt x="1503" y="1857"/>
                    <a:pt x="2437" y="1440"/>
                    <a:pt x="3379" y="1440"/>
                  </a:cubicBezTo>
                  <a:cubicBezTo>
                    <a:pt x="3844" y="1440"/>
                    <a:pt x="4312" y="1542"/>
                    <a:pt x="4741" y="1754"/>
                  </a:cubicBezTo>
                  <a:cubicBezTo>
                    <a:pt x="5985" y="2365"/>
                    <a:pt x="6505" y="4059"/>
                    <a:pt x="5403" y="5082"/>
                  </a:cubicBezTo>
                  <a:cubicBezTo>
                    <a:pt x="5075" y="5387"/>
                    <a:pt x="4597" y="5552"/>
                    <a:pt x="4131" y="5552"/>
                  </a:cubicBezTo>
                  <a:cubicBezTo>
                    <a:pt x="3511" y="5552"/>
                    <a:pt x="2912" y="5260"/>
                    <a:pt x="2713" y="4616"/>
                  </a:cubicBezTo>
                  <a:cubicBezTo>
                    <a:pt x="2506" y="3952"/>
                    <a:pt x="2911" y="3302"/>
                    <a:pt x="3480" y="3302"/>
                  </a:cubicBezTo>
                  <a:cubicBezTo>
                    <a:pt x="3644" y="3302"/>
                    <a:pt x="3821" y="3355"/>
                    <a:pt x="4001" y="3477"/>
                  </a:cubicBezTo>
                  <a:cubicBezTo>
                    <a:pt x="4070" y="3525"/>
                    <a:pt x="4072" y="3671"/>
                    <a:pt x="3988" y="3671"/>
                  </a:cubicBezTo>
                  <a:cubicBezTo>
                    <a:pt x="3977" y="3671"/>
                    <a:pt x="3964" y="3669"/>
                    <a:pt x="3950" y="3663"/>
                  </a:cubicBezTo>
                  <a:cubicBezTo>
                    <a:pt x="3859" y="3628"/>
                    <a:pt x="3775" y="3612"/>
                    <a:pt x="3699" y="3612"/>
                  </a:cubicBezTo>
                  <a:cubicBezTo>
                    <a:pt x="2974" y="3612"/>
                    <a:pt x="2903" y="5041"/>
                    <a:pt x="4045" y="5041"/>
                  </a:cubicBezTo>
                  <a:cubicBezTo>
                    <a:pt x="4151" y="5041"/>
                    <a:pt x="4268" y="5028"/>
                    <a:pt x="4396" y="5001"/>
                  </a:cubicBezTo>
                  <a:cubicBezTo>
                    <a:pt x="5322" y="4809"/>
                    <a:pt x="5745" y="3886"/>
                    <a:pt x="5346" y="3008"/>
                  </a:cubicBezTo>
                  <a:cubicBezTo>
                    <a:pt x="4990" y="2221"/>
                    <a:pt x="4271" y="1890"/>
                    <a:pt x="3513" y="1890"/>
                  </a:cubicBezTo>
                  <a:cubicBezTo>
                    <a:pt x="2620" y="1890"/>
                    <a:pt x="1673" y="2349"/>
                    <a:pt x="1203" y="3065"/>
                  </a:cubicBezTo>
                  <a:cubicBezTo>
                    <a:pt x="520" y="4106"/>
                    <a:pt x="297" y="5823"/>
                    <a:pt x="1233" y="6790"/>
                  </a:cubicBezTo>
                  <a:cubicBezTo>
                    <a:pt x="1869" y="7448"/>
                    <a:pt x="2849" y="7687"/>
                    <a:pt x="3753" y="7687"/>
                  </a:cubicBezTo>
                  <a:cubicBezTo>
                    <a:pt x="3874" y="7687"/>
                    <a:pt x="3992" y="7682"/>
                    <a:pt x="4109" y="7674"/>
                  </a:cubicBezTo>
                  <a:cubicBezTo>
                    <a:pt x="6732" y="7499"/>
                    <a:pt x="8384" y="5073"/>
                    <a:pt x="7468" y="2545"/>
                  </a:cubicBezTo>
                  <a:cubicBezTo>
                    <a:pt x="6901" y="977"/>
                    <a:pt x="5225" y="0"/>
                    <a:pt x="36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28"/>
            <p:cNvSpPr/>
            <p:nvPr/>
          </p:nvSpPr>
          <p:spPr>
            <a:xfrm>
              <a:off x="1016680" y="1729347"/>
              <a:ext cx="282406" cy="275153"/>
            </a:xfrm>
            <a:custGeom>
              <a:avLst/>
              <a:gdLst/>
              <a:ahLst/>
              <a:cxnLst/>
              <a:rect l="l" t="t" r="r" b="b"/>
              <a:pathLst>
                <a:path w="8839" h="8612" extrusionOk="0">
                  <a:moveTo>
                    <a:pt x="3937" y="1"/>
                  </a:moveTo>
                  <a:cubicBezTo>
                    <a:pt x="2672" y="1"/>
                    <a:pt x="1101" y="550"/>
                    <a:pt x="639" y="1754"/>
                  </a:cubicBezTo>
                  <a:cubicBezTo>
                    <a:pt x="632" y="1778"/>
                    <a:pt x="643" y="1822"/>
                    <a:pt x="660" y="1852"/>
                  </a:cubicBezTo>
                  <a:cubicBezTo>
                    <a:pt x="672" y="1872"/>
                    <a:pt x="686" y="1886"/>
                    <a:pt x="702" y="1886"/>
                  </a:cubicBezTo>
                  <a:cubicBezTo>
                    <a:pt x="712" y="1886"/>
                    <a:pt x="723" y="1880"/>
                    <a:pt x="733" y="1865"/>
                  </a:cubicBezTo>
                  <a:cubicBezTo>
                    <a:pt x="1410" y="843"/>
                    <a:pt x="2481" y="392"/>
                    <a:pt x="3579" y="392"/>
                  </a:cubicBezTo>
                  <a:cubicBezTo>
                    <a:pt x="5195" y="392"/>
                    <a:pt x="6871" y="1369"/>
                    <a:pt x="7438" y="2937"/>
                  </a:cubicBezTo>
                  <a:cubicBezTo>
                    <a:pt x="8354" y="5465"/>
                    <a:pt x="6702" y="7891"/>
                    <a:pt x="4079" y="8066"/>
                  </a:cubicBezTo>
                  <a:cubicBezTo>
                    <a:pt x="3962" y="8074"/>
                    <a:pt x="3844" y="8079"/>
                    <a:pt x="3723" y="8079"/>
                  </a:cubicBezTo>
                  <a:cubicBezTo>
                    <a:pt x="2819" y="8079"/>
                    <a:pt x="1839" y="7840"/>
                    <a:pt x="1203" y="7182"/>
                  </a:cubicBezTo>
                  <a:cubicBezTo>
                    <a:pt x="267" y="6215"/>
                    <a:pt x="490" y="4498"/>
                    <a:pt x="1173" y="3457"/>
                  </a:cubicBezTo>
                  <a:cubicBezTo>
                    <a:pt x="1643" y="2741"/>
                    <a:pt x="2590" y="2282"/>
                    <a:pt x="3483" y="2282"/>
                  </a:cubicBezTo>
                  <a:cubicBezTo>
                    <a:pt x="4241" y="2282"/>
                    <a:pt x="4960" y="2613"/>
                    <a:pt x="5316" y="3400"/>
                  </a:cubicBezTo>
                  <a:cubicBezTo>
                    <a:pt x="5715" y="4278"/>
                    <a:pt x="5292" y="5201"/>
                    <a:pt x="4366" y="5393"/>
                  </a:cubicBezTo>
                  <a:cubicBezTo>
                    <a:pt x="4238" y="5420"/>
                    <a:pt x="4121" y="5433"/>
                    <a:pt x="4015" y="5433"/>
                  </a:cubicBezTo>
                  <a:cubicBezTo>
                    <a:pt x="2873" y="5433"/>
                    <a:pt x="2944" y="4004"/>
                    <a:pt x="3669" y="4004"/>
                  </a:cubicBezTo>
                  <a:cubicBezTo>
                    <a:pt x="3745" y="4004"/>
                    <a:pt x="3829" y="4020"/>
                    <a:pt x="3920" y="4055"/>
                  </a:cubicBezTo>
                  <a:cubicBezTo>
                    <a:pt x="3934" y="4061"/>
                    <a:pt x="3947" y="4063"/>
                    <a:pt x="3958" y="4063"/>
                  </a:cubicBezTo>
                  <a:cubicBezTo>
                    <a:pt x="4042" y="4063"/>
                    <a:pt x="4040" y="3917"/>
                    <a:pt x="3971" y="3869"/>
                  </a:cubicBezTo>
                  <a:cubicBezTo>
                    <a:pt x="3791" y="3747"/>
                    <a:pt x="3614" y="3694"/>
                    <a:pt x="3450" y="3694"/>
                  </a:cubicBezTo>
                  <a:cubicBezTo>
                    <a:pt x="2881" y="3694"/>
                    <a:pt x="2476" y="4344"/>
                    <a:pt x="2683" y="5008"/>
                  </a:cubicBezTo>
                  <a:cubicBezTo>
                    <a:pt x="2882" y="5652"/>
                    <a:pt x="3481" y="5944"/>
                    <a:pt x="4101" y="5944"/>
                  </a:cubicBezTo>
                  <a:cubicBezTo>
                    <a:pt x="4567" y="5944"/>
                    <a:pt x="5045" y="5779"/>
                    <a:pt x="5373" y="5474"/>
                  </a:cubicBezTo>
                  <a:cubicBezTo>
                    <a:pt x="6475" y="4451"/>
                    <a:pt x="5955" y="2757"/>
                    <a:pt x="4711" y="2146"/>
                  </a:cubicBezTo>
                  <a:cubicBezTo>
                    <a:pt x="4282" y="1934"/>
                    <a:pt x="3814" y="1832"/>
                    <a:pt x="3349" y="1832"/>
                  </a:cubicBezTo>
                  <a:cubicBezTo>
                    <a:pt x="2407" y="1832"/>
                    <a:pt x="1473" y="2249"/>
                    <a:pt x="883" y="3011"/>
                  </a:cubicBezTo>
                  <a:cubicBezTo>
                    <a:pt x="403" y="3633"/>
                    <a:pt x="81" y="4491"/>
                    <a:pt x="34" y="5337"/>
                  </a:cubicBezTo>
                  <a:cubicBezTo>
                    <a:pt x="0" y="5894"/>
                    <a:pt x="85" y="6448"/>
                    <a:pt x="331" y="6928"/>
                  </a:cubicBezTo>
                  <a:cubicBezTo>
                    <a:pt x="913" y="8057"/>
                    <a:pt x="2210" y="8540"/>
                    <a:pt x="3413" y="8604"/>
                  </a:cubicBezTo>
                  <a:cubicBezTo>
                    <a:pt x="3505" y="8609"/>
                    <a:pt x="3596" y="8611"/>
                    <a:pt x="3687" y="8611"/>
                  </a:cubicBezTo>
                  <a:cubicBezTo>
                    <a:pt x="6555" y="8611"/>
                    <a:pt x="8838" y="6266"/>
                    <a:pt x="8121" y="3281"/>
                  </a:cubicBezTo>
                  <a:cubicBezTo>
                    <a:pt x="7685" y="1474"/>
                    <a:pt x="6215" y="230"/>
                    <a:pt x="4377" y="24"/>
                  </a:cubicBezTo>
                  <a:cubicBezTo>
                    <a:pt x="4236" y="9"/>
                    <a:pt x="4089" y="1"/>
                    <a:pt x="3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28"/>
            <p:cNvSpPr/>
            <p:nvPr/>
          </p:nvSpPr>
          <p:spPr>
            <a:xfrm>
              <a:off x="1150678" y="1629150"/>
              <a:ext cx="11694" cy="53037"/>
            </a:xfrm>
            <a:custGeom>
              <a:avLst/>
              <a:gdLst/>
              <a:ahLst/>
              <a:cxnLst/>
              <a:rect l="l" t="t" r="r" b="b"/>
              <a:pathLst>
                <a:path w="366" h="1660" extrusionOk="0">
                  <a:moveTo>
                    <a:pt x="123" y="0"/>
                  </a:moveTo>
                  <a:cubicBezTo>
                    <a:pt x="74" y="0"/>
                    <a:pt x="34" y="29"/>
                    <a:pt x="30" y="102"/>
                  </a:cubicBezTo>
                  <a:cubicBezTo>
                    <a:pt x="0" y="581"/>
                    <a:pt x="34" y="1088"/>
                    <a:pt x="105" y="1562"/>
                  </a:cubicBezTo>
                  <a:cubicBezTo>
                    <a:pt x="112" y="1606"/>
                    <a:pt x="167" y="1660"/>
                    <a:pt x="210" y="1660"/>
                  </a:cubicBezTo>
                  <a:cubicBezTo>
                    <a:pt x="232" y="1660"/>
                    <a:pt x="250" y="1645"/>
                    <a:pt x="257" y="1609"/>
                  </a:cubicBezTo>
                  <a:cubicBezTo>
                    <a:pt x="334" y="1149"/>
                    <a:pt x="365" y="649"/>
                    <a:pt x="331" y="183"/>
                  </a:cubicBezTo>
                  <a:cubicBezTo>
                    <a:pt x="325" y="88"/>
                    <a:pt x="209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28"/>
            <p:cNvSpPr/>
            <p:nvPr/>
          </p:nvSpPr>
          <p:spPr>
            <a:xfrm>
              <a:off x="1248317" y="1682188"/>
              <a:ext cx="31151" cy="46296"/>
            </a:xfrm>
            <a:custGeom>
              <a:avLst/>
              <a:gdLst/>
              <a:ahLst/>
              <a:cxnLst/>
              <a:rect l="l" t="t" r="r" b="b"/>
              <a:pathLst>
                <a:path w="975" h="1449" extrusionOk="0">
                  <a:moveTo>
                    <a:pt x="755" y="0"/>
                  </a:moveTo>
                  <a:cubicBezTo>
                    <a:pt x="727" y="0"/>
                    <a:pt x="701" y="12"/>
                    <a:pt x="681" y="40"/>
                  </a:cubicBezTo>
                  <a:cubicBezTo>
                    <a:pt x="414" y="412"/>
                    <a:pt x="84" y="881"/>
                    <a:pt x="6" y="1341"/>
                  </a:cubicBezTo>
                  <a:cubicBezTo>
                    <a:pt x="1" y="1381"/>
                    <a:pt x="27" y="1448"/>
                    <a:pt x="66" y="1448"/>
                  </a:cubicBezTo>
                  <a:cubicBezTo>
                    <a:pt x="77" y="1448"/>
                    <a:pt x="88" y="1444"/>
                    <a:pt x="101" y="1432"/>
                  </a:cubicBezTo>
                  <a:cubicBezTo>
                    <a:pt x="263" y="1281"/>
                    <a:pt x="374" y="1064"/>
                    <a:pt x="492" y="878"/>
                  </a:cubicBezTo>
                  <a:cubicBezTo>
                    <a:pt x="624" y="669"/>
                    <a:pt x="770" y="462"/>
                    <a:pt x="908" y="253"/>
                  </a:cubicBezTo>
                  <a:cubicBezTo>
                    <a:pt x="974" y="153"/>
                    <a:pt x="854" y="0"/>
                    <a:pt x="7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28"/>
            <p:cNvSpPr/>
            <p:nvPr/>
          </p:nvSpPr>
          <p:spPr>
            <a:xfrm>
              <a:off x="1308638" y="1782322"/>
              <a:ext cx="52462" cy="28084"/>
            </a:xfrm>
            <a:custGeom>
              <a:avLst/>
              <a:gdLst/>
              <a:ahLst/>
              <a:cxnLst/>
              <a:rect l="l" t="t" r="r" b="b"/>
              <a:pathLst>
                <a:path w="1642" h="879" extrusionOk="0">
                  <a:moveTo>
                    <a:pt x="1421" y="0"/>
                  </a:moveTo>
                  <a:cubicBezTo>
                    <a:pt x="1402" y="0"/>
                    <a:pt x="1383" y="6"/>
                    <a:pt x="1365" y="18"/>
                  </a:cubicBezTo>
                  <a:cubicBezTo>
                    <a:pt x="1112" y="201"/>
                    <a:pt x="855" y="309"/>
                    <a:pt x="561" y="410"/>
                  </a:cubicBezTo>
                  <a:cubicBezTo>
                    <a:pt x="351" y="485"/>
                    <a:pt x="17" y="566"/>
                    <a:pt x="0" y="829"/>
                  </a:cubicBezTo>
                  <a:cubicBezTo>
                    <a:pt x="0" y="846"/>
                    <a:pt x="7" y="876"/>
                    <a:pt x="30" y="876"/>
                  </a:cubicBezTo>
                  <a:cubicBezTo>
                    <a:pt x="41" y="878"/>
                    <a:pt x="53" y="879"/>
                    <a:pt x="64" y="879"/>
                  </a:cubicBezTo>
                  <a:cubicBezTo>
                    <a:pt x="153" y="879"/>
                    <a:pt x="230" y="832"/>
                    <a:pt x="314" y="799"/>
                  </a:cubicBezTo>
                  <a:cubicBezTo>
                    <a:pt x="459" y="742"/>
                    <a:pt x="608" y="698"/>
                    <a:pt x="757" y="650"/>
                  </a:cubicBezTo>
                  <a:cubicBezTo>
                    <a:pt x="1031" y="563"/>
                    <a:pt x="1372" y="478"/>
                    <a:pt x="1565" y="252"/>
                  </a:cubicBezTo>
                  <a:cubicBezTo>
                    <a:pt x="1641" y="163"/>
                    <a:pt x="1526" y="0"/>
                    <a:pt x="14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28"/>
            <p:cNvSpPr/>
            <p:nvPr/>
          </p:nvSpPr>
          <p:spPr>
            <a:xfrm>
              <a:off x="1297711" y="1901817"/>
              <a:ext cx="51056" cy="23004"/>
            </a:xfrm>
            <a:custGeom>
              <a:avLst/>
              <a:gdLst/>
              <a:ahLst/>
              <a:cxnLst/>
              <a:rect l="l" t="t" r="r" b="b"/>
              <a:pathLst>
                <a:path w="1598" h="720" extrusionOk="0">
                  <a:moveTo>
                    <a:pt x="84" y="1"/>
                  </a:moveTo>
                  <a:cubicBezTo>
                    <a:pt x="16" y="1"/>
                    <a:pt x="1" y="70"/>
                    <a:pt x="21" y="137"/>
                  </a:cubicBezTo>
                  <a:cubicBezTo>
                    <a:pt x="18" y="141"/>
                    <a:pt x="14" y="145"/>
                    <a:pt x="14" y="145"/>
                  </a:cubicBezTo>
                  <a:cubicBezTo>
                    <a:pt x="18" y="154"/>
                    <a:pt x="27" y="158"/>
                    <a:pt x="31" y="165"/>
                  </a:cubicBezTo>
                  <a:cubicBezTo>
                    <a:pt x="44" y="198"/>
                    <a:pt x="68" y="226"/>
                    <a:pt x="96" y="239"/>
                  </a:cubicBezTo>
                  <a:cubicBezTo>
                    <a:pt x="99" y="239"/>
                    <a:pt x="99" y="243"/>
                    <a:pt x="102" y="243"/>
                  </a:cubicBezTo>
                  <a:cubicBezTo>
                    <a:pt x="210" y="324"/>
                    <a:pt x="375" y="368"/>
                    <a:pt x="484" y="405"/>
                  </a:cubicBezTo>
                  <a:cubicBezTo>
                    <a:pt x="774" y="513"/>
                    <a:pt x="1082" y="577"/>
                    <a:pt x="1369" y="702"/>
                  </a:cubicBezTo>
                  <a:cubicBezTo>
                    <a:pt x="1398" y="714"/>
                    <a:pt x="1424" y="720"/>
                    <a:pt x="1446" y="720"/>
                  </a:cubicBezTo>
                  <a:cubicBezTo>
                    <a:pt x="1589" y="720"/>
                    <a:pt x="1597" y="498"/>
                    <a:pt x="1437" y="425"/>
                  </a:cubicBezTo>
                  <a:cubicBezTo>
                    <a:pt x="1024" y="239"/>
                    <a:pt x="551" y="137"/>
                    <a:pt x="119" y="6"/>
                  </a:cubicBezTo>
                  <a:cubicBezTo>
                    <a:pt x="106" y="2"/>
                    <a:pt x="94" y="1"/>
                    <a:pt x="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28"/>
            <p:cNvSpPr/>
            <p:nvPr/>
          </p:nvSpPr>
          <p:spPr>
            <a:xfrm>
              <a:off x="1208444" y="2023454"/>
              <a:ext cx="40321" cy="45401"/>
            </a:xfrm>
            <a:custGeom>
              <a:avLst/>
              <a:gdLst/>
              <a:ahLst/>
              <a:cxnLst/>
              <a:rect l="l" t="t" r="r" b="b"/>
              <a:pathLst>
                <a:path w="1262" h="1421" extrusionOk="0">
                  <a:moveTo>
                    <a:pt x="143" y="0"/>
                  </a:moveTo>
                  <a:cubicBezTo>
                    <a:pt x="69" y="0"/>
                    <a:pt x="0" y="46"/>
                    <a:pt x="27" y="136"/>
                  </a:cubicBezTo>
                  <a:cubicBezTo>
                    <a:pt x="104" y="410"/>
                    <a:pt x="277" y="697"/>
                    <a:pt x="436" y="933"/>
                  </a:cubicBezTo>
                  <a:cubicBezTo>
                    <a:pt x="571" y="1129"/>
                    <a:pt x="747" y="1366"/>
                    <a:pt x="997" y="1416"/>
                  </a:cubicBezTo>
                  <a:cubicBezTo>
                    <a:pt x="1011" y="1419"/>
                    <a:pt x="1025" y="1420"/>
                    <a:pt x="1039" y="1420"/>
                  </a:cubicBezTo>
                  <a:cubicBezTo>
                    <a:pt x="1190" y="1420"/>
                    <a:pt x="1262" y="1255"/>
                    <a:pt x="1126" y="1146"/>
                  </a:cubicBezTo>
                  <a:cubicBezTo>
                    <a:pt x="936" y="998"/>
                    <a:pt x="808" y="862"/>
                    <a:pt x="675" y="656"/>
                  </a:cubicBezTo>
                  <a:cubicBezTo>
                    <a:pt x="544" y="450"/>
                    <a:pt x="432" y="210"/>
                    <a:pt x="254" y="41"/>
                  </a:cubicBezTo>
                  <a:cubicBezTo>
                    <a:pt x="225" y="14"/>
                    <a:pt x="184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28"/>
            <p:cNvSpPr/>
            <p:nvPr/>
          </p:nvSpPr>
          <p:spPr>
            <a:xfrm>
              <a:off x="1102721" y="2034636"/>
              <a:ext cx="14282" cy="47637"/>
            </a:xfrm>
            <a:custGeom>
              <a:avLst/>
              <a:gdLst/>
              <a:ahLst/>
              <a:cxnLst/>
              <a:rect l="l" t="t" r="r" b="b"/>
              <a:pathLst>
                <a:path w="447" h="1491" extrusionOk="0">
                  <a:moveTo>
                    <a:pt x="170" y="1"/>
                  </a:moveTo>
                  <a:cubicBezTo>
                    <a:pt x="140" y="1"/>
                    <a:pt x="113" y="18"/>
                    <a:pt x="102" y="63"/>
                  </a:cubicBezTo>
                  <a:cubicBezTo>
                    <a:pt x="38" y="327"/>
                    <a:pt x="55" y="610"/>
                    <a:pt x="48" y="880"/>
                  </a:cubicBezTo>
                  <a:cubicBezTo>
                    <a:pt x="44" y="1117"/>
                    <a:pt x="1" y="1289"/>
                    <a:pt x="177" y="1462"/>
                  </a:cubicBezTo>
                  <a:cubicBezTo>
                    <a:pt x="192" y="1478"/>
                    <a:pt x="209" y="1490"/>
                    <a:pt x="229" y="1490"/>
                  </a:cubicBezTo>
                  <a:cubicBezTo>
                    <a:pt x="239" y="1490"/>
                    <a:pt x="250" y="1487"/>
                    <a:pt x="261" y="1479"/>
                  </a:cubicBezTo>
                  <a:cubicBezTo>
                    <a:pt x="447" y="1350"/>
                    <a:pt x="383" y="1147"/>
                    <a:pt x="379" y="938"/>
                  </a:cubicBezTo>
                  <a:cubicBezTo>
                    <a:pt x="372" y="671"/>
                    <a:pt x="386" y="387"/>
                    <a:pt x="325" y="127"/>
                  </a:cubicBezTo>
                  <a:cubicBezTo>
                    <a:pt x="312" y="71"/>
                    <a:pt x="232" y="1"/>
                    <a:pt x="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28"/>
            <p:cNvSpPr/>
            <p:nvPr/>
          </p:nvSpPr>
          <p:spPr>
            <a:xfrm>
              <a:off x="950896" y="2001408"/>
              <a:ext cx="62271" cy="34059"/>
            </a:xfrm>
            <a:custGeom>
              <a:avLst/>
              <a:gdLst/>
              <a:ahLst/>
              <a:cxnLst/>
              <a:rect l="l" t="t" r="r" b="b"/>
              <a:pathLst>
                <a:path w="1949" h="1066" extrusionOk="0">
                  <a:moveTo>
                    <a:pt x="1663" y="1"/>
                  </a:moveTo>
                  <a:cubicBezTo>
                    <a:pt x="1399" y="1"/>
                    <a:pt x="1135" y="172"/>
                    <a:pt x="914" y="302"/>
                  </a:cubicBezTo>
                  <a:cubicBezTo>
                    <a:pt x="650" y="454"/>
                    <a:pt x="390" y="620"/>
                    <a:pt x="140" y="799"/>
                  </a:cubicBezTo>
                  <a:cubicBezTo>
                    <a:pt x="0" y="895"/>
                    <a:pt x="172" y="1066"/>
                    <a:pt x="318" y="1066"/>
                  </a:cubicBezTo>
                  <a:cubicBezTo>
                    <a:pt x="346" y="1066"/>
                    <a:pt x="373" y="1059"/>
                    <a:pt x="397" y="1045"/>
                  </a:cubicBezTo>
                  <a:cubicBezTo>
                    <a:pt x="846" y="775"/>
                    <a:pt x="1272" y="386"/>
                    <a:pt x="1792" y="258"/>
                  </a:cubicBezTo>
                  <a:cubicBezTo>
                    <a:pt x="1948" y="217"/>
                    <a:pt x="1772" y="1"/>
                    <a:pt x="1671" y="1"/>
                  </a:cubicBezTo>
                  <a:cubicBezTo>
                    <a:pt x="1668" y="1"/>
                    <a:pt x="166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28"/>
            <p:cNvSpPr/>
            <p:nvPr/>
          </p:nvSpPr>
          <p:spPr>
            <a:xfrm>
              <a:off x="923483" y="1883030"/>
              <a:ext cx="68724" cy="14026"/>
            </a:xfrm>
            <a:custGeom>
              <a:avLst/>
              <a:gdLst/>
              <a:ahLst/>
              <a:cxnLst/>
              <a:rect l="l" t="t" r="r" b="b"/>
              <a:pathLst>
                <a:path w="2151" h="439" extrusionOk="0">
                  <a:moveTo>
                    <a:pt x="1755" y="1"/>
                  </a:moveTo>
                  <a:cubicBezTo>
                    <a:pt x="1237" y="1"/>
                    <a:pt x="718" y="108"/>
                    <a:pt x="200" y="124"/>
                  </a:cubicBezTo>
                  <a:cubicBezTo>
                    <a:pt x="1" y="128"/>
                    <a:pt x="99" y="398"/>
                    <a:pt x="247" y="415"/>
                  </a:cubicBezTo>
                  <a:cubicBezTo>
                    <a:pt x="376" y="432"/>
                    <a:pt x="505" y="439"/>
                    <a:pt x="635" y="439"/>
                  </a:cubicBezTo>
                  <a:cubicBezTo>
                    <a:pt x="1060" y="439"/>
                    <a:pt x="1491" y="365"/>
                    <a:pt x="1910" y="347"/>
                  </a:cubicBezTo>
                  <a:cubicBezTo>
                    <a:pt x="2150" y="334"/>
                    <a:pt x="2069" y="6"/>
                    <a:pt x="1863" y="3"/>
                  </a:cubicBezTo>
                  <a:cubicBezTo>
                    <a:pt x="1827" y="2"/>
                    <a:pt x="1791" y="1"/>
                    <a:pt x="1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28"/>
            <p:cNvSpPr/>
            <p:nvPr/>
          </p:nvSpPr>
          <p:spPr>
            <a:xfrm>
              <a:off x="918850" y="1768104"/>
              <a:ext cx="74507" cy="19170"/>
            </a:xfrm>
            <a:custGeom>
              <a:avLst/>
              <a:gdLst/>
              <a:ahLst/>
              <a:cxnLst/>
              <a:rect l="l" t="t" r="r" b="b"/>
              <a:pathLst>
                <a:path w="2332" h="600" extrusionOk="0">
                  <a:moveTo>
                    <a:pt x="475" y="1"/>
                  </a:moveTo>
                  <a:cubicBezTo>
                    <a:pt x="362" y="1"/>
                    <a:pt x="249" y="9"/>
                    <a:pt x="136" y="28"/>
                  </a:cubicBezTo>
                  <a:cubicBezTo>
                    <a:pt x="1" y="51"/>
                    <a:pt x="126" y="267"/>
                    <a:pt x="224" y="271"/>
                  </a:cubicBezTo>
                  <a:cubicBezTo>
                    <a:pt x="866" y="301"/>
                    <a:pt x="1454" y="480"/>
                    <a:pt x="2083" y="596"/>
                  </a:cubicBezTo>
                  <a:cubicBezTo>
                    <a:pt x="2098" y="598"/>
                    <a:pt x="2113" y="600"/>
                    <a:pt x="2127" y="600"/>
                  </a:cubicBezTo>
                  <a:cubicBezTo>
                    <a:pt x="2327" y="600"/>
                    <a:pt x="2332" y="325"/>
                    <a:pt x="2123" y="287"/>
                  </a:cubicBezTo>
                  <a:cubicBezTo>
                    <a:pt x="1587" y="198"/>
                    <a:pt x="1030" y="1"/>
                    <a:pt x="4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28"/>
            <p:cNvSpPr/>
            <p:nvPr/>
          </p:nvSpPr>
          <p:spPr>
            <a:xfrm>
              <a:off x="1011505" y="1660877"/>
              <a:ext cx="34921" cy="38691"/>
            </a:xfrm>
            <a:custGeom>
              <a:avLst/>
              <a:gdLst/>
              <a:ahLst/>
              <a:cxnLst/>
              <a:rect l="l" t="t" r="r" b="b"/>
              <a:pathLst>
                <a:path w="1093" h="1211" extrusionOk="0">
                  <a:moveTo>
                    <a:pt x="137" y="1"/>
                  </a:moveTo>
                  <a:cubicBezTo>
                    <a:pt x="131" y="1"/>
                    <a:pt x="125" y="2"/>
                    <a:pt x="118" y="4"/>
                  </a:cubicBezTo>
                  <a:cubicBezTo>
                    <a:pt x="98" y="11"/>
                    <a:pt x="78" y="18"/>
                    <a:pt x="58" y="25"/>
                  </a:cubicBezTo>
                  <a:cubicBezTo>
                    <a:pt x="17" y="42"/>
                    <a:pt x="0" y="99"/>
                    <a:pt x="11" y="136"/>
                  </a:cubicBezTo>
                  <a:cubicBezTo>
                    <a:pt x="108" y="531"/>
                    <a:pt x="470" y="772"/>
                    <a:pt x="672" y="1106"/>
                  </a:cubicBezTo>
                  <a:cubicBezTo>
                    <a:pt x="714" y="1177"/>
                    <a:pt x="803" y="1210"/>
                    <a:pt x="882" y="1210"/>
                  </a:cubicBezTo>
                  <a:cubicBezTo>
                    <a:pt x="996" y="1210"/>
                    <a:pt x="1093" y="1143"/>
                    <a:pt x="1017" y="1025"/>
                  </a:cubicBezTo>
                  <a:cubicBezTo>
                    <a:pt x="882" y="812"/>
                    <a:pt x="706" y="639"/>
                    <a:pt x="538" y="457"/>
                  </a:cubicBezTo>
                  <a:cubicBezTo>
                    <a:pt x="460" y="372"/>
                    <a:pt x="379" y="288"/>
                    <a:pt x="315" y="193"/>
                  </a:cubicBezTo>
                  <a:cubicBezTo>
                    <a:pt x="286" y="153"/>
                    <a:pt x="210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16" name="Google Shape;1016;p28"/>
          <p:cNvSpPr/>
          <p:nvPr/>
        </p:nvSpPr>
        <p:spPr>
          <a:xfrm rot="4884482">
            <a:off x="1482574" y="322344"/>
            <a:ext cx="308207" cy="434310"/>
          </a:xfrm>
          <a:custGeom>
            <a:avLst/>
            <a:gdLst/>
            <a:ahLst/>
            <a:cxnLst/>
            <a:rect l="l" t="t" r="r" b="b"/>
            <a:pathLst>
              <a:path w="12328" h="17372" extrusionOk="0">
                <a:moveTo>
                  <a:pt x="5742" y="2940"/>
                </a:moveTo>
                <a:cubicBezTo>
                  <a:pt x="5997" y="2940"/>
                  <a:pt x="6250" y="3004"/>
                  <a:pt x="6482" y="3157"/>
                </a:cubicBezTo>
                <a:cubicBezTo>
                  <a:pt x="7063" y="3539"/>
                  <a:pt x="6932" y="4471"/>
                  <a:pt x="6556" y="4913"/>
                </a:cubicBezTo>
                <a:cubicBezTo>
                  <a:pt x="6232" y="5292"/>
                  <a:pt x="5799" y="5397"/>
                  <a:pt x="5316" y="5451"/>
                </a:cubicBezTo>
                <a:cubicBezTo>
                  <a:pt x="5120" y="5472"/>
                  <a:pt x="4910" y="5484"/>
                  <a:pt x="4692" y="5484"/>
                </a:cubicBezTo>
                <a:cubicBezTo>
                  <a:pt x="4217" y="5484"/>
                  <a:pt x="3707" y="5429"/>
                  <a:pt x="3224" y="5299"/>
                </a:cubicBezTo>
                <a:cubicBezTo>
                  <a:pt x="3410" y="4718"/>
                  <a:pt x="3711" y="4170"/>
                  <a:pt x="4087" y="3758"/>
                </a:cubicBezTo>
                <a:cubicBezTo>
                  <a:pt x="4479" y="3324"/>
                  <a:pt x="5119" y="2940"/>
                  <a:pt x="5742" y="2940"/>
                </a:cubicBezTo>
                <a:close/>
                <a:moveTo>
                  <a:pt x="7664" y="7412"/>
                </a:moveTo>
                <a:cubicBezTo>
                  <a:pt x="7913" y="7412"/>
                  <a:pt x="8149" y="7469"/>
                  <a:pt x="8340" y="7610"/>
                </a:cubicBezTo>
                <a:cubicBezTo>
                  <a:pt x="9486" y="8445"/>
                  <a:pt x="7435" y="9196"/>
                  <a:pt x="6908" y="9303"/>
                </a:cubicBezTo>
                <a:cubicBezTo>
                  <a:pt x="6667" y="9353"/>
                  <a:pt x="6420" y="9378"/>
                  <a:pt x="6173" y="9378"/>
                </a:cubicBezTo>
                <a:cubicBezTo>
                  <a:pt x="5802" y="9378"/>
                  <a:pt x="5432" y="9323"/>
                  <a:pt x="5083" y="9216"/>
                </a:cubicBezTo>
                <a:cubicBezTo>
                  <a:pt x="5330" y="8722"/>
                  <a:pt x="5681" y="8290"/>
                  <a:pt x="6114" y="7969"/>
                </a:cubicBezTo>
                <a:cubicBezTo>
                  <a:pt x="6481" y="7698"/>
                  <a:pt x="7107" y="7412"/>
                  <a:pt x="7664" y="7412"/>
                </a:cubicBezTo>
                <a:close/>
                <a:moveTo>
                  <a:pt x="9856" y="12545"/>
                </a:moveTo>
                <a:cubicBezTo>
                  <a:pt x="10328" y="12545"/>
                  <a:pt x="10821" y="12857"/>
                  <a:pt x="10639" y="13385"/>
                </a:cubicBezTo>
                <a:cubicBezTo>
                  <a:pt x="10384" y="14119"/>
                  <a:pt x="9300" y="14413"/>
                  <a:pt x="8598" y="14413"/>
                </a:cubicBezTo>
                <a:cubicBezTo>
                  <a:pt x="8582" y="14413"/>
                  <a:pt x="8566" y="14413"/>
                  <a:pt x="8550" y="14413"/>
                </a:cubicBezTo>
                <a:cubicBezTo>
                  <a:pt x="8527" y="14410"/>
                  <a:pt x="8503" y="14406"/>
                  <a:pt x="8479" y="14406"/>
                </a:cubicBezTo>
                <a:cubicBezTo>
                  <a:pt x="8510" y="14098"/>
                  <a:pt x="8588" y="13798"/>
                  <a:pt x="8713" y="13524"/>
                </a:cubicBezTo>
                <a:cubicBezTo>
                  <a:pt x="8872" y="13183"/>
                  <a:pt x="9098" y="12825"/>
                  <a:pt x="9435" y="12642"/>
                </a:cubicBezTo>
                <a:cubicBezTo>
                  <a:pt x="9558" y="12576"/>
                  <a:pt x="9706" y="12545"/>
                  <a:pt x="9856" y="12545"/>
                </a:cubicBezTo>
                <a:close/>
                <a:moveTo>
                  <a:pt x="3125" y="0"/>
                </a:moveTo>
                <a:cubicBezTo>
                  <a:pt x="3124" y="0"/>
                  <a:pt x="3122" y="0"/>
                  <a:pt x="3120" y="0"/>
                </a:cubicBezTo>
                <a:cubicBezTo>
                  <a:pt x="1109" y="44"/>
                  <a:pt x="1" y="3068"/>
                  <a:pt x="1214" y="4542"/>
                </a:cubicBezTo>
                <a:cubicBezTo>
                  <a:pt x="1548" y="4947"/>
                  <a:pt x="2065" y="5286"/>
                  <a:pt x="2663" y="5529"/>
                </a:cubicBezTo>
                <a:cubicBezTo>
                  <a:pt x="2460" y="6465"/>
                  <a:pt x="2562" y="7452"/>
                  <a:pt x="3048" y="8205"/>
                </a:cubicBezTo>
                <a:cubicBezTo>
                  <a:pt x="3410" y="8763"/>
                  <a:pt x="3931" y="9171"/>
                  <a:pt x="4522" y="9435"/>
                </a:cubicBezTo>
                <a:cubicBezTo>
                  <a:pt x="4174" y="10388"/>
                  <a:pt x="4181" y="11466"/>
                  <a:pt x="4667" y="12362"/>
                </a:cubicBezTo>
                <a:cubicBezTo>
                  <a:pt x="5313" y="13541"/>
                  <a:pt x="6648" y="14484"/>
                  <a:pt x="8033" y="14711"/>
                </a:cubicBezTo>
                <a:cubicBezTo>
                  <a:pt x="8044" y="15308"/>
                  <a:pt x="8219" y="15900"/>
                  <a:pt x="8571" y="16366"/>
                </a:cubicBezTo>
                <a:cubicBezTo>
                  <a:pt x="9169" y="17154"/>
                  <a:pt x="9912" y="17371"/>
                  <a:pt x="10723" y="17371"/>
                </a:cubicBezTo>
                <a:cubicBezTo>
                  <a:pt x="11171" y="17371"/>
                  <a:pt x="11641" y="17305"/>
                  <a:pt x="12119" y="17231"/>
                </a:cubicBezTo>
                <a:cubicBezTo>
                  <a:pt x="12327" y="17198"/>
                  <a:pt x="12212" y="16933"/>
                  <a:pt x="12048" y="16933"/>
                </a:cubicBezTo>
                <a:cubicBezTo>
                  <a:pt x="12042" y="16933"/>
                  <a:pt x="12037" y="16933"/>
                  <a:pt x="12031" y="16934"/>
                </a:cubicBezTo>
                <a:cubicBezTo>
                  <a:pt x="11605" y="16980"/>
                  <a:pt x="11179" y="17044"/>
                  <a:pt x="10767" y="17044"/>
                </a:cubicBezTo>
                <a:cubicBezTo>
                  <a:pt x="10208" y="17044"/>
                  <a:pt x="9673" y="16926"/>
                  <a:pt x="9192" y="16484"/>
                </a:cubicBezTo>
                <a:cubicBezTo>
                  <a:pt x="8709" y="16038"/>
                  <a:pt x="8479" y="15403"/>
                  <a:pt x="8466" y="14758"/>
                </a:cubicBezTo>
                <a:lnTo>
                  <a:pt x="8466" y="14758"/>
                </a:lnTo>
                <a:cubicBezTo>
                  <a:pt x="8530" y="14761"/>
                  <a:pt x="8594" y="14763"/>
                  <a:pt x="8657" y="14763"/>
                </a:cubicBezTo>
                <a:cubicBezTo>
                  <a:pt x="9096" y="14763"/>
                  <a:pt x="9533" y="14681"/>
                  <a:pt x="9946" y="14508"/>
                </a:cubicBezTo>
                <a:cubicBezTo>
                  <a:pt x="10709" y="14179"/>
                  <a:pt x="11609" y="13193"/>
                  <a:pt x="10798" y="12389"/>
                </a:cubicBezTo>
                <a:cubicBezTo>
                  <a:pt x="10587" y="12181"/>
                  <a:pt x="10329" y="12096"/>
                  <a:pt x="10062" y="12096"/>
                </a:cubicBezTo>
                <a:cubicBezTo>
                  <a:pt x="9560" y="12096"/>
                  <a:pt x="9024" y="12395"/>
                  <a:pt x="8709" y="12744"/>
                </a:cubicBezTo>
                <a:cubicBezTo>
                  <a:pt x="8317" y="13179"/>
                  <a:pt x="8101" y="13761"/>
                  <a:pt x="8044" y="14359"/>
                </a:cubicBezTo>
                <a:cubicBezTo>
                  <a:pt x="6682" y="14115"/>
                  <a:pt x="5276" y="13068"/>
                  <a:pt x="4843" y="11787"/>
                </a:cubicBezTo>
                <a:cubicBezTo>
                  <a:pt x="4606" y="11077"/>
                  <a:pt x="4661" y="10297"/>
                  <a:pt x="4924" y="9587"/>
                </a:cubicBezTo>
                <a:cubicBezTo>
                  <a:pt x="5343" y="9722"/>
                  <a:pt x="5787" y="9790"/>
                  <a:pt x="6230" y="9790"/>
                </a:cubicBezTo>
                <a:cubicBezTo>
                  <a:pt x="6986" y="9790"/>
                  <a:pt x="7742" y="9592"/>
                  <a:pt x="8368" y="9192"/>
                </a:cubicBezTo>
                <a:cubicBezTo>
                  <a:pt x="8925" y="8837"/>
                  <a:pt x="9422" y="8093"/>
                  <a:pt x="8864" y="7516"/>
                </a:cubicBezTo>
                <a:cubicBezTo>
                  <a:pt x="8554" y="7194"/>
                  <a:pt x="8083" y="7074"/>
                  <a:pt x="7614" y="7074"/>
                </a:cubicBezTo>
                <a:cubicBezTo>
                  <a:pt x="7291" y="7074"/>
                  <a:pt x="6968" y="7132"/>
                  <a:pt x="6702" y="7218"/>
                </a:cubicBezTo>
                <a:cubicBezTo>
                  <a:pt x="5793" y="7516"/>
                  <a:pt x="5090" y="8215"/>
                  <a:pt x="4681" y="9060"/>
                </a:cubicBezTo>
                <a:cubicBezTo>
                  <a:pt x="3968" y="8736"/>
                  <a:pt x="3387" y="8162"/>
                  <a:pt x="3140" y="7343"/>
                </a:cubicBezTo>
                <a:cubicBezTo>
                  <a:pt x="2984" y="6827"/>
                  <a:pt x="2998" y="6252"/>
                  <a:pt x="3120" y="5688"/>
                </a:cubicBezTo>
                <a:lnTo>
                  <a:pt x="3120" y="5688"/>
                </a:lnTo>
                <a:cubicBezTo>
                  <a:pt x="3656" y="5854"/>
                  <a:pt x="4232" y="5945"/>
                  <a:pt x="4783" y="5945"/>
                </a:cubicBezTo>
                <a:cubicBezTo>
                  <a:pt x="5500" y="5945"/>
                  <a:pt x="6175" y="5790"/>
                  <a:pt x="6668" y="5441"/>
                </a:cubicBezTo>
                <a:cubicBezTo>
                  <a:pt x="7334" y="4971"/>
                  <a:pt x="7563" y="3960"/>
                  <a:pt x="7117" y="3258"/>
                </a:cubicBezTo>
                <a:cubicBezTo>
                  <a:pt x="6806" y="2773"/>
                  <a:pt x="6259" y="2575"/>
                  <a:pt x="5699" y="2575"/>
                </a:cubicBezTo>
                <a:cubicBezTo>
                  <a:pt x="5335" y="2575"/>
                  <a:pt x="4966" y="2659"/>
                  <a:pt x="4654" y="2801"/>
                </a:cubicBezTo>
                <a:cubicBezTo>
                  <a:pt x="3745" y="3218"/>
                  <a:pt x="3076" y="4130"/>
                  <a:pt x="2761" y="5150"/>
                </a:cubicBezTo>
                <a:cubicBezTo>
                  <a:pt x="2170" y="4917"/>
                  <a:pt x="1660" y="4548"/>
                  <a:pt x="1370" y="4005"/>
                </a:cubicBezTo>
                <a:cubicBezTo>
                  <a:pt x="704" y="2758"/>
                  <a:pt x="1674" y="376"/>
                  <a:pt x="3207" y="295"/>
                </a:cubicBezTo>
                <a:cubicBezTo>
                  <a:pt x="3422" y="284"/>
                  <a:pt x="3291" y="0"/>
                  <a:pt x="3125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7" name="Google Shape;1017;p28"/>
          <p:cNvSpPr/>
          <p:nvPr/>
        </p:nvSpPr>
        <p:spPr>
          <a:xfrm>
            <a:off x="579560" y="3387410"/>
            <a:ext cx="267320" cy="241825"/>
          </a:xfrm>
          <a:custGeom>
            <a:avLst/>
            <a:gdLst/>
            <a:ahLst/>
            <a:cxnLst/>
            <a:rect l="l" t="t" r="r" b="b"/>
            <a:pathLst>
              <a:path w="6134" h="5549" extrusionOk="0">
                <a:moveTo>
                  <a:pt x="4706" y="0"/>
                </a:moveTo>
                <a:cubicBezTo>
                  <a:pt x="4450" y="0"/>
                  <a:pt x="4175" y="126"/>
                  <a:pt x="3954" y="286"/>
                </a:cubicBezTo>
                <a:cubicBezTo>
                  <a:pt x="3480" y="625"/>
                  <a:pt x="3307" y="1238"/>
                  <a:pt x="3222" y="1799"/>
                </a:cubicBezTo>
                <a:lnTo>
                  <a:pt x="3222" y="1799"/>
                </a:lnTo>
                <a:cubicBezTo>
                  <a:pt x="3245" y="1594"/>
                  <a:pt x="2891" y="952"/>
                  <a:pt x="2798" y="765"/>
                </a:cubicBezTo>
                <a:cubicBezTo>
                  <a:pt x="2660" y="485"/>
                  <a:pt x="2454" y="296"/>
                  <a:pt x="2159" y="150"/>
                </a:cubicBezTo>
                <a:cubicBezTo>
                  <a:pt x="1994" y="67"/>
                  <a:pt x="1803" y="12"/>
                  <a:pt x="1619" y="12"/>
                </a:cubicBezTo>
                <a:cubicBezTo>
                  <a:pt x="1468" y="12"/>
                  <a:pt x="1323" y="49"/>
                  <a:pt x="1200" y="137"/>
                </a:cubicBezTo>
                <a:cubicBezTo>
                  <a:pt x="970" y="303"/>
                  <a:pt x="885" y="610"/>
                  <a:pt x="899" y="894"/>
                </a:cubicBezTo>
                <a:cubicBezTo>
                  <a:pt x="929" y="1495"/>
                  <a:pt x="1386" y="2050"/>
                  <a:pt x="1970" y="2195"/>
                </a:cubicBezTo>
                <a:cubicBezTo>
                  <a:pt x="1362" y="2215"/>
                  <a:pt x="787" y="2330"/>
                  <a:pt x="321" y="2722"/>
                </a:cubicBezTo>
                <a:cubicBezTo>
                  <a:pt x="227" y="2803"/>
                  <a:pt x="88" y="2986"/>
                  <a:pt x="61" y="3117"/>
                </a:cubicBezTo>
                <a:cubicBezTo>
                  <a:pt x="0" y="3385"/>
                  <a:pt x="61" y="3678"/>
                  <a:pt x="274" y="3854"/>
                </a:cubicBezTo>
                <a:cubicBezTo>
                  <a:pt x="487" y="4026"/>
                  <a:pt x="774" y="4084"/>
                  <a:pt x="1047" y="4090"/>
                </a:cubicBezTo>
                <a:cubicBezTo>
                  <a:pt x="1069" y="4091"/>
                  <a:pt x="1090" y="4091"/>
                  <a:pt x="1111" y="4091"/>
                </a:cubicBezTo>
                <a:cubicBezTo>
                  <a:pt x="1347" y="4091"/>
                  <a:pt x="1582" y="4054"/>
                  <a:pt x="1808" y="3986"/>
                </a:cubicBezTo>
                <a:cubicBezTo>
                  <a:pt x="2044" y="3915"/>
                  <a:pt x="2247" y="3763"/>
                  <a:pt x="2470" y="3689"/>
                </a:cubicBezTo>
                <a:lnTo>
                  <a:pt x="2470" y="3689"/>
                </a:lnTo>
                <a:cubicBezTo>
                  <a:pt x="2359" y="3982"/>
                  <a:pt x="2267" y="4263"/>
                  <a:pt x="2257" y="4581"/>
                </a:cubicBezTo>
                <a:cubicBezTo>
                  <a:pt x="2251" y="4851"/>
                  <a:pt x="2339" y="5138"/>
                  <a:pt x="2545" y="5324"/>
                </a:cubicBezTo>
                <a:cubicBezTo>
                  <a:pt x="2713" y="5474"/>
                  <a:pt x="2935" y="5548"/>
                  <a:pt x="3156" y="5548"/>
                </a:cubicBezTo>
                <a:cubicBezTo>
                  <a:pt x="3259" y="5548"/>
                  <a:pt x="3362" y="5532"/>
                  <a:pt x="3460" y="5500"/>
                </a:cubicBezTo>
                <a:cubicBezTo>
                  <a:pt x="3562" y="5466"/>
                  <a:pt x="3663" y="5416"/>
                  <a:pt x="3747" y="5351"/>
                </a:cubicBezTo>
                <a:cubicBezTo>
                  <a:pt x="3950" y="5193"/>
                  <a:pt x="4068" y="4939"/>
                  <a:pt x="4099" y="4686"/>
                </a:cubicBezTo>
                <a:cubicBezTo>
                  <a:pt x="4126" y="4469"/>
                  <a:pt x="4092" y="4253"/>
                  <a:pt x="4031" y="4047"/>
                </a:cubicBezTo>
                <a:cubicBezTo>
                  <a:pt x="3974" y="3861"/>
                  <a:pt x="3923" y="3685"/>
                  <a:pt x="3822" y="3510"/>
                </a:cubicBezTo>
                <a:lnTo>
                  <a:pt x="3822" y="3510"/>
                </a:lnTo>
                <a:cubicBezTo>
                  <a:pt x="4221" y="3763"/>
                  <a:pt x="4508" y="4104"/>
                  <a:pt x="5008" y="4141"/>
                </a:cubicBezTo>
                <a:cubicBezTo>
                  <a:pt x="5038" y="4144"/>
                  <a:pt x="5068" y="4145"/>
                  <a:pt x="5098" y="4145"/>
                </a:cubicBezTo>
                <a:cubicBezTo>
                  <a:pt x="5465" y="4145"/>
                  <a:pt x="5814" y="3974"/>
                  <a:pt x="5961" y="3617"/>
                </a:cubicBezTo>
                <a:cubicBezTo>
                  <a:pt x="6133" y="3202"/>
                  <a:pt x="5931" y="2671"/>
                  <a:pt x="5525" y="2479"/>
                </a:cubicBezTo>
                <a:cubicBezTo>
                  <a:pt x="5383" y="2415"/>
                  <a:pt x="5227" y="2384"/>
                  <a:pt x="5073" y="2357"/>
                </a:cubicBezTo>
                <a:cubicBezTo>
                  <a:pt x="4903" y="2326"/>
                  <a:pt x="4731" y="2296"/>
                  <a:pt x="4562" y="2266"/>
                </a:cubicBezTo>
                <a:cubicBezTo>
                  <a:pt x="5029" y="1995"/>
                  <a:pt x="5349" y="1492"/>
                  <a:pt x="5400" y="955"/>
                </a:cubicBezTo>
                <a:cubicBezTo>
                  <a:pt x="5417" y="755"/>
                  <a:pt x="5397" y="546"/>
                  <a:pt x="5299" y="370"/>
                </a:cubicBezTo>
                <a:cubicBezTo>
                  <a:pt x="5152" y="101"/>
                  <a:pt x="4936" y="0"/>
                  <a:pt x="470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8" name="Google Shape;1018;p28"/>
          <p:cNvSpPr/>
          <p:nvPr/>
        </p:nvSpPr>
        <p:spPr>
          <a:xfrm rot="10800000">
            <a:off x="8665675" y="3393663"/>
            <a:ext cx="478330" cy="735822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19" name="Google Shape;1019;p28"/>
          <p:cNvGrpSpPr/>
          <p:nvPr/>
        </p:nvGrpSpPr>
        <p:grpSpPr>
          <a:xfrm>
            <a:off x="835688" y="2346230"/>
            <a:ext cx="468336" cy="446495"/>
            <a:chOff x="984375" y="2346230"/>
            <a:chExt cx="468336" cy="446495"/>
          </a:xfrm>
        </p:grpSpPr>
        <p:sp>
          <p:nvSpPr>
            <p:cNvPr id="1020" name="Google Shape;1020;p28"/>
            <p:cNvSpPr/>
            <p:nvPr/>
          </p:nvSpPr>
          <p:spPr>
            <a:xfrm>
              <a:off x="1139896" y="2346230"/>
              <a:ext cx="312816" cy="368096"/>
            </a:xfrm>
            <a:custGeom>
              <a:avLst/>
              <a:gdLst/>
              <a:ahLst/>
              <a:cxnLst/>
              <a:rect l="l" t="t" r="r" b="b"/>
              <a:pathLst>
                <a:path w="8024" h="9442" extrusionOk="0">
                  <a:moveTo>
                    <a:pt x="2655" y="2271"/>
                  </a:moveTo>
                  <a:cubicBezTo>
                    <a:pt x="3185" y="2271"/>
                    <a:pt x="3508" y="3208"/>
                    <a:pt x="3086" y="3691"/>
                  </a:cubicBezTo>
                  <a:cubicBezTo>
                    <a:pt x="2907" y="3895"/>
                    <a:pt x="2638" y="4014"/>
                    <a:pt x="2369" y="4014"/>
                  </a:cubicBezTo>
                  <a:cubicBezTo>
                    <a:pt x="2348" y="4014"/>
                    <a:pt x="2327" y="4013"/>
                    <a:pt x="2306" y="4012"/>
                  </a:cubicBezTo>
                  <a:cubicBezTo>
                    <a:pt x="2204" y="4005"/>
                    <a:pt x="2100" y="3978"/>
                    <a:pt x="2022" y="3914"/>
                  </a:cubicBezTo>
                  <a:cubicBezTo>
                    <a:pt x="1829" y="3765"/>
                    <a:pt x="1846" y="3474"/>
                    <a:pt x="1886" y="3238"/>
                  </a:cubicBezTo>
                  <a:cubicBezTo>
                    <a:pt x="1937" y="2964"/>
                    <a:pt x="2008" y="2677"/>
                    <a:pt x="2211" y="2484"/>
                  </a:cubicBezTo>
                  <a:cubicBezTo>
                    <a:pt x="2367" y="2334"/>
                    <a:pt x="2518" y="2271"/>
                    <a:pt x="2655" y="2271"/>
                  </a:cubicBezTo>
                  <a:close/>
                  <a:moveTo>
                    <a:pt x="4035" y="6913"/>
                  </a:moveTo>
                  <a:cubicBezTo>
                    <a:pt x="4604" y="6913"/>
                    <a:pt x="5210" y="7741"/>
                    <a:pt x="4695" y="8114"/>
                  </a:cubicBezTo>
                  <a:cubicBezTo>
                    <a:pt x="4582" y="8199"/>
                    <a:pt x="4435" y="8219"/>
                    <a:pt x="4293" y="8219"/>
                  </a:cubicBezTo>
                  <a:cubicBezTo>
                    <a:pt x="4281" y="8219"/>
                    <a:pt x="4270" y="8219"/>
                    <a:pt x="4259" y="8219"/>
                  </a:cubicBezTo>
                  <a:cubicBezTo>
                    <a:pt x="3951" y="8216"/>
                    <a:pt x="3606" y="8117"/>
                    <a:pt x="3468" y="7844"/>
                  </a:cubicBezTo>
                  <a:cubicBezTo>
                    <a:pt x="3390" y="7688"/>
                    <a:pt x="3397" y="7492"/>
                    <a:pt x="3471" y="7334"/>
                  </a:cubicBezTo>
                  <a:cubicBezTo>
                    <a:pt x="3613" y="7031"/>
                    <a:pt x="3821" y="6913"/>
                    <a:pt x="4035" y="6913"/>
                  </a:cubicBezTo>
                  <a:close/>
                  <a:moveTo>
                    <a:pt x="3373" y="0"/>
                  </a:moveTo>
                  <a:cubicBezTo>
                    <a:pt x="3358" y="0"/>
                    <a:pt x="3342" y="0"/>
                    <a:pt x="3326" y="1"/>
                  </a:cubicBezTo>
                  <a:cubicBezTo>
                    <a:pt x="1" y="38"/>
                    <a:pt x="18" y="4752"/>
                    <a:pt x="72" y="5918"/>
                  </a:cubicBezTo>
                  <a:cubicBezTo>
                    <a:pt x="498" y="6306"/>
                    <a:pt x="869" y="6773"/>
                    <a:pt x="1147" y="7161"/>
                  </a:cubicBezTo>
                  <a:cubicBezTo>
                    <a:pt x="1542" y="7715"/>
                    <a:pt x="1859" y="8354"/>
                    <a:pt x="2025" y="9017"/>
                  </a:cubicBezTo>
                  <a:cubicBezTo>
                    <a:pt x="2837" y="9279"/>
                    <a:pt x="3763" y="9442"/>
                    <a:pt x="4614" y="9442"/>
                  </a:cubicBezTo>
                  <a:cubicBezTo>
                    <a:pt x="5883" y="9442"/>
                    <a:pt x="6985" y="9079"/>
                    <a:pt x="7297" y="8138"/>
                  </a:cubicBezTo>
                  <a:cubicBezTo>
                    <a:pt x="8023" y="5948"/>
                    <a:pt x="4647" y="5154"/>
                    <a:pt x="4647" y="5154"/>
                  </a:cubicBezTo>
                  <a:cubicBezTo>
                    <a:pt x="4647" y="5154"/>
                    <a:pt x="7097" y="0"/>
                    <a:pt x="33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28"/>
            <p:cNvSpPr/>
            <p:nvPr/>
          </p:nvSpPr>
          <p:spPr>
            <a:xfrm>
              <a:off x="1211160" y="2434726"/>
              <a:ext cx="65495" cy="68029"/>
            </a:xfrm>
            <a:custGeom>
              <a:avLst/>
              <a:gdLst/>
              <a:ahLst/>
              <a:cxnLst/>
              <a:rect l="l" t="t" r="r" b="b"/>
              <a:pathLst>
                <a:path w="1680" h="1745" extrusionOk="0">
                  <a:moveTo>
                    <a:pt x="827" y="1"/>
                  </a:moveTo>
                  <a:cubicBezTo>
                    <a:pt x="690" y="1"/>
                    <a:pt x="539" y="64"/>
                    <a:pt x="383" y="214"/>
                  </a:cubicBezTo>
                  <a:cubicBezTo>
                    <a:pt x="180" y="407"/>
                    <a:pt x="109" y="694"/>
                    <a:pt x="58" y="968"/>
                  </a:cubicBezTo>
                  <a:cubicBezTo>
                    <a:pt x="18" y="1204"/>
                    <a:pt x="1" y="1495"/>
                    <a:pt x="194" y="1644"/>
                  </a:cubicBezTo>
                  <a:cubicBezTo>
                    <a:pt x="272" y="1708"/>
                    <a:pt x="376" y="1735"/>
                    <a:pt x="478" y="1742"/>
                  </a:cubicBezTo>
                  <a:cubicBezTo>
                    <a:pt x="499" y="1743"/>
                    <a:pt x="520" y="1744"/>
                    <a:pt x="541" y="1744"/>
                  </a:cubicBezTo>
                  <a:cubicBezTo>
                    <a:pt x="810" y="1744"/>
                    <a:pt x="1079" y="1625"/>
                    <a:pt x="1258" y="1421"/>
                  </a:cubicBezTo>
                  <a:cubicBezTo>
                    <a:pt x="1680" y="938"/>
                    <a:pt x="1357" y="1"/>
                    <a:pt x="8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28"/>
            <p:cNvSpPr/>
            <p:nvPr/>
          </p:nvSpPr>
          <p:spPr>
            <a:xfrm>
              <a:off x="1272016" y="2615733"/>
              <a:ext cx="71031" cy="50953"/>
            </a:xfrm>
            <a:custGeom>
              <a:avLst/>
              <a:gdLst/>
              <a:ahLst/>
              <a:cxnLst/>
              <a:rect l="l" t="t" r="r" b="b"/>
              <a:pathLst>
                <a:path w="1822" h="1307" extrusionOk="0">
                  <a:moveTo>
                    <a:pt x="646" y="0"/>
                  </a:moveTo>
                  <a:cubicBezTo>
                    <a:pt x="432" y="0"/>
                    <a:pt x="224" y="118"/>
                    <a:pt x="82" y="421"/>
                  </a:cubicBezTo>
                  <a:cubicBezTo>
                    <a:pt x="8" y="579"/>
                    <a:pt x="1" y="775"/>
                    <a:pt x="79" y="931"/>
                  </a:cubicBezTo>
                  <a:cubicBezTo>
                    <a:pt x="217" y="1204"/>
                    <a:pt x="562" y="1303"/>
                    <a:pt x="870" y="1306"/>
                  </a:cubicBezTo>
                  <a:cubicBezTo>
                    <a:pt x="881" y="1306"/>
                    <a:pt x="892" y="1306"/>
                    <a:pt x="904" y="1306"/>
                  </a:cubicBezTo>
                  <a:cubicBezTo>
                    <a:pt x="1046" y="1306"/>
                    <a:pt x="1193" y="1286"/>
                    <a:pt x="1306" y="1201"/>
                  </a:cubicBezTo>
                  <a:cubicBezTo>
                    <a:pt x="1821" y="828"/>
                    <a:pt x="1215" y="0"/>
                    <a:pt x="6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28"/>
            <p:cNvSpPr/>
            <p:nvPr/>
          </p:nvSpPr>
          <p:spPr>
            <a:xfrm>
              <a:off x="984375" y="2470319"/>
              <a:ext cx="249543" cy="322406"/>
            </a:xfrm>
            <a:custGeom>
              <a:avLst/>
              <a:gdLst/>
              <a:ahLst/>
              <a:cxnLst/>
              <a:rect l="l" t="t" r="r" b="b"/>
              <a:pathLst>
                <a:path w="6401" h="8270" extrusionOk="0">
                  <a:moveTo>
                    <a:pt x="1000" y="0"/>
                  </a:moveTo>
                  <a:cubicBezTo>
                    <a:pt x="974" y="0"/>
                    <a:pt x="947" y="2"/>
                    <a:pt x="920" y="4"/>
                  </a:cubicBezTo>
                  <a:cubicBezTo>
                    <a:pt x="58" y="82"/>
                    <a:pt x="1" y="1457"/>
                    <a:pt x="789" y="1457"/>
                  </a:cubicBezTo>
                  <a:cubicBezTo>
                    <a:pt x="851" y="1457"/>
                    <a:pt x="918" y="1448"/>
                    <a:pt x="990" y="1430"/>
                  </a:cubicBezTo>
                  <a:cubicBezTo>
                    <a:pt x="1031" y="1420"/>
                    <a:pt x="1024" y="1319"/>
                    <a:pt x="981" y="1319"/>
                  </a:cubicBezTo>
                  <a:cubicBezTo>
                    <a:pt x="976" y="1319"/>
                    <a:pt x="971" y="1319"/>
                    <a:pt x="966" y="1319"/>
                  </a:cubicBezTo>
                  <a:cubicBezTo>
                    <a:pt x="97" y="1319"/>
                    <a:pt x="395" y="232"/>
                    <a:pt x="1059" y="232"/>
                  </a:cubicBezTo>
                  <a:cubicBezTo>
                    <a:pt x="1131" y="232"/>
                    <a:pt x="1208" y="245"/>
                    <a:pt x="1288" y="274"/>
                  </a:cubicBezTo>
                  <a:cubicBezTo>
                    <a:pt x="1687" y="420"/>
                    <a:pt x="1869" y="913"/>
                    <a:pt x="1954" y="1288"/>
                  </a:cubicBezTo>
                  <a:cubicBezTo>
                    <a:pt x="1998" y="1491"/>
                    <a:pt x="2021" y="1701"/>
                    <a:pt x="2011" y="1907"/>
                  </a:cubicBezTo>
                  <a:cubicBezTo>
                    <a:pt x="2011" y="1991"/>
                    <a:pt x="1994" y="2072"/>
                    <a:pt x="1987" y="2157"/>
                  </a:cubicBezTo>
                  <a:cubicBezTo>
                    <a:pt x="1842" y="2316"/>
                    <a:pt x="1792" y="2542"/>
                    <a:pt x="1910" y="2796"/>
                  </a:cubicBezTo>
                  <a:cubicBezTo>
                    <a:pt x="2129" y="3272"/>
                    <a:pt x="2545" y="3482"/>
                    <a:pt x="2934" y="3809"/>
                  </a:cubicBezTo>
                  <a:cubicBezTo>
                    <a:pt x="3309" y="4123"/>
                    <a:pt x="3643" y="4479"/>
                    <a:pt x="3958" y="4853"/>
                  </a:cubicBezTo>
                  <a:cubicBezTo>
                    <a:pt x="4749" y="5800"/>
                    <a:pt x="5762" y="7063"/>
                    <a:pt x="6131" y="8236"/>
                  </a:cubicBezTo>
                  <a:cubicBezTo>
                    <a:pt x="6138" y="8260"/>
                    <a:pt x="6149" y="8269"/>
                    <a:pt x="6160" y="8269"/>
                  </a:cubicBezTo>
                  <a:cubicBezTo>
                    <a:pt x="6192" y="8269"/>
                    <a:pt x="6229" y="8194"/>
                    <a:pt x="6229" y="8161"/>
                  </a:cubicBezTo>
                  <a:cubicBezTo>
                    <a:pt x="6188" y="7350"/>
                    <a:pt x="6401" y="6668"/>
                    <a:pt x="6201" y="5854"/>
                  </a:cubicBezTo>
                  <a:cubicBezTo>
                    <a:pt x="6201" y="5847"/>
                    <a:pt x="6198" y="5840"/>
                    <a:pt x="6198" y="5834"/>
                  </a:cubicBezTo>
                  <a:cubicBezTo>
                    <a:pt x="6032" y="5171"/>
                    <a:pt x="5715" y="4532"/>
                    <a:pt x="5320" y="3978"/>
                  </a:cubicBezTo>
                  <a:cubicBezTo>
                    <a:pt x="5042" y="3590"/>
                    <a:pt x="4671" y="3123"/>
                    <a:pt x="4245" y="2735"/>
                  </a:cubicBezTo>
                  <a:cubicBezTo>
                    <a:pt x="3751" y="2286"/>
                    <a:pt x="3183" y="1934"/>
                    <a:pt x="2595" y="1917"/>
                  </a:cubicBezTo>
                  <a:cubicBezTo>
                    <a:pt x="2587" y="1916"/>
                    <a:pt x="2579" y="1916"/>
                    <a:pt x="2571" y="1916"/>
                  </a:cubicBezTo>
                  <a:cubicBezTo>
                    <a:pt x="2462" y="1916"/>
                    <a:pt x="2359" y="1936"/>
                    <a:pt x="2264" y="1971"/>
                  </a:cubicBezTo>
                  <a:cubicBezTo>
                    <a:pt x="2268" y="1582"/>
                    <a:pt x="2116" y="1089"/>
                    <a:pt x="2032" y="879"/>
                  </a:cubicBezTo>
                  <a:cubicBezTo>
                    <a:pt x="1854" y="443"/>
                    <a:pt x="1504" y="0"/>
                    <a:pt x="10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4" name="Google Shape;1024;p28"/>
          <p:cNvSpPr/>
          <p:nvPr/>
        </p:nvSpPr>
        <p:spPr>
          <a:xfrm>
            <a:off x="1788828" y="4656375"/>
            <a:ext cx="1508696" cy="487128"/>
          </a:xfrm>
          <a:custGeom>
            <a:avLst/>
            <a:gdLst/>
            <a:ahLst/>
            <a:cxnLst/>
            <a:rect l="l" t="t" r="r" b="b"/>
            <a:pathLst>
              <a:path w="24204" h="7815" extrusionOk="0">
                <a:moveTo>
                  <a:pt x="16155" y="1"/>
                </a:moveTo>
                <a:cubicBezTo>
                  <a:pt x="14677" y="1"/>
                  <a:pt x="13024" y="802"/>
                  <a:pt x="12476" y="2554"/>
                </a:cubicBezTo>
                <a:cubicBezTo>
                  <a:pt x="12476" y="2554"/>
                  <a:pt x="11108" y="331"/>
                  <a:pt x="8285" y="331"/>
                </a:cubicBezTo>
                <a:cubicBezTo>
                  <a:pt x="8057" y="331"/>
                  <a:pt x="7820" y="346"/>
                  <a:pt x="7574" y="377"/>
                </a:cubicBezTo>
                <a:cubicBezTo>
                  <a:pt x="4269" y="796"/>
                  <a:pt x="4684" y="3932"/>
                  <a:pt x="4684" y="3932"/>
                </a:cubicBezTo>
                <a:cubicBezTo>
                  <a:pt x="4684" y="3932"/>
                  <a:pt x="4094" y="3782"/>
                  <a:pt x="3335" y="3782"/>
                </a:cubicBezTo>
                <a:cubicBezTo>
                  <a:pt x="2082" y="3782"/>
                  <a:pt x="367" y="4191"/>
                  <a:pt x="78" y="6358"/>
                </a:cubicBezTo>
                <a:cubicBezTo>
                  <a:pt x="0" y="6949"/>
                  <a:pt x="68" y="7429"/>
                  <a:pt x="237" y="7815"/>
                </a:cubicBezTo>
                <a:lnTo>
                  <a:pt x="23257" y="7815"/>
                </a:lnTo>
                <a:cubicBezTo>
                  <a:pt x="23686" y="7395"/>
                  <a:pt x="23993" y="6821"/>
                  <a:pt x="24047" y="6041"/>
                </a:cubicBezTo>
                <a:cubicBezTo>
                  <a:pt x="24204" y="3886"/>
                  <a:pt x="22100" y="3543"/>
                  <a:pt x="20743" y="3543"/>
                </a:cubicBezTo>
                <a:cubicBezTo>
                  <a:pt x="20109" y="3543"/>
                  <a:pt x="19638" y="3618"/>
                  <a:pt x="19638" y="3618"/>
                </a:cubicBezTo>
                <a:cubicBezTo>
                  <a:pt x="19638" y="3618"/>
                  <a:pt x="19816" y="1013"/>
                  <a:pt x="17302" y="177"/>
                </a:cubicBezTo>
                <a:cubicBezTo>
                  <a:pt x="16950" y="61"/>
                  <a:pt x="16559" y="1"/>
                  <a:pt x="161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5" name="Google Shape;1025;p28"/>
          <p:cNvSpPr/>
          <p:nvPr/>
        </p:nvSpPr>
        <p:spPr>
          <a:xfrm>
            <a:off x="8622825" y="2542127"/>
            <a:ext cx="394302" cy="520333"/>
          </a:xfrm>
          <a:custGeom>
            <a:avLst/>
            <a:gdLst/>
            <a:ahLst/>
            <a:cxnLst/>
            <a:rect l="l" t="t" r="r" b="b"/>
            <a:pathLst>
              <a:path w="9852" h="13001" extrusionOk="0">
                <a:moveTo>
                  <a:pt x="9327" y="222"/>
                </a:moveTo>
                <a:cubicBezTo>
                  <a:pt x="9344" y="3338"/>
                  <a:pt x="9324" y="6524"/>
                  <a:pt x="7479" y="9201"/>
                </a:cubicBezTo>
                <a:cubicBezTo>
                  <a:pt x="5989" y="11357"/>
                  <a:pt x="3580" y="12283"/>
                  <a:pt x="1069" y="12618"/>
                </a:cubicBezTo>
                <a:cubicBezTo>
                  <a:pt x="1302" y="11526"/>
                  <a:pt x="1691" y="10458"/>
                  <a:pt x="2177" y="9434"/>
                </a:cubicBezTo>
                <a:cubicBezTo>
                  <a:pt x="3046" y="9386"/>
                  <a:pt x="3904" y="9150"/>
                  <a:pt x="4749" y="8957"/>
                </a:cubicBezTo>
                <a:cubicBezTo>
                  <a:pt x="5573" y="8775"/>
                  <a:pt x="6387" y="8542"/>
                  <a:pt x="7101" y="8079"/>
                </a:cubicBezTo>
                <a:cubicBezTo>
                  <a:pt x="7132" y="8060"/>
                  <a:pt x="7123" y="7979"/>
                  <a:pt x="7086" y="7979"/>
                </a:cubicBezTo>
                <a:cubicBezTo>
                  <a:pt x="7083" y="7979"/>
                  <a:pt x="7080" y="7980"/>
                  <a:pt x="7077" y="7981"/>
                </a:cubicBezTo>
                <a:cubicBezTo>
                  <a:pt x="5570" y="8458"/>
                  <a:pt x="3948" y="8957"/>
                  <a:pt x="2352" y="9082"/>
                </a:cubicBezTo>
                <a:cubicBezTo>
                  <a:pt x="2803" y="8177"/>
                  <a:pt x="3316" y="7302"/>
                  <a:pt x="3857" y="6477"/>
                </a:cubicBezTo>
                <a:cubicBezTo>
                  <a:pt x="4096" y="6109"/>
                  <a:pt x="4350" y="5757"/>
                  <a:pt x="4603" y="5403"/>
                </a:cubicBezTo>
                <a:cubicBezTo>
                  <a:pt x="5344" y="5321"/>
                  <a:pt x="6091" y="5017"/>
                  <a:pt x="6790" y="4781"/>
                </a:cubicBezTo>
                <a:cubicBezTo>
                  <a:pt x="7340" y="4595"/>
                  <a:pt x="7817" y="4399"/>
                  <a:pt x="8237" y="3993"/>
                </a:cubicBezTo>
                <a:cubicBezTo>
                  <a:pt x="8257" y="3973"/>
                  <a:pt x="8260" y="3911"/>
                  <a:pt x="8231" y="3911"/>
                </a:cubicBezTo>
                <a:cubicBezTo>
                  <a:pt x="8227" y="3911"/>
                  <a:pt x="8222" y="3913"/>
                  <a:pt x="8216" y="3916"/>
                </a:cubicBezTo>
                <a:cubicBezTo>
                  <a:pt x="7655" y="4223"/>
                  <a:pt x="7053" y="4419"/>
                  <a:pt x="6438" y="4592"/>
                </a:cubicBezTo>
                <a:cubicBezTo>
                  <a:pt x="5952" y="4730"/>
                  <a:pt x="5374" y="4818"/>
                  <a:pt x="4877" y="5011"/>
                </a:cubicBezTo>
                <a:cubicBezTo>
                  <a:pt x="5222" y="4548"/>
                  <a:pt x="5576" y="4091"/>
                  <a:pt x="5941" y="3639"/>
                </a:cubicBezTo>
                <a:cubicBezTo>
                  <a:pt x="6682" y="2726"/>
                  <a:pt x="7588" y="1999"/>
                  <a:pt x="8374" y="1131"/>
                </a:cubicBezTo>
                <a:cubicBezTo>
                  <a:pt x="8386" y="1120"/>
                  <a:pt x="8386" y="1082"/>
                  <a:pt x="8369" y="1082"/>
                </a:cubicBezTo>
                <a:cubicBezTo>
                  <a:pt x="8366" y="1082"/>
                  <a:pt x="8363" y="1084"/>
                  <a:pt x="8358" y="1087"/>
                </a:cubicBezTo>
                <a:cubicBezTo>
                  <a:pt x="7563" y="1733"/>
                  <a:pt x="6833" y="2395"/>
                  <a:pt x="6151" y="3091"/>
                </a:cubicBezTo>
                <a:cubicBezTo>
                  <a:pt x="6164" y="2909"/>
                  <a:pt x="6148" y="2726"/>
                  <a:pt x="6151" y="2544"/>
                </a:cubicBezTo>
                <a:cubicBezTo>
                  <a:pt x="6158" y="2236"/>
                  <a:pt x="6178" y="1925"/>
                  <a:pt x="6209" y="1625"/>
                </a:cubicBezTo>
                <a:cubicBezTo>
                  <a:pt x="6211" y="1595"/>
                  <a:pt x="6193" y="1576"/>
                  <a:pt x="6175" y="1576"/>
                </a:cubicBezTo>
                <a:cubicBezTo>
                  <a:pt x="6162" y="1576"/>
                  <a:pt x="6150" y="1585"/>
                  <a:pt x="6144" y="1608"/>
                </a:cubicBezTo>
                <a:cubicBezTo>
                  <a:pt x="6060" y="1952"/>
                  <a:pt x="6013" y="2300"/>
                  <a:pt x="5992" y="2655"/>
                </a:cubicBezTo>
                <a:cubicBezTo>
                  <a:pt x="5982" y="2845"/>
                  <a:pt x="5908" y="3101"/>
                  <a:pt x="5966" y="3291"/>
                </a:cubicBezTo>
                <a:cubicBezTo>
                  <a:pt x="5256" y="4038"/>
                  <a:pt x="4600" y="4832"/>
                  <a:pt x="3992" y="5693"/>
                </a:cubicBezTo>
                <a:cubicBezTo>
                  <a:pt x="3938" y="5399"/>
                  <a:pt x="3820" y="5098"/>
                  <a:pt x="3756" y="4824"/>
                </a:cubicBezTo>
                <a:cubicBezTo>
                  <a:pt x="3667" y="4443"/>
                  <a:pt x="3654" y="3987"/>
                  <a:pt x="3495" y="3625"/>
                </a:cubicBezTo>
                <a:lnTo>
                  <a:pt x="3492" y="3625"/>
                </a:lnTo>
                <a:cubicBezTo>
                  <a:pt x="3343" y="3905"/>
                  <a:pt x="3424" y="4321"/>
                  <a:pt x="3464" y="4622"/>
                </a:cubicBezTo>
                <a:cubicBezTo>
                  <a:pt x="3525" y="5058"/>
                  <a:pt x="3606" y="5538"/>
                  <a:pt x="3820" y="5933"/>
                </a:cubicBezTo>
                <a:cubicBezTo>
                  <a:pt x="3610" y="6237"/>
                  <a:pt x="3404" y="6548"/>
                  <a:pt x="3204" y="6869"/>
                </a:cubicBezTo>
                <a:cubicBezTo>
                  <a:pt x="2917" y="7335"/>
                  <a:pt x="2630" y="7822"/>
                  <a:pt x="2360" y="8319"/>
                </a:cubicBezTo>
                <a:cubicBezTo>
                  <a:pt x="2296" y="8025"/>
                  <a:pt x="2177" y="7734"/>
                  <a:pt x="2123" y="7444"/>
                </a:cubicBezTo>
                <a:cubicBezTo>
                  <a:pt x="2045" y="7055"/>
                  <a:pt x="1995" y="6660"/>
                  <a:pt x="1992" y="6261"/>
                </a:cubicBezTo>
                <a:cubicBezTo>
                  <a:pt x="1992" y="6230"/>
                  <a:pt x="1974" y="6210"/>
                  <a:pt x="1956" y="6210"/>
                </a:cubicBezTo>
                <a:cubicBezTo>
                  <a:pt x="1942" y="6210"/>
                  <a:pt x="1928" y="6222"/>
                  <a:pt x="1920" y="6248"/>
                </a:cubicBezTo>
                <a:cubicBezTo>
                  <a:pt x="1741" y="6953"/>
                  <a:pt x="1914" y="7927"/>
                  <a:pt x="2211" y="8606"/>
                </a:cubicBezTo>
                <a:cubicBezTo>
                  <a:pt x="2116" y="8785"/>
                  <a:pt x="2025" y="8968"/>
                  <a:pt x="1934" y="9150"/>
                </a:cubicBezTo>
                <a:cubicBezTo>
                  <a:pt x="1914" y="9171"/>
                  <a:pt x="1900" y="9194"/>
                  <a:pt x="1900" y="9224"/>
                </a:cubicBezTo>
                <a:cubicBezTo>
                  <a:pt x="1417" y="10225"/>
                  <a:pt x="1025" y="11269"/>
                  <a:pt x="812" y="12334"/>
                </a:cubicBezTo>
                <a:cubicBezTo>
                  <a:pt x="275" y="11100"/>
                  <a:pt x="464" y="9363"/>
                  <a:pt x="680" y="8123"/>
                </a:cubicBezTo>
                <a:cubicBezTo>
                  <a:pt x="933" y="6663"/>
                  <a:pt x="1532" y="5264"/>
                  <a:pt x="2397" y="4064"/>
                </a:cubicBezTo>
                <a:cubicBezTo>
                  <a:pt x="4086" y="1712"/>
                  <a:pt x="6509" y="523"/>
                  <a:pt x="9327" y="222"/>
                </a:cubicBezTo>
                <a:close/>
                <a:moveTo>
                  <a:pt x="9392" y="1"/>
                </a:moveTo>
                <a:cubicBezTo>
                  <a:pt x="9378" y="1"/>
                  <a:pt x="9365" y="4"/>
                  <a:pt x="9355" y="12"/>
                </a:cubicBezTo>
                <a:cubicBezTo>
                  <a:pt x="9237" y="7"/>
                  <a:pt x="9119" y="4"/>
                  <a:pt x="9002" y="4"/>
                </a:cubicBezTo>
                <a:cubicBezTo>
                  <a:pt x="5921" y="4"/>
                  <a:pt x="3055" y="2028"/>
                  <a:pt x="1535" y="4626"/>
                </a:cubicBezTo>
                <a:cubicBezTo>
                  <a:pt x="755" y="5957"/>
                  <a:pt x="284" y="7450"/>
                  <a:pt x="173" y="8991"/>
                </a:cubicBezTo>
                <a:cubicBezTo>
                  <a:pt x="86" y="10222"/>
                  <a:pt x="1" y="11705"/>
                  <a:pt x="690" y="12789"/>
                </a:cubicBezTo>
                <a:cubicBezTo>
                  <a:pt x="697" y="12886"/>
                  <a:pt x="800" y="13000"/>
                  <a:pt x="930" y="13000"/>
                </a:cubicBezTo>
                <a:cubicBezTo>
                  <a:pt x="937" y="13000"/>
                  <a:pt x="943" y="13000"/>
                  <a:pt x="950" y="13000"/>
                </a:cubicBezTo>
                <a:cubicBezTo>
                  <a:pt x="3600" y="12776"/>
                  <a:pt x="6242" y="11698"/>
                  <a:pt x="7807" y="9461"/>
                </a:cubicBezTo>
                <a:cubicBezTo>
                  <a:pt x="9733" y="6707"/>
                  <a:pt x="9851" y="3344"/>
                  <a:pt x="9530" y="120"/>
                </a:cubicBezTo>
                <a:cubicBezTo>
                  <a:pt x="9525" y="59"/>
                  <a:pt x="9448" y="1"/>
                  <a:pt x="939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26" name="Google Shape;1026;p28"/>
          <p:cNvGrpSpPr/>
          <p:nvPr/>
        </p:nvGrpSpPr>
        <p:grpSpPr>
          <a:xfrm rot="8999956">
            <a:off x="8178284" y="72684"/>
            <a:ext cx="581381" cy="933635"/>
            <a:chOff x="304350" y="3911000"/>
            <a:chExt cx="581394" cy="933655"/>
          </a:xfrm>
        </p:grpSpPr>
        <p:sp>
          <p:nvSpPr>
            <p:cNvPr id="1027" name="Google Shape;1027;p28"/>
            <p:cNvSpPr/>
            <p:nvPr/>
          </p:nvSpPr>
          <p:spPr>
            <a:xfrm>
              <a:off x="317622" y="4003813"/>
              <a:ext cx="91581" cy="114345"/>
            </a:xfrm>
            <a:custGeom>
              <a:avLst/>
              <a:gdLst/>
              <a:ahLst/>
              <a:cxnLst/>
              <a:rect l="l" t="t" r="r" b="b"/>
              <a:pathLst>
                <a:path w="2084" h="2602" extrusionOk="0">
                  <a:moveTo>
                    <a:pt x="688" y="0"/>
                  </a:moveTo>
                  <a:cubicBezTo>
                    <a:pt x="328" y="0"/>
                    <a:pt x="1" y="379"/>
                    <a:pt x="201" y="1026"/>
                  </a:cubicBezTo>
                  <a:cubicBezTo>
                    <a:pt x="438" y="1797"/>
                    <a:pt x="1472" y="2405"/>
                    <a:pt x="2084" y="2601"/>
                  </a:cubicBezTo>
                  <a:cubicBezTo>
                    <a:pt x="2060" y="2375"/>
                    <a:pt x="2040" y="2145"/>
                    <a:pt x="2023" y="1915"/>
                  </a:cubicBezTo>
                  <a:cubicBezTo>
                    <a:pt x="1746" y="1273"/>
                    <a:pt x="1344" y="418"/>
                    <a:pt x="1084" y="168"/>
                  </a:cubicBezTo>
                  <a:cubicBezTo>
                    <a:pt x="965" y="54"/>
                    <a:pt x="824" y="0"/>
                    <a:pt x="6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28"/>
            <p:cNvSpPr/>
            <p:nvPr/>
          </p:nvSpPr>
          <p:spPr>
            <a:xfrm>
              <a:off x="440801" y="4042309"/>
              <a:ext cx="97031" cy="155565"/>
            </a:xfrm>
            <a:custGeom>
              <a:avLst/>
              <a:gdLst/>
              <a:ahLst/>
              <a:cxnLst/>
              <a:rect l="l" t="t" r="r" b="b"/>
              <a:pathLst>
                <a:path w="2208" h="3540" extrusionOk="0">
                  <a:moveTo>
                    <a:pt x="1702" y="0"/>
                  </a:moveTo>
                  <a:cubicBezTo>
                    <a:pt x="1282" y="0"/>
                    <a:pt x="653" y="806"/>
                    <a:pt x="389" y="1549"/>
                  </a:cubicBezTo>
                  <a:cubicBezTo>
                    <a:pt x="224" y="2013"/>
                    <a:pt x="92" y="2537"/>
                    <a:pt x="1" y="2952"/>
                  </a:cubicBezTo>
                  <a:cubicBezTo>
                    <a:pt x="41" y="3148"/>
                    <a:pt x="85" y="3344"/>
                    <a:pt x="129" y="3540"/>
                  </a:cubicBezTo>
                  <a:cubicBezTo>
                    <a:pt x="754" y="3125"/>
                    <a:pt x="1667" y="2120"/>
                    <a:pt x="1916" y="1431"/>
                  </a:cubicBezTo>
                  <a:cubicBezTo>
                    <a:pt x="2208" y="634"/>
                    <a:pt x="2150" y="43"/>
                    <a:pt x="1734" y="2"/>
                  </a:cubicBezTo>
                  <a:cubicBezTo>
                    <a:pt x="1723" y="1"/>
                    <a:pt x="1713" y="0"/>
                    <a:pt x="1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28"/>
            <p:cNvSpPr/>
            <p:nvPr/>
          </p:nvSpPr>
          <p:spPr>
            <a:xfrm>
              <a:off x="304350" y="4191285"/>
              <a:ext cx="144667" cy="109071"/>
            </a:xfrm>
            <a:custGeom>
              <a:avLst/>
              <a:gdLst/>
              <a:ahLst/>
              <a:cxnLst/>
              <a:rect l="l" t="t" r="r" b="b"/>
              <a:pathLst>
                <a:path w="3292" h="2482" extrusionOk="0">
                  <a:moveTo>
                    <a:pt x="575" y="1"/>
                  </a:moveTo>
                  <a:cubicBezTo>
                    <a:pt x="471" y="1"/>
                    <a:pt x="393" y="22"/>
                    <a:pt x="348" y="65"/>
                  </a:cubicBezTo>
                  <a:cubicBezTo>
                    <a:pt x="0" y="404"/>
                    <a:pt x="189" y="1336"/>
                    <a:pt x="1203" y="1901"/>
                  </a:cubicBezTo>
                  <a:cubicBezTo>
                    <a:pt x="1991" y="2340"/>
                    <a:pt x="2916" y="2451"/>
                    <a:pt x="3292" y="2481"/>
                  </a:cubicBezTo>
                  <a:cubicBezTo>
                    <a:pt x="3180" y="2154"/>
                    <a:pt x="3082" y="1826"/>
                    <a:pt x="2987" y="1495"/>
                  </a:cubicBezTo>
                  <a:cubicBezTo>
                    <a:pt x="2292" y="556"/>
                    <a:pt x="1104" y="1"/>
                    <a:pt x="5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28"/>
            <p:cNvSpPr/>
            <p:nvPr/>
          </p:nvSpPr>
          <p:spPr>
            <a:xfrm>
              <a:off x="507027" y="4204908"/>
              <a:ext cx="111884" cy="188700"/>
            </a:xfrm>
            <a:custGeom>
              <a:avLst/>
              <a:gdLst/>
              <a:ahLst/>
              <a:cxnLst/>
              <a:rect l="l" t="t" r="r" b="b"/>
              <a:pathLst>
                <a:path w="2546" h="4294" extrusionOk="0">
                  <a:moveTo>
                    <a:pt x="1792" y="0"/>
                  </a:moveTo>
                  <a:cubicBezTo>
                    <a:pt x="1287" y="0"/>
                    <a:pt x="754" y="628"/>
                    <a:pt x="389" y="1716"/>
                  </a:cubicBezTo>
                  <a:cubicBezTo>
                    <a:pt x="136" y="2480"/>
                    <a:pt x="38" y="3263"/>
                    <a:pt x="1" y="3804"/>
                  </a:cubicBezTo>
                  <a:cubicBezTo>
                    <a:pt x="75" y="3966"/>
                    <a:pt x="156" y="4132"/>
                    <a:pt x="238" y="4294"/>
                  </a:cubicBezTo>
                  <a:cubicBezTo>
                    <a:pt x="2546" y="2513"/>
                    <a:pt x="2356" y="245"/>
                    <a:pt x="2153" y="114"/>
                  </a:cubicBezTo>
                  <a:cubicBezTo>
                    <a:pt x="2036" y="37"/>
                    <a:pt x="1915" y="0"/>
                    <a:pt x="17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28"/>
            <p:cNvSpPr/>
            <p:nvPr/>
          </p:nvSpPr>
          <p:spPr>
            <a:xfrm>
              <a:off x="316699" y="4391765"/>
              <a:ext cx="234051" cy="117817"/>
            </a:xfrm>
            <a:custGeom>
              <a:avLst/>
              <a:gdLst/>
              <a:ahLst/>
              <a:cxnLst/>
              <a:rect l="l" t="t" r="r" b="b"/>
              <a:pathLst>
                <a:path w="5326" h="2681" extrusionOk="0">
                  <a:moveTo>
                    <a:pt x="764" y="0"/>
                  </a:moveTo>
                  <a:cubicBezTo>
                    <a:pt x="0" y="0"/>
                    <a:pt x="446" y="930"/>
                    <a:pt x="1074" y="1516"/>
                  </a:cubicBezTo>
                  <a:cubicBezTo>
                    <a:pt x="1680" y="2086"/>
                    <a:pt x="3818" y="2680"/>
                    <a:pt x="5176" y="2680"/>
                  </a:cubicBezTo>
                  <a:cubicBezTo>
                    <a:pt x="5227" y="2680"/>
                    <a:pt x="5277" y="2679"/>
                    <a:pt x="5325" y="2678"/>
                  </a:cubicBezTo>
                  <a:cubicBezTo>
                    <a:pt x="5230" y="2526"/>
                    <a:pt x="5133" y="2377"/>
                    <a:pt x="5041" y="2225"/>
                  </a:cubicBezTo>
                  <a:cubicBezTo>
                    <a:pt x="3970" y="1525"/>
                    <a:pt x="1838" y="184"/>
                    <a:pt x="1024" y="28"/>
                  </a:cubicBezTo>
                  <a:cubicBezTo>
                    <a:pt x="925" y="9"/>
                    <a:pt x="839" y="0"/>
                    <a:pt x="7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28"/>
            <p:cNvSpPr/>
            <p:nvPr/>
          </p:nvSpPr>
          <p:spPr>
            <a:xfrm>
              <a:off x="608629" y="4335822"/>
              <a:ext cx="114872" cy="219989"/>
            </a:xfrm>
            <a:custGeom>
              <a:avLst/>
              <a:gdLst/>
              <a:ahLst/>
              <a:cxnLst/>
              <a:rect l="l" t="t" r="r" b="b"/>
              <a:pathLst>
                <a:path w="2614" h="5006" extrusionOk="0">
                  <a:moveTo>
                    <a:pt x="2283" y="1"/>
                  </a:moveTo>
                  <a:cubicBezTo>
                    <a:pt x="1944" y="1"/>
                    <a:pt x="1332" y="587"/>
                    <a:pt x="923" y="1285"/>
                  </a:cubicBezTo>
                  <a:cubicBezTo>
                    <a:pt x="179" y="2549"/>
                    <a:pt x="24" y="3985"/>
                    <a:pt x="0" y="4755"/>
                  </a:cubicBezTo>
                  <a:cubicBezTo>
                    <a:pt x="61" y="4840"/>
                    <a:pt x="122" y="4921"/>
                    <a:pt x="183" y="5005"/>
                  </a:cubicBezTo>
                  <a:cubicBezTo>
                    <a:pt x="899" y="3775"/>
                    <a:pt x="2085" y="2450"/>
                    <a:pt x="2454" y="926"/>
                  </a:cubicBezTo>
                  <a:cubicBezTo>
                    <a:pt x="2613" y="262"/>
                    <a:pt x="2509" y="1"/>
                    <a:pt x="22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28"/>
            <p:cNvSpPr/>
            <p:nvPr/>
          </p:nvSpPr>
          <p:spPr>
            <a:xfrm>
              <a:off x="351240" y="4538675"/>
              <a:ext cx="297815" cy="104281"/>
            </a:xfrm>
            <a:custGeom>
              <a:avLst/>
              <a:gdLst/>
              <a:ahLst/>
              <a:cxnLst/>
              <a:rect l="l" t="t" r="r" b="b"/>
              <a:pathLst>
                <a:path w="6777" h="2373" extrusionOk="0">
                  <a:moveTo>
                    <a:pt x="721" y="1"/>
                  </a:moveTo>
                  <a:cubicBezTo>
                    <a:pt x="456" y="1"/>
                    <a:pt x="264" y="66"/>
                    <a:pt x="207" y="230"/>
                  </a:cubicBezTo>
                  <a:cubicBezTo>
                    <a:pt x="1" y="808"/>
                    <a:pt x="1555" y="1626"/>
                    <a:pt x="3569" y="2075"/>
                  </a:cubicBezTo>
                  <a:cubicBezTo>
                    <a:pt x="4660" y="2316"/>
                    <a:pt x="5634" y="2373"/>
                    <a:pt x="6299" y="2373"/>
                  </a:cubicBezTo>
                  <a:cubicBezTo>
                    <a:pt x="6483" y="2373"/>
                    <a:pt x="6644" y="2368"/>
                    <a:pt x="6776" y="2362"/>
                  </a:cubicBezTo>
                  <a:cubicBezTo>
                    <a:pt x="6699" y="2272"/>
                    <a:pt x="6624" y="2180"/>
                    <a:pt x="6547" y="2089"/>
                  </a:cubicBezTo>
                  <a:cubicBezTo>
                    <a:pt x="5547" y="1714"/>
                    <a:pt x="3691" y="1011"/>
                    <a:pt x="3103" y="714"/>
                  </a:cubicBezTo>
                  <a:cubicBezTo>
                    <a:pt x="2513" y="416"/>
                    <a:pt x="1387" y="1"/>
                    <a:pt x="7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28"/>
            <p:cNvSpPr/>
            <p:nvPr/>
          </p:nvSpPr>
          <p:spPr>
            <a:xfrm>
              <a:off x="734094" y="4511736"/>
              <a:ext cx="128495" cy="193885"/>
            </a:xfrm>
            <a:custGeom>
              <a:avLst/>
              <a:gdLst/>
              <a:ahLst/>
              <a:cxnLst/>
              <a:rect l="l" t="t" r="r" b="b"/>
              <a:pathLst>
                <a:path w="2924" h="4412" extrusionOk="0">
                  <a:moveTo>
                    <a:pt x="2220" y="1"/>
                  </a:moveTo>
                  <a:cubicBezTo>
                    <a:pt x="1691" y="1"/>
                    <a:pt x="820" y="789"/>
                    <a:pt x="447" y="1661"/>
                  </a:cubicBezTo>
                  <a:cubicBezTo>
                    <a:pt x="85" y="2503"/>
                    <a:pt x="1" y="3510"/>
                    <a:pt x="21" y="4196"/>
                  </a:cubicBezTo>
                  <a:cubicBezTo>
                    <a:pt x="88" y="4270"/>
                    <a:pt x="157" y="4341"/>
                    <a:pt x="224" y="4412"/>
                  </a:cubicBezTo>
                  <a:cubicBezTo>
                    <a:pt x="491" y="3912"/>
                    <a:pt x="1041" y="2902"/>
                    <a:pt x="1457" y="2293"/>
                  </a:cubicBezTo>
                  <a:cubicBezTo>
                    <a:pt x="2160" y="1266"/>
                    <a:pt x="2924" y="712"/>
                    <a:pt x="2542" y="161"/>
                  </a:cubicBezTo>
                  <a:cubicBezTo>
                    <a:pt x="2465" y="50"/>
                    <a:pt x="2353" y="1"/>
                    <a:pt x="22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28"/>
            <p:cNvSpPr/>
            <p:nvPr/>
          </p:nvSpPr>
          <p:spPr>
            <a:xfrm>
              <a:off x="436055" y="4691561"/>
              <a:ext cx="329895" cy="87143"/>
            </a:xfrm>
            <a:custGeom>
              <a:avLst/>
              <a:gdLst/>
              <a:ahLst/>
              <a:cxnLst/>
              <a:rect l="l" t="t" r="r" b="b"/>
              <a:pathLst>
                <a:path w="7507" h="1983" extrusionOk="0">
                  <a:moveTo>
                    <a:pt x="1488" y="1"/>
                  </a:moveTo>
                  <a:cubicBezTo>
                    <a:pt x="721" y="1"/>
                    <a:pt x="209" y="211"/>
                    <a:pt x="129" y="550"/>
                  </a:cubicBezTo>
                  <a:cubicBezTo>
                    <a:pt x="0" y="1104"/>
                    <a:pt x="1288" y="1550"/>
                    <a:pt x="3715" y="1878"/>
                  </a:cubicBezTo>
                  <a:cubicBezTo>
                    <a:pt x="4269" y="1953"/>
                    <a:pt x="4787" y="1982"/>
                    <a:pt x="5256" y="1982"/>
                  </a:cubicBezTo>
                  <a:cubicBezTo>
                    <a:pt x="6280" y="1982"/>
                    <a:pt x="7072" y="1844"/>
                    <a:pt x="7506" y="1746"/>
                  </a:cubicBezTo>
                  <a:cubicBezTo>
                    <a:pt x="7449" y="1692"/>
                    <a:pt x="7391" y="1634"/>
                    <a:pt x="7333" y="1580"/>
                  </a:cubicBezTo>
                  <a:cubicBezTo>
                    <a:pt x="6303" y="1364"/>
                    <a:pt x="4596" y="681"/>
                    <a:pt x="3214" y="276"/>
                  </a:cubicBezTo>
                  <a:cubicBezTo>
                    <a:pt x="2566" y="86"/>
                    <a:pt x="1975" y="1"/>
                    <a:pt x="14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28"/>
            <p:cNvSpPr/>
            <p:nvPr/>
          </p:nvSpPr>
          <p:spPr>
            <a:xfrm>
              <a:off x="402349" y="3911000"/>
              <a:ext cx="483395" cy="933655"/>
            </a:xfrm>
            <a:custGeom>
              <a:avLst/>
              <a:gdLst/>
              <a:ahLst/>
              <a:cxnLst/>
              <a:rect l="l" t="t" r="r" b="b"/>
              <a:pathLst>
                <a:path w="11000" h="21246" extrusionOk="0">
                  <a:moveTo>
                    <a:pt x="638" y="0"/>
                  </a:moveTo>
                  <a:cubicBezTo>
                    <a:pt x="624" y="0"/>
                    <a:pt x="609" y="10"/>
                    <a:pt x="598" y="33"/>
                  </a:cubicBezTo>
                  <a:cubicBezTo>
                    <a:pt x="71" y="1216"/>
                    <a:pt x="1" y="2655"/>
                    <a:pt x="95" y="4027"/>
                  </a:cubicBezTo>
                  <a:cubicBezTo>
                    <a:pt x="112" y="4257"/>
                    <a:pt x="132" y="4487"/>
                    <a:pt x="156" y="4713"/>
                  </a:cubicBezTo>
                  <a:cubicBezTo>
                    <a:pt x="193" y="5058"/>
                    <a:pt x="237" y="5396"/>
                    <a:pt x="285" y="5717"/>
                  </a:cubicBezTo>
                  <a:cubicBezTo>
                    <a:pt x="392" y="6443"/>
                    <a:pt x="558" y="7164"/>
                    <a:pt x="757" y="7873"/>
                  </a:cubicBezTo>
                  <a:cubicBezTo>
                    <a:pt x="852" y="8204"/>
                    <a:pt x="950" y="8532"/>
                    <a:pt x="1062" y="8859"/>
                  </a:cubicBezTo>
                  <a:cubicBezTo>
                    <a:pt x="1423" y="9918"/>
                    <a:pt x="1873" y="10948"/>
                    <a:pt x="2386" y="11928"/>
                  </a:cubicBezTo>
                  <a:cubicBezTo>
                    <a:pt x="2609" y="12347"/>
                    <a:pt x="2846" y="12760"/>
                    <a:pt x="3092" y="13165"/>
                  </a:cubicBezTo>
                  <a:cubicBezTo>
                    <a:pt x="3184" y="13317"/>
                    <a:pt x="3281" y="13466"/>
                    <a:pt x="3376" y="13618"/>
                  </a:cubicBezTo>
                  <a:cubicBezTo>
                    <a:pt x="3988" y="14577"/>
                    <a:pt x="4664" y="15494"/>
                    <a:pt x="5384" y="16372"/>
                  </a:cubicBezTo>
                  <a:cubicBezTo>
                    <a:pt x="5461" y="16463"/>
                    <a:pt x="5536" y="16555"/>
                    <a:pt x="5613" y="16645"/>
                  </a:cubicBezTo>
                  <a:cubicBezTo>
                    <a:pt x="5745" y="16804"/>
                    <a:pt x="5873" y="16967"/>
                    <a:pt x="6009" y="17119"/>
                  </a:cubicBezTo>
                  <a:cubicBezTo>
                    <a:pt x="6675" y="17882"/>
                    <a:pt x="7367" y="18640"/>
                    <a:pt x="8100" y="19342"/>
                  </a:cubicBezTo>
                  <a:cubicBezTo>
                    <a:pt x="8158" y="19396"/>
                    <a:pt x="8216" y="19454"/>
                    <a:pt x="8273" y="19508"/>
                  </a:cubicBezTo>
                  <a:cubicBezTo>
                    <a:pt x="8337" y="19565"/>
                    <a:pt x="8401" y="19630"/>
                    <a:pt x="8465" y="19691"/>
                  </a:cubicBezTo>
                  <a:cubicBezTo>
                    <a:pt x="9094" y="20262"/>
                    <a:pt x="9844" y="21059"/>
                    <a:pt x="10702" y="21241"/>
                  </a:cubicBezTo>
                  <a:cubicBezTo>
                    <a:pt x="10714" y="21244"/>
                    <a:pt x="10727" y="21245"/>
                    <a:pt x="10741" y="21245"/>
                  </a:cubicBezTo>
                  <a:cubicBezTo>
                    <a:pt x="10857" y="21245"/>
                    <a:pt x="10999" y="21156"/>
                    <a:pt x="10902" y="21029"/>
                  </a:cubicBezTo>
                  <a:cubicBezTo>
                    <a:pt x="10435" y="20421"/>
                    <a:pt x="9746" y="19967"/>
                    <a:pt x="9178" y="19457"/>
                  </a:cubicBezTo>
                  <a:cubicBezTo>
                    <a:pt x="8688" y="19022"/>
                    <a:pt x="8225" y="18555"/>
                    <a:pt x="7773" y="18082"/>
                  </a:cubicBezTo>
                  <a:cubicBezTo>
                    <a:pt x="7706" y="18011"/>
                    <a:pt x="7637" y="17940"/>
                    <a:pt x="7570" y="17866"/>
                  </a:cubicBezTo>
                  <a:cubicBezTo>
                    <a:pt x="7300" y="17578"/>
                    <a:pt x="7032" y="17288"/>
                    <a:pt x="6769" y="16997"/>
                  </a:cubicBezTo>
                  <a:cubicBezTo>
                    <a:pt x="6100" y="16254"/>
                    <a:pt x="5471" y="15477"/>
                    <a:pt x="4877" y="14672"/>
                  </a:cubicBezTo>
                  <a:cubicBezTo>
                    <a:pt x="4816" y="14588"/>
                    <a:pt x="4755" y="14507"/>
                    <a:pt x="4694" y="14422"/>
                  </a:cubicBezTo>
                  <a:cubicBezTo>
                    <a:pt x="4086" y="13577"/>
                    <a:pt x="3525" y="12696"/>
                    <a:pt x="3028" y="11779"/>
                  </a:cubicBezTo>
                  <a:cubicBezTo>
                    <a:pt x="2886" y="11516"/>
                    <a:pt x="2751" y="11249"/>
                    <a:pt x="2620" y="10982"/>
                  </a:cubicBezTo>
                  <a:cubicBezTo>
                    <a:pt x="2538" y="10820"/>
                    <a:pt x="2457" y="10654"/>
                    <a:pt x="2383" y="10492"/>
                  </a:cubicBezTo>
                  <a:cubicBezTo>
                    <a:pt x="1788" y="9208"/>
                    <a:pt x="1322" y="7883"/>
                    <a:pt x="1004" y="6528"/>
                  </a:cubicBezTo>
                  <a:cubicBezTo>
                    <a:pt x="960" y="6332"/>
                    <a:pt x="916" y="6136"/>
                    <a:pt x="876" y="5940"/>
                  </a:cubicBezTo>
                  <a:cubicBezTo>
                    <a:pt x="497" y="4038"/>
                    <a:pt x="416" y="2081"/>
                    <a:pt x="706" y="100"/>
                  </a:cubicBezTo>
                  <a:cubicBezTo>
                    <a:pt x="714" y="57"/>
                    <a:pt x="675" y="0"/>
                    <a:pt x="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7" name="Google Shape;1037;p28"/>
          <p:cNvSpPr/>
          <p:nvPr/>
        </p:nvSpPr>
        <p:spPr>
          <a:xfrm>
            <a:off x="6887410" y="702048"/>
            <a:ext cx="267320" cy="241825"/>
          </a:xfrm>
          <a:custGeom>
            <a:avLst/>
            <a:gdLst/>
            <a:ahLst/>
            <a:cxnLst/>
            <a:rect l="l" t="t" r="r" b="b"/>
            <a:pathLst>
              <a:path w="6134" h="5549" extrusionOk="0">
                <a:moveTo>
                  <a:pt x="4706" y="0"/>
                </a:moveTo>
                <a:cubicBezTo>
                  <a:pt x="4450" y="0"/>
                  <a:pt x="4175" y="126"/>
                  <a:pt x="3954" y="286"/>
                </a:cubicBezTo>
                <a:cubicBezTo>
                  <a:pt x="3480" y="625"/>
                  <a:pt x="3307" y="1238"/>
                  <a:pt x="3222" y="1799"/>
                </a:cubicBezTo>
                <a:lnTo>
                  <a:pt x="3222" y="1799"/>
                </a:lnTo>
                <a:cubicBezTo>
                  <a:pt x="3245" y="1594"/>
                  <a:pt x="2891" y="952"/>
                  <a:pt x="2798" y="765"/>
                </a:cubicBezTo>
                <a:cubicBezTo>
                  <a:pt x="2660" y="485"/>
                  <a:pt x="2454" y="296"/>
                  <a:pt x="2159" y="150"/>
                </a:cubicBezTo>
                <a:cubicBezTo>
                  <a:pt x="1994" y="67"/>
                  <a:pt x="1803" y="12"/>
                  <a:pt x="1619" y="12"/>
                </a:cubicBezTo>
                <a:cubicBezTo>
                  <a:pt x="1468" y="12"/>
                  <a:pt x="1323" y="49"/>
                  <a:pt x="1200" y="137"/>
                </a:cubicBezTo>
                <a:cubicBezTo>
                  <a:pt x="970" y="303"/>
                  <a:pt x="885" y="610"/>
                  <a:pt x="899" y="894"/>
                </a:cubicBezTo>
                <a:cubicBezTo>
                  <a:pt x="929" y="1495"/>
                  <a:pt x="1386" y="2050"/>
                  <a:pt x="1970" y="2195"/>
                </a:cubicBezTo>
                <a:cubicBezTo>
                  <a:pt x="1362" y="2215"/>
                  <a:pt x="787" y="2330"/>
                  <a:pt x="321" y="2722"/>
                </a:cubicBezTo>
                <a:cubicBezTo>
                  <a:pt x="227" y="2803"/>
                  <a:pt x="88" y="2986"/>
                  <a:pt x="61" y="3117"/>
                </a:cubicBezTo>
                <a:cubicBezTo>
                  <a:pt x="0" y="3385"/>
                  <a:pt x="61" y="3678"/>
                  <a:pt x="274" y="3854"/>
                </a:cubicBezTo>
                <a:cubicBezTo>
                  <a:pt x="487" y="4026"/>
                  <a:pt x="774" y="4084"/>
                  <a:pt x="1047" y="4090"/>
                </a:cubicBezTo>
                <a:cubicBezTo>
                  <a:pt x="1069" y="4091"/>
                  <a:pt x="1090" y="4091"/>
                  <a:pt x="1111" y="4091"/>
                </a:cubicBezTo>
                <a:cubicBezTo>
                  <a:pt x="1347" y="4091"/>
                  <a:pt x="1582" y="4054"/>
                  <a:pt x="1808" y="3986"/>
                </a:cubicBezTo>
                <a:cubicBezTo>
                  <a:pt x="2044" y="3915"/>
                  <a:pt x="2247" y="3763"/>
                  <a:pt x="2470" y="3689"/>
                </a:cubicBezTo>
                <a:lnTo>
                  <a:pt x="2470" y="3689"/>
                </a:lnTo>
                <a:cubicBezTo>
                  <a:pt x="2359" y="3982"/>
                  <a:pt x="2267" y="4263"/>
                  <a:pt x="2257" y="4581"/>
                </a:cubicBezTo>
                <a:cubicBezTo>
                  <a:pt x="2251" y="4851"/>
                  <a:pt x="2339" y="5138"/>
                  <a:pt x="2545" y="5324"/>
                </a:cubicBezTo>
                <a:cubicBezTo>
                  <a:pt x="2713" y="5474"/>
                  <a:pt x="2935" y="5548"/>
                  <a:pt x="3156" y="5548"/>
                </a:cubicBezTo>
                <a:cubicBezTo>
                  <a:pt x="3259" y="5548"/>
                  <a:pt x="3362" y="5532"/>
                  <a:pt x="3460" y="5500"/>
                </a:cubicBezTo>
                <a:cubicBezTo>
                  <a:pt x="3562" y="5466"/>
                  <a:pt x="3663" y="5416"/>
                  <a:pt x="3747" y="5351"/>
                </a:cubicBezTo>
                <a:cubicBezTo>
                  <a:pt x="3950" y="5193"/>
                  <a:pt x="4068" y="4939"/>
                  <a:pt x="4099" y="4686"/>
                </a:cubicBezTo>
                <a:cubicBezTo>
                  <a:pt x="4126" y="4469"/>
                  <a:pt x="4092" y="4253"/>
                  <a:pt x="4031" y="4047"/>
                </a:cubicBezTo>
                <a:cubicBezTo>
                  <a:pt x="3974" y="3861"/>
                  <a:pt x="3923" y="3685"/>
                  <a:pt x="3822" y="3510"/>
                </a:cubicBezTo>
                <a:lnTo>
                  <a:pt x="3822" y="3510"/>
                </a:lnTo>
                <a:cubicBezTo>
                  <a:pt x="4221" y="3763"/>
                  <a:pt x="4508" y="4104"/>
                  <a:pt x="5008" y="4141"/>
                </a:cubicBezTo>
                <a:cubicBezTo>
                  <a:pt x="5038" y="4144"/>
                  <a:pt x="5068" y="4145"/>
                  <a:pt x="5098" y="4145"/>
                </a:cubicBezTo>
                <a:cubicBezTo>
                  <a:pt x="5465" y="4145"/>
                  <a:pt x="5814" y="3974"/>
                  <a:pt x="5961" y="3617"/>
                </a:cubicBezTo>
                <a:cubicBezTo>
                  <a:pt x="6133" y="3202"/>
                  <a:pt x="5931" y="2671"/>
                  <a:pt x="5525" y="2479"/>
                </a:cubicBezTo>
                <a:cubicBezTo>
                  <a:pt x="5383" y="2415"/>
                  <a:pt x="5227" y="2384"/>
                  <a:pt x="5073" y="2357"/>
                </a:cubicBezTo>
                <a:cubicBezTo>
                  <a:pt x="4903" y="2326"/>
                  <a:pt x="4731" y="2296"/>
                  <a:pt x="4562" y="2266"/>
                </a:cubicBezTo>
                <a:cubicBezTo>
                  <a:pt x="5029" y="1995"/>
                  <a:pt x="5349" y="1492"/>
                  <a:pt x="5400" y="955"/>
                </a:cubicBezTo>
                <a:cubicBezTo>
                  <a:pt x="5417" y="755"/>
                  <a:pt x="5397" y="546"/>
                  <a:pt x="5299" y="370"/>
                </a:cubicBezTo>
                <a:cubicBezTo>
                  <a:pt x="5152" y="101"/>
                  <a:pt x="4936" y="0"/>
                  <a:pt x="4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8" name="Google Shape;1038;p28"/>
          <p:cNvSpPr/>
          <p:nvPr/>
        </p:nvSpPr>
        <p:spPr>
          <a:xfrm>
            <a:off x="4255863" y="541971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721168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1_Background 1">
    <p:spTree>
      <p:nvGrpSpPr>
        <p:cNvPr id="1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" name="Google Shape;987;p28"/>
          <p:cNvSpPr/>
          <p:nvPr/>
        </p:nvSpPr>
        <p:spPr>
          <a:xfrm>
            <a:off x="8449228" y="1205097"/>
            <a:ext cx="394320" cy="342692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8" name="Google Shape;988;p28"/>
          <p:cNvSpPr/>
          <p:nvPr/>
        </p:nvSpPr>
        <p:spPr>
          <a:xfrm>
            <a:off x="2530199" y="544675"/>
            <a:ext cx="250089" cy="241830"/>
          </a:xfrm>
          <a:custGeom>
            <a:avLst/>
            <a:gdLst/>
            <a:ahLst/>
            <a:cxnLst/>
            <a:rect l="l" t="t" r="r" b="b"/>
            <a:pathLst>
              <a:path w="12626" h="12209" extrusionOk="0">
                <a:moveTo>
                  <a:pt x="7838" y="1"/>
                </a:moveTo>
                <a:cubicBezTo>
                  <a:pt x="7407" y="1"/>
                  <a:pt x="6953" y="46"/>
                  <a:pt x="6478" y="142"/>
                </a:cubicBezTo>
                <a:cubicBezTo>
                  <a:pt x="2964" y="848"/>
                  <a:pt x="1" y="5264"/>
                  <a:pt x="2011" y="9188"/>
                </a:cubicBezTo>
                <a:cubicBezTo>
                  <a:pt x="3194" y="11498"/>
                  <a:pt x="5114" y="12208"/>
                  <a:pt x="6853" y="12208"/>
                </a:cubicBezTo>
                <a:cubicBezTo>
                  <a:pt x="8487" y="12208"/>
                  <a:pt x="9962" y="11580"/>
                  <a:pt x="10513" y="11063"/>
                </a:cubicBezTo>
                <a:lnTo>
                  <a:pt x="10513" y="11063"/>
                </a:lnTo>
                <a:cubicBezTo>
                  <a:pt x="10513" y="11063"/>
                  <a:pt x="10409" y="11077"/>
                  <a:pt x="10233" y="11077"/>
                </a:cubicBezTo>
                <a:cubicBezTo>
                  <a:pt x="9592" y="11077"/>
                  <a:pt x="8002" y="10893"/>
                  <a:pt x="7087" y="9188"/>
                </a:cubicBezTo>
                <a:cubicBezTo>
                  <a:pt x="5918" y="7015"/>
                  <a:pt x="6810" y="4052"/>
                  <a:pt x="9162" y="3335"/>
                </a:cubicBezTo>
                <a:cubicBezTo>
                  <a:pt x="9590" y="3204"/>
                  <a:pt x="9976" y="3151"/>
                  <a:pt x="10323" y="3151"/>
                </a:cubicBezTo>
                <a:cubicBezTo>
                  <a:pt x="11879" y="3151"/>
                  <a:pt x="12625" y="4227"/>
                  <a:pt x="12625" y="4227"/>
                </a:cubicBezTo>
                <a:cubicBezTo>
                  <a:pt x="12276" y="1748"/>
                  <a:pt x="10504" y="1"/>
                  <a:pt x="783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9" name="Google Shape;989;p28"/>
          <p:cNvSpPr/>
          <p:nvPr/>
        </p:nvSpPr>
        <p:spPr>
          <a:xfrm>
            <a:off x="225365" y="232622"/>
            <a:ext cx="394320" cy="342692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0" name="Google Shape;990;p28"/>
          <p:cNvSpPr/>
          <p:nvPr/>
        </p:nvSpPr>
        <p:spPr>
          <a:xfrm>
            <a:off x="0" y="1420650"/>
            <a:ext cx="478330" cy="735822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1" name="Google Shape;991;p28"/>
          <p:cNvSpPr/>
          <p:nvPr/>
        </p:nvSpPr>
        <p:spPr>
          <a:xfrm rot="10800000">
            <a:off x="5688479" y="-3"/>
            <a:ext cx="1508696" cy="487128"/>
          </a:xfrm>
          <a:custGeom>
            <a:avLst/>
            <a:gdLst/>
            <a:ahLst/>
            <a:cxnLst/>
            <a:rect l="l" t="t" r="r" b="b"/>
            <a:pathLst>
              <a:path w="24204" h="7815" extrusionOk="0">
                <a:moveTo>
                  <a:pt x="16155" y="1"/>
                </a:moveTo>
                <a:cubicBezTo>
                  <a:pt x="14677" y="1"/>
                  <a:pt x="13024" y="802"/>
                  <a:pt x="12476" y="2554"/>
                </a:cubicBezTo>
                <a:cubicBezTo>
                  <a:pt x="12476" y="2554"/>
                  <a:pt x="11108" y="331"/>
                  <a:pt x="8285" y="331"/>
                </a:cubicBezTo>
                <a:cubicBezTo>
                  <a:pt x="8057" y="331"/>
                  <a:pt x="7820" y="346"/>
                  <a:pt x="7574" y="377"/>
                </a:cubicBezTo>
                <a:cubicBezTo>
                  <a:pt x="4269" y="796"/>
                  <a:pt x="4684" y="3932"/>
                  <a:pt x="4684" y="3932"/>
                </a:cubicBezTo>
                <a:cubicBezTo>
                  <a:pt x="4684" y="3932"/>
                  <a:pt x="4094" y="3782"/>
                  <a:pt x="3335" y="3782"/>
                </a:cubicBezTo>
                <a:cubicBezTo>
                  <a:pt x="2082" y="3782"/>
                  <a:pt x="367" y="4191"/>
                  <a:pt x="78" y="6358"/>
                </a:cubicBezTo>
                <a:cubicBezTo>
                  <a:pt x="0" y="6949"/>
                  <a:pt x="68" y="7429"/>
                  <a:pt x="237" y="7815"/>
                </a:cubicBezTo>
                <a:lnTo>
                  <a:pt x="23257" y="7815"/>
                </a:lnTo>
                <a:cubicBezTo>
                  <a:pt x="23686" y="7395"/>
                  <a:pt x="23993" y="6821"/>
                  <a:pt x="24047" y="6041"/>
                </a:cubicBezTo>
                <a:cubicBezTo>
                  <a:pt x="24204" y="3886"/>
                  <a:pt x="22100" y="3543"/>
                  <a:pt x="20743" y="3543"/>
                </a:cubicBezTo>
                <a:cubicBezTo>
                  <a:pt x="20109" y="3543"/>
                  <a:pt x="19638" y="3618"/>
                  <a:pt x="19638" y="3618"/>
                </a:cubicBezTo>
                <a:cubicBezTo>
                  <a:pt x="19638" y="3618"/>
                  <a:pt x="19816" y="1013"/>
                  <a:pt x="17302" y="177"/>
                </a:cubicBezTo>
                <a:cubicBezTo>
                  <a:pt x="16950" y="61"/>
                  <a:pt x="16559" y="1"/>
                  <a:pt x="161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92" name="Google Shape;992;p28"/>
          <p:cNvGrpSpPr/>
          <p:nvPr/>
        </p:nvGrpSpPr>
        <p:grpSpPr>
          <a:xfrm>
            <a:off x="184775" y="4068600"/>
            <a:ext cx="581394" cy="933655"/>
            <a:chOff x="304350" y="3911000"/>
            <a:chExt cx="581394" cy="933655"/>
          </a:xfrm>
        </p:grpSpPr>
        <p:sp>
          <p:nvSpPr>
            <p:cNvPr id="993" name="Google Shape;993;p28"/>
            <p:cNvSpPr/>
            <p:nvPr/>
          </p:nvSpPr>
          <p:spPr>
            <a:xfrm>
              <a:off x="317622" y="4003813"/>
              <a:ext cx="91581" cy="114345"/>
            </a:xfrm>
            <a:custGeom>
              <a:avLst/>
              <a:gdLst/>
              <a:ahLst/>
              <a:cxnLst/>
              <a:rect l="l" t="t" r="r" b="b"/>
              <a:pathLst>
                <a:path w="2084" h="2602" extrusionOk="0">
                  <a:moveTo>
                    <a:pt x="688" y="0"/>
                  </a:moveTo>
                  <a:cubicBezTo>
                    <a:pt x="328" y="0"/>
                    <a:pt x="1" y="379"/>
                    <a:pt x="201" y="1026"/>
                  </a:cubicBezTo>
                  <a:cubicBezTo>
                    <a:pt x="438" y="1797"/>
                    <a:pt x="1472" y="2405"/>
                    <a:pt x="2084" y="2601"/>
                  </a:cubicBezTo>
                  <a:cubicBezTo>
                    <a:pt x="2060" y="2375"/>
                    <a:pt x="2040" y="2145"/>
                    <a:pt x="2023" y="1915"/>
                  </a:cubicBezTo>
                  <a:cubicBezTo>
                    <a:pt x="1746" y="1273"/>
                    <a:pt x="1344" y="418"/>
                    <a:pt x="1084" y="168"/>
                  </a:cubicBezTo>
                  <a:cubicBezTo>
                    <a:pt x="965" y="54"/>
                    <a:pt x="824" y="0"/>
                    <a:pt x="6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28"/>
            <p:cNvSpPr/>
            <p:nvPr/>
          </p:nvSpPr>
          <p:spPr>
            <a:xfrm>
              <a:off x="440801" y="4042309"/>
              <a:ext cx="97031" cy="155565"/>
            </a:xfrm>
            <a:custGeom>
              <a:avLst/>
              <a:gdLst/>
              <a:ahLst/>
              <a:cxnLst/>
              <a:rect l="l" t="t" r="r" b="b"/>
              <a:pathLst>
                <a:path w="2208" h="3540" extrusionOk="0">
                  <a:moveTo>
                    <a:pt x="1702" y="0"/>
                  </a:moveTo>
                  <a:cubicBezTo>
                    <a:pt x="1282" y="0"/>
                    <a:pt x="653" y="806"/>
                    <a:pt x="389" y="1549"/>
                  </a:cubicBezTo>
                  <a:cubicBezTo>
                    <a:pt x="224" y="2013"/>
                    <a:pt x="92" y="2537"/>
                    <a:pt x="1" y="2952"/>
                  </a:cubicBezTo>
                  <a:cubicBezTo>
                    <a:pt x="41" y="3148"/>
                    <a:pt x="85" y="3344"/>
                    <a:pt x="129" y="3540"/>
                  </a:cubicBezTo>
                  <a:cubicBezTo>
                    <a:pt x="754" y="3125"/>
                    <a:pt x="1667" y="2120"/>
                    <a:pt x="1916" y="1431"/>
                  </a:cubicBezTo>
                  <a:cubicBezTo>
                    <a:pt x="2208" y="634"/>
                    <a:pt x="2150" y="43"/>
                    <a:pt x="1734" y="2"/>
                  </a:cubicBezTo>
                  <a:cubicBezTo>
                    <a:pt x="1723" y="1"/>
                    <a:pt x="1713" y="0"/>
                    <a:pt x="17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28"/>
            <p:cNvSpPr/>
            <p:nvPr/>
          </p:nvSpPr>
          <p:spPr>
            <a:xfrm>
              <a:off x="304350" y="4191285"/>
              <a:ext cx="144667" cy="109071"/>
            </a:xfrm>
            <a:custGeom>
              <a:avLst/>
              <a:gdLst/>
              <a:ahLst/>
              <a:cxnLst/>
              <a:rect l="l" t="t" r="r" b="b"/>
              <a:pathLst>
                <a:path w="3292" h="2482" extrusionOk="0">
                  <a:moveTo>
                    <a:pt x="575" y="1"/>
                  </a:moveTo>
                  <a:cubicBezTo>
                    <a:pt x="471" y="1"/>
                    <a:pt x="393" y="22"/>
                    <a:pt x="348" y="65"/>
                  </a:cubicBezTo>
                  <a:cubicBezTo>
                    <a:pt x="0" y="404"/>
                    <a:pt x="189" y="1336"/>
                    <a:pt x="1203" y="1901"/>
                  </a:cubicBezTo>
                  <a:cubicBezTo>
                    <a:pt x="1991" y="2340"/>
                    <a:pt x="2916" y="2451"/>
                    <a:pt x="3292" y="2481"/>
                  </a:cubicBezTo>
                  <a:cubicBezTo>
                    <a:pt x="3180" y="2154"/>
                    <a:pt x="3082" y="1826"/>
                    <a:pt x="2987" y="1495"/>
                  </a:cubicBezTo>
                  <a:cubicBezTo>
                    <a:pt x="2292" y="556"/>
                    <a:pt x="1104" y="1"/>
                    <a:pt x="5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28"/>
            <p:cNvSpPr/>
            <p:nvPr/>
          </p:nvSpPr>
          <p:spPr>
            <a:xfrm>
              <a:off x="507027" y="4204908"/>
              <a:ext cx="111884" cy="188700"/>
            </a:xfrm>
            <a:custGeom>
              <a:avLst/>
              <a:gdLst/>
              <a:ahLst/>
              <a:cxnLst/>
              <a:rect l="l" t="t" r="r" b="b"/>
              <a:pathLst>
                <a:path w="2546" h="4294" extrusionOk="0">
                  <a:moveTo>
                    <a:pt x="1792" y="0"/>
                  </a:moveTo>
                  <a:cubicBezTo>
                    <a:pt x="1287" y="0"/>
                    <a:pt x="754" y="628"/>
                    <a:pt x="389" y="1716"/>
                  </a:cubicBezTo>
                  <a:cubicBezTo>
                    <a:pt x="136" y="2480"/>
                    <a:pt x="38" y="3263"/>
                    <a:pt x="1" y="3804"/>
                  </a:cubicBezTo>
                  <a:cubicBezTo>
                    <a:pt x="75" y="3966"/>
                    <a:pt x="156" y="4132"/>
                    <a:pt x="238" y="4294"/>
                  </a:cubicBezTo>
                  <a:cubicBezTo>
                    <a:pt x="2546" y="2513"/>
                    <a:pt x="2356" y="245"/>
                    <a:pt x="2153" y="114"/>
                  </a:cubicBezTo>
                  <a:cubicBezTo>
                    <a:pt x="2036" y="37"/>
                    <a:pt x="1915" y="0"/>
                    <a:pt x="17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28"/>
            <p:cNvSpPr/>
            <p:nvPr/>
          </p:nvSpPr>
          <p:spPr>
            <a:xfrm>
              <a:off x="316699" y="4391765"/>
              <a:ext cx="234051" cy="117817"/>
            </a:xfrm>
            <a:custGeom>
              <a:avLst/>
              <a:gdLst/>
              <a:ahLst/>
              <a:cxnLst/>
              <a:rect l="l" t="t" r="r" b="b"/>
              <a:pathLst>
                <a:path w="5326" h="2681" extrusionOk="0">
                  <a:moveTo>
                    <a:pt x="764" y="0"/>
                  </a:moveTo>
                  <a:cubicBezTo>
                    <a:pt x="0" y="0"/>
                    <a:pt x="446" y="930"/>
                    <a:pt x="1074" y="1516"/>
                  </a:cubicBezTo>
                  <a:cubicBezTo>
                    <a:pt x="1680" y="2086"/>
                    <a:pt x="3818" y="2680"/>
                    <a:pt x="5176" y="2680"/>
                  </a:cubicBezTo>
                  <a:cubicBezTo>
                    <a:pt x="5227" y="2680"/>
                    <a:pt x="5277" y="2679"/>
                    <a:pt x="5325" y="2678"/>
                  </a:cubicBezTo>
                  <a:cubicBezTo>
                    <a:pt x="5230" y="2526"/>
                    <a:pt x="5133" y="2377"/>
                    <a:pt x="5041" y="2225"/>
                  </a:cubicBezTo>
                  <a:cubicBezTo>
                    <a:pt x="3970" y="1525"/>
                    <a:pt x="1838" y="184"/>
                    <a:pt x="1024" y="28"/>
                  </a:cubicBezTo>
                  <a:cubicBezTo>
                    <a:pt x="925" y="9"/>
                    <a:pt x="839" y="0"/>
                    <a:pt x="7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28"/>
            <p:cNvSpPr/>
            <p:nvPr/>
          </p:nvSpPr>
          <p:spPr>
            <a:xfrm>
              <a:off x="608629" y="4335822"/>
              <a:ext cx="114872" cy="219989"/>
            </a:xfrm>
            <a:custGeom>
              <a:avLst/>
              <a:gdLst/>
              <a:ahLst/>
              <a:cxnLst/>
              <a:rect l="l" t="t" r="r" b="b"/>
              <a:pathLst>
                <a:path w="2614" h="5006" extrusionOk="0">
                  <a:moveTo>
                    <a:pt x="2283" y="1"/>
                  </a:moveTo>
                  <a:cubicBezTo>
                    <a:pt x="1944" y="1"/>
                    <a:pt x="1332" y="587"/>
                    <a:pt x="923" y="1285"/>
                  </a:cubicBezTo>
                  <a:cubicBezTo>
                    <a:pt x="179" y="2549"/>
                    <a:pt x="24" y="3985"/>
                    <a:pt x="0" y="4755"/>
                  </a:cubicBezTo>
                  <a:cubicBezTo>
                    <a:pt x="61" y="4840"/>
                    <a:pt x="122" y="4921"/>
                    <a:pt x="183" y="5005"/>
                  </a:cubicBezTo>
                  <a:cubicBezTo>
                    <a:pt x="899" y="3775"/>
                    <a:pt x="2085" y="2450"/>
                    <a:pt x="2454" y="926"/>
                  </a:cubicBezTo>
                  <a:cubicBezTo>
                    <a:pt x="2613" y="262"/>
                    <a:pt x="2509" y="1"/>
                    <a:pt x="22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28"/>
            <p:cNvSpPr/>
            <p:nvPr/>
          </p:nvSpPr>
          <p:spPr>
            <a:xfrm>
              <a:off x="351240" y="4538675"/>
              <a:ext cx="297815" cy="104281"/>
            </a:xfrm>
            <a:custGeom>
              <a:avLst/>
              <a:gdLst/>
              <a:ahLst/>
              <a:cxnLst/>
              <a:rect l="l" t="t" r="r" b="b"/>
              <a:pathLst>
                <a:path w="6777" h="2373" extrusionOk="0">
                  <a:moveTo>
                    <a:pt x="721" y="1"/>
                  </a:moveTo>
                  <a:cubicBezTo>
                    <a:pt x="456" y="1"/>
                    <a:pt x="264" y="66"/>
                    <a:pt x="207" y="230"/>
                  </a:cubicBezTo>
                  <a:cubicBezTo>
                    <a:pt x="1" y="808"/>
                    <a:pt x="1555" y="1626"/>
                    <a:pt x="3569" y="2075"/>
                  </a:cubicBezTo>
                  <a:cubicBezTo>
                    <a:pt x="4660" y="2316"/>
                    <a:pt x="5634" y="2373"/>
                    <a:pt x="6299" y="2373"/>
                  </a:cubicBezTo>
                  <a:cubicBezTo>
                    <a:pt x="6483" y="2373"/>
                    <a:pt x="6644" y="2368"/>
                    <a:pt x="6776" y="2362"/>
                  </a:cubicBezTo>
                  <a:cubicBezTo>
                    <a:pt x="6699" y="2272"/>
                    <a:pt x="6624" y="2180"/>
                    <a:pt x="6547" y="2089"/>
                  </a:cubicBezTo>
                  <a:cubicBezTo>
                    <a:pt x="5547" y="1714"/>
                    <a:pt x="3691" y="1011"/>
                    <a:pt x="3103" y="714"/>
                  </a:cubicBezTo>
                  <a:cubicBezTo>
                    <a:pt x="2513" y="416"/>
                    <a:pt x="1387" y="1"/>
                    <a:pt x="7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28"/>
            <p:cNvSpPr/>
            <p:nvPr/>
          </p:nvSpPr>
          <p:spPr>
            <a:xfrm>
              <a:off x="734094" y="4511736"/>
              <a:ext cx="128495" cy="193885"/>
            </a:xfrm>
            <a:custGeom>
              <a:avLst/>
              <a:gdLst/>
              <a:ahLst/>
              <a:cxnLst/>
              <a:rect l="l" t="t" r="r" b="b"/>
              <a:pathLst>
                <a:path w="2924" h="4412" extrusionOk="0">
                  <a:moveTo>
                    <a:pt x="2220" y="1"/>
                  </a:moveTo>
                  <a:cubicBezTo>
                    <a:pt x="1691" y="1"/>
                    <a:pt x="820" y="789"/>
                    <a:pt x="447" y="1661"/>
                  </a:cubicBezTo>
                  <a:cubicBezTo>
                    <a:pt x="85" y="2503"/>
                    <a:pt x="1" y="3510"/>
                    <a:pt x="21" y="4196"/>
                  </a:cubicBezTo>
                  <a:cubicBezTo>
                    <a:pt x="88" y="4270"/>
                    <a:pt x="157" y="4341"/>
                    <a:pt x="224" y="4412"/>
                  </a:cubicBezTo>
                  <a:cubicBezTo>
                    <a:pt x="491" y="3912"/>
                    <a:pt x="1041" y="2902"/>
                    <a:pt x="1457" y="2293"/>
                  </a:cubicBezTo>
                  <a:cubicBezTo>
                    <a:pt x="2160" y="1266"/>
                    <a:pt x="2924" y="712"/>
                    <a:pt x="2542" y="161"/>
                  </a:cubicBezTo>
                  <a:cubicBezTo>
                    <a:pt x="2465" y="50"/>
                    <a:pt x="2353" y="1"/>
                    <a:pt x="22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28"/>
            <p:cNvSpPr/>
            <p:nvPr/>
          </p:nvSpPr>
          <p:spPr>
            <a:xfrm>
              <a:off x="436055" y="4691561"/>
              <a:ext cx="329895" cy="87143"/>
            </a:xfrm>
            <a:custGeom>
              <a:avLst/>
              <a:gdLst/>
              <a:ahLst/>
              <a:cxnLst/>
              <a:rect l="l" t="t" r="r" b="b"/>
              <a:pathLst>
                <a:path w="7507" h="1983" extrusionOk="0">
                  <a:moveTo>
                    <a:pt x="1488" y="1"/>
                  </a:moveTo>
                  <a:cubicBezTo>
                    <a:pt x="721" y="1"/>
                    <a:pt x="209" y="211"/>
                    <a:pt x="129" y="550"/>
                  </a:cubicBezTo>
                  <a:cubicBezTo>
                    <a:pt x="0" y="1104"/>
                    <a:pt x="1288" y="1550"/>
                    <a:pt x="3715" y="1878"/>
                  </a:cubicBezTo>
                  <a:cubicBezTo>
                    <a:pt x="4269" y="1953"/>
                    <a:pt x="4787" y="1982"/>
                    <a:pt x="5256" y="1982"/>
                  </a:cubicBezTo>
                  <a:cubicBezTo>
                    <a:pt x="6280" y="1982"/>
                    <a:pt x="7072" y="1844"/>
                    <a:pt x="7506" y="1746"/>
                  </a:cubicBezTo>
                  <a:cubicBezTo>
                    <a:pt x="7449" y="1692"/>
                    <a:pt x="7391" y="1634"/>
                    <a:pt x="7333" y="1580"/>
                  </a:cubicBezTo>
                  <a:cubicBezTo>
                    <a:pt x="6303" y="1364"/>
                    <a:pt x="4596" y="681"/>
                    <a:pt x="3214" y="276"/>
                  </a:cubicBezTo>
                  <a:cubicBezTo>
                    <a:pt x="2566" y="86"/>
                    <a:pt x="1975" y="1"/>
                    <a:pt x="14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28"/>
            <p:cNvSpPr/>
            <p:nvPr/>
          </p:nvSpPr>
          <p:spPr>
            <a:xfrm>
              <a:off x="402349" y="3911000"/>
              <a:ext cx="483395" cy="933655"/>
            </a:xfrm>
            <a:custGeom>
              <a:avLst/>
              <a:gdLst/>
              <a:ahLst/>
              <a:cxnLst/>
              <a:rect l="l" t="t" r="r" b="b"/>
              <a:pathLst>
                <a:path w="11000" h="21246" extrusionOk="0">
                  <a:moveTo>
                    <a:pt x="638" y="0"/>
                  </a:moveTo>
                  <a:cubicBezTo>
                    <a:pt x="624" y="0"/>
                    <a:pt x="609" y="10"/>
                    <a:pt x="598" y="33"/>
                  </a:cubicBezTo>
                  <a:cubicBezTo>
                    <a:pt x="71" y="1216"/>
                    <a:pt x="1" y="2655"/>
                    <a:pt x="95" y="4027"/>
                  </a:cubicBezTo>
                  <a:cubicBezTo>
                    <a:pt x="112" y="4257"/>
                    <a:pt x="132" y="4487"/>
                    <a:pt x="156" y="4713"/>
                  </a:cubicBezTo>
                  <a:cubicBezTo>
                    <a:pt x="193" y="5058"/>
                    <a:pt x="237" y="5396"/>
                    <a:pt x="285" y="5717"/>
                  </a:cubicBezTo>
                  <a:cubicBezTo>
                    <a:pt x="392" y="6443"/>
                    <a:pt x="558" y="7164"/>
                    <a:pt x="757" y="7873"/>
                  </a:cubicBezTo>
                  <a:cubicBezTo>
                    <a:pt x="852" y="8204"/>
                    <a:pt x="950" y="8532"/>
                    <a:pt x="1062" y="8859"/>
                  </a:cubicBezTo>
                  <a:cubicBezTo>
                    <a:pt x="1423" y="9918"/>
                    <a:pt x="1873" y="10948"/>
                    <a:pt x="2386" y="11928"/>
                  </a:cubicBezTo>
                  <a:cubicBezTo>
                    <a:pt x="2609" y="12347"/>
                    <a:pt x="2846" y="12760"/>
                    <a:pt x="3092" y="13165"/>
                  </a:cubicBezTo>
                  <a:cubicBezTo>
                    <a:pt x="3184" y="13317"/>
                    <a:pt x="3281" y="13466"/>
                    <a:pt x="3376" y="13618"/>
                  </a:cubicBezTo>
                  <a:cubicBezTo>
                    <a:pt x="3988" y="14577"/>
                    <a:pt x="4664" y="15494"/>
                    <a:pt x="5384" y="16372"/>
                  </a:cubicBezTo>
                  <a:cubicBezTo>
                    <a:pt x="5461" y="16463"/>
                    <a:pt x="5536" y="16555"/>
                    <a:pt x="5613" y="16645"/>
                  </a:cubicBezTo>
                  <a:cubicBezTo>
                    <a:pt x="5745" y="16804"/>
                    <a:pt x="5873" y="16967"/>
                    <a:pt x="6009" y="17119"/>
                  </a:cubicBezTo>
                  <a:cubicBezTo>
                    <a:pt x="6675" y="17882"/>
                    <a:pt x="7367" y="18640"/>
                    <a:pt x="8100" y="19342"/>
                  </a:cubicBezTo>
                  <a:cubicBezTo>
                    <a:pt x="8158" y="19396"/>
                    <a:pt x="8216" y="19454"/>
                    <a:pt x="8273" y="19508"/>
                  </a:cubicBezTo>
                  <a:cubicBezTo>
                    <a:pt x="8337" y="19565"/>
                    <a:pt x="8401" y="19630"/>
                    <a:pt x="8465" y="19691"/>
                  </a:cubicBezTo>
                  <a:cubicBezTo>
                    <a:pt x="9094" y="20262"/>
                    <a:pt x="9844" y="21059"/>
                    <a:pt x="10702" y="21241"/>
                  </a:cubicBezTo>
                  <a:cubicBezTo>
                    <a:pt x="10714" y="21244"/>
                    <a:pt x="10727" y="21245"/>
                    <a:pt x="10741" y="21245"/>
                  </a:cubicBezTo>
                  <a:cubicBezTo>
                    <a:pt x="10857" y="21245"/>
                    <a:pt x="10999" y="21156"/>
                    <a:pt x="10902" y="21029"/>
                  </a:cubicBezTo>
                  <a:cubicBezTo>
                    <a:pt x="10435" y="20421"/>
                    <a:pt x="9746" y="19967"/>
                    <a:pt x="9178" y="19457"/>
                  </a:cubicBezTo>
                  <a:cubicBezTo>
                    <a:pt x="8688" y="19022"/>
                    <a:pt x="8225" y="18555"/>
                    <a:pt x="7773" y="18082"/>
                  </a:cubicBezTo>
                  <a:cubicBezTo>
                    <a:pt x="7706" y="18011"/>
                    <a:pt x="7637" y="17940"/>
                    <a:pt x="7570" y="17866"/>
                  </a:cubicBezTo>
                  <a:cubicBezTo>
                    <a:pt x="7300" y="17578"/>
                    <a:pt x="7032" y="17288"/>
                    <a:pt x="6769" y="16997"/>
                  </a:cubicBezTo>
                  <a:cubicBezTo>
                    <a:pt x="6100" y="16254"/>
                    <a:pt x="5471" y="15477"/>
                    <a:pt x="4877" y="14672"/>
                  </a:cubicBezTo>
                  <a:cubicBezTo>
                    <a:pt x="4816" y="14588"/>
                    <a:pt x="4755" y="14507"/>
                    <a:pt x="4694" y="14422"/>
                  </a:cubicBezTo>
                  <a:cubicBezTo>
                    <a:pt x="4086" y="13577"/>
                    <a:pt x="3525" y="12696"/>
                    <a:pt x="3028" y="11779"/>
                  </a:cubicBezTo>
                  <a:cubicBezTo>
                    <a:pt x="2886" y="11516"/>
                    <a:pt x="2751" y="11249"/>
                    <a:pt x="2620" y="10982"/>
                  </a:cubicBezTo>
                  <a:cubicBezTo>
                    <a:pt x="2538" y="10820"/>
                    <a:pt x="2457" y="10654"/>
                    <a:pt x="2383" y="10492"/>
                  </a:cubicBezTo>
                  <a:cubicBezTo>
                    <a:pt x="1788" y="9208"/>
                    <a:pt x="1322" y="7883"/>
                    <a:pt x="1004" y="6528"/>
                  </a:cubicBezTo>
                  <a:cubicBezTo>
                    <a:pt x="960" y="6332"/>
                    <a:pt x="916" y="6136"/>
                    <a:pt x="876" y="5940"/>
                  </a:cubicBezTo>
                  <a:cubicBezTo>
                    <a:pt x="497" y="4038"/>
                    <a:pt x="416" y="2081"/>
                    <a:pt x="706" y="100"/>
                  </a:cubicBezTo>
                  <a:cubicBezTo>
                    <a:pt x="714" y="57"/>
                    <a:pt x="675" y="0"/>
                    <a:pt x="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3" name="Google Shape;1003;p28"/>
          <p:cNvGrpSpPr/>
          <p:nvPr/>
        </p:nvGrpSpPr>
        <p:grpSpPr>
          <a:xfrm>
            <a:off x="8425263" y="4599425"/>
            <a:ext cx="442250" cy="453124"/>
            <a:chOff x="918850" y="1629150"/>
            <a:chExt cx="442250" cy="453124"/>
          </a:xfrm>
        </p:grpSpPr>
        <p:sp>
          <p:nvSpPr>
            <p:cNvPr id="1004" name="Google Shape;1004;p28"/>
            <p:cNvSpPr/>
            <p:nvPr/>
          </p:nvSpPr>
          <p:spPr>
            <a:xfrm>
              <a:off x="1015722" y="1741872"/>
              <a:ext cx="267869" cy="245600"/>
            </a:xfrm>
            <a:custGeom>
              <a:avLst/>
              <a:gdLst/>
              <a:ahLst/>
              <a:cxnLst/>
              <a:rect l="l" t="t" r="r" b="b"/>
              <a:pathLst>
                <a:path w="8384" h="7687" extrusionOk="0">
                  <a:moveTo>
                    <a:pt x="3609" y="0"/>
                  </a:moveTo>
                  <a:cubicBezTo>
                    <a:pt x="2511" y="0"/>
                    <a:pt x="1440" y="451"/>
                    <a:pt x="763" y="1473"/>
                  </a:cubicBezTo>
                  <a:cubicBezTo>
                    <a:pt x="753" y="1488"/>
                    <a:pt x="742" y="1494"/>
                    <a:pt x="732" y="1494"/>
                  </a:cubicBezTo>
                  <a:cubicBezTo>
                    <a:pt x="716" y="1494"/>
                    <a:pt x="702" y="1480"/>
                    <a:pt x="690" y="1460"/>
                  </a:cubicBezTo>
                  <a:cubicBezTo>
                    <a:pt x="199" y="2305"/>
                    <a:pt x="0" y="3343"/>
                    <a:pt x="0" y="4282"/>
                  </a:cubicBezTo>
                  <a:cubicBezTo>
                    <a:pt x="0" y="4508"/>
                    <a:pt x="24" y="4731"/>
                    <a:pt x="64" y="4945"/>
                  </a:cubicBezTo>
                  <a:cubicBezTo>
                    <a:pt x="111" y="4099"/>
                    <a:pt x="433" y="3241"/>
                    <a:pt x="913" y="2619"/>
                  </a:cubicBezTo>
                  <a:cubicBezTo>
                    <a:pt x="1503" y="1857"/>
                    <a:pt x="2437" y="1440"/>
                    <a:pt x="3379" y="1440"/>
                  </a:cubicBezTo>
                  <a:cubicBezTo>
                    <a:pt x="3844" y="1440"/>
                    <a:pt x="4312" y="1542"/>
                    <a:pt x="4741" y="1754"/>
                  </a:cubicBezTo>
                  <a:cubicBezTo>
                    <a:pt x="5985" y="2365"/>
                    <a:pt x="6505" y="4059"/>
                    <a:pt x="5403" y="5082"/>
                  </a:cubicBezTo>
                  <a:cubicBezTo>
                    <a:pt x="5075" y="5387"/>
                    <a:pt x="4597" y="5552"/>
                    <a:pt x="4131" y="5552"/>
                  </a:cubicBezTo>
                  <a:cubicBezTo>
                    <a:pt x="3511" y="5552"/>
                    <a:pt x="2912" y="5260"/>
                    <a:pt x="2713" y="4616"/>
                  </a:cubicBezTo>
                  <a:cubicBezTo>
                    <a:pt x="2506" y="3952"/>
                    <a:pt x="2911" y="3302"/>
                    <a:pt x="3480" y="3302"/>
                  </a:cubicBezTo>
                  <a:cubicBezTo>
                    <a:pt x="3644" y="3302"/>
                    <a:pt x="3821" y="3355"/>
                    <a:pt x="4001" y="3477"/>
                  </a:cubicBezTo>
                  <a:cubicBezTo>
                    <a:pt x="4070" y="3525"/>
                    <a:pt x="4072" y="3671"/>
                    <a:pt x="3988" y="3671"/>
                  </a:cubicBezTo>
                  <a:cubicBezTo>
                    <a:pt x="3977" y="3671"/>
                    <a:pt x="3964" y="3669"/>
                    <a:pt x="3950" y="3663"/>
                  </a:cubicBezTo>
                  <a:cubicBezTo>
                    <a:pt x="3859" y="3628"/>
                    <a:pt x="3775" y="3612"/>
                    <a:pt x="3699" y="3612"/>
                  </a:cubicBezTo>
                  <a:cubicBezTo>
                    <a:pt x="2974" y="3612"/>
                    <a:pt x="2903" y="5041"/>
                    <a:pt x="4045" y="5041"/>
                  </a:cubicBezTo>
                  <a:cubicBezTo>
                    <a:pt x="4151" y="5041"/>
                    <a:pt x="4268" y="5028"/>
                    <a:pt x="4396" y="5001"/>
                  </a:cubicBezTo>
                  <a:cubicBezTo>
                    <a:pt x="5322" y="4809"/>
                    <a:pt x="5745" y="3886"/>
                    <a:pt x="5346" y="3008"/>
                  </a:cubicBezTo>
                  <a:cubicBezTo>
                    <a:pt x="4990" y="2221"/>
                    <a:pt x="4271" y="1890"/>
                    <a:pt x="3513" y="1890"/>
                  </a:cubicBezTo>
                  <a:cubicBezTo>
                    <a:pt x="2620" y="1890"/>
                    <a:pt x="1673" y="2349"/>
                    <a:pt x="1203" y="3065"/>
                  </a:cubicBezTo>
                  <a:cubicBezTo>
                    <a:pt x="520" y="4106"/>
                    <a:pt x="297" y="5823"/>
                    <a:pt x="1233" y="6790"/>
                  </a:cubicBezTo>
                  <a:cubicBezTo>
                    <a:pt x="1869" y="7448"/>
                    <a:pt x="2849" y="7687"/>
                    <a:pt x="3753" y="7687"/>
                  </a:cubicBezTo>
                  <a:cubicBezTo>
                    <a:pt x="3874" y="7687"/>
                    <a:pt x="3992" y="7682"/>
                    <a:pt x="4109" y="7674"/>
                  </a:cubicBezTo>
                  <a:cubicBezTo>
                    <a:pt x="6732" y="7499"/>
                    <a:pt x="8384" y="5073"/>
                    <a:pt x="7468" y="2545"/>
                  </a:cubicBezTo>
                  <a:cubicBezTo>
                    <a:pt x="6901" y="977"/>
                    <a:pt x="5225" y="0"/>
                    <a:pt x="36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28"/>
            <p:cNvSpPr/>
            <p:nvPr/>
          </p:nvSpPr>
          <p:spPr>
            <a:xfrm>
              <a:off x="1016680" y="1729347"/>
              <a:ext cx="282406" cy="275153"/>
            </a:xfrm>
            <a:custGeom>
              <a:avLst/>
              <a:gdLst/>
              <a:ahLst/>
              <a:cxnLst/>
              <a:rect l="l" t="t" r="r" b="b"/>
              <a:pathLst>
                <a:path w="8839" h="8612" extrusionOk="0">
                  <a:moveTo>
                    <a:pt x="3937" y="1"/>
                  </a:moveTo>
                  <a:cubicBezTo>
                    <a:pt x="2672" y="1"/>
                    <a:pt x="1101" y="550"/>
                    <a:pt x="639" y="1754"/>
                  </a:cubicBezTo>
                  <a:cubicBezTo>
                    <a:pt x="632" y="1778"/>
                    <a:pt x="643" y="1822"/>
                    <a:pt x="660" y="1852"/>
                  </a:cubicBezTo>
                  <a:cubicBezTo>
                    <a:pt x="672" y="1872"/>
                    <a:pt x="686" y="1886"/>
                    <a:pt x="702" y="1886"/>
                  </a:cubicBezTo>
                  <a:cubicBezTo>
                    <a:pt x="712" y="1886"/>
                    <a:pt x="723" y="1880"/>
                    <a:pt x="733" y="1865"/>
                  </a:cubicBezTo>
                  <a:cubicBezTo>
                    <a:pt x="1410" y="843"/>
                    <a:pt x="2481" y="392"/>
                    <a:pt x="3579" y="392"/>
                  </a:cubicBezTo>
                  <a:cubicBezTo>
                    <a:pt x="5195" y="392"/>
                    <a:pt x="6871" y="1369"/>
                    <a:pt x="7438" y="2937"/>
                  </a:cubicBezTo>
                  <a:cubicBezTo>
                    <a:pt x="8354" y="5465"/>
                    <a:pt x="6702" y="7891"/>
                    <a:pt x="4079" y="8066"/>
                  </a:cubicBezTo>
                  <a:cubicBezTo>
                    <a:pt x="3962" y="8074"/>
                    <a:pt x="3844" y="8079"/>
                    <a:pt x="3723" y="8079"/>
                  </a:cubicBezTo>
                  <a:cubicBezTo>
                    <a:pt x="2819" y="8079"/>
                    <a:pt x="1839" y="7840"/>
                    <a:pt x="1203" y="7182"/>
                  </a:cubicBezTo>
                  <a:cubicBezTo>
                    <a:pt x="267" y="6215"/>
                    <a:pt x="490" y="4498"/>
                    <a:pt x="1173" y="3457"/>
                  </a:cubicBezTo>
                  <a:cubicBezTo>
                    <a:pt x="1643" y="2741"/>
                    <a:pt x="2590" y="2282"/>
                    <a:pt x="3483" y="2282"/>
                  </a:cubicBezTo>
                  <a:cubicBezTo>
                    <a:pt x="4241" y="2282"/>
                    <a:pt x="4960" y="2613"/>
                    <a:pt x="5316" y="3400"/>
                  </a:cubicBezTo>
                  <a:cubicBezTo>
                    <a:pt x="5715" y="4278"/>
                    <a:pt x="5292" y="5201"/>
                    <a:pt x="4366" y="5393"/>
                  </a:cubicBezTo>
                  <a:cubicBezTo>
                    <a:pt x="4238" y="5420"/>
                    <a:pt x="4121" y="5433"/>
                    <a:pt x="4015" y="5433"/>
                  </a:cubicBezTo>
                  <a:cubicBezTo>
                    <a:pt x="2873" y="5433"/>
                    <a:pt x="2944" y="4004"/>
                    <a:pt x="3669" y="4004"/>
                  </a:cubicBezTo>
                  <a:cubicBezTo>
                    <a:pt x="3745" y="4004"/>
                    <a:pt x="3829" y="4020"/>
                    <a:pt x="3920" y="4055"/>
                  </a:cubicBezTo>
                  <a:cubicBezTo>
                    <a:pt x="3934" y="4061"/>
                    <a:pt x="3947" y="4063"/>
                    <a:pt x="3958" y="4063"/>
                  </a:cubicBezTo>
                  <a:cubicBezTo>
                    <a:pt x="4042" y="4063"/>
                    <a:pt x="4040" y="3917"/>
                    <a:pt x="3971" y="3869"/>
                  </a:cubicBezTo>
                  <a:cubicBezTo>
                    <a:pt x="3791" y="3747"/>
                    <a:pt x="3614" y="3694"/>
                    <a:pt x="3450" y="3694"/>
                  </a:cubicBezTo>
                  <a:cubicBezTo>
                    <a:pt x="2881" y="3694"/>
                    <a:pt x="2476" y="4344"/>
                    <a:pt x="2683" y="5008"/>
                  </a:cubicBezTo>
                  <a:cubicBezTo>
                    <a:pt x="2882" y="5652"/>
                    <a:pt x="3481" y="5944"/>
                    <a:pt x="4101" y="5944"/>
                  </a:cubicBezTo>
                  <a:cubicBezTo>
                    <a:pt x="4567" y="5944"/>
                    <a:pt x="5045" y="5779"/>
                    <a:pt x="5373" y="5474"/>
                  </a:cubicBezTo>
                  <a:cubicBezTo>
                    <a:pt x="6475" y="4451"/>
                    <a:pt x="5955" y="2757"/>
                    <a:pt x="4711" y="2146"/>
                  </a:cubicBezTo>
                  <a:cubicBezTo>
                    <a:pt x="4282" y="1934"/>
                    <a:pt x="3814" y="1832"/>
                    <a:pt x="3349" y="1832"/>
                  </a:cubicBezTo>
                  <a:cubicBezTo>
                    <a:pt x="2407" y="1832"/>
                    <a:pt x="1473" y="2249"/>
                    <a:pt x="883" y="3011"/>
                  </a:cubicBezTo>
                  <a:cubicBezTo>
                    <a:pt x="403" y="3633"/>
                    <a:pt x="81" y="4491"/>
                    <a:pt x="34" y="5337"/>
                  </a:cubicBezTo>
                  <a:cubicBezTo>
                    <a:pt x="0" y="5894"/>
                    <a:pt x="85" y="6448"/>
                    <a:pt x="331" y="6928"/>
                  </a:cubicBezTo>
                  <a:cubicBezTo>
                    <a:pt x="913" y="8057"/>
                    <a:pt x="2210" y="8540"/>
                    <a:pt x="3413" y="8604"/>
                  </a:cubicBezTo>
                  <a:cubicBezTo>
                    <a:pt x="3505" y="8609"/>
                    <a:pt x="3596" y="8611"/>
                    <a:pt x="3687" y="8611"/>
                  </a:cubicBezTo>
                  <a:cubicBezTo>
                    <a:pt x="6555" y="8611"/>
                    <a:pt x="8838" y="6266"/>
                    <a:pt x="8121" y="3281"/>
                  </a:cubicBezTo>
                  <a:cubicBezTo>
                    <a:pt x="7685" y="1474"/>
                    <a:pt x="6215" y="230"/>
                    <a:pt x="4377" y="24"/>
                  </a:cubicBezTo>
                  <a:cubicBezTo>
                    <a:pt x="4236" y="9"/>
                    <a:pt x="4089" y="1"/>
                    <a:pt x="3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28"/>
            <p:cNvSpPr/>
            <p:nvPr/>
          </p:nvSpPr>
          <p:spPr>
            <a:xfrm>
              <a:off x="1150678" y="1629150"/>
              <a:ext cx="11694" cy="53037"/>
            </a:xfrm>
            <a:custGeom>
              <a:avLst/>
              <a:gdLst/>
              <a:ahLst/>
              <a:cxnLst/>
              <a:rect l="l" t="t" r="r" b="b"/>
              <a:pathLst>
                <a:path w="366" h="1660" extrusionOk="0">
                  <a:moveTo>
                    <a:pt x="123" y="0"/>
                  </a:moveTo>
                  <a:cubicBezTo>
                    <a:pt x="74" y="0"/>
                    <a:pt x="34" y="29"/>
                    <a:pt x="30" y="102"/>
                  </a:cubicBezTo>
                  <a:cubicBezTo>
                    <a:pt x="0" y="581"/>
                    <a:pt x="34" y="1088"/>
                    <a:pt x="105" y="1562"/>
                  </a:cubicBezTo>
                  <a:cubicBezTo>
                    <a:pt x="112" y="1606"/>
                    <a:pt x="167" y="1660"/>
                    <a:pt x="210" y="1660"/>
                  </a:cubicBezTo>
                  <a:cubicBezTo>
                    <a:pt x="232" y="1660"/>
                    <a:pt x="250" y="1645"/>
                    <a:pt x="257" y="1609"/>
                  </a:cubicBezTo>
                  <a:cubicBezTo>
                    <a:pt x="334" y="1149"/>
                    <a:pt x="365" y="649"/>
                    <a:pt x="331" y="183"/>
                  </a:cubicBezTo>
                  <a:cubicBezTo>
                    <a:pt x="325" y="88"/>
                    <a:pt x="209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28"/>
            <p:cNvSpPr/>
            <p:nvPr/>
          </p:nvSpPr>
          <p:spPr>
            <a:xfrm>
              <a:off x="1248317" y="1682188"/>
              <a:ext cx="31151" cy="46296"/>
            </a:xfrm>
            <a:custGeom>
              <a:avLst/>
              <a:gdLst/>
              <a:ahLst/>
              <a:cxnLst/>
              <a:rect l="l" t="t" r="r" b="b"/>
              <a:pathLst>
                <a:path w="975" h="1449" extrusionOk="0">
                  <a:moveTo>
                    <a:pt x="755" y="0"/>
                  </a:moveTo>
                  <a:cubicBezTo>
                    <a:pt x="727" y="0"/>
                    <a:pt x="701" y="12"/>
                    <a:pt x="681" y="40"/>
                  </a:cubicBezTo>
                  <a:cubicBezTo>
                    <a:pt x="414" y="412"/>
                    <a:pt x="84" y="881"/>
                    <a:pt x="6" y="1341"/>
                  </a:cubicBezTo>
                  <a:cubicBezTo>
                    <a:pt x="1" y="1381"/>
                    <a:pt x="27" y="1448"/>
                    <a:pt x="66" y="1448"/>
                  </a:cubicBezTo>
                  <a:cubicBezTo>
                    <a:pt x="77" y="1448"/>
                    <a:pt x="88" y="1444"/>
                    <a:pt x="101" y="1432"/>
                  </a:cubicBezTo>
                  <a:cubicBezTo>
                    <a:pt x="263" y="1281"/>
                    <a:pt x="374" y="1064"/>
                    <a:pt x="492" y="878"/>
                  </a:cubicBezTo>
                  <a:cubicBezTo>
                    <a:pt x="624" y="669"/>
                    <a:pt x="770" y="462"/>
                    <a:pt x="908" y="253"/>
                  </a:cubicBezTo>
                  <a:cubicBezTo>
                    <a:pt x="974" y="153"/>
                    <a:pt x="854" y="0"/>
                    <a:pt x="7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28"/>
            <p:cNvSpPr/>
            <p:nvPr/>
          </p:nvSpPr>
          <p:spPr>
            <a:xfrm>
              <a:off x="1308638" y="1782322"/>
              <a:ext cx="52462" cy="28084"/>
            </a:xfrm>
            <a:custGeom>
              <a:avLst/>
              <a:gdLst/>
              <a:ahLst/>
              <a:cxnLst/>
              <a:rect l="l" t="t" r="r" b="b"/>
              <a:pathLst>
                <a:path w="1642" h="879" extrusionOk="0">
                  <a:moveTo>
                    <a:pt x="1421" y="0"/>
                  </a:moveTo>
                  <a:cubicBezTo>
                    <a:pt x="1402" y="0"/>
                    <a:pt x="1383" y="6"/>
                    <a:pt x="1365" y="18"/>
                  </a:cubicBezTo>
                  <a:cubicBezTo>
                    <a:pt x="1112" y="201"/>
                    <a:pt x="855" y="309"/>
                    <a:pt x="561" y="410"/>
                  </a:cubicBezTo>
                  <a:cubicBezTo>
                    <a:pt x="351" y="485"/>
                    <a:pt x="17" y="566"/>
                    <a:pt x="0" y="829"/>
                  </a:cubicBezTo>
                  <a:cubicBezTo>
                    <a:pt x="0" y="846"/>
                    <a:pt x="7" y="876"/>
                    <a:pt x="30" y="876"/>
                  </a:cubicBezTo>
                  <a:cubicBezTo>
                    <a:pt x="41" y="878"/>
                    <a:pt x="53" y="879"/>
                    <a:pt x="64" y="879"/>
                  </a:cubicBezTo>
                  <a:cubicBezTo>
                    <a:pt x="153" y="879"/>
                    <a:pt x="230" y="832"/>
                    <a:pt x="314" y="799"/>
                  </a:cubicBezTo>
                  <a:cubicBezTo>
                    <a:pt x="459" y="742"/>
                    <a:pt x="608" y="698"/>
                    <a:pt x="757" y="650"/>
                  </a:cubicBezTo>
                  <a:cubicBezTo>
                    <a:pt x="1031" y="563"/>
                    <a:pt x="1372" y="478"/>
                    <a:pt x="1565" y="252"/>
                  </a:cubicBezTo>
                  <a:cubicBezTo>
                    <a:pt x="1641" y="163"/>
                    <a:pt x="1526" y="0"/>
                    <a:pt x="14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28"/>
            <p:cNvSpPr/>
            <p:nvPr/>
          </p:nvSpPr>
          <p:spPr>
            <a:xfrm>
              <a:off x="1297711" y="1901817"/>
              <a:ext cx="51056" cy="23004"/>
            </a:xfrm>
            <a:custGeom>
              <a:avLst/>
              <a:gdLst/>
              <a:ahLst/>
              <a:cxnLst/>
              <a:rect l="l" t="t" r="r" b="b"/>
              <a:pathLst>
                <a:path w="1598" h="720" extrusionOk="0">
                  <a:moveTo>
                    <a:pt x="84" y="1"/>
                  </a:moveTo>
                  <a:cubicBezTo>
                    <a:pt x="16" y="1"/>
                    <a:pt x="1" y="70"/>
                    <a:pt x="21" y="137"/>
                  </a:cubicBezTo>
                  <a:cubicBezTo>
                    <a:pt x="18" y="141"/>
                    <a:pt x="14" y="145"/>
                    <a:pt x="14" y="145"/>
                  </a:cubicBezTo>
                  <a:cubicBezTo>
                    <a:pt x="18" y="154"/>
                    <a:pt x="27" y="158"/>
                    <a:pt x="31" y="165"/>
                  </a:cubicBezTo>
                  <a:cubicBezTo>
                    <a:pt x="44" y="198"/>
                    <a:pt x="68" y="226"/>
                    <a:pt x="96" y="239"/>
                  </a:cubicBezTo>
                  <a:cubicBezTo>
                    <a:pt x="99" y="239"/>
                    <a:pt x="99" y="243"/>
                    <a:pt x="102" y="243"/>
                  </a:cubicBezTo>
                  <a:cubicBezTo>
                    <a:pt x="210" y="324"/>
                    <a:pt x="375" y="368"/>
                    <a:pt x="484" y="405"/>
                  </a:cubicBezTo>
                  <a:cubicBezTo>
                    <a:pt x="774" y="513"/>
                    <a:pt x="1082" y="577"/>
                    <a:pt x="1369" y="702"/>
                  </a:cubicBezTo>
                  <a:cubicBezTo>
                    <a:pt x="1398" y="714"/>
                    <a:pt x="1424" y="720"/>
                    <a:pt x="1446" y="720"/>
                  </a:cubicBezTo>
                  <a:cubicBezTo>
                    <a:pt x="1589" y="720"/>
                    <a:pt x="1597" y="498"/>
                    <a:pt x="1437" y="425"/>
                  </a:cubicBezTo>
                  <a:cubicBezTo>
                    <a:pt x="1024" y="239"/>
                    <a:pt x="551" y="137"/>
                    <a:pt x="119" y="6"/>
                  </a:cubicBezTo>
                  <a:cubicBezTo>
                    <a:pt x="106" y="2"/>
                    <a:pt x="94" y="1"/>
                    <a:pt x="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28"/>
            <p:cNvSpPr/>
            <p:nvPr/>
          </p:nvSpPr>
          <p:spPr>
            <a:xfrm>
              <a:off x="1208444" y="2023454"/>
              <a:ext cx="40321" cy="45401"/>
            </a:xfrm>
            <a:custGeom>
              <a:avLst/>
              <a:gdLst/>
              <a:ahLst/>
              <a:cxnLst/>
              <a:rect l="l" t="t" r="r" b="b"/>
              <a:pathLst>
                <a:path w="1262" h="1421" extrusionOk="0">
                  <a:moveTo>
                    <a:pt x="143" y="0"/>
                  </a:moveTo>
                  <a:cubicBezTo>
                    <a:pt x="69" y="0"/>
                    <a:pt x="0" y="46"/>
                    <a:pt x="27" y="136"/>
                  </a:cubicBezTo>
                  <a:cubicBezTo>
                    <a:pt x="104" y="410"/>
                    <a:pt x="277" y="697"/>
                    <a:pt x="436" y="933"/>
                  </a:cubicBezTo>
                  <a:cubicBezTo>
                    <a:pt x="571" y="1129"/>
                    <a:pt x="747" y="1366"/>
                    <a:pt x="997" y="1416"/>
                  </a:cubicBezTo>
                  <a:cubicBezTo>
                    <a:pt x="1011" y="1419"/>
                    <a:pt x="1025" y="1420"/>
                    <a:pt x="1039" y="1420"/>
                  </a:cubicBezTo>
                  <a:cubicBezTo>
                    <a:pt x="1190" y="1420"/>
                    <a:pt x="1262" y="1255"/>
                    <a:pt x="1126" y="1146"/>
                  </a:cubicBezTo>
                  <a:cubicBezTo>
                    <a:pt x="936" y="998"/>
                    <a:pt x="808" y="862"/>
                    <a:pt x="675" y="656"/>
                  </a:cubicBezTo>
                  <a:cubicBezTo>
                    <a:pt x="544" y="450"/>
                    <a:pt x="432" y="210"/>
                    <a:pt x="254" y="41"/>
                  </a:cubicBezTo>
                  <a:cubicBezTo>
                    <a:pt x="225" y="14"/>
                    <a:pt x="184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28"/>
            <p:cNvSpPr/>
            <p:nvPr/>
          </p:nvSpPr>
          <p:spPr>
            <a:xfrm>
              <a:off x="1102721" y="2034636"/>
              <a:ext cx="14282" cy="47637"/>
            </a:xfrm>
            <a:custGeom>
              <a:avLst/>
              <a:gdLst/>
              <a:ahLst/>
              <a:cxnLst/>
              <a:rect l="l" t="t" r="r" b="b"/>
              <a:pathLst>
                <a:path w="447" h="1491" extrusionOk="0">
                  <a:moveTo>
                    <a:pt x="170" y="1"/>
                  </a:moveTo>
                  <a:cubicBezTo>
                    <a:pt x="140" y="1"/>
                    <a:pt x="113" y="18"/>
                    <a:pt x="102" y="63"/>
                  </a:cubicBezTo>
                  <a:cubicBezTo>
                    <a:pt x="38" y="327"/>
                    <a:pt x="55" y="610"/>
                    <a:pt x="48" y="880"/>
                  </a:cubicBezTo>
                  <a:cubicBezTo>
                    <a:pt x="44" y="1117"/>
                    <a:pt x="1" y="1289"/>
                    <a:pt x="177" y="1462"/>
                  </a:cubicBezTo>
                  <a:cubicBezTo>
                    <a:pt x="192" y="1478"/>
                    <a:pt x="209" y="1490"/>
                    <a:pt x="229" y="1490"/>
                  </a:cubicBezTo>
                  <a:cubicBezTo>
                    <a:pt x="239" y="1490"/>
                    <a:pt x="250" y="1487"/>
                    <a:pt x="261" y="1479"/>
                  </a:cubicBezTo>
                  <a:cubicBezTo>
                    <a:pt x="447" y="1350"/>
                    <a:pt x="383" y="1147"/>
                    <a:pt x="379" y="938"/>
                  </a:cubicBezTo>
                  <a:cubicBezTo>
                    <a:pt x="372" y="671"/>
                    <a:pt x="386" y="387"/>
                    <a:pt x="325" y="127"/>
                  </a:cubicBezTo>
                  <a:cubicBezTo>
                    <a:pt x="312" y="71"/>
                    <a:pt x="232" y="1"/>
                    <a:pt x="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28"/>
            <p:cNvSpPr/>
            <p:nvPr/>
          </p:nvSpPr>
          <p:spPr>
            <a:xfrm>
              <a:off x="950896" y="2001408"/>
              <a:ext cx="62271" cy="34059"/>
            </a:xfrm>
            <a:custGeom>
              <a:avLst/>
              <a:gdLst/>
              <a:ahLst/>
              <a:cxnLst/>
              <a:rect l="l" t="t" r="r" b="b"/>
              <a:pathLst>
                <a:path w="1949" h="1066" extrusionOk="0">
                  <a:moveTo>
                    <a:pt x="1663" y="1"/>
                  </a:moveTo>
                  <a:cubicBezTo>
                    <a:pt x="1399" y="1"/>
                    <a:pt x="1135" y="172"/>
                    <a:pt x="914" y="302"/>
                  </a:cubicBezTo>
                  <a:cubicBezTo>
                    <a:pt x="650" y="454"/>
                    <a:pt x="390" y="620"/>
                    <a:pt x="140" y="799"/>
                  </a:cubicBezTo>
                  <a:cubicBezTo>
                    <a:pt x="0" y="895"/>
                    <a:pt x="172" y="1066"/>
                    <a:pt x="318" y="1066"/>
                  </a:cubicBezTo>
                  <a:cubicBezTo>
                    <a:pt x="346" y="1066"/>
                    <a:pt x="373" y="1059"/>
                    <a:pt x="397" y="1045"/>
                  </a:cubicBezTo>
                  <a:cubicBezTo>
                    <a:pt x="846" y="775"/>
                    <a:pt x="1272" y="386"/>
                    <a:pt x="1792" y="258"/>
                  </a:cubicBezTo>
                  <a:cubicBezTo>
                    <a:pt x="1948" y="217"/>
                    <a:pt x="1772" y="1"/>
                    <a:pt x="1671" y="1"/>
                  </a:cubicBezTo>
                  <a:cubicBezTo>
                    <a:pt x="1668" y="1"/>
                    <a:pt x="166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28"/>
            <p:cNvSpPr/>
            <p:nvPr/>
          </p:nvSpPr>
          <p:spPr>
            <a:xfrm>
              <a:off x="923483" y="1883030"/>
              <a:ext cx="68724" cy="14026"/>
            </a:xfrm>
            <a:custGeom>
              <a:avLst/>
              <a:gdLst/>
              <a:ahLst/>
              <a:cxnLst/>
              <a:rect l="l" t="t" r="r" b="b"/>
              <a:pathLst>
                <a:path w="2151" h="439" extrusionOk="0">
                  <a:moveTo>
                    <a:pt x="1755" y="1"/>
                  </a:moveTo>
                  <a:cubicBezTo>
                    <a:pt x="1237" y="1"/>
                    <a:pt x="718" y="108"/>
                    <a:pt x="200" y="124"/>
                  </a:cubicBezTo>
                  <a:cubicBezTo>
                    <a:pt x="1" y="128"/>
                    <a:pt x="99" y="398"/>
                    <a:pt x="247" y="415"/>
                  </a:cubicBezTo>
                  <a:cubicBezTo>
                    <a:pt x="376" y="432"/>
                    <a:pt x="505" y="439"/>
                    <a:pt x="635" y="439"/>
                  </a:cubicBezTo>
                  <a:cubicBezTo>
                    <a:pt x="1060" y="439"/>
                    <a:pt x="1491" y="365"/>
                    <a:pt x="1910" y="347"/>
                  </a:cubicBezTo>
                  <a:cubicBezTo>
                    <a:pt x="2150" y="334"/>
                    <a:pt x="2069" y="6"/>
                    <a:pt x="1863" y="3"/>
                  </a:cubicBezTo>
                  <a:cubicBezTo>
                    <a:pt x="1827" y="2"/>
                    <a:pt x="1791" y="1"/>
                    <a:pt x="1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28"/>
            <p:cNvSpPr/>
            <p:nvPr/>
          </p:nvSpPr>
          <p:spPr>
            <a:xfrm>
              <a:off x="918850" y="1768104"/>
              <a:ext cx="74507" cy="19170"/>
            </a:xfrm>
            <a:custGeom>
              <a:avLst/>
              <a:gdLst/>
              <a:ahLst/>
              <a:cxnLst/>
              <a:rect l="l" t="t" r="r" b="b"/>
              <a:pathLst>
                <a:path w="2332" h="600" extrusionOk="0">
                  <a:moveTo>
                    <a:pt x="475" y="1"/>
                  </a:moveTo>
                  <a:cubicBezTo>
                    <a:pt x="362" y="1"/>
                    <a:pt x="249" y="9"/>
                    <a:pt x="136" y="28"/>
                  </a:cubicBezTo>
                  <a:cubicBezTo>
                    <a:pt x="1" y="51"/>
                    <a:pt x="126" y="267"/>
                    <a:pt x="224" y="271"/>
                  </a:cubicBezTo>
                  <a:cubicBezTo>
                    <a:pt x="866" y="301"/>
                    <a:pt x="1454" y="480"/>
                    <a:pt x="2083" y="596"/>
                  </a:cubicBezTo>
                  <a:cubicBezTo>
                    <a:pt x="2098" y="598"/>
                    <a:pt x="2113" y="600"/>
                    <a:pt x="2127" y="600"/>
                  </a:cubicBezTo>
                  <a:cubicBezTo>
                    <a:pt x="2327" y="600"/>
                    <a:pt x="2332" y="325"/>
                    <a:pt x="2123" y="287"/>
                  </a:cubicBezTo>
                  <a:cubicBezTo>
                    <a:pt x="1587" y="198"/>
                    <a:pt x="1030" y="1"/>
                    <a:pt x="4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28"/>
            <p:cNvSpPr/>
            <p:nvPr/>
          </p:nvSpPr>
          <p:spPr>
            <a:xfrm>
              <a:off x="1011505" y="1660877"/>
              <a:ext cx="34921" cy="38691"/>
            </a:xfrm>
            <a:custGeom>
              <a:avLst/>
              <a:gdLst/>
              <a:ahLst/>
              <a:cxnLst/>
              <a:rect l="l" t="t" r="r" b="b"/>
              <a:pathLst>
                <a:path w="1093" h="1211" extrusionOk="0">
                  <a:moveTo>
                    <a:pt x="137" y="1"/>
                  </a:moveTo>
                  <a:cubicBezTo>
                    <a:pt x="131" y="1"/>
                    <a:pt x="125" y="2"/>
                    <a:pt x="118" y="4"/>
                  </a:cubicBezTo>
                  <a:cubicBezTo>
                    <a:pt x="98" y="11"/>
                    <a:pt x="78" y="18"/>
                    <a:pt x="58" y="25"/>
                  </a:cubicBezTo>
                  <a:cubicBezTo>
                    <a:pt x="17" y="42"/>
                    <a:pt x="0" y="99"/>
                    <a:pt x="11" y="136"/>
                  </a:cubicBezTo>
                  <a:cubicBezTo>
                    <a:pt x="108" y="531"/>
                    <a:pt x="470" y="772"/>
                    <a:pt x="672" y="1106"/>
                  </a:cubicBezTo>
                  <a:cubicBezTo>
                    <a:pt x="714" y="1177"/>
                    <a:pt x="803" y="1210"/>
                    <a:pt x="882" y="1210"/>
                  </a:cubicBezTo>
                  <a:cubicBezTo>
                    <a:pt x="996" y="1210"/>
                    <a:pt x="1093" y="1143"/>
                    <a:pt x="1017" y="1025"/>
                  </a:cubicBezTo>
                  <a:cubicBezTo>
                    <a:pt x="882" y="812"/>
                    <a:pt x="706" y="639"/>
                    <a:pt x="538" y="457"/>
                  </a:cubicBezTo>
                  <a:cubicBezTo>
                    <a:pt x="460" y="372"/>
                    <a:pt x="379" y="288"/>
                    <a:pt x="315" y="193"/>
                  </a:cubicBezTo>
                  <a:cubicBezTo>
                    <a:pt x="286" y="153"/>
                    <a:pt x="210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16" name="Google Shape;1016;p28"/>
          <p:cNvSpPr/>
          <p:nvPr/>
        </p:nvSpPr>
        <p:spPr>
          <a:xfrm rot="4884482">
            <a:off x="1482574" y="322344"/>
            <a:ext cx="308207" cy="434310"/>
          </a:xfrm>
          <a:custGeom>
            <a:avLst/>
            <a:gdLst/>
            <a:ahLst/>
            <a:cxnLst/>
            <a:rect l="l" t="t" r="r" b="b"/>
            <a:pathLst>
              <a:path w="12328" h="17372" extrusionOk="0">
                <a:moveTo>
                  <a:pt x="5742" y="2940"/>
                </a:moveTo>
                <a:cubicBezTo>
                  <a:pt x="5997" y="2940"/>
                  <a:pt x="6250" y="3004"/>
                  <a:pt x="6482" y="3157"/>
                </a:cubicBezTo>
                <a:cubicBezTo>
                  <a:pt x="7063" y="3539"/>
                  <a:pt x="6932" y="4471"/>
                  <a:pt x="6556" y="4913"/>
                </a:cubicBezTo>
                <a:cubicBezTo>
                  <a:pt x="6232" y="5292"/>
                  <a:pt x="5799" y="5397"/>
                  <a:pt x="5316" y="5451"/>
                </a:cubicBezTo>
                <a:cubicBezTo>
                  <a:pt x="5120" y="5472"/>
                  <a:pt x="4910" y="5484"/>
                  <a:pt x="4692" y="5484"/>
                </a:cubicBezTo>
                <a:cubicBezTo>
                  <a:pt x="4217" y="5484"/>
                  <a:pt x="3707" y="5429"/>
                  <a:pt x="3224" y="5299"/>
                </a:cubicBezTo>
                <a:cubicBezTo>
                  <a:pt x="3410" y="4718"/>
                  <a:pt x="3711" y="4170"/>
                  <a:pt x="4087" y="3758"/>
                </a:cubicBezTo>
                <a:cubicBezTo>
                  <a:pt x="4479" y="3324"/>
                  <a:pt x="5119" y="2940"/>
                  <a:pt x="5742" y="2940"/>
                </a:cubicBezTo>
                <a:close/>
                <a:moveTo>
                  <a:pt x="7664" y="7412"/>
                </a:moveTo>
                <a:cubicBezTo>
                  <a:pt x="7913" y="7412"/>
                  <a:pt x="8149" y="7469"/>
                  <a:pt x="8340" y="7610"/>
                </a:cubicBezTo>
                <a:cubicBezTo>
                  <a:pt x="9486" y="8445"/>
                  <a:pt x="7435" y="9196"/>
                  <a:pt x="6908" y="9303"/>
                </a:cubicBezTo>
                <a:cubicBezTo>
                  <a:pt x="6667" y="9353"/>
                  <a:pt x="6420" y="9378"/>
                  <a:pt x="6173" y="9378"/>
                </a:cubicBezTo>
                <a:cubicBezTo>
                  <a:pt x="5802" y="9378"/>
                  <a:pt x="5432" y="9323"/>
                  <a:pt x="5083" y="9216"/>
                </a:cubicBezTo>
                <a:cubicBezTo>
                  <a:pt x="5330" y="8722"/>
                  <a:pt x="5681" y="8290"/>
                  <a:pt x="6114" y="7969"/>
                </a:cubicBezTo>
                <a:cubicBezTo>
                  <a:pt x="6481" y="7698"/>
                  <a:pt x="7107" y="7412"/>
                  <a:pt x="7664" y="7412"/>
                </a:cubicBezTo>
                <a:close/>
                <a:moveTo>
                  <a:pt x="9856" y="12545"/>
                </a:moveTo>
                <a:cubicBezTo>
                  <a:pt x="10328" y="12545"/>
                  <a:pt x="10821" y="12857"/>
                  <a:pt x="10639" y="13385"/>
                </a:cubicBezTo>
                <a:cubicBezTo>
                  <a:pt x="10384" y="14119"/>
                  <a:pt x="9300" y="14413"/>
                  <a:pt x="8598" y="14413"/>
                </a:cubicBezTo>
                <a:cubicBezTo>
                  <a:pt x="8582" y="14413"/>
                  <a:pt x="8566" y="14413"/>
                  <a:pt x="8550" y="14413"/>
                </a:cubicBezTo>
                <a:cubicBezTo>
                  <a:pt x="8527" y="14410"/>
                  <a:pt x="8503" y="14406"/>
                  <a:pt x="8479" y="14406"/>
                </a:cubicBezTo>
                <a:cubicBezTo>
                  <a:pt x="8510" y="14098"/>
                  <a:pt x="8588" y="13798"/>
                  <a:pt x="8713" y="13524"/>
                </a:cubicBezTo>
                <a:cubicBezTo>
                  <a:pt x="8872" y="13183"/>
                  <a:pt x="9098" y="12825"/>
                  <a:pt x="9435" y="12642"/>
                </a:cubicBezTo>
                <a:cubicBezTo>
                  <a:pt x="9558" y="12576"/>
                  <a:pt x="9706" y="12545"/>
                  <a:pt x="9856" y="12545"/>
                </a:cubicBezTo>
                <a:close/>
                <a:moveTo>
                  <a:pt x="3125" y="0"/>
                </a:moveTo>
                <a:cubicBezTo>
                  <a:pt x="3124" y="0"/>
                  <a:pt x="3122" y="0"/>
                  <a:pt x="3120" y="0"/>
                </a:cubicBezTo>
                <a:cubicBezTo>
                  <a:pt x="1109" y="44"/>
                  <a:pt x="1" y="3068"/>
                  <a:pt x="1214" y="4542"/>
                </a:cubicBezTo>
                <a:cubicBezTo>
                  <a:pt x="1548" y="4947"/>
                  <a:pt x="2065" y="5286"/>
                  <a:pt x="2663" y="5529"/>
                </a:cubicBezTo>
                <a:cubicBezTo>
                  <a:pt x="2460" y="6465"/>
                  <a:pt x="2562" y="7452"/>
                  <a:pt x="3048" y="8205"/>
                </a:cubicBezTo>
                <a:cubicBezTo>
                  <a:pt x="3410" y="8763"/>
                  <a:pt x="3931" y="9171"/>
                  <a:pt x="4522" y="9435"/>
                </a:cubicBezTo>
                <a:cubicBezTo>
                  <a:pt x="4174" y="10388"/>
                  <a:pt x="4181" y="11466"/>
                  <a:pt x="4667" y="12362"/>
                </a:cubicBezTo>
                <a:cubicBezTo>
                  <a:pt x="5313" y="13541"/>
                  <a:pt x="6648" y="14484"/>
                  <a:pt x="8033" y="14711"/>
                </a:cubicBezTo>
                <a:cubicBezTo>
                  <a:pt x="8044" y="15308"/>
                  <a:pt x="8219" y="15900"/>
                  <a:pt x="8571" y="16366"/>
                </a:cubicBezTo>
                <a:cubicBezTo>
                  <a:pt x="9169" y="17154"/>
                  <a:pt x="9912" y="17371"/>
                  <a:pt x="10723" y="17371"/>
                </a:cubicBezTo>
                <a:cubicBezTo>
                  <a:pt x="11171" y="17371"/>
                  <a:pt x="11641" y="17305"/>
                  <a:pt x="12119" y="17231"/>
                </a:cubicBezTo>
                <a:cubicBezTo>
                  <a:pt x="12327" y="17198"/>
                  <a:pt x="12212" y="16933"/>
                  <a:pt x="12048" y="16933"/>
                </a:cubicBezTo>
                <a:cubicBezTo>
                  <a:pt x="12042" y="16933"/>
                  <a:pt x="12037" y="16933"/>
                  <a:pt x="12031" y="16934"/>
                </a:cubicBezTo>
                <a:cubicBezTo>
                  <a:pt x="11605" y="16980"/>
                  <a:pt x="11179" y="17044"/>
                  <a:pt x="10767" y="17044"/>
                </a:cubicBezTo>
                <a:cubicBezTo>
                  <a:pt x="10208" y="17044"/>
                  <a:pt x="9673" y="16926"/>
                  <a:pt x="9192" y="16484"/>
                </a:cubicBezTo>
                <a:cubicBezTo>
                  <a:pt x="8709" y="16038"/>
                  <a:pt x="8479" y="15403"/>
                  <a:pt x="8466" y="14758"/>
                </a:cubicBezTo>
                <a:lnTo>
                  <a:pt x="8466" y="14758"/>
                </a:lnTo>
                <a:cubicBezTo>
                  <a:pt x="8530" y="14761"/>
                  <a:pt x="8594" y="14763"/>
                  <a:pt x="8657" y="14763"/>
                </a:cubicBezTo>
                <a:cubicBezTo>
                  <a:pt x="9096" y="14763"/>
                  <a:pt x="9533" y="14681"/>
                  <a:pt x="9946" y="14508"/>
                </a:cubicBezTo>
                <a:cubicBezTo>
                  <a:pt x="10709" y="14179"/>
                  <a:pt x="11609" y="13193"/>
                  <a:pt x="10798" y="12389"/>
                </a:cubicBezTo>
                <a:cubicBezTo>
                  <a:pt x="10587" y="12181"/>
                  <a:pt x="10329" y="12096"/>
                  <a:pt x="10062" y="12096"/>
                </a:cubicBezTo>
                <a:cubicBezTo>
                  <a:pt x="9560" y="12096"/>
                  <a:pt x="9024" y="12395"/>
                  <a:pt x="8709" y="12744"/>
                </a:cubicBezTo>
                <a:cubicBezTo>
                  <a:pt x="8317" y="13179"/>
                  <a:pt x="8101" y="13761"/>
                  <a:pt x="8044" y="14359"/>
                </a:cubicBezTo>
                <a:cubicBezTo>
                  <a:pt x="6682" y="14115"/>
                  <a:pt x="5276" y="13068"/>
                  <a:pt x="4843" y="11787"/>
                </a:cubicBezTo>
                <a:cubicBezTo>
                  <a:pt x="4606" y="11077"/>
                  <a:pt x="4661" y="10297"/>
                  <a:pt x="4924" y="9587"/>
                </a:cubicBezTo>
                <a:cubicBezTo>
                  <a:pt x="5343" y="9722"/>
                  <a:pt x="5787" y="9790"/>
                  <a:pt x="6230" y="9790"/>
                </a:cubicBezTo>
                <a:cubicBezTo>
                  <a:pt x="6986" y="9790"/>
                  <a:pt x="7742" y="9592"/>
                  <a:pt x="8368" y="9192"/>
                </a:cubicBezTo>
                <a:cubicBezTo>
                  <a:pt x="8925" y="8837"/>
                  <a:pt x="9422" y="8093"/>
                  <a:pt x="8864" y="7516"/>
                </a:cubicBezTo>
                <a:cubicBezTo>
                  <a:pt x="8554" y="7194"/>
                  <a:pt x="8083" y="7074"/>
                  <a:pt x="7614" y="7074"/>
                </a:cubicBezTo>
                <a:cubicBezTo>
                  <a:pt x="7291" y="7074"/>
                  <a:pt x="6968" y="7132"/>
                  <a:pt x="6702" y="7218"/>
                </a:cubicBezTo>
                <a:cubicBezTo>
                  <a:pt x="5793" y="7516"/>
                  <a:pt x="5090" y="8215"/>
                  <a:pt x="4681" y="9060"/>
                </a:cubicBezTo>
                <a:cubicBezTo>
                  <a:pt x="3968" y="8736"/>
                  <a:pt x="3387" y="8162"/>
                  <a:pt x="3140" y="7343"/>
                </a:cubicBezTo>
                <a:cubicBezTo>
                  <a:pt x="2984" y="6827"/>
                  <a:pt x="2998" y="6252"/>
                  <a:pt x="3120" y="5688"/>
                </a:cubicBezTo>
                <a:lnTo>
                  <a:pt x="3120" y="5688"/>
                </a:lnTo>
                <a:cubicBezTo>
                  <a:pt x="3656" y="5854"/>
                  <a:pt x="4232" y="5945"/>
                  <a:pt x="4783" y="5945"/>
                </a:cubicBezTo>
                <a:cubicBezTo>
                  <a:pt x="5500" y="5945"/>
                  <a:pt x="6175" y="5790"/>
                  <a:pt x="6668" y="5441"/>
                </a:cubicBezTo>
                <a:cubicBezTo>
                  <a:pt x="7334" y="4971"/>
                  <a:pt x="7563" y="3960"/>
                  <a:pt x="7117" y="3258"/>
                </a:cubicBezTo>
                <a:cubicBezTo>
                  <a:pt x="6806" y="2773"/>
                  <a:pt x="6259" y="2575"/>
                  <a:pt x="5699" y="2575"/>
                </a:cubicBezTo>
                <a:cubicBezTo>
                  <a:pt x="5335" y="2575"/>
                  <a:pt x="4966" y="2659"/>
                  <a:pt x="4654" y="2801"/>
                </a:cubicBezTo>
                <a:cubicBezTo>
                  <a:pt x="3745" y="3218"/>
                  <a:pt x="3076" y="4130"/>
                  <a:pt x="2761" y="5150"/>
                </a:cubicBezTo>
                <a:cubicBezTo>
                  <a:pt x="2170" y="4917"/>
                  <a:pt x="1660" y="4548"/>
                  <a:pt x="1370" y="4005"/>
                </a:cubicBezTo>
                <a:cubicBezTo>
                  <a:pt x="704" y="2758"/>
                  <a:pt x="1674" y="376"/>
                  <a:pt x="3207" y="295"/>
                </a:cubicBezTo>
                <a:cubicBezTo>
                  <a:pt x="3422" y="284"/>
                  <a:pt x="3291" y="0"/>
                  <a:pt x="3125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7" name="Google Shape;1017;p28"/>
          <p:cNvSpPr/>
          <p:nvPr/>
        </p:nvSpPr>
        <p:spPr>
          <a:xfrm>
            <a:off x="579560" y="3387410"/>
            <a:ext cx="267320" cy="241825"/>
          </a:xfrm>
          <a:custGeom>
            <a:avLst/>
            <a:gdLst/>
            <a:ahLst/>
            <a:cxnLst/>
            <a:rect l="l" t="t" r="r" b="b"/>
            <a:pathLst>
              <a:path w="6134" h="5549" extrusionOk="0">
                <a:moveTo>
                  <a:pt x="4706" y="0"/>
                </a:moveTo>
                <a:cubicBezTo>
                  <a:pt x="4450" y="0"/>
                  <a:pt x="4175" y="126"/>
                  <a:pt x="3954" y="286"/>
                </a:cubicBezTo>
                <a:cubicBezTo>
                  <a:pt x="3480" y="625"/>
                  <a:pt x="3307" y="1238"/>
                  <a:pt x="3222" y="1799"/>
                </a:cubicBezTo>
                <a:lnTo>
                  <a:pt x="3222" y="1799"/>
                </a:lnTo>
                <a:cubicBezTo>
                  <a:pt x="3245" y="1594"/>
                  <a:pt x="2891" y="952"/>
                  <a:pt x="2798" y="765"/>
                </a:cubicBezTo>
                <a:cubicBezTo>
                  <a:pt x="2660" y="485"/>
                  <a:pt x="2454" y="296"/>
                  <a:pt x="2159" y="150"/>
                </a:cubicBezTo>
                <a:cubicBezTo>
                  <a:pt x="1994" y="67"/>
                  <a:pt x="1803" y="12"/>
                  <a:pt x="1619" y="12"/>
                </a:cubicBezTo>
                <a:cubicBezTo>
                  <a:pt x="1468" y="12"/>
                  <a:pt x="1323" y="49"/>
                  <a:pt x="1200" y="137"/>
                </a:cubicBezTo>
                <a:cubicBezTo>
                  <a:pt x="970" y="303"/>
                  <a:pt x="885" y="610"/>
                  <a:pt x="899" y="894"/>
                </a:cubicBezTo>
                <a:cubicBezTo>
                  <a:pt x="929" y="1495"/>
                  <a:pt x="1386" y="2050"/>
                  <a:pt x="1970" y="2195"/>
                </a:cubicBezTo>
                <a:cubicBezTo>
                  <a:pt x="1362" y="2215"/>
                  <a:pt x="787" y="2330"/>
                  <a:pt x="321" y="2722"/>
                </a:cubicBezTo>
                <a:cubicBezTo>
                  <a:pt x="227" y="2803"/>
                  <a:pt x="88" y="2986"/>
                  <a:pt x="61" y="3117"/>
                </a:cubicBezTo>
                <a:cubicBezTo>
                  <a:pt x="0" y="3385"/>
                  <a:pt x="61" y="3678"/>
                  <a:pt x="274" y="3854"/>
                </a:cubicBezTo>
                <a:cubicBezTo>
                  <a:pt x="487" y="4026"/>
                  <a:pt x="774" y="4084"/>
                  <a:pt x="1047" y="4090"/>
                </a:cubicBezTo>
                <a:cubicBezTo>
                  <a:pt x="1069" y="4091"/>
                  <a:pt x="1090" y="4091"/>
                  <a:pt x="1111" y="4091"/>
                </a:cubicBezTo>
                <a:cubicBezTo>
                  <a:pt x="1347" y="4091"/>
                  <a:pt x="1582" y="4054"/>
                  <a:pt x="1808" y="3986"/>
                </a:cubicBezTo>
                <a:cubicBezTo>
                  <a:pt x="2044" y="3915"/>
                  <a:pt x="2247" y="3763"/>
                  <a:pt x="2470" y="3689"/>
                </a:cubicBezTo>
                <a:lnTo>
                  <a:pt x="2470" y="3689"/>
                </a:lnTo>
                <a:cubicBezTo>
                  <a:pt x="2359" y="3982"/>
                  <a:pt x="2267" y="4263"/>
                  <a:pt x="2257" y="4581"/>
                </a:cubicBezTo>
                <a:cubicBezTo>
                  <a:pt x="2251" y="4851"/>
                  <a:pt x="2339" y="5138"/>
                  <a:pt x="2545" y="5324"/>
                </a:cubicBezTo>
                <a:cubicBezTo>
                  <a:pt x="2713" y="5474"/>
                  <a:pt x="2935" y="5548"/>
                  <a:pt x="3156" y="5548"/>
                </a:cubicBezTo>
                <a:cubicBezTo>
                  <a:pt x="3259" y="5548"/>
                  <a:pt x="3362" y="5532"/>
                  <a:pt x="3460" y="5500"/>
                </a:cubicBezTo>
                <a:cubicBezTo>
                  <a:pt x="3562" y="5466"/>
                  <a:pt x="3663" y="5416"/>
                  <a:pt x="3747" y="5351"/>
                </a:cubicBezTo>
                <a:cubicBezTo>
                  <a:pt x="3950" y="5193"/>
                  <a:pt x="4068" y="4939"/>
                  <a:pt x="4099" y="4686"/>
                </a:cubicBezTo>
                <a:cubicBezTo>
                  <a:pt x="4126" y="4469"/>
                  <a:pt x="4092" y="4253"/>
                  <a:pt x="4031" y="4047"/>
                </a:cubicBezTo>
                <a:cubicBezTo>
                  <a:pt x="3974" y="3861"/>
                  <a:pt x="3923" y="3685"/>
                  <a:pt x="3822" y="3510"/>
                </a:cubicBezTo>
                <a:lnTo>
                  <a:pt x="3822" y="3510"/>
                </a:lnTo>
                <a:cubicBezTo>
                  <a:pt x="4221" y="3763"/>
                  <a:pt x="4508" y="4104"/>
                  <a:pt x="5008" y="4141"/>
                </a:cubicBezTo>
                <a:cubicBezTo>
                  <a:pt x="5038" y="4144"/>
                  <a:pt x="5068" y="4145"/>
                  <a:pt x="5098" y="4145"/>
                </a:cubicBezTo>
                <a:cubicBezTo>
                  <a:pt x="5465" y="4145"/>
                  <a:pt x="5814" y="3974"/>
                  <a:pt x="5961" y="3617"/>
                </a:cubicBezTo>
                <a:cubicBezTo>
                  <a:pt x="6133" y="3202"/>
                  <a:pt x="5931" y="2671"/>
                  <a:pt x="5525" y="2479"/>
                </a:cubicBezTo>
                <a:cubicBezTo>
                  <a:pt x="5383" y="2415"/>
                  <a:pt x="5227" y="2384"/>
                  <a:pt x="5073" y="2357"/>
                </a:cubicBezTo>
                <a:cubicBezTo>
                  <a:pt x="4903" y="2326"/>
                  <a:pt x="4731" y="2296"/>
                  <a:pt x="4562" y="2266"/>
                </a:cubicBezTo>
                <a:cubicBezTo>
                  <a:pt x="5029" y="1995"/>
                  <a:pt x="5349" y="1492"/>
                  <a:pt x="5400" y="955"/>
                </a:cubicBezTo>
                <a:cubicBezTo>
                  <a:pt x="5417" y="755"/>
                  <a:pt x="5397" y="546"/>
                  <a:pt x="5299" y="370"/>
                </a:cubicBezTo>
                <a:cubicBezTo>
                  <a:pt x="5152" y="101"/>
                  <a:pt x="4936" y="0"/>
                  <a:pt x="470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8" name="Google Shape;1018;p28"/>
          <p:cNvSpPr/>
          <p:nvPr/>
        </p:nvSpPr>
        <p:spPr>
          <a:xfrm rot="10800000">
            <a:off x="8665675" y="3393663"/>
            <a:ext cx="478330" cy="735822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19" name="Google Shape;1019;p28"/>
          <p:cNvGrpSpPr/>
          <p:nvPr/>
        </p:nvGrpSpPr>
        <p:grpSpPr>
          <a:xfrm>
            <a:off x="835688" y="2346230"/>
            <a:ext cx="468336" cy="446495"/>
            <a:chOff x="984375" y="2346230"/>
            <a:chExt cx="468336" cy="446495"/>
          </a:xfrm>
        </p:grpSpPr>
        <p:sp>
          <p:nvSpPr>
            <p:cNvPr id="1020" name="Google Shape;1020;p28"/>
            <p:cNvSpPr/>
            <p:nvPr/>
          </p:nvSpPr>
          <p:spPr>
            <a:xfrm>
              <a:off x="1139896" y="2346230"/>
              <a:ext cx="312816" cy="368096"/>
            </a:xfrm>
            <a:custGeom>
              <a:avLst/>
              <a:gdLst/>
              <a:ahLst/>
              <a:cxnLst/>
              <a:rect l="l" t="t" r="r" b="b"/>
              <a:pathLst>
                <a:path w="8024" h="9442" extrusionOk="0">
                  <a:moveTo>
                    <a:pt x="2655" y="2271"/>
                  </a:moveTo>
                  <a:cubicBezTo>
                    <a:pt x="3185" y="2271"/>
                    <a:pt x="3508" y="3208"/>
                    <a:pt x="3086" y="3691"/>
                  </a:cubicBezTo>
                  <a:cubicBezTo>
                    <a:pt x="2907" y="3895"/>
                    <a:pt x="2638" y="4014"/>
                    <a:pt x="2369" y="4014"/>
                  </a:cubicBezTo>
                  <a:cubicBezTo>
                    <a:pt x="2348" y="4014"/>
                    <a:pt x="2327" y="4013"/>
                    <a:pt x="2306" y="4012"/>
                  </a:cubicBezTo>
                  <a:cubicBezTo>
                    <a:pt x="2204" y="4005"/>
                    <a:pt x="2100" y="3978"/>
                    <a:pt x="2022" y="3914"/>
                  </a:cubicBezTo>
                  <a:cubicBezTo>
                    <a:pt x="1829" y="3765"/>
                    <a:pt x="1846" y="3474"/>
                    <a:pt x="1886" y="3238"/>
                  </a:cubicBezTo>
                  <a:cubicBezTo>
                    <a:pt x="1937" y="2964"/>
                    <a:pt x="2008" y="2677"/>
                    <a:pt x="2211" y="2484"/>
                  </a:cubicBezTo>
                  <a:cubicBezTo>
                    <a:pt x="2367" y="2334"/>
                    <a:pt x="2518" y="2271"/>
                    <a:pt x="2655" y="2271"/>
                  </a:cubicBezTo>
                  <a:close/>
                  <a:moveTo>
                    <a:pt x="4035" y="6913"/>
                  </a:moveTo>
                  <a:cubicBezTo>
                    <a:pt x="4604" y="6913"/>
                    <a:pt x="5210" y="7741"/>
                    <a:pt x="4695" y="8114"/>
                  </a:cubicBezTo>
                  <a:cubicBezTo>
                    <a:pt x="4582" y="8199"/>
                    <a:pt x="4435" y="8219"/>
                    <a:pt x="4293" y="8219"/>
                  </a:cubicBezTo>
                  <a:cubicBezTo>
                    <a:pt x="4281" y="8219"/>
                    <a:pt x="4270" y="8219"/>
                    <a:pt x="4259" y="8219"/>
                  </a:cubicBezTo>
                  <a:cubicBezTo>
                    <a:pt x="3951" y="8216"/>
                    <a:pt x="3606" y="8117"/>
                    <a:pt x="3468" y="7844"/>
                  </a:cubicBezTo>
                  <a:cubicBezTo>
                    <a:pt x="3390" y="7688"/>
                    <a:pt x="3397" y="7492"/>
                    <a:pt x="3471" y="7334"/>
                  </a:cubicBezTo>
                  <a:cubicBezTo>
                    <a:pt x="3613" y="7031"/>
                    <a:pt x="3821" y="6913"/>
                    <a:pt x="4035" y="6913"/>
                  </a:cubicBezTo>
                  <a:close/>
                  <a:moveTo>
                    <a:pt x="3373" y="0"/>
                  </a:moveTo>
                  <a:cubicBezTo>
                    <a:pt x="3358" y="0"/>
                    <a:pt x="3342" y="0"/>
                    <a:pt x="3326" y="1"/>
                  </a:cubicBezTo>
                  <a:cubicBezTo>
                    <a:pt x="1" y="38"/>
                    <a:pt x="18" y="4752"/>
                    <a:pt x="72" y="5918"/>
                  </a:cubicBezTo>
                  <a:cubicBezTo>
                    <a:pt x="498" y="6306"/>
                    <a:pt x="869" y="6773"/>
                    <a:pt x="1147" y="7161"/>
                  </a:cubicBezTo>
                  <a:cubicBezTo>
                    <a:pt x="1542" y="7715"/>
                    <a:pt x="1859" y="8354"/>
                    <a:pt x="2025" y="9017"/>
                  </a:cubicBezTo>
                  <a:cubicBezTo>
                    <a:pt x="2837" y="9279"/>
                    <a:pt x="3763" y="9442"/>
                    <a:pt x="4614" y="9442"/>
                  </a:cubicBezTo>
                  <a:cubicBezTo>
                    <a:pt x="5883" y="9442"/>
                    <a:pt x="6985" y="9079"/>
                    <a:pt x="7297" y="8138"/>
                  </a:cubicBezTo>
                  <a:cubicBezTo>
                    <a:pt x="8023" y="5948"/>
                    <a:pt x="4647" y="5154"/>
                    <a:pt x="4647" y="5154"/>
                  </a:cubicBezTo>
                  <a:cubicBezTo>
                    <a:pt x="4647" y="5154"/>
                    <a:pt x="7097" y="0"/>
                    <a:pt x="33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28"/>
            <p:cNvSpPr/>
            <p:nvPr/>
          </p:nvSpPr>
          <p:spPr>
            <a:xfrm>
              <a:off x="1211160" y="2434726"/>
              <a:ext cx="65495" cy="68029"/>
            </a:xfrm>
            <a:custGeom>
              <a:avLst/>
              <a:gdLst/>
              <a:ahLst/>
              <a:cxnLst/>
              <a:rect l="l" t="t" r="r" b="b"/>
              <a:pathLst>
                <a:path w="1680" h="1745" extrusionOk="0">
                  <a:moveTo>
                    <a:pt x="827" y="1"/>
                  </a:moveTo>
                  <a:cubicBezTo>
                    <a:pt x="690" y="1"/>
                    <a:pt x="539" y="64"/>
                    <a:pt x="383" y="214"/>
                  </a:cubicBezTo>
                  <a:cubicBezTo>
                    <a:pt x="180" y="407"/>
                    <a:pt x="109" y="694"/>
                    <a:pt x="58" y="968"/>
                  </a:cubicBezTo>
                  <a:cubicBezTo>
                    <a:pt x="18" y="1204"/>
                    <a:pt x="1" y="1495"/>
                    <a:pt x="194" y="1644"/>
                  </a:cubicBezTo>
                  <a:cubicBezTo>
                    <a:pt x="272" y="1708"/>
                    <a:pt x="376" y="1735"/>
                    <a:pt x="478" y="1742"/>
                  </a:cubicBezTo>
                  <a:cubicBezTo>
                    <a:pt x="499" y="1743"/>
                    <a:pt x="520" y="1744"/>
                    <a:pt x="541" y="1744"/>
                  </a:cubicBezTo>
                  <a:cubicBezTo>
                    <a:pt x="810" y="1744"/>
                    <a:pt x="1079" y="1625"/>
                    <a:pt x="1258" y="1421"/>
                  </a:cubicBezTo>
                  <a:cubicBezTo>
                    <a:pt x="1680" y="938"/>
                    <a:pt x="1357" y="1"/>
                    <a:pt x="8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28"/>
            <p:cNvSpPr/>
            <p:nvPr/>
          </p:nvSpPr>
          <p:spPr>
            <a:xfrm>
              <a:off x="1272016" y="2615733"/>
              <a:ext cx="71031" cy="50953"/>
            </a:xfrm>
            <a:custGeom>
              <a:avLst/>
              <a:gdLst/>
              <a:ahLst/>
              <a:cxnLst/>
              <a:rect l="l" t="t" r="r" b="b"/>
              <a:pathLst>
                <a:path w="1822" h="1307" extrusionOk="0">
                  <a:moveTo>
                    <a:pt x="646" y="0"/>
                  </a:moveTo>
                  <a:cubicBezTo>
                    <a:pt x="432" y="0"/>
                    <a:pt x="224" y="118"/>
                    <a:pt x="82" y="421"/>
                  </a:cubicBezTo>
                  <a:cubicBezTo>
                    <a:pt x="8" y="579"/>
                    <a:pt x="1" y="775"/>
                    <a:pt x="79" y="931"/>
                  </a:cubicBezTo>
                  <a:cubicBezTo>
                    <a:pt x="217" y="1204"/>
                    <a:pt x="562" y="1303"/>
                    <a:pt x="870" y="1306"/>
                  </a:cubicBezTo>
                  <a:cubicBezTo>
                    <a:pt x="881" y="1306"/>
                    <a:pt x="892" y="1306"/>
                    <a:pt x="904" y="1306"/>
                  </a:cubicBezTo>
                  <a:cubicBezTo>
                    <a:pt x="1046" y="1306"/>
                    <a:pt x="1193" y="1286"/>
                    <a:pt x="1306" y="1201"/>
                  </a:cubicBezTo>
                  <a:cubicBezTo>
                    <a:pt x="1821" y="828"/>
                    <a:pt x="1215" y="0"/>
                    <a:pt x="6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28"/>
            <p:cNvSpPr/>
            <p:nvPr/>
          </p:nvSpPr>
          <p:spPr>
            <a:xfrm>
              <a:off x="984375" y="2470319"/>
              <a:ext cx="249543" cy="322406"/>
            </a:xfrm>
            <a:custGeom>
              <a:avLst/>
              <a:gdLst/>
              <a:ahLst/>
              <a:cxnLst/>
              <a:rect l="l" t="t" r="r" b="b"/>
              <a:pathLst>
                <a:path w="6401" h="8270" extrusionOk="0">
                  <a:moveTo>
                    <a:pt x="1000" y="0"/>
                  </a:moveTo>
                  <a:cubicBezTo>
                    <a:pt x="974" y="0"/>
                    <a:pt x="947" y="2"/>
                    <a:pt x="920" y="4"/>
                  </a:cubicBezTo>
                  <a:cubicBezTo>
                    <a:pt x="58" y="82"/>
                    <a:pt x="1" y="1457"/>
                    <a:pt x="789" y="1457"/>
                  </a:cubicBezTo>
                  <a:cubicBezTo>
                    <a:pt x="851" y="1457"/>
                    <a:pt x="918" y="1448"/>
                    <a:pt x="990" y="1430"/>
                  </a:cubicBezTo>
                  <a:cubicBezTo>
                    <a:pt x="1031" y="1420"/>
                    <a:pt x="1024" y="1319"/>
                    <a:pt x="981" y="1319"/>
                  </a:cubicBezTo>
                  <a:cubicBezTo>
                    <a:pt x="976" y="1319"/>
                    <a:pt x="971" y="1319"/>
                    <a:pt x="966" y="1319"/>
                  </a:cubicBezTo>
                  <a:cubicBezTo>
                    <a:pt x="97" y="1319"/>
                    <a:pt x="395" y="232"/>
                    <a:pt x="1059" y="232"/>
                  </a:cubicBezTo>
                  <a:cubicBezTo>
                    <a:pt x="1131" y="232"/>
                    <a:pt x="1208" y="245"/>
                    <a:pt x="1288" y="274"/>
                  </a:cubicBezTo>
                  <a:cubicBezTo>
                    <a:pt x="1687" y="420"/>
                    <a:pt x="1869" y="913"/>
                    <a:pt x="1954" y="1288"/>
                  </a:cubicBezTo>
                  <a:cubicBezTo>
                    <a:pt x="1998" y="1491"/>
                    <a:pt x="2021" y="1701"/>
                    <a:pt x="2011" y="1907"/>
                  </a:cubicBezTo>
                  <a:cubicBezTo>
                    <a:pt x="2011" y="1991"/>
                    <a:pt x="1994" y="2072"/>
                    <a:pt x="1987" y="2157"/>
                  </a:cubicBezTo>
                  <a:cubicBezTo>
                    <a:pt x="1842" y="2316"/>
                    <a:pt x="1792" y="2542"/>
                    <a:pt x="1910" y="2796"/>
                  </a:cubicBezTo>
                  <a:cubicBezTo>
                    <a:pt x="2129" y="3272"/>
                    <a:pt x="2545" y="3482"/>
                    <a:pt x="2934" y="3809"/>
                  </a:cubicBezTo>
                  <a:cubicBezTo>
                    <a:pt x="3309" y="4123"/>
                    <a:pt x="3643" y="4479"/>
                    <a:pt x="3958" y="4853"/>
                  </a:cubicBezTo>
                  <a:cubicBezTo>
                    <a:pt x="4749" y="5800"/>
                    <a:pt x="5762" y="7063"/>
                    <a:pt x="6131" y="8236"/>
                  </a:cubicBezTo>
                  <a:cubicBezTo>
                    <a:pt x="6138" y="8260"/>
                    <a:pt x="6149" y="8269"/>
                    <a:pt x="6160" y="8269"/>
                  </a:cubicBezTo>
                  <a:cubicBezTo>
                    <a:pt x="6192" y="8269"/>
                    <a:pt x="6229" y="8194"/>
                    <a:pt x="6229" y="8161"/>
                  </a:cubicBezTo>
                  <a:cubicBezTo>
                    <a:pt x="6188" y="7350"/>
                    <a:pt x="6401" y="6668"/>
                    <a:pt x="6201" y="5854"/>
                  </a:cubicBezTo>
                  <a:cubicBezTo>
                    <a:pt x="6201" y="5847"/>
                    <a:pt x="6198" y="5840"/>
                    <a:pt x="6198" y="5834"/>
                  </a:cubicBezTo>
                  <a:cubicBezTo>
                    <a:pt x="6032" y="5171"/>
                    <a:pt x="5715" y="4532"/>
                    <a:pt x="5320" y="3978"/>
                  </a:cubicBezTo>
                  <a:cubicBezTo>
                    <a:pt x="5042" y="3590"/>
                    <a:pt x="4671" y="3123"/>
                    <a:pt x="4245" y="2735"/>
                  </a:cubicBezTo>
                  <a:cubicBezTo>
                    <a:pt x="3751" y="2286"/>
                    <a:pt x="3183" y="1934"/>
                    <a:pt x="2595" y="1917"/>
                  </a:cubicBezTo>
                  <a:cubicBezTo>
                    <a:pt x="2587" y="1916"/>
                    <a:pt x="2579" y="1916"/>
                    <a:pt x="2571" y="1916"/>
                  </a:cubicBezTo>
                  <a:cubicBezTo>
                    <a:pt x="2462" y="1916"/>
                    <a:pt x="2359" y="1936"/>
                    <a:pt x="2264" y="1971"/>
                  </a:cubicBezTo>
                  <a:cubicBezTo>
                    <a:pt x="2268" y="1582"/>
                    <a:pt x="2116" y="1089"/>
                    <a:pt x="2032" y="879"/>
                  </a:cubicBezTo>
                  <a:cubicBezTo>
                    <a:pt x="1854" y="443"/>
                    <a:pt x="1504" y="0"/>
                    <a:pt x="10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4" name="Google Shape;1024;p28"/>
          <p:cNvSpPr/>
          <p:nvPr/>
        </p:nvSpPr>
        <p:spPr>
          <a:xfrm>
            <a:off x="1788828" y="4656375"/>
            <a:ext cx="1508696" cy="487128"/>
          </a:xfrm>
          <a:custGeom>
            <a:avLst/>
            <a:gdLst/>
            <a:ahLst/>
            <a:cxnLst/>
            <a:rect l="l" t="t" r="r" b="b"/>
            <a:pathLst>
              <a:path w="24204" h="7815" extrusionOk="0">
                <a:moveTo>
                  <a:pt x="16155" y="1"/>
                </a:moveTo>
                <a:cubicBezTo>
                  <a:pt x="14677" y="1"/>
                  <a:pt x="13024" y="802"/>
                  <a:pt x="12476" y="2554"/>
                </a:cubicBezTo>
                <a:cubicBezTo>
                  <a:pt x="12476" y="2554"/>
                  <a:pt x="11108" y="331"/>
                  <a:pt x="8285" y="331"/>
                </a:cubicBezTo>
                <a:cubicBezTo>
                  <a:pt x="8057" y="331"/>
                  <a:pt x="7820" y="346"/>
                  <a:pt x="7574" y="377"/>
                </a:cubicBezTo>
                <a:cubicBezTo>
                  <a:pt x="4269" y="796"/>
                  <a:pt x="4684" y="3932"/>
                  <a:pt x="4684" y="3932"/>
                </a:cubicBezTo>
                <a:cubicBezTo>
                  <a:pt x="4684" y="3932"/>
                  <a:pt x="4094" y="3782"/>
                  <a:pt x="3335" y="3782"/>
                </a:cubicBezTo>
                <a:cubicBezTo>
                  <a:pt x="2082" y="3782"/>
                  <a:pt x="367" y="4191"/>
                  <a:pt x="78" y="6358"/>
                </a:cubicBezTo>
                <a:cubicBezTo>
                  <a:pt x="0" y="6949"/>
                  <a:pt x="68" y="7429"/>
                  <a:pt x="237" y="7815"/>
                </a:cubicBezTo>
                <a:lnTo>
                  <a:pt x="23257" y="7815"/>
                </a:lnTo>
                <a:cubicBezTo>
                  <a:pt x="23686" y="7395"/>
                  <a:pt x="23993" y="6821"/>
                  <a:pt x="24047" y="6041"/>
                </a:cubicBezTo>
                <a:cubicBezTo>
                  <a:pt x="24204" y="3886"/>
                  <a:pt x="22100" y="3543"/>
                  <a:pt x="20743" y="3543"/>
                </a:cubicBezTo>
                <a:cubicBezTo>
                  <a:pt x="20109" y="3543"/>
                  <a:pt x="19638" y="3618"/>
                  <a:pt x="19638" y="3618"/>
                </a:cubicBezTo>
                <a:cubicBezTo>
                  <a:pt x="19638" y="3618"/>
                  <a:pt x="19816" y="1013"/>
                  <a:pt x="17302" y="177"/>
                </a:cubicBezTo>
                <a:cubicBezTo>
                  <a:pt x="16950" y="61"/>
                  <a:pt x="16559" y="1"/>
                  <a:pt x="161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5" name="Google Shape;1025;p28"/>
          <p:cNvSpPr/>
          <p:nvPr/>
        </p:nvSpPr>
        <p:spPr>
          <a:xfrm>
            <a:off x="8622825" y="2542127"/>
            <a:ext cx="394302" cy="520333"/>
          </a:xfrm>
          <a:custGeom>
            <a:avLst/>
            <a:gdLst/>
            <a:ahLst/>
            <a:cxnLst/>
            <a:rect l="l" t="t" r="r" b="b"/>
            <a:pathLst>
              <a:path w="9852" h="13001" extrusionOk="0">
                <a:moveTo>
                  <a:pt x="9327" y="222"/>
                </a:moveTo>
                <a:cubicBezTo>
                  <a:pt x="9344" y="3338"/>
                  <a:pt x="9324" y="6524"/>
                  <a:pt x="7479" y="9201"/>
                </a:cubicBezTo>
                <a:cubicBezTo>
                  <a:pt x="5989" y="11357"/>
                  <a:pt x="3580" y="12283"/>
                  <a:pt x="1069" y="12618"/>
                </a:cubicBezTo>
                <a:cubicBezTo>
                  <a:pt x="1302" y="11526"/>
                  <a:pt x="1691" y="10458"/>
                  <a:pt x="2177" y="9434"/>
                </a:cubicBezTo>
                <a:cubicBezTo>
                  <a:pt x="3046" y="9386"/>
                  <a:pt x="3904" y="9150"/>
                  <a:pt x="4749" y="8957"/>
                </a:cubicBezTo>
                <a:cubicBezTo>
                  <a:pt x="5573" y="8775"/>
                  <a:pt x="6387" y="8542"/>
                  <a:pt x="7101" y="8079"/>
                </a:cubicBezTo>
                <a:cubicBezTo>
                  <a:pt x="7132" y="8060"/>
                  <a:pt x="7123" y="7979"/>
                  <a:pt x="7086" y="7979"/>
                </a:cubicBezTo>
                <a:cubicBezTo>
                  <a:pt x="7083" y="7979"/>
                  <a:pt x="7080" y="7980"/>
                  <a:pt x="7077" y="7981"/>
                </a:cubicBezTo>
                <a:cubicBezTo>
                  <a:pt x="5570" y="8458"/>
                  <a:pt x="3948" y="8957"/>
                  <a:pt x="2352" y="9082"/>
                </a:cubicBezTo>
                <a:cubicBezTo>
                  <a:pt x="2803" y="8177"/>
                  <a:pt x="3316" y="7302"/>
                  <a:pt x="3857" y="6477"/>
                </a:cubicBezTo>
                <a:cubicBezTo>
                  <a:pt x="4096" y="6109"/>
                  <a:pt x="4350" y="5757"/>
                  <a:pt x="4603" y="5403"/>
                </a:cubicBezTo>
                <a:cubicBezTo>
                  <a:pt x="5344" y="5321"/>
                  <a:pt x="6091" y="5017"/>
                  <a:pt x="6790" y="4781"/>
                </a:cubicBezTo>
                <a:cubicBezTo>
                  <a:pt x="7340" y="4595"/>
                  <a:pt x="7817" y="4399"/>
                  <a:pt x="8237" y="3993"/>
                </a:cubicBezTo>
                <a:cubicBezTo>
                  <a:pt x="8257" y="3973"/>
                  <a:pt x="8260" y="3911"/>
                  <a:pt x="8231" y="3911"/>
                </a:cubicBezTo>
                <a:cubicBezTo>
                  <a:pt x="8227" y="3911"/>
                  <a:pt x="8222" y="3913"/>
                  <a:pt x="8216" y="3916"/>
                </a:cubicBezTo>
                <a:cubicBezTo>
                  <a:pt x="7655" y="4223"/>
                  <a:pt x="7053" y="4419"/>
                  <a:pt x="6438" y="4592"/>
                </a:cubicBezTo>
                <a:cubicBezTo>
                  <a:pt x="5952" y="4730"/>
                  <a:pt x="5374" y="4818"/>
                  <a:pt x="4877" y="5011"/>
                </a:cubicBezTo>
                <a:cubicBezTo>
                  <a:pt x="5222" y="4548"/>
                  <a:pt x="5576" y="4091"/>
                  <a:pt x="5941" y="3639"/>
                </a:cubicBezTo>
                <a:cubicBezTo>
                  <a:pt x="6682" y="2726"/>
                  <a:pt x="7588" y="1999"/>
                  <a:pt x="8374" y="1131"/>
                </a:cubicBezTo>
                <a:cubicBezTo>
                  <a:pt x="8386" y="1120"/>
                  <a:pt x="8386" y="1082"/>
                  <a:pt x="8369" y="1082"/>
                </a:cubicBezTo>
                <a:cubicBezTo>
                  <a:pt x="8366" y="1082"/>
                  <a:pt x="8363" y="1084"/>
                  <a:pt x="8358" y="1087"/>
                </a:cubicBezTo>
                <a:cubicBezTo>
                  <a:pt x="7563" y="1733"/>
                  <a:pt x="6833" y="2395"/>
                  <a:pt x="6151" y="3091"/>
                </a:cubicBezTo>
                <a:cubicBezTo>
                  <a:pt x="6164" y="2909"/>
                  <a:pt x="6148" y="2726"/>
                  <a:pt x="6151" y="2544"/>
                </a:cubicBezTo>
                <a:cubicBezTo>
                  <a:pt x="6158" y="2236"/>
                  <a:pt x="6178" y="1925"/>
                  <a:pt x="6209" y="1625"/>
                </a:cubicBezTo>
                <a:cubicBezTo>
                  <a:pt x="6211" y="1595"/>
                  <a:pt x="6193" y="1576"/>
                  <a:pt x="6175" y="1576"/>
                </a:cubicBezTo>
                <a:cubicBezTo>
                  <a:pt x="6162" y="1576"/>
                  <a:pt x="6150" y="1585"/>
                  <a:pt x="6144" y="1608"/>
                </a:cubicBezTo>
                <a:cubicBezTo>
                  <a:pt x="6060" y="1952"/>
                  <a:pt x="6013" y="2300"/>
                  <a:pt x="5992" y="2655"/>
                </a:cubicBezTo>
                <a:cubicBezTo>
                  <a:pt x="5982" y="2845"/>
                  <a:pt x="5908" y="3101"/>
                  <a:pt x="5966" y="3291"/>
                </a:cubicBezTo>
                <a:cubicBezTo>
                  <a:pt x="5256" y="4038"/>
                  <a:pt x="4600" y="4832"/>
                  <a:pt x="3992" y="5693"/>
                </a:cubicBezTo>
                <a:cubicBezTo>
                  <a:pt x="3938" y="5399"/>
                  <a:pt x="3820" y="5098"/>
                  <a:pt x="3756" y="4824"/>
                </a:cubicBezTo>
                <a:cubicBezTo>
                  <a:pt x="3667" y="4443"/>
                  <a:pt x="3654" y="3987"/>
                  <a:pt x="3495" y="3625"/>
                </a:cubicBezTo>
                <a:lnTo>
                  <a:pt x="3492" y="3625"/>
                </a:lnTo>
                <a:cubicBezTo>
                  <a:pt x="3343" y="3905"/>
                  <a:pt x="3424" y="4321"/>
                  <a:pt x="3464" y="4622"/>
                </a:cubicBezTo>
                <a:cubicBezTo>
                  <a:pt x="3525" y="5058"/>
                  <a:pt x="3606" y="5538"/>
                  <a:pt x="3820" y="5933"/>
                </a:cubicBezTo>
                <a:cubicBezTo>
                  <a:pt x="3610" y="6237"/>
                  <a:pt x="3404" y="6548"/>
                  <a:pt x="3204" y="6869"/>
                </a:cubicBezTo>
                <a:cubicBezTo>
                  <a:pt x="2917" y="7335"/>
                  <a:pt x="2630" y="7822"/>
                  <a:pt x="2360" y="8319"/>
                </a:cubicBezTo>
                <a:cubicBezTo>
                  <a:pt x="2296" y="8025"/>
                  <a:pt x="2177" y="7734"/>
                  <a:pt x="2123" y="7444"/>
                </a:cubicBezTo>
                <a:cubicBezTo>
                  <a:pt x="2045" y="7055"/>
                  <a:pt x="1995" y="6660"/>
                  <a:pt x="1992" y="6261"/>
                </a:cubicBezTo>
                <a:cubicBezTo>
                  <a:pt x="1992" y="6230"/>
                  <a:pt x="1974" y="6210"/>
                  <a:pt x="1956" y="6210"/>
                </a:cubicBezTo>
                <a:cubicBezTo>
                  <a:pt x="1942" y="6210"/>
                  <a:pt x="1928" y="6222"/>
                  <a:pt x="1920" y="6248"/>
                </a:cubicBezTo>
                <a:cubicBezTo>
                  <a:pt x="1741" y="6953"/>
                  <a:pt x="1914" y="7927"/>
                  <a:pt x="2211" y="8606"/>
                </a:cubicBezTo>
                <a:cubicBezTo>
                  <a:pt x="2116" y="8785"/>
                  <a:pt x="2025" y="8968"/>
                  <a:pt x="1934" y="9150"/>
                </a:cubicBezTo>
                <a:cubicBezTo>
                  <a:pt x="1914" y="9171"/>
                  <a:pt x="1900" y="9194"/>
                  <a:pt x="1900" y="9224"/>
                </a:cubicBezTo>
                <a:cubicBezTo>
                  <a:pt x="1417" y="10225"/>
                  <a:pt x="1025" y="11269"/>
                  <a:pt x="812" y="12334"/>
                </a:cubicBezTo>
                <a:cubicBezTo>
                  <a:pt x="275" y="11100"/>
                  <a:pt x="464" y="9363"/>
                  <a:pt x="680" y="8123"/>
                </a:cubicBezTo>
                <a:cubicBezTo>
                  <a:pt x="933" y="6663"/>
                  <a:pt x="1532" y="5264"/>
                  <a:pt x="2397" y="4064"/>
                </a:cubicBezTo>
                <a:cubicBezTo>
                  <a:pt x="4086" y="1712"/>
                  <a:pt x="6509" y="523"/>
                  <a:pt x="9327" y="222"/>
                </a:cubicBezTo>
                <a:close/>
                <a:moveTo>
                  <a:pt x="9392" y="1"/>
                </a:moveTo>
                <a:cubicBezTo>
                  <a:pt x="9378" y="1"/>
                  <a:pt x="9365" y="4"/>
                  <a:pt x="9355" y="12"/>
                </a:cubicBezTo>
                <a:cubicBezTo>
                  <a:pt x="9237" y="7"/>
                  <a:pt x="9119" y="4"/>
                  <a:pt x="9002" y="4"/>
                </a:cubicBezTo>
                <a:cubicBezTo>
                  <a:pt x="5921" y="4"/>
                  <a:pt x="3055" y="2028"/>
                  <a:pt x="1535" y="4626"/>
                </a:cubicBezTo>
                <a:cubicBezTo>
                  <a:pt x="755" y="5957"/>
                  <a:pt x="284" y="7450"/>
                  <a:pt x="173" y="8991"/>
                </a:cubicBezTo>
                <a:cubicBezTo>
                  <a:pt x="86" y="10222"/>
                  <a:pt x="1" y="11705"/>
                  <a:pt x="690" y="12789"/>
                </a:cubicBezTo>
                <a:cubicBezTo>
                  <a:pt x="697" y="12886"/>
                  <a:pt x="800" y="13000"/>
                  <a:pt x="930" y="13000"/>
                </a:cubicBezTo>
                <a:cubicBezTo>
                  <a:pt x="937" y="13000"/>
                  <a:pt x="943" y="13000"/>
                  <a:pt x="950" y="13000"/>
                </a:cubicBezTo>
                <a:cubicBezTo>
                  <a:pt x="3600" y="12776"/>
                  <a:pt x="6242" y="11698"/>
                  <a:pt x="7807" y="9461"/>
                </a:cubicBezTo>
                <a:cubicBezTo>
                  <a:pt x="9733" y="6707"/>
                  <a:pt x="9851" y="3344"/>
                  <a:pt x="9530" y="120"/>
                </a:cubicBezTo>
                <a:cubicBezTo>
                  <a:pt x="9525" y="59"/>
                  <a:pt x="9448" y="1"/>
                  <a:pt x="939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26" name="Google Shape;1026;p28"/>
          <p:cNvGrpSpPr/>
          <p:nvPr/>
        </p:nvGrpSpPr>
        <p:grpSpPr>
          <a:xfrm rot="8999956">
            <a:off x="8178284" y="72684"/>
            <a:ext cx="581381" cy="933635"/>
            <a:chOff x="304350" y="3911000"/>
            <a:chExt cx="581394" cy="933655"/>
          </a:xfrm>
        </p:grpSpPr>
        <p:sp>
          <p:nvSpPr>
            <p:cNvPr id="1027" name="Google Shape;1027;p28"/>
            <p:cNvSpPr/>
            <p:nvPr/>
          </p:nvSpPr>
          <p:spPr>
            <a:xfrm>
              <a:off x="317622" y="4003813"/>
              <a:ext cx="91581" cy="114345"/>
            </a:xfrm>
            <a:custGeom>
              <a:avLst/>
              <a:gdLst/>
              <a:ahLst/>
              <a:cxnLst/>
              <a:rect l="l" t="t" r="r" b="b"/>
              <a:pathLst>
                <a:path w="2084" h="2602" extrusionOk="0">
                  <a:moveTo>
                    <a:pt x="688" y="0"/>
                  </a:moveTo>
                  <a:cubicBezTo>
                    <a:pt x="328" y="0"/>
                    <a:pt x="1" y="379"/>
                    <a:pt x="201" y="1026"/>
                  </a:cubicBezTo>
                  <a:cubicBezTo>
                    <a:pt x="438" y="1797"/>
                    <a:pt x="1472" y="2405"/>
                    <a:pt x="2084" y="2601"/>
                  </a:cubicBezTo>
                  <a:cubicBezTo>
                    <a:pt x="2060" y="2375"/>
                    <a:pt x="2040" y="2145"/>
                    <a:pt x="2023" y="1915"/>
                  </a:cubicBezTo>
                  <a:cubicBezTo>
                    <a:pt x="1746" y="1273"/>
                    <a:pt x="1344" y="418"/>
                    <a:pt x="1084" y="168"/>
                  </a:cubicBezTo>
                  <a:cubicBezTo>
                    <a:pt x="965" y="54"/>
                    <a:pt x="824" y="0"/>
                    <a:pt x="6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28"/>
            <p:cNvSpPr/>
            <p:nvPr/>
          </p:nvSpPr>
          <p:spPr>
            <a:xfrm>
              <a:off x="440801" y="4042309"/>
              <a:ext cx="97031" cy="155565"/>
            </a:xfrm>
            <a:custGeom>
              <a:avLst/>
              <a:gdLst/>
              <a:ahLst/>
              <a:cxnLst/>
              <a:rect l="l" t="t" r="r" b="b"/>
              <a:pathLst>
                <a:path w="2208" h="3540" extrusionOk="0">
                  <a:moveTo>
                    <a:pt x="1702" y="0"/>
                  </a:moveTo>
                  <a:cubicBezTo>
                    <a:pt x="1282" y="0"/>
                    <a:pt x="653" y="806"/>
                    <a:pt x="389" y="1549"/>
                  </a:cubicBezTo>
                  <a:cubicBezTo>
                    <a:pt x="224" y="2013"/>
                    <a:pt x="92" y="2537"/>
                    <a:pt x="1" y="2952"/>
                  </a:cubicBezTo>
                  <a:cubicBezTo>
                    <a:pt x="41" y="3148"/>
                    <a:pt x="85" y="3344"/>
                    <a:pt x="129" y="3540"/>
                  </a:cubicBezTo>
                  <a:cubicBezTo>
                    <a:pt x="754" y="3125"/>
                    <a:pt x="1667" y="2120"/>
                    <a:pt x="1916" y="1431"/>
                  </a:cubicBezTo>
                  <a:cubicBezTo>
                    <a:pt x="2208" y="634"/>
                    <a:pt x="2150" y="43"/>
                    <a:pt x="1734" y="2"/>
                  </a:cubicBezTo>
                  <a:cubicBezTo>
                    <a:pt x="1723" y="1"/>
                    <a:pt x="1713" y="0"/>
                    <a:pt x="1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28"/>
            <p:cNvSpPr/>
            <p:nvPr/>
          </p:nvSpPr>
          <p:spPr>
            <a:xfrm>
              <a:off x="304350" y="4191285"/>
              <a:ext cx="144667" cy="109071"/>
            </a:xfrm>
            <a:custGeom>
              <a:avLst/>
              <a:gdLst/>
              <a:ahLst/>
              <a:cxnLst/>
              <a:rect l="l" t="t" r="r" b="b"/>
              <a:pathLst>
                <a:path w="3292" h="2482" extrusionOk="0">
                  <a:moveTo>
                    <a:pt x="575" y="1"/>
                  </a:moveTo>
                  <a:cubicBezTo>
                    <a:pt x="471" y="1"/>
                    <a:pt x="393" y="22"/>
                    <a:pt x="348" y="65"/>
                  </a:cubicBezTo>
                  <a:cubicBezTo>
                    <a:pt x="0" y="404"/>
                    <a:pt x="189" y="1336"/>
                    <a:pt x="1203" y="1901"/>
                  </a:cubicBezTo>
                  <a:cubicBezTo>
                    <a:pt x="1991" y="2340"/>
                    <a:pt x="2916" y="2451"/>
                    <a:pt x="3292" y="2481"/>
                  </a:cubicBezTo>
                  <a:cubicBezTo>
                    <a:pt x="3180" y="2154"/>
                    <a:pt x="3082" y="1826"/>
                    <a:pt x="2987" y="1495"/>
                  </a:cubicBezTo>
                  <a:cubicBezTo>
                    <a:pt x="2292" y="556"/>
                    <a:pt x="1104" y="1"/>
                    <a:pt x="5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28"/>
            <p:cNvSpPr/>
            <p:nvPr/>
          </p:nvSpPr>
          <p:spPr>
            <a:xfrm>
              <a:off x="507027" y="4204908"/>
              <a:ext cx="111884" cy="188700"/>
            </a:xfrm>
            <a:custGeom>
              <a:avLst/>
              <a:gdLst/>
              <a:ahLst/>
              <a:cxnLst/>
              <a:rect l="l" t="t" r="r" b="b"/>
              <a:pathLst>
                <a:path w="2546" h="4294" extrusionOk="0">
                  <a:moveTo>
                    <a:pt x="1792" y="0"/>
                  </a:moveTo>
                  <a:cubicBezTo>
                    <a:pt x="1287" y="0"/>
                    <a:pt x="754" y="628"/>
                    <a:pt x="389" y="1716"/>
                  </a:cubicBezTo>
                  <a:cubicBezTo>
                    <a:pt x="136" y="2480"/>
                    <a:pt x="38" y="3263"/>
                    <a:pt x="1" y="3804"/>
                  </a:cubicBezTo>
                  <a:cubicBezTo>
                    <a:pt x="75" y="3966"/>
                    <a:pt x="156" y="4132"/>
                    <a:pt x="238" y="4294"/>
                  </a:cubicBezTo>
                  <a:cubicBezTo>
                    <a:pt x="2546" y="2513"/>
                    <a:pt x="2356" y="245"/>
                    <a:pt x="2153" y="114"/>
                  </a:cubicBezTo>
                  <a:cubicBezTo>
                    <a:pt x="2036" y="37"/>
                    <a:pt x="1915" y="0"/>
                    <a:pt x="17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28"/>
            <p:cNvSpPr/>
            <p:nvPr/>
          </p:nvSpPr>
          <p:spPr>
            <a:xfrm>
              <a:off x="316699" y="4391765"/>
              <a:ext cx="234051" cy="117817"/>
            </a:xfrm>
            <a:custGeom>
              <a:avLst/>
              <a:gdLst/>
              <a:ahLst/>
              <a:cxnLst/>
              <a:rect l="l" t="t" r="r" b="b"/>
              <a:pathLst>
                <a:path w="5326" h="2681" extrusionOk="0">
                  <a:moveTo>
                    <a:pt x="764" y="0"/>
                  </a:moveTo>
                  <a:cubicBezTo>
                    <a:pt x="0" y="0"/>
                    <a:pt x="446" y="930"/>
                    <a:pt x="1074" y="1516"/>
                  </a:cubicBezTo>
                  <a:cubicBezTo>
                    <a:pt x="1680" y="2086"/>
                    <a:pt x="3818" y="2680"/>
                    <a:pt x="5176" y="2680"/>
                  </a:cubicBezTo>
                  <a:cubicBezTo>
                    <a:pt x="5227" y="2680"/>
                    <a:pt x="5277" y="2679"/>
                    <a:pt x="5325" y="2678"/>
                  </a:cubicBezTo>
                  <a:cubicBezTo>
                    <a:pt x="5230" y="2526"/>
                    <a:pt x="5133" y="2377"/>
                    <a:pt x="5041" y="2225"/>
                  </a:cubicBezTo>
                  <a:cubicBezTo>
                    <a:pt x="3970" y="1525"/>
                    <a:pt x="1838" y="184"/>
                    <a:pt x="1024" y="28"/>
                  </a:cubicBezTo>
                  <a:cubicBezTo>
                    <a:pt x="925" y="9"/>
                    <a:pt x="839" y="0"/>
                    <a:pt x="7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28"/>
            <p:cNvSpPr/>
            <p:nvPr/>
          </p:nvSpPr>
          <p:spPr>
            <a:xfrm>
              <a:off x="608629" y="4335822"/>
              <a:ext cx="114872" cy="219989"/>
            </a:xfrm>
            <a:custGeom>
              <a:avLst/>
              <a:gdLst/>
              <a:ahLst/>
              <a:cxnLst/>
              <a:rect l="l" t="t" r="r" b="b"/>
              <a:pathLst>
                <a:path w="2614" h="5006" extrusionOk="0">
                  <a:moveTo>
                    <a:pt x="2283" y="1"/>
                  </a:moveTo>
                  <a:cubicBezTo>
                    <a:pt x="1944" y="1"/>
                    <a:pt x="1332" y="587"/>
                    <a:pt x="923" y="1285"/>
                  </a:cubicBezTo>
                  <a:cubicBezTo>
                    <a:pt x="179" y="2549"/>
                    <a:pt x="24" y="3985"/>
                    <a:pt x="0" y="4755"/>
                  </a:cubicBezTo>
                  <a:cubicBezTo>
                    <a:pt x="61" y="4840"/>
                    <a:pt x="122" y="4921"/>
                    <a:pt x="183" y="5005"/>
                  </a:cubicBezTo>
                  <a:cubicBezTo>
                    <a:pt x="899" y="3775"/>
                    <a:pt x="2085" y="2450"/>
                    <a:pt x="2454" y="926"/>
                  </a:cubicBezTo>
                  <a:cubicBezTo>
                    <a:pt x="2613" y="262"/>
                    <a:pt x="2509" y="1"/>
                    <a:pt x="22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28"/>
            <p:cNvSpPr/>
            <p:nvPr/>
          </p:nvSpPr>
          <p:spPr>
            <a:xfrm>
              <a:off x="351240" y="4538675"/>
              <a:ext cx="297815" cy="104281"/>
            </a:xfrm>
            <a:custGeom>
              <a:avLst/>
              <a:gdLst/>
              <a:ahLst/>
              <a:cxnLst/>
              <a:rect l="l" t="t" r="r" b="b"/>
              <a:pathLst>
                <a:path w="6777" h="2373" extrusionOk="0">
                  <a:moveTo>
                    <a:pt x="721" y="1"/>
                  </a:moveTo>
                  <a:cubicBezTo>
                    <a:pt x="456" y="1"/>
                    <a:pt x="264" y="66"/>
                    <a:pt x="207" y="230"/>
                  </a:cubicBezTo>
                  <a:cubicBezTo>
                    <a:pt x="1" y="808"/>
                    <a:pt x="1555" y="1626"/>
                    <a:pt x="3569" y="2075"/>
                  </a:cubicBezTo>
                  <a:cubicBezTo>
                    <a:pt x="4660" y="2316"/>
                    <a:pt x="5634" y="2373"/>
                    <a:pt x="6299" y="2373"/>
                  </a:cubicBezTo>
                  <a:cubicBezTo>
                    <a:pt x="6483" y="2373"/>
                    <a:pt x="6644" y="2368"/>
                    <a:pt x="6776" y="2362"/>
                  </a:cubicBezTo>
                  <a:cubicBezTo>
                    <a:pt x="6699" y="2272"/>
                    <a:pt x="6624" y="2180"/>
                    <a:pt x="6547" y="2089"/>
                  </a:cubicBezTo>
                  <a:cubicBezTo>
                    <a:pt x="5547" y="1714"/>
                    <a:pt x="3691" y="1011"/>
                    <a:pt x="3103" y="714"/>
                  </a:cubicBezTo>
                  <a:cubicBezTo>
                    <a:pt x="2513" y="416"/>
                    <a:pt x="1387" y="1"/>
                    <a:pt x="7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28"/>
            <p:cNvSpPr/>
            <p:nvPr/>
          </p:nvSpPr>
          <p:spPr>
            <a:xfrm>
              <a:off x="734094" y="4511736"/>
              <a:ext cx="128495" cy="193885"/>
            </a:xfrm>
            <a:custGeom>
              <a:avLst/>
              <a:gdLst/>
              <a:ahLst/>
              <a:cxnLst/>
              <a:rect l="l" t="t" r="r" b="b"/>
              <a:pathLst>
                <a:path w="2924" h="4412" extrusionOk="0">
                  <a:moveTo>
                    <a:pt x="2220" y="1"/>
                  </a:moveTo>
                  <a:cubicBezTo>
                    <a:pt x="1691" y="1"/>
                    <a:pt x="820" y="789"/>
                    <a:pt x="447" y="1661"/>
                  </a:cubicBezTo>
                  <a:cubicBezTo>
                    <a:pt x="85" y="2503"/>
                    <a:pt x="1" y="3510"/>
                    <a:pt x="21" y="4196"/>
                  </a:cubicBezTo>
                  <a:cubicBezTo>
                    <a:pt x="88" y="4270"/>
                    <a:pt x="157" y="4341"/>
                    <a:pt x="224" y="4412"/>
                  </a:cubicBezTo>
                  <a:cubicBezTo>
                    <a:pt x="491" y="3912"/>
                    <a:pt x="1041" y="2902"/>
                    <a:pt x="1457" y="2293"/>
                  </a:cubicBezTo>
                  <a:cubicBezTo>
                    <a:pt x="2160" y="1266"/>
                    <a:pt x="2924" y="712"/>
                    <a:pt x="2542" y="161"/>
                  </a:cubicBezTo>
                  <a:cubicBezTo>
                    <a:pt x="2465" y="50"/>
                    <a:pt x="2353" y="1"/>
                    <a:pt x="22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28"/>
            <p:cNvSpPr/>
            <p:nvPr/>
          </p:nvSpPr>
          <p:spPr>
            <a:xfrm>
              <a:off x="436055" y="4691561"/>
              <a:ext cx="329895" cy="87143"/>
            </a:xfrm>
            <a:custGeom>
              <a:avLst/>
              <a:gdLst/>
              <a:ahLst/>
              <a:cxnLst/>
              <a:rect l="l" t="t" r="r" b="b"/>
              <a:pathLst>
                <a:path w="7507" h="1983" extrusionOk="0">
                  <a:moveTo>
                    <a:pt x="1488" y="1"/>
                  </a:moveTo>
                  <a:cubicBezTo>
                    <a:pt x="721" y="1"/>
                    <a:pt x="209" y="211"/>
                    <a:pt x="129" y="550"/>
                  </a:cubicBezTo>
                  <a:cubicBezTo>
                    <a:pt x="0" y="1104"/>
                    <a:pt x="1288" y="1550"/>
                    <a:pt x="3715" y="1878"/>
                  </a:cubicBezTo>
                  <a:cubicBezTo>
                    <a:pt x="4269" y="1953"/>
                    <a:pt x="4787" y="1982"/>
                    <a:pt x="5256" y="1982"/>
                  </a:cubicBezTo>
                  <a:cubicBezTo>
                    <a:pt x="6280" y="1982"/>
                    <a:pt x="7072" y="1844"/>
                    <a:pt x="7506" y="1746"/>
                  </a:cubicBezTo>
                  <a:cubicBezTo>
                    <a:pt x="7449" y="1692"/>
                    <a:pt x="7391" y="1634"/>
                    <a:pt x="7333" y="1580"/>
                  </a:cubicBezTo>
                  <a:cubicBezTo>
                    <a:pt x="6303" y="1364"/>
                    <a:pt x="4596" y="681"/>
                    <a:pt x="3214" y="276"/>
                  </a:cubicBezTo>
                  <a:cubicBezTo>
                    <a:pt x="2566" y="86"/>
                    <a:pt x="1975" y="1"/>
                    <a:pt x="14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28"/>
            <p:cNvSpPr/>
            <p:nvPr/>
          </p:nvSpPr>
          <p:spPr>
            <a:xfrm>
              <a:off x="402349" y="3911000"/>
              <a:ext cx="483395" cy="933655"/>
            </a:xfrm>
            <a:custGeom>
              <a:avLst/>
              <a:gdLst/>
              <a:ahLst/>
              <a:cxnLst/>
              <a:rect l="l" t="t" r="r" b="b"/>
              <a:pathLst>
                <a:path w="11000" h="21246" extrusionOk="0">
                  <a:moveTo>
                    <a:pt x="638" y="0"/>
                  </a:moveTo>
                  <a:cubicBezTo>
                    <a:pt x="624" y="0"/>
                    <a:pt x="609" y="10"/>
                    <a:pt x="598" y="33"/>
                  </a:cubicBezTo>
                  <a:cubicBezTo>
                    <a:pt x="71" y="1216"/>
                    <a:pt x="1" y="2655"/>
                    <a:pt x="95" y="4027"/>
                  </a:cubicBezTo>
                  <a:cubicBezTo>
                    <a:pt x="112" y="4257"/>
                    <a:pt x="132" y="4487"/>
                    <a:pt x="156" y="4713"/>
                  </a:cubicBezTo>
                  <a:cubicBezTo>
                    <a:pt x="193" y="5058"/>
                    <a:pt x="237" y="5396"/>
                    <a:pt x="285" y="5717"/>
                  </a:cubicBezTo>
                  <a:cubicBezTo>
                    <a:pt x="392" y="6443"/>
                    <a:pt x="558" y="7164"/>
                    <a:pt x="757" y="7873"/>
                  </a:cubicBezTo>
                  <a:cubicBezTo>
                    <a:pt x="852" y="8204"/>
                    <a:pt x="950" y="8532"/>
                    <a:pt x="1062" y="8859"/>
                  </a:cubicBezTo>
                  <a:cubicBezTo>
                    <a:pt x="1423" y="9918"/>
                    <a:pt x="1873" y="10948"/>
                    <a:pt x="2386" y="11928"/>
                  </a:cubicBezTo>
                  <a:cubicBezTo>
                    <a:pt x="2609" y="12347"/>
                    <a:pt x="2846" y="12760"/>
                    <a:pt x="3092" y="13165"/>
                  </a:cubicBezTo>
                  <a:cubicBezTo>
                    <a:pt x="3184" y="13317"/>
                    <a:pt x="3281" y="13466"/>
                    <a:pt x="3376" y="13618"/>
                  </a:cubicBezTo>
                  <a:cubicBezTo>
                    <a:pt x="3988" y="14577"/>
                    <a:pt x="4664" y="15494"/>
                    <a:pt x="5384" y="16372"/>
                  </a:cubicBezTo>
                  <a:cubicBezTo>
                    <a:pt x="5461" y="16463"/>
                    <a:pt x="5536" y="16555"/>
                    <a:pt x="5613" y="16645"/>
                  </a:cubicBezTo>
                  <a:cubicBezTo>
                    <a:pt x="5745" y="16804"/>
                    <a:pt x="5873" y="16967"/>
                    <a:pt x="6009" y="17119"/>
                  </a:cubicBezTo>
                  <a:cubicBezTo>
                    <a:pt x="6675" y="17882"/>
                    <a:pt x="7367" y="18640"/>
                    <a:pt x="8100" y="19342"/>
                  </a:cubicBezTo>
                  <a:cubicBezTo>
                    <a:pt x="8158" y="19396"/>
                    <a:pt x="8216" y="19454"/>
                    <a:pt x="8273" y="19508"/>
                  </a:cubicBezTo>
                  <a:cubicBezTo>
                    <a:pt x="8337" y="19565"/>
                    <a:pt x="8401" y="19630"/>
                    <a:pt x="8465" y="19691"/>
                  </a:cubicBezTo>
                  <a:cubicBezTo>
                    <a:pt x="9094" y="20262"/>
                    <a:pt x="9844" y="21059"/>
                    <a:pt x="10702" y="21241"/>
                  </a:cubicBezTo>
                  <a:cubicBezTo>
                    <a:pt x="10714" y="21244"/>
                    <a:pt x="10727" y="21245"/>
                    <a:pt x="10741" y="21245"/>
                  </a:cubicBezTo>
                  <a:cubicBezTo>
                    <a:pt x="10857" y="21245"/>
                    <a:pt x="10999" y="21156"/>
                    <a:pt x="10902" y="21029"/>
                  </a:cubicBezTo>
                  <a:cubicBezTo>
                    <a:pt x="10435" y="20421"/>
                    <a:pt x="9746" y="19967"/>
                    <a:pt x="9178" y="19457"/>
                  </a:cubicBezTo>
                  <a:cubicBezTo>
                    <a:pt x="8688" y="19022"/>
                    <a:pt x="8225" y="18555"/>
                    <a:pt x="7773" y="18082"/>
                  </a:cubicBezTo>
                  <a:cubicBezTo>
                    <a:pt x="7706" y="18011"/>
                    <a:pt x="7637" y="17940"/>
                    <a:pt x="7570" y="17866"/>
                  </a:cubicBezTo>
                  <a:cubicBezTo>
                    <a:pt x="7300" y="17578"/>
                    <a:pt x="7032" y="17288"/>
                    <a:pt x="6769" y="16997"/>
                  </a:cubicBezTo>
                  <a:cubicBezTo>
                    <a:pt x="6100" y="16254"/>
                    <a:pt x="5471" y="15477"/>
                    <a:pt x="4877" y="14672"/>
                  </a:cubicBezTo>
                  <a:cubicBezTo>
                    <a:pt x="4816" y="14588"/>
                    <a:pt x="4755" y="14507"/>
                    <a:pt x="4694" y="14422"/>
                  </a:cubicBezTo>
                  <a:cubicBezTo>
                    <a:pt x="4086" y="13577"/>
                    <a:pt x="3525" y="12696"/>
                    <a:pt x="3028" y="11779"/>
                  </a:cubicBezTo>
                  <a:cubicBezTo>
                    <a:pt x="2886" y="11516"/>
                    <a:pt x="2751" y="11249"/>
                    <a:pt x="2620" y="10982"/>
                  </a:cubicBezTo>
                  <a:cubicBezTo>
                    <a:pt x="2538" y="10820"/>
                    <a:pt x="2457" y="10654"/>
                    <a:pt x="2383" y="10492"/>
                  </a:cubicBezTo>
                  <a:cubicBezTo>
                    <a:pt x="1788" y="9208"/>
                    <a:pt x="1322" y="7883"/>
                    <a:pt x="1004" y="6528"/>
                  </a:cubicBezTo>
                  <a:cubicBezTo>
                    <a:pt x="960" y="6332"/>
                    <a:pt x="916" y="6136"/>
                    <a:pt x="876" y="5940"/>
                  </a:cubicBezTo>
                  <a:cubicBezTo>
                    <a:pt x="497" y="4038"/>
                    <a:pt x="416" y="2081"/>
                    <a:pt x="706" y="100"/>
                  </a:cubicBezTo>
                  <a:cubicBezTo>
                    <a:pt x="714" y="57"/>
                    <a:pt x="675" y="0"/>
                    <a:pt x="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7" name="Google Shape;1037;p28"/>
          <p:cNvSpPr/>
          <p:nvPr/>
        </p:nvSpPr>
        <p:spPr>
          <a:xfrm>
            <a:off x="6887410" y="702048"/>
            <a:ext cx="267320" cy="241825"/>
          </a:xfrm>
          <a:custGeom>
            <a:avLst/>
            <a:gdLst/>
            <a:ahLst/>
            <a:cxnLst/>
            <a:rect l="l" t="t" r="r" b="b"/>
            <a:pathLst>
              <a:path w="6134" h="5549" extrusionOk="0">
                <a:moveTo>
                  <a:pt x="4706" y="0"/>
                </a:moveTo>
                <a:cubicBezTo>
                  <a:pt x="4450" y="0"/>
                  <a:pt x="4175" y="126"/>
                  <a:pt x="3954" y="286"/>
                </a:cubicBezTo>
                <a:cubicBezTo>
                  <a:pt x="3480" y="625"/>
                  <a:pt x="3307" y="1238"/>
                  <a:pt x="3222" y="1799"/>
                </a:cubicBezTo>
                <a:lnTo>
                  <a:pt x="3222" y="1799"/>
                </a:lnTo>
                <a:cubicBezTo>
                  <a:pt x="3245" y="1594"/>
                  <a:pt x="2891" y="952"/>
                  <a:pt x="2798" y="765"/>
                </a:cubicBezTo>
                <a:cubicBezTo>
                  <a:pt x="2660" y="485"/>
                  <a:pt x="2454" y="296"/>
                  <a:pt x="2159" y="150"/>
                </a:cubicBezTo>
                <a:cubicBezTo>
                  <a:pt x="1994" y="67"/>
                  <a:pt x="1803" y="12"/>
                  <a:pt x="1619" y="12"/>
                </a:cubicBezTo>
                <a:cubicBezTo>
                  <a:pt x="1468" y="12"/>
                  <a:pt x="1323" y="49"/>
                  <a:pt x="1200" y="137"/>
                </a:cubicBezTo>
                <a:cubicBezTo>
                  <a:pt x="970" y="303"/>
                  <a:pt x="885" y="610"/>
                  <a:pt x="899" y="894"/>
                </a:cubicBezTo>
                <a:cubicBezTo>
                  <a:pt x="929" y="1495"/>
                  <a:pt x="1386" y="2050"/>
                  <a:pt x="1970" y="2195"/>
                </a:cubicBezTo>
                <a:cubicBezTo>
                  <a:pt x="1362" y="2215"/>
                  <a:pt x="787" y="2330"/>
                  <a:pt x="321" y="2722"/>
                </a:cubicBezTo>
                <a:cubicBezTo>
                  <a:pt x="227" y="2803"/>
                  <a:pt x="88" y="2986"/>
                  <a:pt x="61" y="3117"/>
                </a:cubicBezTo>
                <a:cubicBezTo>
                  <a:pt x="0" y="3385"/>
                  <a:pt x="61" y="3678"/>
                  <a:pt x="274" y="3854"/>
                </a:cubicBezTo>
                <a:cubicBezTo>
                  <a:pt x="487" y="4026"/>
                  <a:pt x="774" y="4084"/>
                  <a:pt x="1047" y="4090"/>
                </a:cubicBezTo>
                <a:cubicBezTo>
                  <a:pt x="1069" y="4091"/>
                  <a:pt x="1090" y="4091"/>
                  <a:pt x="1111" y="4091"/>
                </a:cubicBezTo>
                <a:cubicBezTo>
                  <a:pt x="1347" y="4091"/>
                  <a:pt x="1582" y="4054"/>
                  <a:pt x="1808" y="3986"/>
                </a:cubicBezTo>
                <a:cubicBezTo>
                  <a:pt x="2044" y="3915"/>
                  <a:pt x="2247" y="3763"/>
                  <a:pt x="2470" y="3689"/>
                </a:cubicBezTo>
                <a:lnTo>
                  <a:pt x="2470" y="3689"/>
                </a:lnTo>
                <a:cubicBezTo>
                  <a:pt x="2359" y="3982"/>
                  <a:pt x="2267" y="4263"/>
                  <a:pt x="2257" y="4581"/>
                </a:cubicBezTo>
                <a:cubicBezTo>
                  <a:pt x="2251" y="4851"/>
                  <a:pt x="2339" y="5138"/>
                  <a:pt x="2545" y="5324"/>
                </a:cubicBezTo>
                <a:cubicBezTo>
                  <a:pt x="2713" y="5474"/>
                  <a:pt x="2935" y="5548"/>
                  <a:pt x="3156" y="5548"/>
                </a:cubicBezTo>
                <a:cubicBezTo>
                  <a:pt x="3259" y="5548"/>
                  <a:pt x="3362" y="5532"/>
                  <a:pt x="3460" y="5500"/>
                </a:cubicBezTo>
                <a:cubicBezTo>
                  <a:pt x="3562" y="5466"/>
                  <a:pt x="3663" y="5416"/>
                  <a:pt x="3747" y="5351"/>
                </a:cubicBezTo>
                <a:cubicBezTo>
                  <a:pt x="3950" y="5193"/>
                  <a:pt x="4068" y="4939"/>
                  <a:pt x="4099" y="4686"/>
                </a:cubicBezTo>
                <a:cubicBezTo>
                  <a:pt x="4126" y="4469"/>
                  <a:pt x="4092" y="4253"/>
                  <a:pt x="4031" y="4047"/>
                </a:cubicBezTo>
                <a:cubicBezTo>
                  <a:pt x="3974" y="3861"/>
                  <a:pt x="3923" y="3685"/>
                  <a:pt x="3822" y="3510"/>
                </a:cubicBezTo>
                <a:lnTo>
                  <a:pt x="3822" y="3510"/>
                </a:lnTo>
                <a:cubicBezTo>
                  <a:pt x="4221" y="3763"/>
                  <a:pt x="4508" y="4104"/>
                  <a:pt x="5008" y="4141"/>
                </a:cubicBezTo>
                <a:cubicBezTo>
                  <a:pt x="5038" y="4144"/>
                  <a:pt x="5068" y="4145"/>
                  <a:pt x="5098" y="4145"/>
                </a:cubicBezTo>
                <a:cubicBezTo>
                  <a:pt x="5465" y="4145"/>
                  <a:pt x="5814" y="3974"/>
                  <a:pt x="5961" y="3617"/>
                </a:cubicBezTo>
                <a:cubicBezTo>
                  <a:pt x="6133" y="3202"/>
                  <a:pt x="5931" y="2671"/>
                  <a:pt x="5525" y="2479"/>
                </a:cubicBezTo>
                <a:cubicBezTo>
                  <a:pt x="5383" y="2415"/>
                  <a:pt x="5227" y="2384"/>
                  <a:pt x="5073" y="2357"/>
                </a:cubicBezTo>
                <a:cubicBezTo>
                  <a:pt x="4903" y="2326"/>
                  <a:pt x="4731" y="2296"/>
                  <a:pt x="4562" y="2266"/>
                </a:cubicBezTo>
                <a:cubicBezTo>
                  <a:pt x="5029" y="1995"/>
                  <a:pt x="5349" y="1492"/>
                  <a:pt x="5400" y="955"/>
                </a:cubicBezTo>
                <a:cubicBezTo>
                  <a:pt x="5417" y="755"/>
                  <a:pt x="5397" y="546"/>
                  <a:pt x="5299" y="370"/>
                </a:cubicBezTo>
                <a:cubicBezTo>
                  <a:pt x="5152" y="101"/>
                  <a:pt x="4936" y="0"/>
                  <a:pt x="4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8" name="Google Shape;1038;p28"/>
          <p:cNvSpPr/>
          <p:nvPr/>
        </p:nvSpPr>
        <p:spPr>
          <a:xfrm>
            <a:off x="4255863" y="541971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700241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1_Background 1">
    <p:spTree>
      <p:nvGrpSpPr>
        <p:cNvPr id="1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" name="Google Shape;987;p28"/>
          <p:cNvSpPr/>
          <p:nvPr/>
        </p:nvSpPr>
        <p:spPr>
          <a:xfrm>
            <a:off x="8449228" y="1205097"/>
            <a:ext cx="394320" cy="342692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8" name="Google Shape;988;p28"/>
          <p:cNvSpPr/>
          <p:nvPr/>
        </p:nvSpPr>
        <p:spPr>
          <a:xfrm>
            <a:off x="2530199" y="544675"/>
            <a:ext cx="250089" cy="241830"/>
          </a:xfrm>
          <a:custGeom>
            <a:avLst/>
            <a:gdLst/>
            <a:ahLst/>
            <a:cxnLst/>
            <a:rect l="l" t="t" r="r" b="b"/>
            <a:pathLst>
              <a:path w="12626" h="12209" extrusionOk="0">
                <a:moveTo>
                  <a:pt x="7838" y="1"/>
                </a:moveTo>
                <a:cubicBezTo>
                  <a:pt x="7407" y="1"/>
                  <a:pt x="6953" y="46"/>
                  <a:pt x="6478" y="142"/>
                </a:cubicBezTo>
                <a:cubicBezTo>
                  <a:pt x="2964" y="848"/>
                  <a:pt x="1" y="5264"/>
                  <a:pt x="2011" y="9188"/>
                </a:cubicBezTo>
                <a:cubicBezTo>
                  <a:pt x="3194" y="11498"/>
                  <a:pt x="5114" y="12208"/>
                  <a:pt x="6853" y="12208"/>
                </a:cubicBezTo>
                <a:cubicBezTo>
                  <a:pt x="8487" y="12208"/>
                  <a:pt x="9962" y="11580"/>
                  <a:pt x="10513" y="11063"/>
                </a:cubicBezTo>
                <a:lnTo>
                  <a:pt x="10513" y="11063"/>
                </a:lnTo>
                <a:cubicBezTo>
                  <a:pt x="10513" y="11063"/>
                  <a:pt x="10409" y="11077"/>
                  <a:pt x="10233" y="11077"/>
                </a:cubicBezTo>
                <a:cubicBezTo>
                  <a:pt x="9592" y="11077"/>
                  <a:pt x="8002" y="10893"/>
                  <a:pt x="7087" y="9188"/>
                </a:cubicBezTo>
                <a:cubicBezTo>
                  <a:pt x="5918" y="7015"/>
                  <a:pt x="6810" y="4052"/>
                  <a:pt x="9162" y="3335"/>
                </a:cubicBezTo>
                <a:cubicBezTo>
                  <a:pt x="9590" y="3204"/>
                  <a:pt x="9976" y="3151"/>
                  <a:pt x="10323" y="3151"/>
                </a:cubicBezTo>
                <a:cubicBezTo>
                  <a:pt x="11879" y="3151"/>
                  <a:pt x="12625" y="4227"/>
                  <a:pt x="12625" y="4227"/>
                </a:cubicBezTo>
                <a:cubicBezTo>
                  <a:pt x="12276" y="1748"/>
                  <a:pt x="10504" y="1"/>
                  <a:pt x="783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9" name="Google Shape;989;p28"/>
          <p:cNvSpPr/>
          <p:nvPr/>
        </p:nvSpPr>
        <p:spPr>
          <a:xfrm>
            <a:off x="225365" y="232622"/>
            <a:ext cx="394320" cy="342692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0" name="Google Shape;990;p28"/>
          <p:cNvSpPr/>
          <p:nvPr/>
        </p:nvSpPr>
        <p:spPr>
          <a:xfrm>
            <a:off x="0" y="1420650"/>
            <a:ext cx="478330" cy="735822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1" name="Google Shape;991;p28"/>
          <p:cNvSpPr/>
          <p:nvPr/>
        </p:nvSpPr>
        <p:spPr>
          <a:xfrm rot="10800000">
            <a:off x="5688479" y="-3"/>
            <a:ext cx="1508696" cy="487128"/>
          </a:xfrm>
          <a:custGeom>
            <a:avLst/>
            <a:gdLst/>
            <a:ahLst/>
            <a:cxnLst/>
            <a:rect l="l" t="t" r="r" b="b"/>
            <a:pathLst>
              <a:path w="24204" h="7815" extrusionOk="0">
                <a:moveTo>
                  <a:pt x="16155" y="1"/>
                </a:moveTo>
                <a:cubicBezTo>
                  <a:pt x="14677" y="1"/>
                  <a:pt x="13024" y="802"/>
                  <a:pt x="12476" y="2554"/>
                </a:cubicBezTo>
                <a:cubicBezTo>
                  <a:pt x="12476" y="2554"/>
                  <a:pt x="11108" y="331"/>
                  <a:pt x="8285" y="331"/>
                </a:cubicBezTo>
                <a:cubicBezTo>
                  <a:pt x="8057" y="331"/>
                  <a:pt x="7820" y="346"/>
                  <a:pt x="7574" y="377"/>
                </a:cubicBezTo>
                <a:cubicBezTo>
                  <a:pt x="4269" y="796"/>
                  <a:pt x="4684" y="3932"/>
                  <a:pt x="4684" y="3932"/>
                </a:cubicBezTo>
                <a:cubicBezTo>
                  <a:pt x="4684" y="3932"/>
                  <a:pt x="4094" y="3782"/>
                  <a:pt x="3335" y="3782"/>
                </a:cubicBezTo>
                <a:cubicBezTo>
                  <a:pt x="2082" y="3782"/>
                  <a:pt x="367" y="4191"/>
                  <a:pt x="78" y="6358"/>
                </a:cubicBezTo>
                <a:cubicBezTo>
                  <a:pt x="0" y="6949"/>
                  <a:pt x="68" y="7429"/>
                  <a:pt x="237" y="7815"/>
                </a:cubicBezTo>
                <a:lnTo>
                  <a:pt x="23257" y="7815"/>
                </a:lnTo>
                <a:cubicBezTo>
                  <a:pt x="23686" y="7395"/>
                  <a:pt x="23993" y="6821"/>
                  <a:pt x="24047" y="6041"/>
                </a:cubicBezTo>
                <a:cubicBezTo>
                  <a:pt x="24204" y="3886"/>
                  <a:pt x="22100" y="3543"/>
                  <a:pt x="20743" y="3543"/>
                </a:cubicBezTo>
                <a:cubicBezTo>
                  <a:pt x="20109" y="3543"/>
                  <a:pt x="19638" y="3618"/>
                  <a:pt x="19638" y="3618"/>
                </a:cubicBezTo>
                <a:cubicBezTo>
                  <a:pt x="19638" y="3618"/>
                  <a:pt x="19816" y="1013"/>
                  <a:pt x="17302" y="177"/>
                </a:cubicBezTo>
                <a:cubicBezTo>
                  <a:pt x="16950" y="61"/>
                  <a:pt x="16559" y="1"/>
                  <a:pt x="161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92" name="Google Shape;992;p28"/>
          <p:cNvGrpSpPr/>
          <p:nvPr/>
        </p:nvGrpSpPr>
        <p:grpSpPr>
          <a:xfrm>
            <a:off x="184775" y="4068600"/>
            <a:ext cx="581394" cy="933655"/>
            <a:chOff x="304350" y="3911000"/>
            <a:chExt cx="581394" cy="933655"/>
          </a:xfrm>
        </p:grpSpPr>
        <p:sp>
          <p:nvSpPr>
            <p:cNvPr id="993" name="Google Shape;993;p28"/>
            <p:cNvSpPr/>
            <p:nvPr/>
          </p:nvSpPr>
          <p:spPr>
            <a:xfrm>
              <a:off x="317622" y="4003813"/>
              <a:ext cx="91581" cy="114345"/>
            </a:xfrm>
            <a:custGeom>
              <a:avLst/>
              <a:gdLst/>
              <a:ahLst/>
              <a:cxnLst/>
              <a:rect l="l" t="t" r="r" b="b"/>
              <a:pathLst>
                <a:path w="2084" h="2602" extrusionOk="0">
                  <a:moveTo>
                    <a:pt x="688" y="0"/>
                  </a:moveTo>
                  <a:cubicBezTo>
                    <a:pt x="328" y="0"/>
                    <a:pt x="1" y="379"/>
                    <a:pt x="201" y="1026"/>
                  </a:cubicBezTo>
                  <a:cubicBezTo>
                    <a:pt x="438" y="1797"/>
                    <a:pt x="1472" y="2405"/>
                    <a:pt x="2084" y="2601"/>
                  </a:cubicBezTo>
                  <a:cubicBezTo>
                    <a:pt x="2060" y="2375"/>
                    <a:pt x="2040" y="2145"/>
                    <a:pt x="2023" y="1915"/>
                  </a:cubicBezTo>
                  <a:cubicBezTo>
                    <a:pt x="1746" y="1273"/>
                    <a:pt x="1344" y="418"/>
                    <a:pt x="1084" y="168"/>
                  </a:cubicBezTo>
                  <a:cubicBezTo>
                    <a:pt x="965" y="54"/>
                    <a:pt x="824" y="0"/>
                    <a:pt x="6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28"/>
            <p:cNvSpPr/>
            <p:nvPr/>
          </p:nvSpPr>
          <p:spPr>
            <a:xfrm>
              <a:off x="440801" y="4042309"/>
              <a:ext cx="97031" cy="155565"/>
            </a:xfrm>
            <a:custGeom>
              <a:avLst/>
              <a:gdLst/>
              <a:ahLst/>
              <a:cxnLst/>
              <a:rect l="l" t="t" r="r" b="b"/>
              <a:pathLst>
                <a:path w="2208" h="3540" extrusionOk="0">
                  <a:moveTo>
                    <a:pt x="1702" y="0"/>
                  </a:moveTo>
                  <a:cubicBezTo>
                    <a:pt x="1282" y="0"/>
                    <a:pt x="653" y="806"/>
                    <a:pt x="389" y="1549"/>
                  </a:cubicBezTo>
                  <a:cubicBezTo>
                    <a:pt x="224" y="2013"/>
                    <a:pt x="92" y="2537"/>
                    <a:pt x="1" y="2952"/>
                  </a:cubicBezTo>
                  <a:cubicBezTo>
                    <a:pt x="41" y="3148"/>
                    <a:pt x="85" y="3344"/>
                    <a:pt x="129" y="3540"/>
                  </a:cubicBezTo>
                  <a:cubicBezTo>
                    <a:pt x="754" y="3125"/>
                    <a:pt x="1667" y="2120"/>
                    <a:pt x="1916" y="1431"/>
                  </a:cubicBezTo>
                  <a:cubicBezTo>
                    <a:pt x="2208" y="634"/>
                    <a:pt x="2150" y="43"/>
                    <a:pt x="1734" y="2"/>
                  </a:cubicBezTo>
                  <a:cubicBezTo>
                    <a:pt x="1723" y="1"/>
                    <a:pt x="1713" y="0"/>
                    <a:pt x="17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28"/>
            <p:cNvSpPr/>
            <p:nvPr/>
          </p:nvSpPr>
          <p:spPr>
            <a:xfrm>
              <a:off x="304350" y="4191285"/>
              <a:ext cx="144667" cy="109071"/>
            </a:xfrm>
            <a:custGeom>
              <a:avLst/>
              <a:gdLst/>
              <a:ahLst/>
              <a:cxnLst/>
              <a:rect l="l" t="t" r="r" b="b"/>
              <a:pathLst>
                <a:path w="3292" h="2482" extrusionOk="0">
                  <a:moveTo>
                    <a:pt x="575" y="1"/>
                  </a:moveTo>
                  <a:cubicBezTo>
                    <a:pt x="471" y="1"/>
                    <a:pt x="393" y="22"/>
                    <a:pt x="348" y="65"/>
                  </a:cubicBezTo>
                  <a:cubicBezTo>
                    <a:pt x="0" y="404"/>
                    <a:pt x="189" y="1336"/>
                    <a:pt x="1203" y="1901"/>
                  </a:cubicBezTo>
                  <a:cubicBezTo>
                    <a:pt x="1991" y="2340"/>
                    <a:pt x="2916" y="2451"/>
                    <a:pt x="3292" y="2481"/>
                  </a:cubicBezTo>
                  <a:cubicBezTo>
                    <a:pt x="3180" y="2154"/>
                    <a:pt x="3082" y="1826"/>
                    <a:pt x="2987" y="1495"/>
                  </a:cubicBezTo>
                  <a:cubicBezTo>
                    <a:pt x="2292" y="556"/>
                    <a:pt x="1104" y="1"/>
                    <a:pt x="5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28"/>
            <p:cNvSpPr/>
            <p:nvPr/>
          </p:nvSpPr>
          <p:spPr>
            <a:xfrm>
              <a:off x="507027" y="4204908"/>
              <a:ext cx="111884" cy="188700"/>
            </a:xfrm>
            <a:custGeom>
              <a:avLst/>
              <a:gdLst/>
              <a:ahLst/>
              <a:cxnLst/>
              <a:rect l="l" t="t" r="r" b="b"/>
              <a:pathLst>
                <a:path w="2546" h="4294" extrusionOk="0">
                  <a:moveTo>
                    <a:pt x="1792" y="0"/>
                  </a:moveTo>
                  <a:cubicBezTo>
                    <a:pt x="1287" y="0"/>
                    <a:pt x="754" y="628"/>
                    <a:pt x="389" y="1716"/>
                  </a:cubicBezTo>
                  <a:cubicBezTo>
                    <a:pt x="136" y="2480"/>
                    <a:pt x="38" y="3263"/>
                    <a:pt x="1" y="3804"/>
                  </a:cubicBezTo>
                  <a:cubicBezTo>
                    <a:pt x="75" y="3966"/>
                    <a:pt x="156" y="4132"/>
                    <a:pt x="238" y="4294"/>
                  </a:cubicBezTo>
                  <a:cubicBezTo>
                    <a:pt x="2546" y="2513"/>
                    <a:pt x="2356" y="245"/>
                    <a:pt x="2153" y="114"/>
                  </a:cubicBezTo>
                  <a:cubicBezTo>
                    <a:pt x="2036" y="37"/>
                    <a:pt x="1915" y="0"/>
                    <a:pt x="17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28"/>
            <p:cNvSpPr/>
            <p:nvPr/>
          </p:nvSpPr>
          <p:spPr>
            <a:xfrm>
              <a:off x="316699" y="4391765"/>
              <a:ext cx="234051" cy="117817"/>
            </a:xfrm>
            <a:custGeom>
              <a:avLst/>
              <a:gdLst/>
              <a:ahLst/>
              <a:cxnLst/>
              <a:rect l="l" t="t" r="r" b="b"/>
              <a:pathLst>
                <a:path w="5326" h="2681" extrusionOk="0">
                  <a:moveTo>
                    <a:pt x="764" y="0"/>
                  </a:moveTo>
                  <a:cubicBezTo>
                    <a:pt x="0" y="0"/>
                    <a:pt x="446" y="930"/>
                    <a:pt x="1074" y="1516"/>
                  </a:cubicBezTo>
                  <a:cubicBezTo>
                    <a:pt x="1680" y="2086"/>
                    <a:pt x="3818" y="2680"/>
                    <a:pt x="5176" y="2680"/>
                  </a:cubicBezTo>
                  <a:cubicBezTo>
                    <a:pt x="5227" y="2680"/>
                    <a:pt x="5277" y="2679"/>
                    <a:pt x="5325" y="2678"/>
                  </a:cubicBezTo>
                  <a:cubicBezTo>
                    <a:pt x="5230" y="2526"/>
                    <a:pt x="5133" y="2377"/>
                    <a:pt x="5041" y="2225"/>
                  </a:cubicBezTo>
                  <a:cubicBezTo>
                    <a:pt x="3970" y="1525"/>
                    <a:pt x="1838" y="184"/>
                    <a:pt x="1024" y="28"/>
                  </a:cubicBezTo>
                  <a:cubicBezTo>
                    <a:pt x="925" y="9"/>
                    <a:pt x="839" y="0"/>
                    <a:pt x="7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28"/>
            <p:cNvSpPr/>
            <p:nvPr/>
          </p:nvSpPr>
          <p:spPr>
            <a:xfrm>
              <a:off x="608629" y="4335822"/>
              <a:ext cx="114872" cy="219989"/>
            </a:xfrm>
            <a:custGeom>
              <a:avLst/>
              <a:gdLst/>
              <a:ahLst/>
              <a:cxnLst/>
              <a:rect l="l" t="t" r="r" b="b"/>
              <a:pathLst>
                <a:path w="2614" h="5006" extrusionOk="0">
                  <a:moveTo>
                    <a:pt x="2283" y="1"/>
                  </a:moveTo>
                  <a:cubicBezTo>
                    <a:pt x="1944" y="1"/>
                    <a:pt x="1332" y="587"/>
                    <a:pt x="923" y="1285"/>
                  </a:cubicBezTo>
                  <a:cubicBezTo>
                    <a:pt x="179" y="2549"/>
                    <a:pt x="24" y="3985"/>
                    <a:pt x="0" y="4755"/>
                  </a:cubicBezTo>
                  <a:cubicBezTo>
                    <a:pt x="61" y="4840"/>
                    <a:pt x="122" y="4921"/>
                    <a:pt x="183" y="5005"/>
                  </a:cubicBezTo>
                  <a:cubicBezTo>
                    <a:pt x="899" y="3775"/>
                    <a:pt x="2085" y="2450"/>
                    <a:pt x="2454" y="926"/>
                  </a:cubicBezTo>
                  <a:cubicBezTo>
                    <a:pt x="2613" y="262"/>
                    <a:pt x="2509" y="1"/>
                    <a:pt x="22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28"/>
            <p:cNvSpPr/>
            <p:nvPr/>
          </p:nvSpPr>
          <p:spPr>
            <a:xfrm>
              <a:off x="351240" y="4538675"/>
              <a:ext cx="297815" cy="104281"/>
            </a:xfrm>
            <a:custGeom>
              <a:avLst/>
              <a:gdLst/>
              <a:ahLst/>
              <a:cxnLst/>
              <a:rect l="l" t="t" r="r" b="b"/>
              <a:pathLst>
                <a:path w="6777" h="2373" extrusionOk="0">
                  <a:moveTo>
                    <a:pt x="721" y="1"/>
                  </a:moveTo>
                  <a:cubicBezTo>
                    <a:pt x="456" y="1"/>
                    <a:pt x="264" y="66"/>
                    <a:pt x="207" y="230"/>
                  </a:cubicBezTo>
                  <a:cubicBezTo>
                    <a:pt x="1" y="808"/>
                    <a:pt x="1555" y="1626"/>
                    <a:pt x="3569" y="2075"/>
                  </a:cubicBezTo>
                  <a:cubicBezTo>
                    <a:pt x="4660" y="2316"/>
                    <a:pt x="5634" y="2373"/>
                    <a:pt x="6299" y="2373"/>
                  </a:cubicBezTo>
                  <a:cubicBezTo>
                    <a:pt x="6483" y="2373"/>
                    <a:pt x="6644" y="2368"/>
                    <a:pt x="6776" y="2362"/>
                  </a:cubicBezTo>
                  <a:cubicBezTo>
                    <a:pt x="6699" y="2272"/>
                    <a:pt x="6624" y="2180"/>
                    <a:pt x="6547" y="2089"/>
                  </a:cubicBezTo>
                  <a:cubicBezTo>
                    <a:pt x="5547" y="1714"/>
                    <a:pt x="3691" y="1011"/>
                    <a:pt x="3103" y="714"/>
                  </a:cubicBezTo>
                  <a:cubicBezTo>
                    <a:pt x="2513" y="416"/>
                    <a:pt x="1387" y="1"/>
                    <a:pt x="7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28"/>
            <p:cNvSpPr/>
            <p:nvPr/>
          </p:nvSpPr>
          <p:spPr>
            <a:xfrm>
              <a:off x="734094" y="4511736"/>
              <a:ext cx="128495" cy="193885"/>
            </a:xfrm>
            <a:custGeom>
              <a:avLst/>
              <a:gdLst/>
              <a:ahLst/>
              <a:cxnLst/>
              <a:rect l="l" t="t" r="r" b="b"/>
              <a:pathLst>
                <a:path w="2924" h="4412" extrusionOk="0">
                  <a:moveTo>
                    <a:pt x="2220" y="1"/>
                  </a:moveTo>
                  <a:cubicBezTo>
                    <a:pt x="1691" y="1"/>
                    <a:pt x="820" y="789"/>
                    <a:pt x="447" y="1661"/>
                  </a:cubicBezTo>
                  <a:cubicBezTo>
                    <a:pt x="85" y="2503"/>
                    <a:pt x="1" y="3510"/>
                    <a:pt x="21" y="4196"/>
                  </a:cubicBezTo>
                  <a:cubicBezTo>
                    <a:pt x="88" y="4270"/>
                    <a:pt x="157" y="4341"/>
                    <a:pt x="224" y="4412"/>
                  </a:cubicBezTo>
                  <a:cubicBezTo>
                    <a:pt x="491" y="3912"/>
                    <a:pt x="1041" y="2902"/>
                    <a:pt x="1457" y="2293"/>
                  </a:cubicBezTo>
                  <a:cubicBezTo>
                    <a:pt x="2160" y="1266"/>
                    <a:pt x="2924" y="712"/>
                    <a:pt x="2542" y="161"/>
                  </a:cubicBezTo>
                  <a:cubicBezTo>
                    <a:pt x="2465" y="50"/>
                    <a:pt x="2353" y="1"/>
                    <a:pt x="22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28"/>
            <p:cNvSpPr/>
            <p:nvPr/>
          </p:nvSpPr>
          <p:spPr>
            <a:xfrm>
              <a:off x="436055" y="4691561"/>
              <a:ext cx="329895" cy="87143"/>
            </a:xfrm>
            <a:custGeom>
              <a:avLst/>
              <a:gdLst/>
              <a:ahLst/>
              <a:cxnLst/>
              <a:rect l="l" t="t" r="r" b="b"/>
              <a:pathLst>
                <a:path w="7507" h="1983" extrusionOk="0">
                  <a:moveTo>
                    <a:pt x="1488" y="1"/>
                  </a:moveTo>
                  <a:cubicBezTo>
                    <a:pt x="721" y="1"/>
                    <a:pt x="209" y="211"/>
                    <a:pt x="129" y="550"/>
                  </a:cubicBezTo>
                  <a:cubicBezTo>
                    <a:pt x="0" y="1104"/>
                    <a:pt x="1288" y="1550"/>
                    <a:pt x="3715" y="1878"/>
                  </a:cubicBezTo>
                  <a:cubicBezTo>
                    <a:pt x="4269" y="1953"/>
                    <a:pt x="4787" y="1982"/>
                    <a:pt x="5256" y="1982"/>
                  </a:cubicBezTo>
                  <a:cubicBezTo>
                    <a:pt x="6280" y="1982"/>
                    <a:pt x="7072" y="1844"/>
                    <a:pt x="7506" y="1746"/>
                  </a:cubicBezTo>
                  <a:cubicBezTo>
                    <a:pt x="7449" y="1692"/>
                    <a:pt x="7391" y="1634"/>
                    <a:pt x="7333" y="1580"/>
                  </a:cubicBezTo>
                  <a:cubicBezTo>
                    <a:pt x="6303" y="1364"/>
                    <a:pt x="4596" y="681"/>
                    <a:pt x="3214" y="276"/>
                  </a:cubicBezTo>
                  <a:cubicBezTo>
                    <a:pt x="2566" y="86"/>
                    <a:pt x="1975" y="1"/>
                    <a:pt x="14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28"/>
            <p:cNvSpPr/>
            <p:nvPr/>
          </p:nvSpPr>
          <p:spPr>
            <a:xfrm>
              <a:off x="402349" y="3911000"/>
              <a:ext cx="483395" cy="933655"/>
            </a:xfrm>
            <a:custGeom>
              <a:avLst/>
              <a:gdLst/>
              <a:ahLst/>
              <a:cxnLst/>
              <a:rect l="l" t="t" r="r" b="b"/>
              <a:pathLst>
                <a:path w="11000" h="21246" extrusionOk="0">
                  <a:moveTo>
                    <a:pt x="638" y="0"/>
                  </a:moveTo>
                  <a:cubicBezTo>
                    <a:pt x="624" y="0"/>
                    <a:pt x="609" y="10"/>
                    <a:pt x="598" y="33"/>
                  </a:cubicBezTo>
                  <a:cubicBezTo>
                    <a:pt x="71" y="1216"/>
                    <a:pt x="1" y="2655"/>
                    <a:pt x="95" y="4027"/>
                  </a:cubicBezTo>
                  <a:cubicBezTo>
                    <a:pt x="112" y="4257"/>
                    <a:pt x="132" y="4487"/>
                    <a:pt x="156" y="4713"/>
                  </a:cubicBezTo>
                  <a:cubicBezTo>
                    <a:pt x="193" y="5058"/>
                    <a:pt x="237" y="5396"/>
                    <a:pt x="285" y="5717"/>
                  </a:cubicBezTo>
                  <a:cubicBezTo>
                    <a:pt x="392" y="6443"/>
                    <a:pt x="558" y="7164"/>
                    <a:pt x="757" y="7873"/>
                  </a:cubicBezTo>
                  <a:cubicBezTo>
                    <a:pt x="852" y="8204"/>
                    <a:pt x="950" y="8532"/>
                    <a:pt x="1062" y="8859"/>
                  </a:cubicBezTo>
                  <a:cubicBezTo>
                    <a:pt x="1423" y="9918"/>
                    <a:pt x="1873" y="10948"/>
                    <a:pt x="2386" y="11928"/>
                  </a:cubicBezTo>
                  <a:cubicBezTo>
                    <a:pt x="2609" y="12347"/>
                    <a:pt x="2846" y="12760"/>
                    <a:pt x="3092" y="13165"/>
                  </a:cubicBezTo>
                  <a:cubicBezTo>
                    <a:pt x="3184" y="13317"/>
                    <a:pt x="3281" y="13466"/>
                    <a:pt x="3376" y="13618"/>
                  </a:cubicBezTo>
                  <a:cubicBezTo>
                    <a:pt x="3988" y="14577"/>
                    <a:pt x="4664" y="15494"/>
                    <a:pt x="5384" y="16372"/>
                  </a:cubicBezTo>
                  <a:cubicBezTo>
                    <a:pt x="5461" y="16463"/>
                    <a:pt x="5536" y="16555"/>
                    <a:pt x="5613" y="16645"/>
                  </a:cubicBezTo>
                  <a:cubicBezTo>
                    <a:pt x="5745" y="16804"/>
                    <a:pt x="5873" y="16967"/>
                    <a:pt x="6009" y="17119"/>
                  </a:cubicBezTo>
                  <a:cubicBezTo>
                    <a:pt x="6675" y="17882"/>
                    <a:pt x="7367" y="18640"/>
                    <a:pt x="8100" y="19342"/>
                  </a:cubicBezTo>
                  <a:cubicBezTo>
                    <a:pt x="8158" y="19396"/>
                    <a:pt x="8216" y="19454"/>
                    <a:pt x="8273" y="19508"/>
                  </a:cubicBezTo>
                  <a:cubicBezTo>
                    <a:pt x="8337" y="19565"/>
                    <a:pt x="8401" y="19630"/>
                    <a:pt x="8465" y="19691"/>
                  </a:cubicBezTo>
                  <a:cubicBezTo>
                    <a:pt x="9094" y="20262"/>
                    <a:pt x="9844" y="21059"/>
                    <a:pt x="10702" y="21241"/>
                  </a:cubicBezTo>
                  <a:cubicBezTo>
                    <a:pt x="10714" y="21244"/>
                    <a:pt x="10727" y="21245"/>
                    <a:pt x="10741" y="21245"/>
                  </a:cubicBezTo>
                  <a:cubicBezTo>
                    <a:pt x="10857" y="21245"/>
                    <a:pt x="10999" y="21156"/>
                    <a:pt x="10902" y="21029"/>
                  </a:cubicBezTo>
                  <a:cubicBezTo>
                    <a:pt x="10435" y="20421"/>
                    <a:pt x="9746" y="19967"/>
                    <a:pt x="9178" y="19457"/>
                  </a:cubicBezTo>
                  <a:cubicBezTo>
                    <a:pt x="8688" y="19022"/>
                    <a:pt x="8225" y="18555"/>
                    <a:pt x="7773" y="18082"/>
                  </a:cubicBezTo>
                  <a:cubicBezTo>
                    <a:pt x="7706" y="18011"/>
                    <a:pt x="7637" y="17940"/>
                    <a:pt x="7570" y="17866"/>
                  </a:cubicBezTo>
                  <a:cubicBezTo>
                    <a:pt x="7300" y="17578"/>
                    <a:pt x="7032" y="17288"/>
                    <a:pt x="6769" y="16997"/>
                  </a:cubicBezTo>
                  <a:cubicBezTo>
                    <a:pt x="6100" y="16254"/>
                    <a:pt x="5471" y="15477"/>
                    <a:pt x="4877" y="14672"/>
                  </a:cubicBezTo>
                  <a:cubicBezTo>
                    <a:pt x="4816" y="14588"/>
                    <a:pt x="4755" y="14507"/>
                    <a:pt x="4694" y="14422"/>
                  </a:cubicBezTo>
                  <a:cubicBezTo>
                    <a:pt x="4086" y="13577"/>
                    <a:pt x="3525" y="12696"/>
                    <a:pt x="3028" y="11779"/>
                  </a:cubicBezTo>
                  <a:cubicBezTo>
                    <a:pt x="2886" y="11516"/>
                    <a:pt x="2751" y="11249"/>
                    <a:pt x="2620" y="10982"/>
                  </a:cubicBezTo>
                  <a:cubicBezTo>
                    <a:pt x="2538" y="10820"/>
                    <a:pt x="2457" y="10654"/>
                    <a:pt x="2383" y="10492"/>
                  </a:cubicBezTo>
                  <a:cubicBezTo>
                    <a:pt x="1788" y="9208"/>
                    <a:pt x="1322" y="7883"/>
                    <a:pt x="1004" y="6528"/>
                  </a:cubicBezTo>
                  <a:cubicBezTo>
                    <a:pt x="960" y="6332"/>
                    <a:pt x="916" y="6136"/>
                    <a:pt x="876" y="5940"/>
                  </a:cubicBezTo>
                  <a:cubicBezTo>
                    <a:pt x="497" y="4038"/>
                    <a:pt x="416" y="2081"/>
                    <a:pt x="706" y="100"/>
                  </a:cubicBezTo>
                  <a:cubicBezTo>
                    <a:pt x="714" y="57"/>
                    <a:pt x="675" y="0"/>
                    <a:pt x="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3" name="Google Shape;1003;p28"/>
          <p:cNvGrpSpPr/>
          <p:nvPr/>
        </p:nvGrpSpPr>
        <p:grpSpPr>
          <a:xfrm>
            <a:off x="8425263" y="4599425"/>
            <a:ext cx="442250" cy="453124"/>
            <a:chOff x="918850" y="1629150"/>
            <a:chExt cx="442250" cy="453124"/>
          </a:xfrm>
        </p:grpSpPr>
        <p:sp>
          <p:nvSpPr>
            <p:cNvPr id="1004" name="Google Shape;1004;p28"/>
            <p:cNvSpPr/>
            <p:nvPr/>
          </p:nvSpPr>
          <p:spPr>
            <a:xfrm>
              <a:off x="1015722" y="1741872"/>
              <a:ext cx="267869" cy="245600"/>
            </a:xfrm>
            <a:custGeom>
              <a:avLst/>
              <a:gdLst/>
              <a:ahLst/>
              <a:cxnLst/>
              <a:rect l="l" t="t" r="r" b="b"/>
              <a:pathLst>
                <a:path w="8384" h="7687" extrusionOk="0">
                  <a:moveTo>
                    <a:pt x="3609" y="0"/>
                  </a:moveTo>
                  <a:cubicBezTo>
                    <a:pt x="2511" y="0"/>
                    <a:pt x="1440" y="451"/>
                    <a:pt x="763" y="1473"/>
                  </a:cubicBezTo>
                  <a:cubicBezTo>
                    <a:pt x="753" y="1488"/>
                    <a:pt x="742" y="1494"/>
                    <a:pt x="732" y="1494"/>
                  </a:cubicBezTo>
                  <a:cubicBezTo>
                    <a:pt x="716" y="1494"/>
                    <a:pt x="702" y="1480"/>
                    <a:pt x="690" y="1460"/>
                  </a:cubicBezTo>
                  <a:cubicBezTo>
                    <a:pt x="199" y="2305"/>
                    <a:pt x="0" y="3343"/>
                    <a:pt x="0" y="4282"/>
                  </a:cubicBezTo>
                  <a:cubicBezTo>
                    <a:pt x="0" y="4508"/>
                    <a:pt x="24" y="4731"/>
                    <a:pt x="64" y="4945"/>
                  </a:cubicBezTo>
                  <a:cubicBezTo>
                    <a:pt x="111" y="4099"/>
                    <a:pt x="433" y="3241"/>
                    <a:pt x="913" y="2619"/>
                  </a:cubicBezTo>
                  <a:cubicBezTo>
                    <a:pt x="1503" y="1857"/>
                    <a:pt x="2437" y="1440"/>
                    <a:pt x="3379" y="1440"/>
                  </a:cubicBezTo>
                  <a:cubicBezTo>
                    <a:pt x="3844" y="1440"/>
                    <a:pt x="4312" y="1542"/>
                    <a:pt x="4741" y="1754"/>
                  </a:cubicBezTo>
                  <a:cubicBezTo>
                    <a:pt x="5985" y="2365"/>
                    <a:pt x="6505" y="4059"/>
                    <a:pt x="5403" y="5082"/>
                  </a:cubicBezTo>
                  <a:cubicBezTo>
                    <a:pt x="5075" y="5387"/>
                    <a:pt x="4597" y="5552"/>
                    <a:pt x="4131" y="5552"/>
                  </a:cubicBezTo>
                  <a:cubicBezTo>
                    <a:pt x="3511" y="5552"/>
                    <a:pt x="2912" y="5260"/>
                    <a:pt x="2713" y="4616"/>
                  </a:cubicBezTo>
                  <a:cubicBezTo>
                    <a:pt x="2506" y="3952"/>
                    <a:pt x="2911" y="3302"/>
                    <a:pt x="3480" y="3302"/>
                  </a:cubicBezTo>
                  <a:cubicBezTo>
                    <a:pt x="3644" y="3302"/>
                    <a:pt x="3821" y="3355"/>
                    <a:pt x="4001" y="3477"/>
                  </a:cubicBezTo>
                  <a:cubicBezTo>
                    <a:pt x="4070" y="3525"/>
                    <a:pt x="4072" y="3671"/>
                    <a:pt x="3988" y="3671"/>
                  </a:cubicBezTo>
                  <a:cubicBezTo>
                    <a:pt x="3977" y="3671"/>
                    <a:pt x="3964" y="3669"/>
                    <a:pt x="3950" y="3663"/>
                  </a:cubicBezTo>
                  <a:cubicBezTo>
                    <a:pt x="3859" y="3628"/>
                    <a:pt x="3775" y="3612"/>
                    <a:pt x="3699" y="3612"/>
                  </a:cubicBezTo>
                  <a:cubicBezTo>
                    <a:pt x="2974" y="3612"/>
                    <a:pt x="2903" y="5041"/>
                    <a:pt x="4045" y="5041"/>
                  </a:cubicBezTo>
                  <a:cubicBezTo>
                    <a:pt x="4151" y="5041"/>
                    <a:pt x="4268" y="5028"/>
                    <a:pt x="4396" y="5001"/>
                  </a:cubicBezTo>
                  <a:cubicBezTo>
                    <a:pt x="5322" y="4809"/>
                    <a:pt x="5745" y="3886"/>
                    <a:pt x="5346" y="3008"/>
                  </a:cubicBezTo>
                  <a:cubicBezTo>
                    <a:pt x="4990" y="2221"/>
                    <a:pt x="4271" y="1890"/>
                    <a:pt x="3513" y="1890"/>
                  </a:cubicBezTo>
                  <a:cubicBezTo>
                    <a:pt x="2620" y="1890"/>
                    <a:pt x="1673" y="2349"/>
                    <a:pt x="1203" y="3065"/>
                  </a:cubicBezTo>
                  <a:cubicBezTo>
                    <a:pt x="520" y="4106"/>
                    <a:pt x="297" y="5823"/>
                    <a:pt x="1233" y="6790"/>
                  </a:cubicBezTo>
                  <a:cubicBezTo>
                    <a:pt x="1869" y="7448"/>
                    <a:pt x="2849" y="7687"/>
                    <a:pt x="3753" y="7687"/>
                  </a:cubicBezTo>
                  <a:cubicBezTo>
                    <a:pt x="3874" y="7687"/>
                    <a:pt x="3992" y="7682"/>
                    <a:pt x="4109" y="7674"/>
                  </a:cubicBezTo>
                  <a:cubicBezTo>
                    <a:pt x="6732" y="7499"/>
                    <a:pt x="8384" y="5073"/>
                    <a:pt x="7468" y="2545"/>
                  </a:cubicBezTo>
                  <a:cubicBezTo>
                    <a:pt x="6901" y="977"/>
                    <a:pt x="5225" y="0"/>
                    <a:pt x="36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28"/>
            <p:cNvSpPr/>
            <p:nvPr/>
          </p:nvSpPr>
          <p:spPr>
            <a:xfrm>
              <a:off x="1016680" y="1729347"/>
              <a:ext cx="282406" cy="275153"/>
            </a:xfrm>
            <a:custGeom>
              <a:avLst/>
              <a:gdLst/>
              <a:ahLst/>
              <a:cxnLst/>
              <a:rect l="l" t="t" r="r" b="b"/>
              <a:pathLst>
                <a:path w="8839" h="8612" extrusionOk="0">
                  <a:moveTo>
                    <a:pt x="3937" y="1"/>
                  </a:moveTo>
                  <a:cubicBezTo>
                    <a:pt x="2672" y="1"/>
                    <a:pt x="1101" y="550"/>
                    <a:pt x="639" y="1754"/>
                  </a:cubicBezTo>
                  <a:cubicBezTo>
                    <a:pt x="632" y="1778"/>
                    <a:pt x="643" y="1822"/>
                    <a:pt x="660" y="1852"/>
                  </a:cubicBezTo>
                  <a:cubicBezTo>
                    <a:pt x="672" y="1872"/>
                    <a:pt x="686" y="1886"/>
                    <a:pt x="702" y="1886"/>
                  </a:cubicBezTo>
                  <a:cubicBezTo>
                    <a:pt x="712" y="1886"/>
                    <a:pt x="723" y="1880"/>
                    <a:pt x="733" y="1865"/>
                  </a:cubicBezTo>
                  <a:cubicBezTo>
                    <a:pt x="1410" y="843"/>
                    <a:pt x="2481" y="392"/>
                    <a:pt x="3579" y="392"/>
                  </a:cubicBezTo>
                  <a:cubicBezTo>
                    <a:pt x="5195" y="392"/>
                    <a:pt x="6871" y="1369"/>
                    <a:pt x="7438" y="2937"/>
                  </a:cubicBezTo>
                  <a:cubicBezTo>
                    <a:pt x="8354" y="5465"/>
                    <a:pt x="6702" y="7891"/>
                    <a:pt x="4079" y="8066"/>
                  </a:cubicBezTo>
                  <a:cubicBezTo>
                    <a:pt x="3962" y="8074"/>
                    <a:pt x="3844" y="8079"/>
                    <a:pt x="3723" y="8079"/>
                  </a:cubicBezTo>
                  <a:cubicBezTo>
                    <a:pt x="2819" y="8079"/>
                    <a:pt x="1839" y="7840"/>
                    <a:pt x="1203" y="7182"/>
                  </a:cubicBezTo>
                  <a:cubicBezTo>
                    <a:pt x="267" y="6215"/>
                    <a:pt x="490" y="4498"/>
                    <a:pt x="1173" y="3457"/>
                  </a:cubicBezTo>
                  <a:cubicBezTo>
                    <a:pt x="1643" y="2741"/>
                    <a:pt x="2590" y="2282"/>
                    <a:pt x="3483" y="2282"/>
                  </a:cubicBezTo>
                  <a:cubicBezTo>
                    <a:pt x="4241" y="2282"/>
                    <a:pt x="4960" y="2613"/>
                    <a:pt x="5316" y="3400"/>
                  </a:cubicBezTo>
                  <a:cubicBezTo>
                    <a:pt x="5715" y="4278"/>
                    <a:pt x="5292" y="5201"/>
                    <a:pt x="4366" y="5393"/>
                  </a:cubicBezTo>
                  <a:cubicBezTo>
                    <a:pt x="4238" y="5420"/>
                    <a:pt x="4121" y="5433"/>
                    <a:pt x="4015" y="5433"/>
                  </a:cubicBezTo>
                  <a:cubicBezTo>
                    <a:pt x="2873" y="5433"/>
                    <a:pt x="2944" y="4004"/>
                    <a:pt x="3669" y="4004"/>
                  </a:cubicBezTo>
                  <a:cubicBezTo>
                    <a:pt x="3745" y="4004"/>
                    <a:pt x="3829" y="4020"/>
                    <a:pt x="3920" y="4055"/>
                  </a:cubicBezTo>
                  <a:cubicBezTo>
                    <a:pt x="3934" y="4061"/>
                    <a:pt x="3947" y="4063"/>
                    <a:pt x="3958" y="4063"/>
                  </a:cubicBezTo>
                  <a:cubicBezTo>
                    <a:pt x="4042" y="4063"/>
                    <a:pt x="4040" y="3917"/>
                    <a:pt x="3971" y="3869"/>
                  </a:cubicBezTo>
                  <a:cubicBezTo>
                    <a:pt x="3791" y="3747"/>
                    <a:pt x="3614" y="3694"/>
                    <a:pt x="3450" y="3694"/>
                  </a:cubicBezTo>
                  <a:cubicBezTo>
                    <a:pt x="2881" y="3694"/>
                    <a:pt x="2476" y="4344"/>
                    <a:pt x="2683" y="5008"/>
                  </a:cubicBezTo>
                  <a:cubicBezTo>
                    <a:pt x="2882" y="5652"/>
                    <a:pt x="3481" y="5944"/>
                    <a:pt x="4101" y="5944"/>
                  </a:cubicBezTo>
                  <a:cubicBezTo>
                    <a:pt x="4567" y="5944"/>
                    <a:pt x="5045" y="5779"/>
                    <a:pt x="5373" y="5474"/>
                  </a:cubicBezTo>
                  <a:cubicBezTo>
                    <a:pt x="6475" y="4451"/>
                    <a:pt x="5955" y="2757"/>
                    <a:pt x="4711" y="2146"/>
                  </a:cubicBezTo>
                  <a:cubicBezTo>
                    <a:pt x="4282" y="1934"/>
                    <a:pt x="3814" y="1832"/>
                    <a:pt x="3349" y="1832"/>
                  </a:cubicBezTo>
                  <a:cubicBezTo>
                    <a:pt x="2407" y="1832"/>
                    <a:pt x="1473" y="2249"/>
                    <a:pt x="883" y="3011"/>
                  </a:cubicBezTo>
                  <a:cubicBezTo>
                    <a:pt x="403" y="3633"/>
                    <a:pt x="81" y="4491"/>
                    <a:pt x="34" y="5337"/>
                  </a:cubicBezTo>
                  <a:cubicBezTo>
                    <a:pt x="0" y="5894"/>
                    <a:pt x="85" y="6448"/>
                    <a:pt x="331" y="6928"/>
                  </a:cubicBezTo>
                  <a:cubicBezTo>
                    <a:pt x="913" y="8057"/>
                    <a:pt x="2210" y="8540"/>
                    <a:pt x="3413" y="8604"/>
                  </a:cubicBezTo>
                  <a:cubicBezTo>
                    <a:pt x="3505" y="8609"/>
                    <a:pt x="3596" y="8611"/>
                    <a:pt x="3687" y="8611"/>
                  </a:cubicBezTo>
                  <a:cubicBezTo>
                    <a:pt x="6555" y="8611"/>
                    <a:pt x="8838" y="6266"/>
                    <a:pt x="8121" y="3281"/>
                  </a:cubicBezTo>
                  <a:cubicBezTo>
                    <a:pt x="7685" y="1474"/>
                    <a:pt x="6215" y="230"/>
                    <a:pt x="4377" y="24"/>
                  </a:cubicBezTo>
                  <a:cubicBezTo>
                    <a:pt x="4236" y="9"/>
                    <a:pt x="4089" y="1"/>
                    <a:pt x="3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28"/>
            <p:cNvSpPr/>
            <p:nvPr/>
          </p:nvSpPr>
          <p:spPr>
            <a:xfrm>
              <a:off x="1150678" y="1629150"/>
              <a:ext cx="11694" cy="53037"/>
            </a:xfrm>
            <a:custGeom>
              <a:avLst/>
              <a:gdLst/>
              <a:ahLst/>
              <a:cxnLst/>
              <a:rect l="l" t="t" r="r" b="b"/>
              <a:pathLst>
                <a:path w="366" h="1660" extrusionOk="0">
                  <a:moveTo>
                    <a:pt x="123" y="0"/>
                  </a:moveTo>
                  <a:cubicBezTo>
                    <a:pt x="74" y="0"/>
                    <a:pt x="34" y="29"/>
                    <a:pt x="30" y="102"/>
                  </a:cubicBezTo>
                  <a:cubicBezTo>
                    <a:pt x="0" y="581"/>
                    <a:pt x="34" y="1088"/>
                    <a:pt x="105" y="1562"/>
                  </a:cubicBezTo>
                  <a:cubicBezTo>
                    <a:pt x="112" y="1606"/>
                    <a:pt x="167" y="1660"/>
                    <a:pt x="210" y="1660"/>
                  </a:cubicBezTo>
                  <a:cubicBezTo>
                    <a:pt x="232" y="1660"/>
                    <a:pt x="250" y="1645"/>
                    <a:pt x="257" y="1609"/>
                  </a:cubicBezTo>
                  <a:cubicBezTo>
                    <a:pt x="334" y="1149"/>
                    <a:pt x="365" y="649"/>
                    <a:pt x="331" y="183"/>
                  </a:cubicBezTo>
                  <a:cubicBezTo>
                    <a:pt x="325" y="88"/>
                    <a:pt x="209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28"/>
            <p:cNvSpPr/>
            <p:nvPr/>
          </p:nvSpPr>
          <p:spPr>
            <a:xfrm>
              <a:off x="1248317" y="1682188"/>
              <a:ext cx="31151" cy="46296"/>
            </a:xfrm>
            <a:custGeom>
              <a:avLst/>
              <a:gdLst/>
              <a:ahLst/>
              <a:cxnLst/>
              <a:rect l="l" t="t" r="r" b="b"/>
              <a:pathLst>
                <a:path w="975" h="1449" extrusionOk="0">
                  <a:moveTo>
                    <a:pt x="755" y="0"/>
                  </a:moveTo>
                  <a:cubicBezTo>
                    <a:pt x="727" y="0"/>
                    <a:pt x="701" y="12"/>
                    <a:pt x="681" y="40"/>
                  </a:cubicBezTo>
                  <a:cubicBezTo>
                    <a:pt x="414" y="412"/>
                    <a:pt x="84" y="881"/>
                    <a:pt x="6" y="1341"/>
                  </a:cubicBezTo>
                  <a:cubicBezTo>
                    <a:pt x="1" y="1381"/>
                    <a:pt x="27" y="1448"/>
                    <a:pt x="66" y="1448"/>
                  </a:cubicBezTo>
                  <a:cubicBezTo>
                    <a:pt x="77" y="1448"/>
                    <a:pt x="88" y="1444"/>
                    <a:pt x="101" y="1432"/>
                  </a:cubicBezTo>
                  <a:cubicBezTo>
                    <a:pt x="263" y="1281"/>
                    <a:pt x="374" y="1064"/>
                    <a:pt x="492" y="878"/>
                  </a:cubicBezTo>
                  <a:cubicBezTo>
                    <a:pt x="624" y="669"/>
                    <a:pt x="770" y="462"/>
                    <a:pt x="908" y="253"/>
                  </a:cubicBezTo>
                  <a:cubicBezTo>
                    <a:pt x="974" y="153"/>
                    <a:pt x="854" y="0"/>
                    <a:pt x="7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28"/>
            <p:cNvSpPr/>
            <p:nvPr/>
          </p:nvSpPr>
          <p:spPr>
            <a:xfrm>
              <a:off x="1308638" y="1782322"/>
              <a:ext cx="52462" cy="28084"/>
            </a:xfrm>
            <a:custGeom>
              <a:avLst/>
              <a:gdLst/>
              <a:ahLst/>
              <a:cxnLst/>
              <a:rect l="l" t="t" r="r" b="b"/>
              <a:pathLst>
                <a:path w="1642" h="879" extrusionOk="0">
                  <a:moveTo>
                    <a:pt x="1421" y="0"/>
                  </a:moveTo>
                  <a:cubicBezTo>
                    <a:pt x="1402" y="0"/>
                    <a:pt x="1383" y="6"/>
                    <a:pt x="1365" y="18"/>
                  </a:cubicBezTo>
                  <a:cubicBezTo>
                    <a:pt x="1112" y="201"/>
                    <a:pt x="855" y="309"/>
                    <a:pt x="561" y="410"/>
                  </a:cubicBezTo>
                  <a:cubicBezTo>
                    <a:pt x="351" y="485"/>
                    <a:pt x="17" y="566"/>
                    <a:pt x="0" y="829"/>
                  </a:cubicBezTo>
                  <a:cubicBezTo>
                    <a:pt x="0" y="846"/>
                    <a:pt x="7" y="876"/>
                    <a:pt x="30" y="876"/>
                  </a:cubicBezTo>
                  <a:cubicBezTo>
                    <a:pt x="41" y="878"/>
                    <a:pt x="53" y="879"/>
                    <a:pt x="64" y="879"/>
                  </a:cubicBezTo>
                  <a:cubicBezTo>
                    <a:pt x="153" y="879"/>
                    <a:pt x="230" y="832"/>
                    <a:pt x="314" y="799"/>
                  </a:cubicBezTo>
                  <a:cubicBezTo>
                    <a:pt x="459" y="742"/>
                    <a:pt x="608" y="698"/>
                    <a:pt x="757" y="650"/>
                  </a:cubicBezTo>
                  <a:cubicBezTo>
                    <a:pt x="1031" y="563"/>
                    <a:pt x="1372" y="478"/>
                    <a:pt x="1565" y="252"/>
                  </a:cubicBezTo>
                  <a:cubicBezTo>
                    <a:pt x="1641" y="163"/>
                    <a:pt x="1526" y="0"/>
                    <a:pt x="14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28"/>
            <p:cNvSpPr/>
            <p:nvPr/>
          </p:nvSpPr>
          <p:spPr>
            <a:xfrm>
              <a:off x="1297711" y="1901817"/>
              <a:ext cx="51056" cy="23004"/>
            </a:xfrm>
            <a:custGeom>
              <a:avLst/>
              <a:gdLst/>
              <a:ahLst/>
              <a:cxnLst/>
              <a:rect l="l" t="t" r="r" b="b"/>
              <a:pathLst>
                <a:path w="1598" h="720" extrusionOk="0">
                  <a:moveTo>
                    <a:pt x="84" y="1"/>
                  </a:moveTo>
                  <a:cubicBezTo>
                    <a:pt x="16" y="1"/>
                    <a:pt x="1" y="70"/>
                    <a:pt x="21" y="137"/>
                  </a:cubicBezTo>
                  <a:cubicBezTo>
                    <a:pt x="18" y="141"/>
                    <a:pt x="14" y="145"/>
                    <a:pt x="14" y="145"/>
                  </a:cubicBezTo>
                  <a:cubicBezTo>
                    <a:pt x="18" y="154"/>
                    <a:pt x="27" y="158"/>
                    <a:pt x="31" y="165"/>
                  </a:cubicBezTo>
                  <a:cubicBezTo>
                    <a:pt x="44" y="198"/>
                    <a:pt x="68" y="226"/>
                    <a:pt x="96" y="239"/>
                  </a:cubicBezTo>
                  <a:cubicBezTo>
                    <a:pt x="99" y="239"/>
                    <a:pt x="99" y="243"/>
                    <a:pt x="102" y="243"/>
                  </a:cubicBezTo>
                  <a:cubicBezTo>
                    <a:pt x="210" y="324"/>
                    <a:pt x="375" y="368"/>
                    <a:pt x="484" y="405"/>
                  </a:cubicBezTo>
                  <a:cubicBezTo>
                    <a:pt x="774" y="513"/>
                    <a:pt x="1082" y="577"/>
                    <a:pt x="1369" y="702"/>
                  </a:cubicBezTo>
                  <a:cubicBezTo>
                    <a:pt x="1398" y="714"/>
                    <a:pt x="1424" y="720"/>
                    <a:pt x="1446" y="720"/>
                  </a:cubicBezTo>
                  <a:cubicBezTo>
                    <a:pt x="1589" y="720"/>
                    <a:pt x="1597" y="498"/>
                    <a:pt x="1437" y="425"/>
                  </a:cubicBezTo>
                  <a:cubicBezTo>
                    <a:pt x="1024" y="239"/>
                    <a:pt x="551" y="137"/>
                    <a:pt x="119" y="6"/>
                  </a:cubicBezTo>
                  <a:cubicBezTo>
                    <a:pt x="106" y="2"/>
                    <a:pt x="94" y="1"/>
                    <a:pt x="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28"/>
            <p:cNvSpPr/>
            <p:nvPr/>
          </p:nvSpPr>
          <p:spPr>
            <a:xfrm>
              <a:off x="1208444" y="2023454"/>
              <a:ext cx="40321" cy="45401"/>
            </a:xfrm>
            <a:custGeom>
              <a:avLst/>
              <a:gdLst/>
              <a:ahLst/>
              <a:cxnLst/>
              <a:rect l="l" t="t" r="r" b="b"/>
              <a:pathLst>
                <a:path w="1262" h="1421" extrusionOk="0">
                  <a:moveTo>
                    <a:pt x="143" y="0"/>
                  </a:moveTo>
                  <a:cubicBezTo>
                    <a:pt x="69" y="0"/>
                    <a:pt x="0" y="46"/>
                    <a:pt x="27" y="136"/>
                  </a:cubicBezTo>
                  <a:cubicBezTo>
                    <a:pt x="104" y="410"/>
                    <a:pt x="277" y="697"/>
                    <a:pt x="436" y="933"/>
                  </a:cubicBezTo>
                  <a:cubicBezTo>
                    <a:pt x="571" y="1129"/>
                    <a:pt x="747" y="1366"/>
                    <a:pt x="997" y="1416"/>
                  </a:cubicBezTo>
                  <a:cubicBezTo>
                    <a:pt x="1011" y="1419"/>
                    <a:pt x="1025" y="1420"/>
                    <a:pt x="1039" y="1420"/>
                  </a:cubicBezTo>
                  <a:cubicBezTo>
                    <a:pt x="1190" y="1420"/>
                    <a:pt x="1262" y="1255"/>
                    <a:pt x="1126" y="1146"/>
                  </a:cubicBezTo>
                  <a:cubicBezTo>
                    <a:pt x="936" y="998"/>
                    <a:pt x="808" y="862"/>
                    <a:pt x="675" y="656"/>
                  </a:cubicBezTo>
                  <a:cubicBezTo>
                    <a:pt x="544" y="450"/>
                    <a:pt x="432" y="210"/>
                    <a:pt x="254" y="41"/>
                  </a:cubicBezTo>
                  <a:cubicBezTo>
                    <a:pt x="225" y="14"/>
                    <a:pt x="184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28"/>
            <p:cNvSpPr/>
            <p:nvPr/>
          </p:nvSpPr>
          <p:spPr>
            <a:xfrm>
              <a:off x="1102721" y="2034636"/>
              <a:ext cx="14282" cy="47637"/>
            </a:xfrm>
            <a:custGeom>
              <a:avLst/>
              <a:gdLst/>
              <a:ahLst/>
              <a:cxnLst/>
              <a:rect l="l" t="t" r="r" b="b"/>
              <a:pathLst>
                <a:path w="447" h="1491" extrusionOk="0">
                  <a:moveTo>
                    <a:pt x="170" y="1"/>
                  </a:moveTo>
                  <a:cubicBezTo>
                    <a:pt x="140" y="1"/>
                    <a:pt x="113" y="18"/>
                    <a:pt x="102" y="63"/>
                  </a:cubicBezTo>
                  <a:cubicBezTo>
                    <a:pt x="38" y="327"/>
                    <a:pt x="55" y="610"/>
                    <a:pt x="48" y="880"/>
                  </a:cubicBezTo>
                  <a:cubicBezTo>
                    <a:pt x="44" y="1117"/>
                    <a:pt x="1" y="1289"/>
                    <a:pt x="177" y="1462"/>
                  </a:cubicBezTo>
                  <a:cubicBezTo>
                    <a:pt x="192" y="1478"/>
                    <a:pt x="209" y="1490"/>
                    <a:pt x="229" y="1490"/>
                  </a:cubicBezTo>
                  <a:cubicBezTo>
                    <a:pt x="239" y="1490"/>
                    <a:pt x="250" y="1487"/>
                    <a:pt x="261" y="1479"/>
                  </a:cubicBezTo>
                  <a:cubicBezTo>
                    <a:pt x="447" y="1350"/>
                    <a:pt x="383" y="1147"/>
                    <a:pt x="379" y="938"/>
                  </a:cubicBezTo>
                  <a:cubicBezTo>
                    <a:pt x="372" y="671"/>
                    <a:pt x="386" y="387"/>
                    <a:pt x="325" y="127"/>
                  </a:cubicBezTo>
                  <a:cubicBezTo>
                    <a:pt x="312" y="71"/>
                    <a:pt x="232" y="1"/>
                    <a:pt x="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28"/>
            <p:cNvSpPr/>
            <p:nvPr/>
          </p:nvSpPr>
          <p:spPr>
            <a:xfrm>
              <a:off x="950896" y="2001408"/>
              <a:ext cx="62271" cy="34059"/>
            </a:xfrm>
            <a:custGeom>
              <a:avLst/>
              <a:gdLst/>
              <a:ahLst/>
              <a:cxnLst/>
              <a:rect l="l" t="t" r="r" b="b"/>
              <a:pathLst>
                <a:path w="1949" h="1066" extrusionOk="0">
                  <a:moveTo>
                    <a:pt x="1663" y="1"/>
                  </a:moveTo>
                  <a:cubicBezTo>
                    <a:pt x="1399" y="1"/>
                    <a:pt x="1135" y="172"/>
                    <a:pt x="914" y="302"/>
                  </a:cubicBezTo>
                  <a:cubicBezTo>
                    <a:pt x="650" y="454"/>
                    <a:pt x="390" y="620"/>
                    <a:pt x="140" y="799"/>
                  </a:cubicBezTo>
                  <a:cubicBezTo>
                    <a:pt x="0" y="895"/>
                    <a:pt x="172" y="1066"/>
                    <a:pt x="318" y="1066"/>
                  </a:cubicBezTo>
                  <a:cubicBezTo>
                    <a:pt x="346" y="1066"/>
                    <a:pt x="373" y="1059"/>
                    <a:pt x="397" y="1045"/>
                  </a:cubicBezTo>
                  <a:cubicBezTo>
                    <a:pt x="846" y="775"/>
                    <a:pt x="1272" y="386"/>
                    <a:pt x="1792" y="258"/>
                  </a:cubicBezTo>
                  <a:cubicBezTo>
                    <a:pt x="1948" y="217"/>
                    <a:pt x="1772" y="1"/>
                    <a:pt x="1671" y="1"/>
                  </a:cubicBezTo>
                  <a:cubicBezTo>
                    <a:pt x="1668" y="1"/>
                    <a:pt x="166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28"/>
            <p:cNvSpPr/>
            <p:nvPr/>
          </p:nvSpPr>
          <p:spPr>
            <a:xfrm>
              <a:off x="923483" y="1883030"/>
              <a:ext cx="68724" cy="14026"/>
            </a:xfrm>
            <a:custGeom>
              <a:avLst/>
              <a:gdLst/>
              <a:ahLst/>
              <a:cxnLst/>
              <a:rect l="l" t="t" r="r" b="b"/>
              <a:pathLst>
                <a:path w="2151" h="439" extrusionOk="0">
                  <a:moveTo>
                    <a:pt x="1755" y="1"/>
                  </a:moveTo>
                  <a:cubicBezTo>
                    <a:pt x="1237" y="1"/>
                    <a:pt x="718" y="108"/>
                    <a:pt x="200" y="124"/>
                  </a:cubicBezTo>
                  <a:cubicBezTo>
                    <a:pt x="1" y="128"/>
                    <a:pt x="99" y="398"/>
                    <a:pt x="247" y="415"/>
                  </a:cubicBezTo>
                  <a:cubicBezTo>
                    <a:pt x="376" y="432"/>
                    <a:pt x="505" y="439"/>
                    <a:pt x="635" y="439"/>
                  </a:cubicBezTo>
                  <a:cubicBezTo>
                    <a:pt x="1060" y="439"/>
                    <a:pt x="1491" y="365"/>
                    <a:pt x="1910" y="347"/>
                  </a:cubicBezTo>
                  <a:cubicBezTo>
                    <a:pt x="2150" y="334"/>
                    <a:pt x="2069" y="6"/>
                    <a:pt x="1863" y="3"/>
                  </a:cubicBezTo>
                  <a:cubicBezTo>
                    <a:pt x="1827" y="2"/>
                    <a:pt x="1791" y="1"/>
                    <a:pt x="1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28"/>
            <p:cNvSpPr/>
            <p:nvPr/>
          </p:nvSpPr>
          <p:spPr>
            <a:xfrm>
              <a:off x="918850" y="1768104"/>
              <a:ext cx="74507" cy="19170"/>
            </a:xfrm>
            <a:custGeom>
              <a:avLst/>
              <a:gdLst/>
              <a:ahLst/>
              <a:cxnLst/>
              <a:rect l="l" t="t" r="r" b="b"/>
              <a:pathLst>
                <a:path w="2332" h="600" extrusionOk="0">
                  <a:moveTo>
                    <a:pt x="475" y="1"/>
                  </a:moveTo>
                  <a:cubicBezTo>
                    <a:pt x="362" y="1"/>
                    <a:pt x="249" y="9"/>
                    <a:pt x="136" y="28"/>
                  </a:cubicBezTo>
                  <a:cubicBezTo>
                    <a:pt x="1" y="51"/>
                    <a:pt x="126" y="267"/>
                    <a:pt x="224" y="271"/>
                  </a:cubicBezTo>
                  <a:cubicBezTo>
                    <a:pt x="866" y="301"/>
                    <a:pt x="1454" y="480"/>
                    <a:pt x="2083" y="596"/>
                  </a:cubicBezTo>
                  <a:cubicBezTo>
                    <a:pt x="2098" y="598"/>
                    <a:pt x="2113" y="600"/>
                    <a:pt x="2127" y="600"/>
                  </a:cubicBezTo>
                  <a:cubicBezTo>
                    <a:pt x="2327" y="600"/>
                    <a:pt x="2332" y="325"/>
                    <a:pt x="2123" y="287"/>
                  </a:cubicBezTo>
                  <a:cubicBezTo>
                    <a:pt x="1587" y="198"/>
                    <a:pt x="1030" y="1"/>
                    <a:pt x="4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28"/>
            <p:cNvSpPr/>
            <p:nvPr/>
          </p:nvSpPr>
          <p:spPr>
            <a:xfrm>
              <a:off x="1011505" y="1660877"/>
              <a:ext cx="34921" cy="38691"/>
            </a:xfrm>
            <a:custGeom>
              <a:avLst/>
              <a:gdLst/>
              <a:ahLst/>
              <a:cxnLst/>
              <a:rect l="l" t="t" r="r" b="b"/>
              <a:pathLst>
                <a:path w="1093" h="1211" extrusionOk="0">
                  <a:moveTo>
                    <a:pt x="137" y="1"/>
                  </a:moveTo>
                  <a:cubicBezTo>
                    <a:pt x="131" y="1"/>
                    <a:pt x="125" y="2"/>
                    <a:pt x="118" y="4"/>
                  </a:cubicBezTo>
                  <a:cubicBezTo>
                    <a:pt x="98" y="11"/>
                    <a:pt x="78" y="18"/>
                    <a:pt x="58" y="25"/>
                  </a:cubicBezTo>
                  <a:cubicBezTo>
                    <a:pt x="17" y="42"/>
                    <a:pt x="0" y="99"/>
                    <a:pt x="11" y="136"/>
                  </a:cubicBezTo>
                  <a:cubicBezTo>
                    <a:pt x="108" y="531"/>
                    <a:pt x="470" y="772"/>
                    <a:pt x="672" y="1106"/>
                  </a:cubicBezTo>
                  <a:cubicBezTo>
                    <a:pt x="714" y="1177"/>
                    <a:pt x="803" y="1210"/>
                    <a:pt x="882" y="1210"/>
                  </a:cubicBezTo>
                  <a:cubicBezTo>
                    <a:pt x="996" y="1210"/>
                    <a:pt x="1093" y="1143"/>
                    <a:pt x="1017" y="1025"/>
                  </a:cubicBezTo>
                  <a:cubicBezTo>
                    <a:pt x="882" y="812"/>
                    <a:pt x="706" y="639"/>
                    <a:pt x="538" y="457"/>
                  </a:cubicBezTo>
                  <a:cubicBezTo>
                    <a:pt x="460" y="372"/>
                    <a:pt x="379" y="288"/>
                    <a:pt x="315" y="193"/>
                  </a:cubicBezTo>
                  <a:cubicBezTo>
                    <a:pt x="286" y="153"/>
                    <a:pt x="210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16" name="Google Shape;1016;p28"/>
          <p:cNvSpPr/>
          <p:nvPr/>
        </p:nvSpPr>
        <p:spPr>
          <a:xfrm rot="4884482">
            <a:off x="1482574" y="322344"/>
            <a:ext cx="308207" cy="434310"/>
          </a:xfrm>
          <a:custGeom>
            <a:avLst/>
            <a:gdLst/>
            <a:ahLst/>
            <a:cxnLst/>
            <a:rect l="l" t="t" r="r" b="b"/>
            <a:pathLst>
              <a:path w="12328" h="17372" extrusionOk="0">
                <a:moveTo>
                  <a:pt x="5742" y="2940"/>
                </a:moveTo>
                <a:cubicBezTo>
                  <a:pt x="5997" y="2940"/>
                  <a:pt x="6250" y="3004"/>
                  <a:pt x="6482" y="3157"/>
                </a:cubicBezTo>
                <a:cubicBezTo>
                  <a:pt x="7063" y="3539"/>
                  <a:pt x="6932" y="4471"/>
                  <a:pt x="6556" y="4913"/>
                </a:cubicBezTo>
                <a:cubicBezTo>
                  <a:pt x="6232" y="5292"/>
                  <a:pt x="5799" y="5397"/>
                  <a:pt x="5316" y="5451"/>
                </a:cubicBezTo>
                <a:cubicBezTo>
                  <a:pt x="5120" y="5472"/>
                  <a:pt x="4910" y="5484"/>
                  <a:pt x="4692" y="5484"/>
                </a:cubicBezTo>
                <a:cubicBezTo>
                  <a:pt x="4217" y="5484"/>
                  <a:pt x="3707" y="5429"/>
                  <a:pt x="3224" y="5299"/>
                </a:cubicBezTo>
                <a:cubicBezTo>
                  <a:pt x="3410" y="4718"/>
                  <a:pt x="3711" y="4170"/>
                  <a:pt x="4087" y="3758"/>
                </a:cubicBezTo>
                <a:cubicBezTo>
                  <a:pt x="4479" y="3324"/>
                  <a:pt x="5119" y="2940"/>
                  <a:pt x="5742" y="2940"/>
                </a:cubicBezTo>
                <a:close/>
                <a:moveTo>
                  <a:pt x="7664" y="7412"/>
                </a:moveTo>
                <a:cubicBezTo>
                  <a:pt x="7913" y="7412"/>
                  <a:pt x="8149" y="7469"/>
                  <a:pt x="8340" y="7610"/>
                </a:cubicBezTo>
                <a:cubicBezTo>
                  <a:pt x="9486" y="8445"/>
                  <a:pt x="7435" y="9196"/>
                  <a:pt x="6908" y="9303"/>
                </a:cubicBezTo>
                <a:cubicBezTo>
                  <a:pt x="6667" y="9353"/>
                  <a:pt x="6420" y="9378"/>
                  <a:pt x="6173" y="9378"/>
                </a:cubicBezTo>
                <a:cubicBezTo>
                  <a:pt x="5802" y="9378"/>
                  <a:pt x="5432" y="9323"/>
                  <a:pt x="5083" y="9216"/>
                </a:cubicBezTo>
                <a:cubicBezTo>
                  <a:pt x="5330" y="8722"/>
                  <a:pt x="5681" y="8290"/>
                  <a:pt x="6114" y="7969"/>
                </a:cubicBezTo>
                <a:cubicBezTo>
                  <a:pt x="6481" y="7698"/>
                  <a:pt x="7107" y="7412"/>
                  <a:pt x="7664" y="7412"/>
                </a:cubicBezTo>
                <a:close/>
                <a:moveTo>
                  <a:pt x="9856" y="12545"/>
                </a:moveTo>
                <a:cubicBezTo>
                  <a:pt x="10328" y="12545"/>
                  <a:pt x="10821" y="12857"/>
                  <a:pt x="10639" y="13385"/>
                </a:cubicBezTo>
                <a:cubicBezTo>
                  <a:pt x="10384" y="14119"/>
                  <a:pt x="9300" y="14413"/>
                  <a:pt x="8598" y="14413"/>
                </a:cubicBezTo>
                <a:cubicBezTo>
                  <a:pt x="8582" y="14413"/>
                  <a:pt x="8566" y="14413"/>
                  <a:pt x="8550" y="14413"/>
                </a:cubicBezTo>
                <a:cubicBezTo>
                  <a:pt x="8527" y="14410"/>
                  <a:pt x="8503" y="14406"/>
                  <a:pt x="8479" y="14406"/>
                </a:cubicBezTo>
                <a:cubicBezTo>
                  <a:pt x="8510" y="14098"/>
                  <a:pt x="8588" y="13798"/>
                  <a:pt x="8713" y="13524"/>
                </a:cubicBezTo>
                <a:cubicBezTo>
                  <a:pt x="8872" y="13183"/>
                  <a:pt x="9098" y="12825"/>
                  <a:pt x="9435" y="12642"/>
                </a:cubicBezTo>
                <a:cubicBezTo>
                  <a:pt x="9558" y="12576"/>
                  <a:pt x="9706" y="12545"/>
                  <a:pt x="9856" y="12545"/>
                </a:cubicBezTo>
                <a:close/>
                <a:moveTo>
                  <a:pt x="3125" y="0"/>
                </a:moveTo>
                <a:cubicBezTo>
                  <a:pt x="3124" y="0"/>
                  <a:pt x="3122" y="0"/>
                  <a:pt x="3120" y="0"/>
                </a:cubicBezTo>
                <a:cubicBezTo>
                  <a:pt x="1109" y="44"/>
                  <a:pt x="1" y="3068"/>
                  <a:pt x="1214" y="4542"/>
                </a:cubicBezTo>
                <a:cubicBezTo>
                  <a:pt x="1548" y="4947"/>
                  <a:pt x="2065" y="5286"/>
                  <a:pt x="2663" y="5529"/>
                </a:cubicBezTo>
                <a:cubicBezTo>
                  <a:pt x="2460" y="6465"/>
                  <a:pt x="2562" y="7452"/>
                  <a:pt x="3048" y="8205"/>
                </a:cubicBezTo>
                <a:cubicBezTo>
                  <a:pt x="3410" y="8763"/>
                  <a:pt x="3931" y="9171"/>
                  <a:pt x="4522" y="9435"/>
                </a:cubicBezTo>
                <a:cubicBezTo>
                  <a:pt x="4174" y="10388"/>
                  <a:pt x="4181" y="11466"/>
                  <a:pt x="4667" y="12362"/>
                </a:cubicBezTo>
                <a:cubicBezTo>
                  <a:pt x="5313" y="13541"/>
                  <a:pt x="6648" y="14484"/>
                  <a:pt x="8033" y="14711"/>
                </a:cubicBezTo>
                <a:cubicBezTo>
                  <a:pt x="8044" y="15308"/>
                  <a:pt x="8219" y="15900"/>
                  <a:pt x="8571" y="16366"/>
                </a:cubicBezTo>
                <a:cubicBezTo>
                  <a:pt x="9169" y="17154"/>
                  <a:pt x="9912" y="17371"/>
                  <a:pt x="10723" y="17371"/>
                </a:cubicBezTo>
                <a:cubicBezTo>
                  <a:pt x="11171" y="17371"/>
                  <a:pt x="11641" y="17305"/>
                  <a:pt x="12119" y="17231"/>
                </a:cubicBezTo>
                <a:cubicBezTo>
                  <a:pt x="12327" y="17198"/>
                  <a:pt x="12212" y="16933"/>
                  <a:pt x="12048" y="16933"/>
                </a:cubicBezTo>
                <a:cubicBezTo>
                  <a:pt x="12042" y="16933"/>
                  <a:pt x="12037" y="16933"/>
                  <a:pt x="12031" y="16934"/>
                </a:cubicBezTo>
                <a:cubicBezTo>
                  <a:pt x="11605" y="16980"/>
                  <a:pt x="11179" y="17044"/>
                  <a:pt x="10767" y="17044"/>
                </a:cubicBezTo>
                <a:cubicBezTo>
                  <a:pt x="10208" y="17044"/>
                  <a:pt x="9673" y="16926"/>
                  <a:pt x="9192" y="16484"/>
                </a:cubicBezTo>
                <a:cubicBezTo>
                  <a:pt x="8709" y="16038"/>
                  <a:pt x="8479" y="15403"/>
                  <a:pt x="8466" y="14758"/>
                </a:cubicBezTo>
                <a:lnTo>
                  <a:pt x="8466" y="14758"/>
                </a:lnTo>
                <a:cubicBezTo>
                  <a:pt x="8530" y="14761"/>
                  <a:pt x="8594" y="14763"/>
                  <a:pt x="8657" y="14763"/>
                </a:cubicBezTo>
                <a:cubicBezTo>
                  <a:pt x="9096" y="14763"/>
                  <a:pt x="9533" y="14681"/>
                  <a:pt x="9946" y="14508"/>
                </a:cubicBezTo>
                <a:cubicBezTo>
                  <a:pt x="10709" y="14179"/>
                  <a:pt x="11609" y="13193"/>
                  <a:pt x="10798" y="12389"/>
                </a:cubicBezTo>
                <a:cubicBezTo>
                  <a:pt x="10587" y="12181"/>
                  <a:pt x="10329" y="12096"/>
                  <a:pt x="10062" y="12096"/>
                </a:cubicBezTo>
                <a:cubicBezTo>
                  <a:pt x="9560" y="12096"/>
                  <a:pt x="9024" y="12395"/>
                  <a:pt x="8709" y="12744"/>
                </a:cubicBezTo>
                <a:cubicBezTo>
                  <a:pt x="8317" y="13179"/>
                  <a:pt x="8101" y="13761"/>
                  <a:pt x="8044" y="14359"/>
                </a:cubicBezTo>
                <a:cubicBezTo>
                  <a:pt x="6682" y="14115"/>
                  <a:pt x="5276" y="13068"/>
                  <a:pt x="4843" y="11787"/>
                </a:cubicBezTo>
                <a:cubicBezTo>
                  <a:pt x="4606" y="11077"/>
                  <a:pt x="4661" y="10297"/>
                  <a:pt x="4924" y="9587"/>
                </a:cubicBezTo>
                <a:cubicBezTo>
                  <a:pt x="5343" y="9722"/>
                  <a:pt x="5787" y="9790"/>
                  <a:pt x="6230" y="9790"/>
                </a:cubicBezTo>
                <a:cubicBezTo>
                  <a:pt x="6986" y="9790"/>
                  <a:pt x="7742" y="9592"/>
                  <a:pt x="8368" y="9192"/>
                </a:cubicBezTo>
                <a:cubicBezTo>
                  <a:pt x="8925" y="8837"/>
                  <a:pt x="9422" y="8093"/>
                  <a:pt x="8864" y="7516"/>
                </a:cubicBezTo>
                <a:cubicBezTo>
                  <a:pt x="8554" y="7194"/>
                  <a:pt x="8083" y="7074"/>
                  <a:pt x="7614" y="7074"/>
                </a:cubicBezTo>
                <a:cubicBezTo>
                  <a:pt x="7291" y="7074"/>
                  <a:pt x="6968" y="7132"/>
                  <a:pt x="6702" y="7218"/>
                </a:cubicBezTo>
                <a:cubicBezTo>
                  <a:pt x="5793" y="7516"/>
                  <a:pt x="5090" y="8215"/>
                  <a:pt x="4681" y="9060"/>
                </a:cubicBezTo>
                <a:cubicBezTo>
                  <a:pt x="3968" y="8736"/>
                  <a:pt x="3387" y="8162"/>
                  <a:pt x="3140" y="7343"/>
                </a:cubicBezTo>
                <a:cubicBezTo>
                  <a:pt x="2984" y="6827"/>
                  <a:pt x="2998" y="6252"/>
                  <a:pt x="3120" y="5688"/>
                </a:cubicBezTo>
                <a:lnTo>
                  <a:pt x="3120" y="5688"/>
                </a:lnTo>
                <a:cubicBezTo>
                  <a:pt x="3656" y="5854"/>
                  <a:pt x="4232" y="5945"/>
                  <a:pt x="4783" y="5945"/>
                </a:cubicBezTo>
                <a:cubicBezTo>
                  <a:pt x="5500" y="5945"/>
                  <a:pt x="6175" y="5790"/>
                  <a:pt x="6668" y="5441"/>
                </a:cubicBezTo>
                <a:cubicBezTo>
                  <a:pt x="7334" y="4971"/>
                  <a:pt x="7563" y="3960"/>
                  <a:pt x="7117" y="3258"/>
                </a:cubicBezTo>
                <a:cubicBezTo>
                  <a:pt x="6806" y="2773"/>
                  <a:pt x="6259" y="2575"/>
                  <a:pt x="5699" y="2575"/>
                </a:cubicBezTo>
                <a:cubicBezTo>
                  <a:pt x="5335" y="2575"/>
                  <a:pt x="4966" y="2659"/>
                  <a:pt x="4654" y="2801"/>
                </a:cubicBezTo>
                <a:cubicBezTo>
                  <a:pt x="3745" y="3218"/>
                  <a:pt x="3076" y="4130"/>
                  <a:pt x="2761" y="5150"/>
                </a:cubicBezTo>
                <a:cubicBezTo>
                  <a:pt x="2170" y="4917"/>
                  <a:pt x="1660" y="4548"/>
                  <a:pt x="1370" y="4005"/>
                </a:cubicBezTo>
                <a:cubicBezTo>
                  <a:pt x="704" y="2758"/>
                  <a:pt x="1674" y="376"/>
                  <a:pt x="3207" y="295"/>
                </a:cubicBezTo>
                <a:cubicBezTo>
                  <a:pt x="3422" y="284"/>
                  <a:pt x="3291" y="0"/>
                  <a:pt x="3125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7" name="Google Shape;1017;p28"/>
          <p:cNvSpPr/>
          <p:nvPr/>
        </p:nvSpPr>
        <p:spPr>
          <a:xfrm>
            <a:off x="579560" y="3387410"/>
            <a:ext cx="267320" cy="241825"/>
          </a:xfrm>
          <a:custGeom>
            <a:avLst/>
            <a:gdLst/>
            <a:ahLst/>
            <a:cxnLst/>
            <a:rect l="l" t="t" r="r" b="b"/>
            <a:pathLst>
              <a:path w="6134" h="5549" extrusionOk="0">
                <a:moveTo>
                  <a:pt x="4706" y="0"/>
                </a:moveTo>
                <a:cubicBezTo>
                  <a:pt x="4450" y="0"/>
                  <a:pt x="4175" y="126"/>
                  <a:pt x="3954" y="286"/>
                </a:cubicBezTo>
                <a:cubicBezTo>
                  <a:pt x="3480" y="625"/>
                  <a:pt x="3307" y="1238"/>
                  <a:pt x="3222" y="1799"/>
                </a:cubicBezTo>
                <a:lnTo>
                  <a:pt x="3222" y="1799"/>
                </a:lnTo>
                <a:cubicBezTo>
                  <a:pt x="3245" y="1594"/>
                  <a:pt x="2891" y="952"/>
                  <a:pt x="2798" y="765"/>
                </a:cubicBezTo>
                <a:cubicBezTo>
                  <a:pt x="2660" y="485"/>
                  <a:pt x="2454" y="296"/>
                  <a:pt x="2159" y="150"/>
                </a:cubicBezTo>
                <a:cubicBezTo>
                  <a:pt x="1994" y="67"/>
                  <a:pt x="1803" y="12"/>
                  <a:pt x="1619" y="12"/>
                </a:cubicBezTo>
                <a:cubicBezTo>
                  <a:pt x="1468" y="12"/>
                  <a:pt x="1323" y="49"/>
                  <a:pt x="1200" y="137"/>
                </a:cubicBezTo>
                <a:cubicBezTo>
                  <a:pt x="970" y="303"/>
                  <a:pt x="885" y="610"/>
                  <a:pt x="899" y="894"/>
                </a:cubicBezTo>
                <a:cubicBezTo>
                  <a:pt x="929" y="1495"/>
                  <a:pt x="1386" y="2050"/>
                  <a:pt x="1970" y="2195"/>
                </a:cubicBezTo>
                <a:cubicBezTo>
                  <a:pt x="1362" y="2215"/>
                  <a:pt x="787" y="2330"/>
                  <a:pt x="321" y="2722"/>
                </a:cubicBezTo>
                <a:cubicBezTo>
                  <a:pt x="227" y="2803"/>
                  <a:pt x="88" y="2986"/>
                  <a:pt x="61" y="3117"/>
                </a:cubicBezTo>
                <a:cubicBezTo>
                  <a:pt x="0" y="3385"/>
                  <a:pt x="61" y="3678"/>
                  <a:pt x="274" y="3854"/>
                </a:cubicBezTo>
                <a:cubicBezTo>
                  <a:pt x="487" y="4026"/>
                  <a:pt x="774" y="4084"/>
                  <a:pt x="1047" y="4090"/>
                </a:cubicBezTo>
                <a:cubicBezTo>
                  <a:pt x="1069" y="4091"/>
                  <a:pt x="1090" y="4091"/>
                  <a:pt x="1111" y="4091"/>
                </a:cubicBezTo>
                <a:cubicBezTo>
                  <a:pt x="1347" y="4091"/>
                  <a:pt x="1582" y="4054"/>
                  <a:pt x="1808" y="3986"/>
                </a:cubicBezTo>
                <a:cubicBezTo>
                  <a:pt x="2044" y="3915"/>
                  <a:pt x="2247" y="3763"/>
                  <a:pt x="2470" y="3689"/>
                </a:cubicBezTo>
                <a:lnTo>
                  <a:pt x="2470" y="3689"/>
                </a:lnTo>
                <a:cubicBezTo>
                  <a:pt x="2359" y="3982"/>
                  <a:pt x="2267" y="4263"/>
                  <a:pt x="2257" y="4581"/>
                </a:cubicBezTo>
                <a:cubicBezTo>
                  <a:pt x="2251" y="4851"/>
                  <a:pt x="2339" y="5138"/>
                  <a:pt x="2545" y="5324"/>
                </a:cubicBezTo>
                <a:cubicBezTo>
                  <a:pt x="2713" y="5474"/>
                  <a:pt x="2935" y="5548"/>
                  <a:pt x="3156" y="5548"/>
                </a:cubicBezTo>
                <a:cubicBezTo>
                  <a:pt x="3259" y="5548"/>
                  <a:pt x="3362" y="5532"/>
                  <a:pt x="3460" y="5500"/>
                </a:cubicBezTo>
                <a:cubicBezTo>
                  <a:pt x="3562" y="5466"/>
                  <a:pt x="3663" y="5416"/>
                  <a:pt x="3747" y="5351"/>
                </a:cubicBezTo>
                <a:cubicBezTo>
                  <a:pt x="3950" y="5193"/>
                  <a:pt x="4068" y="4939"/>
                  <a:pt x="4099" y="4686"/>
                </a:cubicBezTo>
                <a:cubicBezTo>
                  <a:pt x="4126" y="4469"/>
                  <a:pt x="4092" y="4253"/>
                  <a:pt x="4031" y="4047"/>
                </a:cubicBezTo>
                <a:cubicBezTo>
                  <a:pt x="3974" y="3861"/>
                  <a:pt x="3923" y="3685"/>
                  <a:pt x="3822" y="3510"/>
                </a:cubicBezTo>
                <a:lnTo>
                  <a:pt x="3822" y="3510"/>
                </a:lnTo>
                <a:cubicBezTo>
                  <a:pt x="4221" y="3763"/>
                  <a:pt x="4508" y="4104"/>
                  <a:pt x="5008" y="4141"/>
                </a:cubicBezTo>
                <a:cubicBezTo>
                  <a:pt x="5038" y="4144"/>
                  <a:pt x="5068" y="4145"/>
                  <a:pt x="5098" y="4145"/>
                </a:cubicBezTo>
                <a:cubicBezTo>
                  <a:pt x="5465" y="4145"/>
                  <a:pt x="5814" y="3974"/>
                  <a:pt x="5961" y="3617"/>
                </a:cubicBezTo>
                <a:cubicBezTo>
                  <a:pt x="6133" y="3202"/>
                  <a:pt x="5931" y="2671"/>
                  <a:pt x="5525" y="2479"/>
                </a:cubicBezTo>
                <a:cubicBezTo>
                  <a:pt x="5383" y="2415"/>
                  <a:pt x="5227" y="2384"/>
                  <a:pt x="5073" y="2357"/>
                </a:cubicBezTo>
                <a:cubicBezTo>
                  <a:pt x="4903" y="2326"/>
                  <a:pt x="4731" y="2296"/>
                  <a:pt x="4562" y="2266"/>
                </a:cubicBezTo>
                <a:cubicBezTo>
                  <a:pt x="5029" y="1995"/>
                  <a:pt x="5349" y="1492"/>
                  <a:pt x="5400" y="955"/>
                </a:cubicBezTo>
                <a:cubicBezTo>
                  <a:pt x="5417" y="755"/>
                  <a:pt x="5397" y="546"/>
                  <a:pt x="5299" y="370"/>
                </a:cubicBezTo>
                <a:cubicBezTo>
                  <a:pt x="5152" y="101"/>
                  <a:pt x="4936" y="0"/>
                  <a:pt x="470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8" name="Google Shape;1018;p28"/>
          <p:cNvSpPr/>
          <p:nvPr/>
        </p:nvSpPr>
        <p:spPr>
          <a:xfrm rot="10800000">
            <a:off x="8665675" y="3393663"/>
            <a:ext cx="478330" cy="735822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19" name="Google Shape;1019;p28"/>
          <p:cNvGrpSpPr/>
          <p:nvPr/>
        </p:nvGrpSpPr>
        <p:grpSpPr>
          <a:xfrm>
            <a:off x="835688" y="2346230"/>
            <a:ext cx="468336" cy="446495"/>
            <a:chOff x="984375" y="2346230"/>
            <a:chExt cx="468336" cy="446495"/>
          </a:xfrm>
        </p:grpSpPr>
        <p:sp>
          <p:nvSpPr>
            <p:cNvPr id="1020" name="Google Shape;1020;p28"/>
            <p:cNvSpPr/>
            <p:nvPr/>
          </p:nvSpPr>
          <p:spPr>
            <a:xfrm>
              <a:off x="1139896" y="2346230"/>
              <a:ext cx="312816" cy="368096"/>
            </a:xfrm>
            <a:custGeom>
              <a:avLst/>
              <a:gdLst/>
              <a:ahLst/>
              <a:cxnLst/>
              <a:rect l="l" t="t" r="r" b="b"/>
              <a:pathLst>
                <a:path w="8024" h="9442" extrusionOk="0">
                  <a:moveTo>
                    <a:pt x="2655" y="2271"/>
                  </a:moveTo>
                  <a:cubicBezTo>
                    <a:pt x="3185" y="2271"/>
                    <a:pt x="3508" y="3208"/>
                    <a:pt x="3086" y="3691"/>
                  </a:cubicBezTo>
                  <a:cubicBezTo>
                    <a:pt x="2907" y="3895"/>
                    <a:pt x="2638" y="4014"/>
                    <a:pt x="2369" y="4014"/>
                  </a:cubicBezTo>
                  <a:cubicBezTo>
                    <a:pt x="2348" y="4014"/>
                    <a:pt x="2327" y="4013"/>
                    <a:pt x="2306" y="4012"/>
                  </a:cubicBezTo>
                  <a:cubicBezTo>
                    <a:pt x="2204" y="4005"/>
                    <a:pt x="2100" y="3978"/>
                    <a:pt x="2022" y="3914"/>
                  </a:cubicBezTo>
                  <a:cubicBezTo>
                    <a:pt x="1829" y="3765"/>
                    <a:pt x="1846" y="3474"/>
                    <a:pt x="1886" y="3238"/>
                  </a:cubicBezTo>
                  <a:cubicBezTo>
                    <a:pt x="1937" y="2964"/>
                    <a:pt x="2008" y="2677"/>
                    <a:pt x="2211" y="2484"/>
                  </a:cubicBezTo>
                  <a:cubicBezTo>
                    <a:pt x="2367" y="2334"/>
                    <a:pt x="2518" y="2271"/>
                    <a:pt x="2655" y="2271"/>
                  </a:cubicBezTo>
                  <a:close/>
                  <a:moveTo>
                    <a:pt x="4035" y="6913"/>
                  </a:moveTo>
                  <a:cubicBezTo>
                    <a:pt x="4604" y="6913"/>
                    <a:pt x="5210" y="7741"/>
                    <a:pt x="4695" y="8114"/>
                  </a:cubicBezTo>
                  <a:cubicBezTo>
                    <a:pt x="4582" y="8199"/>
                    <a:pt x="4435" y="8219"/>
                    <a:pt x="4293" y="8219"/>
                  </a:cubicBezTo>
                  <a:cubicBezTo>
                    <a:pt x="4281" y="8219"/>
                    <a:pt x="4270" y="8219"/>
                    <a:pt x="4259" y="8219"/>
                  </a:cubicBezTo>
                  <a:cubicBezTo>
                    <a:pt x="3951" y="8216"/>
                    <a:pt x="3606" y="8117"/>
                    <a:pt x="3468" y="7844"/>
                  </a:cubicBezTo>
                  <a:cubicBezTo>
                    <a:pt x="3390" y="7688"/>
                    <a:pt x="3397" y="7492"/>
                    <a:pt x="3471" y="7334"/>
                  </a:cubicBezTo>
                  <a:cubicBezTo>
                    <a:pt x="3613" y="7031"/>
                    <a:pt x="3821" y="6913"/>
                    <a:pt x="4035" y="6913"/>
                  </a:cubicBezTo>
                  <a:close/>
                  <a:moveTo>
                    <a:pt x="3373" y="0"/>
                  </a:moveTo>
                  <a:cubicBezTo>
                    <a:pt x="3358" y="0"/>
                    <a:pt x="3342" y="0"/>
                    <a:pt x="3326" y="1"/>
                  </a:cubicBezTo>
                  <a:cubicBezTo>
                    <a:pt x="1" y="38"/>
                    <a:pt x="18" y="4752"/>
                    <a:pt x="72" y="5918"/>
                  </a:cubicBezTo>
                  <a:cubicBezTo>
                    <a:pt x="498" y="6306"/>
                    <a:pt x="869" y="6773"/>
                    <a:pt x="1147" y="7161"/>
                  </a:cubicBezTo>
                  <a:cubicBezTo>
                    <a:pt x="1542" y="7715"/>
                    <a:pt x="1859" y="8354"/>
                    <a:pt x="2025" y="9017"/>
                  </a:cubicBezTo>
                  <a:cubicBezTo>
                    <a:pt x="2837" y="9279"/>
                    <a:pt x="3763" y="9442"/>
                    <a:pt x="4614" y="9442"/>
                  </a:cubicBezTo>
                  <a:cubicBezTo>
                    <a:pt x="5883" y="9442"/>
                    <a:pt x="6985" y="9079"/>
                    <a:pt x="7297" y="8138"/>
                  </a:cubicBezTo>
                  <a:cubicBezTo>
                    <a:pt x="8023" y="5948"/>
                    <a:pt x="4647" y="5154"/>
                    <a:pt x="4647" y="5154"/>
                  </a:cubicBezTo>
                  <a:cubicBezTo>
                    <a:pt x="4647" y="5154"/>
                    <a:pt x="7097" y="0"/>
                    <a:pt x="33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28"/>
            <p:cNvSpPr/>
            <p:nvPr/>
          </p:nvSpPr>
          <p:spPr>
            <a:xfrm>
              <a:off x="1211160" y="2434726"/>
              <a:ext cx="65495" cy="68029"/>
            </a:xfrm>
            <a:custGeom>
              <a:avLst/>
              <a:gdLst/>
              <a:ahLst/>
              <a:cxnLst/>
              <a:rect l="l" t="t" r="r" b="b"/>
              <a:pathLst>
                <a:path w="1680" h="1745" extrusionOk="0">
                  <a:moveTo>
                    <a:pt x="827" y="1"/>
                  </a:moveTo>
                  <a:cubicBezTo>
                    <a:pt x="690" y="1"/>
                    <a:pt x="539" y="64"/>
                    <a:pt x="383" y="214"/>
                  </a:cubicBezTo>
                  <a:cubicBezTo>
                    <a:pt x="180" y="407"/>
                    <a:pt x="109" y="694"/>
                    <a:pt x="58" y="968"/>
                  </a:cubicBezTo>
                  <a:cubicBezTo>
                    <a:pt x="18" y="1204"/>
                    <a:pt x="1" y="1495"/>
                    <a:pt x="194" y="1644"/>
                  </a:cubicBezTo>
                  <a:cubicBezTo>
                    <a:pt x="272" y="1708"/>
                    <a:pt x="376" y="1735"/>
                    <a:pt x="478" y="1742"/>
                  </a:cubicBezTo>
                  <a:cubicBezTo>
                    <a:pt x="499" y="1743"/>
                    <a:pt x="520" y="1744"/>
                    <a:pt x="541" y="1744"/>
                  </a:cubicBezTo>
                  <a:cubicBezTo>
                    <a:pt x="810" y="1744"/>
                    <a:pt x="1079" y="1625"/>
                    <a:pt x="1258" y="1421"/>
                  </a:cubicBezTo>
                  <a:cubicBezTo>
                    <a:pt x="1680" y="938"/>
                    <a:pt x="1357" y="1"/>
                    <a:pt x="8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28"/>
            <p:cNvSpPr/>
            <p:nvPr/>
          </p:nvSpPr>
          <p:spPr>
            <a:xfrm>
              <a:off x="1272016" y="2615733"/>
              <a:ext cx="71031" cy="50953"/>
            </a:xfrm>
            <a:custGeom>
              <a:avLst/>
              <a:gdLst/>
              <a:ahLst/>
              <a:cxnLst/>
              <a:rect l="l" t="t" r="r" b="b"/>
              <a:pathLst>
                <a:path w="1822" h="1307" extrusionOk="0">
                  <a:moveTo>
                    <a:pt x="646" y="0"/>
                  </a:moveTo>
                  <a:cubicBezTo>
                    <a:pt x="432" y="0"/>
                    <a:pt x="224" y="118"/>
                    <a:pt x="82" y="421"/>
                  </a:cubicBezTo>
                  <a:cubicBezTo>
                    <a:pt x="8" y="579"/>
                    <a:pt x="1" y="775"/>
                    <a:pt x="79" y="931"/>
                  </a:cubicBezTo>
                  <a:cubicBezTo>
                    <a:pt x="217" y="1204"/>
                    <a:pt x="562" y="1303"/>
                    <a:pt x="870" y="1306"/>
                  </a:cubicBezTo>
                  <a:cubicBezTo>
                    <a:pt x="881" y="1306"/>
                    <a:pt x="892" y="1306"/>
                    <a:pt x="904" y="1306"/>
                  </a:cubicBezTo>
                  <a:cubicBezTo>
                    <a:pt x="1046" y="1306"/>
                    <a:pt x="1193" y="1286"/>
                    <a:pt x="1306" y="1201"/>
                  </a:cubicBezTo>
                  <a:cubicBezTo>
                    <a:pt x="1821" y="828"/>
                    <a:pt x="1215" y="0"/>
                    <a:pt x="6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28"/>
            <p:cNvSpPr/>
            <p:nvPr/>
          </p:nvSpPr>
          <p:spPr>
            <a:xfrm>
              <a:off x="984375" y="2470319"/>
              <a:ext cx="249543" cy="322406"/>
            </a:xfrm>
            <a:custGeom>
              <a:avLst/>
              <a:gdLst/>
              <a:ahLst/>
              <a:cxnLst/>
              <a:rect l="l" t="t" r="r" b="b"/>
              <a:pathLst>
                <a:path w="6401" h="8270" extrusionOk="0">
                  <a:moveTo>
                    <a:pt x="1000" y="0"/>
                  </a:moveTo>
                  <a:cubicBezTo>
                    <a:pt x="974" y="0"/>
                    <a:pt x="947" y="2"/>
                    <a:pt x="920" y="4"/>
                  </a:cubicBezTo>
                  <a:cubicBezTo>
                    <a:pt x="58" y="82"/>
                    <a:pt x="1" y="1457"/>
                    <a:pt x="789" y="1457"/>
                  </a:cubicBezTo>
                  <a:cubicBezTo>
                    <a:pt x="851" y="1457"/>
                    <a:pt x="918" y="1448"/>
                    <a:pt x="990" y="1430"/>
                  </a:cubicBezTo>
                  <a:cubicBezTo>
                    <a:pt x="1031" y="1420"/>
                    <a:pt x="1024" y="1319"/>
                    <a:pt x="981" y="1319"/>
                  </a:cubicBezTo>
                  <a:cubicBezTo>
                    <a:pt x="976" y="1319"/>
                    <a:pt x="971" y="1319"/>
                    <a:pt x="966" y="1319"/>
                  </a:cubicBezTo>
                  <a:cubicBezTo>
                    <a:pt x="97" y="1319"/>
                    <a:pt x="395" y="232"/>
                    <a:pt x="1059" y="232"/>
                  </a:cubicBezTo>
                  <a:cubicBezTo>
                    <a:pt x="1131" y="232"/>
                    <a:pt x="1208" y="245"/>
                    <a:pt x="1288" y="274"/>
                  </a:cubicBezTo>
                  <a:cubicBezTo>
                    <a:pt x="1687" y="420"/>
                    <a:pt x="1869" y="913"/>
                    <a:pt x="1954" y="1288"/>
                  </a:cubicBezTo>
                  <a:cubicBezTo>
                    <a:pt x="1998" y="1491"/>
                    <a:pt x="2021" y="1701"/>
                    <a:pt x="2011" y="1907"/>
                  </a:cubicBezTo>
                  <a:cubicBezTo>
                    <a:pt x="2011" y="1991"/>
                    <a:pt x="1994" y="2072"/>
                    <a:pt x="1987" y="2157"/>
                  </a:cubicBezTo>
                  <a:cubicBezTo>
                    <a:pt x="1842" y="2316"/>
                    <a:pt x="1792" y="2542"/>
                    <a:pt x="1910" y="2796"/>
                  </a:cubicBezTo>
                  <a:cubicBezTo>
                    <a:pt x="2129" y="3272"/>
                    <a:pt x="2545" y="3482"/>
                    <a:pt x="2934" y="3809"/>
                  </a:cubicBezTo>
                  <a:cubicBezTo>
                    <a:pt x="3309" y="4123"/>
                    <a:pt x="3643" y="4479"/>
                    <a:pt x="3958" y="4853"/>
                  </a:cubicBezTo>
                  <a:cubicBezTo>
                    <a:pt x="4749" y="5800"/>
                    <a:pt x="5762" y="7063"/>
                    <a:pt x="6131" y="8236"/>
                  </a:cubicBezTo>
                  <a:cubicBezTo>
                    <a:pt x="6138" y="8260"/>
                    <a:pt x="6149" y="8269"/>
                    <a:pt x="6160" y="8269"/>
                  </a:cubicBezTo>
                  <a:cubicBezTo>
                    <a:pt x="6192" y="8269"/>
                    <a:pt x="6229" y="8194"/>
                    <a:pt x="6229" y="8161"/>
                  </a:cubicBezTo>
                  <a:cubicBezTo>
                    <a:pt x="6188" y="7350"/>
                    <a:pt x="6401" y="6668"/>
                    <a:pt x="6201" y="5854"/>
                  </a:cubicBezTo>
                  <a:cubicBezTo>
                    <a:pt x="6201" y="5847"/>
                    <a:pt x="6198" y="5840"/>
                    <a:pt x="6198" y="5834"/>
                  </a:cubicBezTo>
                  <a:cubicBezTo>
                    <a:pt x="6032" y="5171"/>
                    <a:pt x="5715" y="4532"/>
                    <a:pt x="5320" y="3978"/>
                  </a:cubicBezTo>
                  <a:cubicBezTo>
                    <a:pt x="5042" y="3590"/>
                    <a:pt x="4671" y="3123"/>
                    <a:pt x="4245" y="2735"/>
                  </a:cubicBezTo>
                  <a:cubicBezTo>
                    <a:pt x="3751" y="2286"/>
                    <a:pt x="3183" y="1934"/>
                    <a:pt x="2595" y="1917"/>
                  </a:cubicBezTo>
                  <a:cubicBezTo>
                    <a:pt x="2587" y="1916"/>
                    <a:pt x="2579" y="1916"/>
                    <a:pt x="2571" y="1916"/>
                  </a:cubicBezTo>
                  <a:cubicBezTo>
                    <a:pt x="2462" y="1916"/>
                    <a:pt x="2359" y="1936"/>
                    <a:pt x="2264" y="1971"/>
                  </a:cubicBezTo>
                  <a:cubicBezTo>
                    <a:pt x="2268" y="1582"/>
                    <a:pt x="2116" y="1089"/>
                    <a:pt x="2032" y="879"/>
                  </a:cubicBezTo>
                  <a:cubicBezTo>
                    <a:pt x="1854" y="443"/>
                    <a:pt x="1504" y="0"/>
                    <a:pt x="10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4" name="Google Shape;1024;p28"/>
          <p:cNvSpPr/>
          <p:nvPr/>
        </p:nvSpPr>
        <p:spPr>
          <a:xfrm>
            <a:off x="1788828" y="4656375"/>
            <a:ext cx="1508696" cy="487128"/>
          </a:xfrm>
          <a:custGeom>
            <a:avLst/>
            <a:gdLst/>
            <a:ahLst/>
            <a:cxnLst/>
            <a:rect l="l" t="t" r="r" b="b"/>
            <a:pathLst>
              <a:path w="24204" h="7815" extrusionOk="0">
                <a:moveTo>
                  <a:pt x="16155" y="1"/>
                </a:moveTo>
                <a:cubicBezTo>
                  <a:pt x="14677" y="1"/>
                  <a:pt x="13024" y="802"/>
                  <a:pt x="12476" y="2554"/>
                </a:cubicBezTo>
                <a:cubicBezTo>
                  <a:pt x="12476" y="2554"/>
                  <a:pt x="11108" y="331"/>
                  <a:pt x="8285" y="331"/>
                </a:cubicBezTo>
                <a:cubicBezTo>
                  <a:pt x="8057" y="331"/>
                  <a:pt x="7820" y="346"/>
                  <a:pt x="7574" y="377"/>
                </a:cubicBezTo>
                <a:cubicBezTo>
                  <a:pt x="4269" y="796"/>
                  <a:pt x="4684" y="3932"/>
                  <a:pt x="4684" y="3932"/>
                </a:cubicBezTo>
                <a:cubicBezTo>
                  <a:pt x="4684" y="3932"/>
                  <a:pt x="4094" y="3782"/>
                  <a:pt x="3335" y="3782"/>
                </a:cubicBezTo>
                <a:cubicBezTo>
                  <a:pt x="2082" y="3782"/>
                  <a:pt x="367" y="4191"/>
                  <a:pt x="78" y="6358"/>
                </a:cubicBezTo>
                <a:cubicBezTo>
                  <a:pt x="0" y="6949"/>
                  <a:pt x="68" y="7429"/>
                  <a:pt x="237" y="7815"/>
                </a:cubicBezTo>
                <a:lnTo>
                  <a:pt x="23257" y="7815"/>
                </a:lnTo>
                <a:cubicBezTo>
                  <a:pt x="23686" y="7395"/>
                  <a:pt x="23993" y="6821"/>
                  <a:pt x="24047" y="6041"/>
                </a:cubicBezTo>
                <a:cubicBezTo>
                  <a:pt x="24204" y="3886"/>
                  <a:pt x="22100" y="3543"/>
                  <a:pt x="20743" y="3543"/>
                </a:cubicBezTo>
                <a:cubicBezTo>
                  <a:pt x="20109" y="3543"/>
                  <a:pt x="19638" y="3618"/>
                  <a:pt x="19638" y="3618"/>
                </a:cubicBezTo>
                <a:cubicBezTo>
                  <a:pt x="19638" y="3618"/>
                  <a:pt x="19816" y="1013"/>
                  <a:pt x="17302" y="177"/>
                </a:cubicBezTo>
                <a:cubicBezTo>
                  <a:pt x="16950" y="61"/>
                  <a:pt x="16559" y="1"/>
                  <a:pt x="161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5" name="Google Shape;1025;p28"/>
          <p:cNvSpPr/>
          <p:nvPr/>
        </p:nvSpPr>
        <p:spPr>
          <a:xfrm>
            <a:off x="8622825" y="2542127"/>
            <a:ext cx="394302" cy="520333"/>
          </a:xfrm>
          <a:custGeom>
            <a:avLst/>
            <a:gdLst/>
            <a:ahLst/>
            <a:cxnLst/>
            <a:rect l="l" t="t" r="r" b="b"/>
            <a:pathLst>
              <a:path w="9852" h="13001" extrusionOk="0">
                <a:moveTo>
                  <a:pt x="9327" y="222"/>
                </a:moveTo>
                <a:cubicBezTo>
                  <a:pt x="9344" y="3338"/>
                  <a:pt x="9324" y="6524"/>
                  <a:pt x="7479" y="9201"/>
                </a:cubicBezTo>
                <a:cubicBezTo>
                  <a:pt x="5989" y="11357"/>
                  <a:pt x="3580" y="12283"/>
                  <a:pt x="1069" y="12618"/>
                </a:cubicBezTo>
                <a:cubicBezTo>
                  <a:pt x="1302" y="11526"/>
                  <a:pt x="1691" y="10458"/>
                  <a:pt x="2177" y="9434"/>
                </a:cubicBezTo>
                <a:cubicBezTo>
                  <a:pt x="3046" y="9386"/>
                  <a:pt x="3904" y="9150"/>
                  <a:pt x="4749" y="8957"/>
                </a:cubicBezTo>
                <a:cubicBezTo>
                  <a:pt x="5573" y="8775"/>
                  <a:pt x="6387" y="8542"/>
                  <a:pt x="7101" y="8079"/>
                </a:cubicBezTo>
                <a:cubicBezTo>
                  <a:pt x="7132" y="8060"/>
                  <a:pt x="7123" y="7979"/>
                  <a:pt x="7086" y="7979"/>
                </a:cubicBezTo>
                <a:cubicBezTo>
                  <a:pt x="7083" y="7979"/>
                  <a:pt x="7080" y="7980"/>
                  <a:pt x="7077" y="7981"/>
                </a:cubicBezTo>
                <a:cubicBezTo>
                  <a:pt x="5570" y="8458"/>
                  <a:pt x="3948" y="8957"/>
                  <a:pt x="2352" y="9082"/>
                </a:cubicBezTo>
                <a:cubicBezTo>
                  <a:pt x="2803" y="8177"/>
                  <a:pt x="3316" y="7302"/>
                  <a:pt x="3857" y="6477"/>
                </a:cubicBezTo>
                <a:cubicBezTo>
                  <a:pt x="4096" y="6109"/>
                  <a:pt x="4350" y="5757"/>
                  <a:pt x="4603" y="5403"/>
                </a:cubicBezTo>
                <a:cubicBezTo>
                  <a:pt x="5344" y="5321"/>
                  <a:pt x="6091" y="5017"/>
                  <a:pt x="6790" y="4781"/>
                </a:cubicBezTo>
                <a:cubicBezTo>
                  <a:pt x="7340" y="4595"/>
                  <a:pt x="7817" y="4399"/>
                  <a:pt x="8237" y="3993"/>
                </a:cubicBezTo>
                <a:cubicBezTo>
                  <a:pt x="8257" y="3973"/>
                  <a:pt x="8260" y="3911"/>
                  <a:pt x="8231" y="3911"/>
                </a:cubicBezTo>
                <a:cubicBezTo>
                  <a:pt x="8227" y="3911"/>
                  <a:pt x="8222" y="3913"/>
                  <a:pt x="8216" y="3916"/>
                </a:cubicBezTo>
                <a:cubicBezTo>
                  <a:pt x="7655" y="4223"/>
                  <a:pt x="7053" y="4419"/>
                  <a:pt x="6438" y="4592"/>
                </a:cubicBezTo>
                <a:cubicBezTo>
                  <a:pt x="5952" y="4730"/>
                  <a:pt x="5374" y="4818"/>
                  <a:pt x="4877" y="5011"/>
                </a:cubicBezTo>
                <a:cubicBezTo>
                  <a:pt x="5222" y="4548"/>
                  <a:pt x="5576" y="4091"/>
                  <a:pt x="5941" y="3639"/>
                </a:cubicBezTo>
                <a:cubicBezTo>
                  <a:pt x="6682" y="2726"/>
                  <a:pt x="7588" y="1999"/>
                  <a:pt x="8374" y="1131"/>
                </a:cubicBezTo>
                <a:cubicBezTo>
                  <a:pt x="8386" y="1120"/>
                  <a:pt x="8386" y="1082"/>
                  <a:pt x="8369" y="1082"/>
                </a:cubicBezTo>
                <a:cubicBezTo>
                  <a:pt x="8366" y="1082"/>
                  <a:pt x="8363" y="1084"/>
                  <a:pt x="8358" y="1087"/>
                </a:cubicBezTo>
                <a:cubicBezTo>
                  <a:pt x="7563" y="1733"/>
                  <a:pt x="6833" y="2395"/>
                  <a:pt x="6151" y="3091"/>
                </a:cubicBezTo>
                <a:cubicBezTo>
                  <a:pt x="6164" y="2909"/>
                  <a:pt x="6148" y="2726"/>
                  <a:pt x="6151" y="2544"/>
                </a:cubicBezTo>
                <a:cubicBezTo>
                  <a:pt x="6158" y="2236"/>
                  <a:pt x="6178" y="1925"/>
                  <a:pt x="6209" y="1625"/>
                </a:cubicBezTo>
                <a:cubicBezTo>
                  <a:pt x="6211" y="1595"/>
                  <a:pt x="6193" y="1576"/>
                  <a:pt x="6175" y="1576"/>
                </a:cubicBezTo>
                <a:cubicBezTo>
                  <a:pt x="6162" y="1576"/>
                  <a:pt x="6150" y="1585"/>
                  <a:pt x="6144" y="1608"/>
                </a:cubicBezTo>
                <a:cubicBezTo>
                  <a:pt x="6060" y="1952"/>
                  <a:pt x="6013" y="2300"/>
                  <a:pt x="5992" y="2655"/>
                </a:cubicBezTo>
                <a:cubicBezTo>
                  <a:pt x="5982" y="2845"/>
                  <a:pt x="5908" y="3101"/>
                  <a:pt x="5966" y="3291"/>
                </a:cubicBezTo>
                <a:cubicBezTo>
                  <a:pt x="5256" y="4038"/>
                  <a:pt x="4600" y="4832"/>
                  <a:pt x="3992" y="5693"/>
                </a:cubicBezTo>
                <a:cubicBezTo>
                  <a:pt x="3938" y="5399"/>
                  <a:pt x="3820" y="5098"/>
                  <a:pt x="3756" y="4824"/>
                </a:cubicBezTo>
                <a:cubicBezTo>
                  <a:pt x="3667" y="4443"/>
                  <a:pt x="3654" y="3987"/>
                  <a:pt x="3495" y="3625"/>
                </a:cubicBezTo>
                <a:lnTo>
                  <a:pt x="3492" y="3625"/>
                </a:lnTo>
                <a:cubicBezTo>
                  <a:pt x="3343" y="3905"/>
                  <a:pt x="3424" y="4321"/>
                  <a:pt x="3464" y="4622"/>
                </a:cubicBezTo>
                <a:cubicBezTo>
                  <a:pt x="3525" y="5058"/>
                  <a:pt x="3606" y="5538"/>
                  <a:pt x="3820" y="5933"/>
                </a:cubicBezTo>
                <a:cubicBezTo>
                  <a:pt x="3610" y="6237"/>
                  <a:pt x="3404" y="6548"/>
                  <a:pt x="3204" y="6869"/>
                </a:cubicBezTo>
                <a:cubicBezTo>
                  <a:pt x="2917" y="7335"/>
                  <a:pt x="2630" y="7822"/>
                  <a:pt x="2360" y="8319"/>
                </a:cubicBezTo>
                <a:cubicBezTo>
                  <a:pt x="2296" y="8025"/>
                  <a:pt x="2177" y="7734"/>
                  <a:pt x="2123" y="7444"/>
                </a:cubicBezTo>
                <a:cubicBezTo>
                  <a:pt x="2045" y="7055"/>
                  <a:pt x="1995" y="6660"/>
                  <a:pt x="1992" y="6261"/>
                </a:cubicBezTo>
                <a:cubicBezTo>
                  <a:pt x="1992" y="6230"/>
                  <a:pt x="1974" y="6210"/>
                  <a:pt x="1956" y="6210"/>
                </a:cubicBezTo>
                <a:cubicBezTo>
                  <a:pt x="1942" y="6210"/>
                  <a:pt x="1928" y="6222"/>
                  <a:pt x="1920" y="6248"/>
                </a:cubicBezTo>
                <a:cubicBezTo>
                  <a:pt x="1741" y="6953"/>
                  <a:pt x="1914" y="7927"/>
                  <a:pt x="2211" y="8606"/>
                </a:cubicBezTo>
                <a:cubicBezTo>
                  <a:pt x="2116" y="8785"/>
                  <a:pt x="2025" y="8968"/>
                  <a:pt x="1934" y="9150"/>
                </a:cubicBezTo>
                <a:cubicBezTo>
                  <a:pt x="1914" y="9171"/>
                  <a:pt x="1900" y="9194"/>
                  <a:pt x="1900" y="9224"/>
                </a:cubicBezTo>
                <a:cubicBezTo>
                  <a:pt x="1417" y="10225"/>
                  <a:pt x="1025" y="11269"/>
                  <a:pt x="812" y="12334"/>
                </a:cubicBezTo>
                <a:cubicBezTo>
                  <a:pt x="275" y="11100"/>
                  <a:pt x="464" y="9363"/>
                  <a:pt x="680" y="8123"/>
                </a:cubicBezTo>
                <a:cubicBezTo>
                  <a:pt x="933" y="6663"/>
                  <a:pt x="1532" y="5264"/>
                  <a:pt x="2397" y="4064"/>
                </a:cubicBezTo>
                <a:cubicBezTo>
                  <a:pt x="4086" y="1712"/>
                  <a:pt x="6509" y="523"/>
                  <a:pt x="9327" y="222"/>
                </a:cubicBezTo>
                <a:close/>
                <a:moveTo>
                  <a:pt x="9392" y="1"/>
                </a:moveTo>
                <a:cubicBezTo>
                  <a:pt x="9378" y="1"/>
                  <a:pt x="9365" y="4"/>
                  <a:pt x="9355" y="12"/>
                </a:cubicBezTo>
                <a:cubicBezTo>
                  <a:pt x="9237" y="7"/>
                  <a:pt x="9119" y="4"/>
                  <a:pt x="9002" y="4"/>
                </a:cubicBezTo>
                <a:cubicBezTo>
                  <a:pt x="5921" y="4"/>
                  <a:pt x="3055" y="2028"/>
                  <a:pt x="1535" y="4626"/>
                </a:cubicBezTo>
                <a:cubicBezTo>
                  <a:pt x="755" y="5957"/>
                  <a:pt x="284" y="7450"/>
                  <a:pt x="173" y="8991"/>
                </a:cubicBezTo>
                <a:cubicBezTo>
                  <a:pt x="86" y="10222"/>
                  <a:pt x="1" y="11705"/>
                  <a:pt x="690" y="12789"/>
                </a:cubicBezTo>
                <a:cubicBezTo>
                  <a:pt x="697" y="12886"/>
                  <a:pt x="800" y="13000"/>
                  <a:pt x="930" y="13000"/>
                </a:cubicBezTo>
                <a:cubicBezTo>
                  <a:pt x="937" y="13000"/>
                  <a:pt x="943" y="13000"/>
                  <a:pt x="950" y="13000"/>
                </a:cubicBezTo>
                <a:cubicBezTo>
                  <a:pt x="3600" y="12776"/>
                  <a:pt x="6242" y="11698"/>
                  <a:pt x="7807" y="9461"/>
                </a:cubicBezTo>
                <a:cubicBezTo>
                  <a:pt x="9733" y="6707"/>
                  <a:pt x="9851" y="3344"/>
                  <a:pt x="9530" y="120"/>
                </a:cubicBezTo>
                <a:cubicBezTo>
                  <a:pt x="9525" y="59"/>
                  <a:pt x="9448" y="1"/>
                  <a:pt x="939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26" name="Google Shape;1026;p28"/>
          <p:cNvGrpSpPr/>
          <p:nvPr/>
        </p:nvGrpSpPr>
        <p:grpSpPr>
          <a:xfrm rot="8999956">
            <a:off x="8178284" y="72684"/>
            <a:ext cx="581381" cy="933635"/>
            <a:chOff x="304350" y="3911000"/>
            <a:chExt cx="581394" cy="933655"/>
          </a:xfrm>
        </p:grpSpPr>
        <p:sp>
          <p:nvSpPr>
            <p:cNvPr id="1027" name="Google Shape;1027;p28"/>
            <p:cNvSpPr/>
            <p:nvPr/>
          </p:nvSpPr>
          <p:spPr>
            <a:xfrm>
              <a:off x="317622" y="4003813"/>
              <a:ext cx="91581" cy="114345"/>
            </a:xfrm>
            <a:custGeom>
              <a:avLst/>
              <a:gdLst/>
              <a:ahLst/>
              <a:cxnLst/>
              <a:rect l="l" t="t" r="r" b="b"/>
              <a:pathLst>
                <a:path w="2084" h="2602" extrusionOk="0">
                  <a:moveTo>
                    <a:pt x="688" y="0"/>
                  </a:moveTo>
                  <a:cubicBezTo>
                    <a:pt x="328" y="0"/>
                    <a:pt x="1" y="379"/>
                    <a:pt x="201" y="1026"/>
                  </a:cubicBezTo>
                  <a:cubicBezTo>
                    <a:pt x="438" y="1797"/>
                    <a:pt x="1472" y="2405"/>
                    <a:pt x="2084" y="2601"/>
                  </a:cubicBezTo>
                  <a:cubicBezTo>
                    <a:pt x="2060" y="2375"/>
                    <a:pt x="2040" y="2145"/>
                    <a:pt x="2023" y="1915"/>
                  </a:cubicBezTo>
                  <a:cubicBezTo>
                    <a:pt x="1746" y="1273"/>
                    <a:pt x="1344" y="418"/>
                    <a:pt x="1084" y="168"/>
                  </a:cubicBezTo>
                  <a:cubicBezTo>
                    <a:pt x="965" y="54"/>
                    <a:pt x="824" y="0"/>
                    <a:pt x="6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28"/>
            <p:cNvSpPr/>
            <p:nvPr/>
          </p:nvSpPr>
          <p:spPr>
            <a:xfrm>
              <a:off x="440801" y="4042309"/>
              <a:ext cx="97031" cy="155565"/>
            </a:xfrm>
            <a:custGeom>
              <a:avLst/>
              <a:gdLst/>
              <a:ahLst/>
              <a:cxnLst/>
              <a:rect l="l" t="t" r="r" b="b"/>
              <a:pathLst>
                <a:path w="2208" h="3540" extrusionOk="0">
                  <a:moveTo>
                    <a:pt x="1702" y="0"/>
                  </a:moveTo>
                  <a:cubicBezTo>
                    <a:pt x="1282" y="0"/>
                    <a:pt x="653" y="806"/>
                    <a:pt x="389" y="1549"/>
                  </a:cubicBezTo>
                  <a:cubicBezTo>
                    <a:pt x="224" y="2013"/>
                    <a:pt x="92" y="2537"/>
                    <a:pt x="1" y="2952"/>
                  </a:cubicBezTo>
                  <a:cubicBezTo>
                    <a:pt x="41" y="3148"/>
                    <a:pt x="85" y="3344"/>
                    <a:pt x="129" y="3540"/>
                  </a:cubicBezTo>
                  <a:cubicBezTo>
                    <a:pt x="754" y="3125"/>
                    <a:pt x="1667" y="2120"/>
                    <a:pt x="1916" y="1431"/>
                  </a:cubicBezTo>
                  <a:cubicBezTo>
                    <a:pt x="2208" y="634"/>
                    <a:pt x="2150" y="43"/>
                    <a:pt x="1734" y="2"/>
                  </a:cubicBezTo>
                  <a:cubicBezTo>
                    <a:pt x="1723" y="1"/>
                    <a:pt x="1713" y="0"/>
                    <a:pt x="1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28"/>
            <p:cNvSpPr/>
            <p:nvPr/>
          </p:nvSpPr>
          <p:spPr>
            <a:xfrm>
              <a:off x="304350" y="4191285"/>
              <a:ext cx="144667" cy="109071"/>
            </a:xfrm>
            <a:custGeom>
              <a:avLst/>
              <a:gdLst/>
              <a:ahLst/>
              <a:cxnLst/>
              <a:rect l="l" t="t" r="r" b="b"/>
              <a:pathLst>
                <a:path w="3292" h="2482" extrusionOk="0">
                  <a:moveTo>
                    <a:pt x="575" y="1"/>
                  </a:moveTo>
                  <a:cubicBezTo>
                    <a:pt x="471" y="1"/>
                    <a:pt x="393" y="22"/>
                    <a:pt x="348" y="65"/>
                  </a:cubicBezTo>
                  <a:cubicBezTo>
                    <a:pt x="0" y="404"/>
                    <a:pt x="189" y="1336"/>
                    <a:pt x="1203" y="1901"/>
                  </a:cubicBezTo>
                  <a:cubicBezTo>
                    <a:pt x="1991" y="2340"/>
                    <a:pt x="2916" y="2451"/>
                    <a:pt x="3292" y="2481"/>
                  </a:cubicBezTo>
                  <a:cubicBezTo>
                    <a:pt x="3180" y="2154"/>
                    <a:pt x="3082" y="1826"/>
                    <a:pt x="2987" y="1495"/>
                  </a:cubicBezTo>
                  <a:cubicBezTo>
                    <a:pt x="2292" y="556"/>
                    <a:pt x="1104" y="1"/>
                    <a:pt x="5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28"/>
            <p:cNvSpPr/>
            <p:nvPr/>
          </p:nvSpPr>
          <p:spPr>
            <a:xfrm>
              <a:off x="507027" y="4204908"/>
              <a:ext cx="111884" cy="188700"/>
            </a:xfrm>
            <a:custGeom>
              <a:avLst/>
              <a:gdLst/>
              <a:ahLst/>
              <a:cxnLst/>
              <a:rect l="l" t="t" r="r" b="b"/>
              <a:pathLst>
                <a:path w="2546" h="4294" extrusionOk="0">
                  <a:moveTo>
                    <a:pt x="1792" y="0"/>
                  </a:moveTo>
                  <a:cubicBezTo>
                    <a:pt x="1287" y="0"/>
                    <a:pt x="754" y="628"/>
                    <a:pt x="389" y="1716"/>
                  </a:cubicBezTo>
                  <a:cubicBezTo>
                    <a:pt x="136" y="2480"/>
                    <a:pt x="38" y="3263"/>
                    <a:pt x="1" y="3804"/>
                  </a:cubicBezTo>
                  <a:cubicBezTo>
                    <a:pt x="75" y="3966"/>
                    <a:pt x="156" y="4132"/>
                    <a:pt x="238" y="4294"/>
                  </a:cubicBezTo>
                  <a:cubicBezTo>
                    <a:pt x="2546" y="2513"/>
                    <a:pt x="2356" y="245"/>
                    <a:pt x="2153" y="114"/>
                  </a:cubicBezTo>
                  <a:cubicBezTo>
                    <a:pt x="2036" y="37"/>
                    <a:pt x="1915" y="0"/>
                    <a:pt x="17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28"/>
            <p:cNvSpPr/>
            <p:nvPr/>
          </p:nvSpPr>
          <p:spPr>
            <a:xfrm>
              <a:off x="316699" y="4391765"/>
              <a:ext cx="234051" cy="117817"/>
            </a:xfrm>
            <a:custGeom>
              <a:avLst/>
              <a:gdLst/>
              <a:ahLst/>
              <a:cxnLst/>
              <a:rect l="l" t="t" r="r" b="b"/>
              <a:pathLst>
                <a:path w="5326" h="2681" extrusionOk="0">
                  <a:moveTo>
                    <a:pt x="764" y="0"/>
                  </a:moveTo>
                  <a:cubicBezTo>
                    <a:pt x="0" y="0"/>
                    <a:pt x="446" y="930"/>
                    <a:pt x="1074" y="1516"/>
                  </a:cubicBezTo>
                  <a:cubicBezTo>
                    <a:pt x="1680" y="2086"/>
                    <a:pt x="3818" y="2680"/>
                    <a:pt x="5176" y="2680"/>
                  </a:cubicBezTo>
                  <a:cubicBezTo>
                    <a:pt x="5227" y="2680"/>
                    <a:pt x="5277" y="2679"/>
                    <a:pt x="5325" y="2678"/>
                  </a:cubicBezTo>
                  <a:cubicBezTo>
                    <a:pt x="5230" y="2526"/>
                    <a:pt x="5133" y="2377"/>
                    <a:pt x="5041" y="2225"/>
                  </a:cubicBezTo>
                  <a:cubicBezTo>
                    <a:pt x="3970" y="1525"/>
                    <a:pt x="1838" y="184"/>
                    <a:pt x="1024" y="28"/>
                  </a:cubicBezTo>
                  <a:cubicBezTo>
                    <a:pt x="925" y="9"/>
                    <a:pt x="839" y="0"/>
                    <a:pt x="7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28"/>
            <p:cNvSpPr/>
            <p:nvPr/>
          </p:nvSpPr>
          <p:spPr>
            <a:xfrm>
              <a:off x="608629" y="4335822"/>
              <a:ext cx="114872" cy="219989"/>
            </a:xfrm>
            <a:custGeom>
              <a:avLst/>
              <a:gdLst/>
              <a:ahLst/>
              <a:cxnLst/>
              <a:rect l="l" t="t" r="r" b="b"/>
              <a:pathLst>
                <a:path w="2614" h="5006" extrusionOk="0">
                  <a:moveTo>
                    <a:pt x="2283" y="1"/>
                  </a:moveTo>
                  <a:cubicBezTo>
                    <a:pt x="1944" y="1"/>
                    <a:pt x="1332" y="587"/>
                    <a:pt x="923" y="1285"/>
                  </a:cubicBezTo>
                  <a:cubicBezTo>
                    <a:pt x="179" y="2549"/>
                    <a:pt x="24" y="3985"/>
                    <a:pt x="0" y="4755"/>
                  </a:cubicBezTo>
                  <a:cubicBezTo>
                    <a:pt x="61" y="4840"/>
                    <a:pt x="122" y="4921"/>
                    <a:pt x="183" y="5005"/>
                  </a:cubicBezTo>
                  <a:cubicBezTo>
                    <a:pt x="899" y="3775"/>
                    <a:pt x="2085" y="2450"/>
                    <a:pt x="2454" y="926"/>
                  </a:cubicBezTo>
                  <a:cubicBezTo>
                    <a:pt x="2613" y="262"/>
                    <a:pt x="2509" y="1"/>
                    <a:pt x="22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28"/>
            <p:cNvSpPr/>
            <p:nvPr/>
          </p:nvSpPr>
          <p:spPr>
            <a:xfrm>
              <a:off x="351240" y="4538675"/>
              <a:ext cx="297815" cy="104281"/>
            </a:xfrm>
            <a:custGeom>
              <a:avLst/>
              <a:gdLst/>
              <a:ahLst/>
              <a:cxnLst/>
              <a:rect l="l" t="t" r="r" b="b"/>
              <a:pathLst>
                <a:path w="6777" h="2373" extrusionOk="0">
                  <a:moveTo>
                    <a:pt x="721" y="1"/>
                  </a:moveTo>
                  <a:cubicBezTo>
                    <a:pt x="456" y="1"/>
                    <a:pt x="264" y="66"/>
                    <a:pt x="207" y="230"/>
                  </a:cubicBezTo>
                  <a:cubicBezTo>
                    <a:pt x="1" y="808"/>
                    <a:pt x="1555" y="1626"/>
                    <a:pt x="3569" y="2075"/>
                  </a:cubicBezTo>
                  <a:cubicBezTo>
                    <a:pt x="4660" y="2316"/>
                    <a:pt x="5634" y="2373"/>
                    <a:pt x="6299" y="2373"/>
                  </a:cubicBezTo>
                  <a:cubicBezTo>
                    <a:pt x="6483" y="2373"/>
                    <a:pt x="6644" y="2368"/>
                    <a:pt x="6776" y="2362"/>
                  </a:cubicBezTo>
                  <a:cubicBezTo>
                    <a:pt x="6699" y="2272"/>
                    <a:pt x="6624" y="2180"/>
                    <a:pt x="6547" y="2089"/>
                  </a:cubicBezTo>
                  <a:cubicBezTo>
                    <a:pt x="5547" y="1714"/>
                    <a:pt x="3691" y="1011"/>
                    <a:pt x="3103" y="714"/>
                  </a:cubicBezTo>
                  <a:cubicBezTo>
                    <a:pt x="2513" y="416"/>
                    <a:pt x="1387" y="1"/>
                    <a:pt x="7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28"/>
            <p:cNvSpPr/>
            <p:nvPr/>
          </p:nvSpPr>
          <p:spPr>
            <a:xfrm>
              <a:off x="734094" y="4511736"/>
              <a:ext cx="128495" cy="193885"/>
            </a:xfrm>
            <a:custGeom>
              <a:avLst/>
              <a:gdLst/>
              <a:ahLst/>
              <a:cxnLst/>
              <a:rect l="l" t="t" r="r" b="b"/>
              <a:pathLst>
                <a:path w="2924" h="4412" extrusionOk="0">
                  <a:moveTo>
                    <a:pt x="2220" y="1"/>
                  </a:moveTo>
                  <a:cubicBezTo>
                    <a:pt x="1691" y="1"/>
                    <a:pt x="820" y="789"/>
                    <a:pt x="447" y="1661"/>
                  </a:cubicBezTo>
                  <a:cubicBezTo>
                    <a:pt x="85" y="2503"/>
                    <a:pt x="1" y="3510"/>
                    <a:pt x="21" y="4196"/>
                  </a:cubicBezTo>
                  <a:cubicBezTo>
                    <a:pt x="88" y="4270"/>
                    <a:pt x="157" y="4341"/>
                    <a:pt x="224" y="4412"/>
                  </a:cubicBezTo>
                  <a:cubicBezTo>
                    <a:pt x="491" y="3912"/>
                    <a:pt x="1041" y="2902"/>
                    <a:pt x="1457" y="2293"/>
                  </a:cubicBezTo>
                  <a:cubicBezTo>
                    <a:pt x="2160" y="1266"/>
                    <a:pt x="2924" y="712"/>
                    <a:pt x="2542" y="161"/>
                  </a:cubicBezTo>
                  <a:cubicBezTo>
                    <a:pt x="2465" y="50"/>
                    <a:pt x="2353" y="1"/>
                    <a:pt x="22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28"/>
            <p:cNvSpPr/>
            <p:nvPr/>
          </p:nvSpPr>
          <p:spPr>
            <a:xfrm>
              <a:off x="436055" y="4691561"/>
              <a:ext cx="329895" cy="87143"/>
            </a:xfrm>
            <a:custGeom>
              <a:avLst/>
              <a:gdLst/>
              <a:ahLst/>
              <a:cxnLst/>
              <a:rect l="l" t="t" r="r" b="b"/>
              <a:pathLst>
                <a:path w="7507" h="1983" extrusionOk="0">
                  <a:moveTo>
                    <a:pt x="1488" y="1"/>
                  </a:moveTo>
                  <a:cubicBezTo>
                    <a:pt x="721" y="1"/>
                    <a:pt x="209" y="211"/>
                    <a:pt x="129" y="550"/>
                  </a:cubicBezTo>
                  <a:cubicBezTo>
                    <a:pt x="0" y="1104"/>
                    <a:pt x="1288" y="1550"/>
                    <a:pt x="3715" y="1878"/>
                  </a:cubicBezTo>
                  <a:cubicBezTo>
                    <a:pt x="4269" y="1953"/>
                    <a:pt x="4787" y="1982"/>
                    <a:pt x="5256" y="1982"/>
                  </a:cubicBezTo>
                  <a:cubicBezTo>
                    <a:pt x="6280" y="1982"/>
                    <a:pt x="7072" y="1844"/>
                    <a:pt x="7506" y="1746"/>
                  </a:cubicBezTo>
                  <a:cubicBezTo>
                    <a:pt x="7449" y="1692"/>
                    <a:pt x="7391" y="1634"/>
                    <a:pt x="7333" y="1580"/>
                  </a:cubicBezTo>
                  <a:cubicBezTo>
                    <a:pt x="6303" y="1364"/>
                    <a:pt x="4596" y="681"/>
                    <a:pt x="3214" y="276"/>
                  </a:cubicBezTo>
                  <a:cubicBezTo>
                    <a:pt x="2566" y="86"/>
                    <a:pt x="1975" y="1"/>
                    <a:pt x="14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28"/>
            <p:cNvSpPr/>
            <p:nvPr/>
          </p:nvSpPr>
          <p:spPr>
            <a:xfrm>
              <a:off x="402349" y="3911000"/>
              <a:ext cx="483395" cy="933655"/>
            </a:xfrm>
            <a:custGeom>
              <a:avLst/>
              <a:gdLst/>
              <a:ahLst/>
              <a:cxnLst/>
              <a:rect l="l" t="t" r="r" b="b"/>
              <a:pathLst>
                <a:path w="11000" h="21246" extrusionOk="0">
                  <a:moveTo>
                    <a:pt x="638" y="0"/>
                  </a:moveTo>
                  <a:cubicBezTo>
                    <a:pt x="624" y="0"/>
                    <a:pt x="609" y="10"/>
                    <a:pt x="598" y="33"/>
                  </a:cubicBezTo>
                  <a:cubicBezTo>
                    <a:pt x="71" y="1216"/>
                    <a:pt x="1" y="2655"/>
                    <a:pt x="95" y="4027"/>
                  </a:cubicBezTo>
                  <a:cubicBezTo>
                    <a:pt x="112" y="4257"/>
                    <a:pt x="132" y="4487"/>
                    <a:pt x="156" y="4713"/>
                  </a:cubicBezTo>
                  <a:cubicBezTo>
                    <a:pt x="193" y="5058"/>
                    <a:pt x="237" y="5396"/>
                    <a:pt x="285" y="5717"/>
                  </a:cubicBezTo>
                  <a:cubicBezTo>
                    <a:pt x="392" y="6443"/>
                    <a:pt x="558" y="7164"/>
                    <a:pt x="757" y="7873"/>
                  </a:cubicBezTo>
                  <a:cubicBezTo>
                    <a:pt x="852" y="8204"/>
                    <a:pt x="950" y="8532"/>
                    <a:pt x="1062" y="8859"/>
                  </a:cubicBezTo>
                  <a:cubicBezTo>
                    <a:pt x="1423" y="9918"/>
                    <a:pt x="1873" y="10948"/>
                    <a:pt x="2386" y="11928"/>
                  </a:cubicBezTo>
                  <a:cubicBezTo>
                    <a:pt x="2609" y="12347"/>
                    <a:pt x="2846" y="12760"/>
                    <a:pt x="3092" y="13165"/>
                  </a:cubicBezTo>
                  <a:cubicBezTo>
                    <a:pt x="3184" y="13317"/>
                    <a:pt x="3281" y="13466"/>
                    <a:pt x="3376" y="13618"/>
                  </a:cubicBezTo>
                  <a:cubicBezTo>
                    <a:pt x="3988" y="14577"/>
                    <a:pt x="4664" y="15494"/>
                    <a:pt x="5384" y="16372"/>
                  </a:cubicBezTo>
                  <a:cubicBezTo>
                    <a:pt x="5461" y="16463"/>
                    <a:pt x="5536" y="16555"/>
                    <a:pt x="5613" y="16645"/>
                  </a:cubicBezTo>
                  <a:cubicBezTo>
                    <a:pt x="5745" y="16804"/>
                    <a:pt x="5873" y="16967"/>
                    <a:pt x="6009" y="17119"/>
                  </a:cubicBezTo>
                  <a:cubicBezTo>
                    <a:pt x="6675" y="17882"/>
                    <a:pt x="7367" y="18640"/>
                    <a:pt x="8100" y="19342"/>
                  </a:cubicBezTo>
                  <a:cubicBezTo>
                    <a:pt x="8158" y="19396"/>
                    <a:pt x="8216" y="19454"/>
                    <a:pt x="8273" y="19508"/>
                  </a:cubicBezTo>
                  <a:cubicBezTo>
                    <a:pt x="8337" y="19565"/>
                    <a:pt x="8401" y="19630"/>
                    <a:pt x="8465" y="19691"/>
                  </a:cubicBezTo>
                  <a:cubicBezTo>
                    <a:pt x="9094" y="20262"/>
                    <a:pt x="9844" y="21059"/>
                    <a:pt x="10702" y="21241"/>
                  </a:cubicBezTo>
                  <a:cubicBezTo>
                    <a:pt x="10714" y="21244"/>
                    <a:pt x="10727" y="21245"/>
                    <a:pt x="10741" y="21245"/>
                  </a:cubicBezTo>
                  <a:cubicBezTo>
                    <a:pt x="10857" y="21245"/>
                    <a:pt x="10999" y="21156"/>
                    <a:pt x="10902" y="21029"/>
                  </a:cubicBezTo>
                  <a:cubicBezTo>
                    <a:pt x="10435" y="20421"/>
                    <a:pt x="9746" y="19967"/>
                    <a:pt x="9178" y="19457"/>
                  </a:cubicBezTo>
                  <a:cubicBezTo>
                    <a:pt x="8688" y="19022"/>
                    <a:pt x="8225" y="18555"/>
                    <a:pt x="7773" y="18082"/>
                  </a:cubicBezTo>
                  <a:cubicBezTo>
                    <a:pt x="7706" y="18011"/>
                    <a:pt x="7637" y="17940"/>
                    <a:pt x="7570" y="17866"/>
                  </a:cubicBezTo>
                  <a:cubicBezTo>
                    <a:pt x="7300" y="17578"/>
                    <a:pt x="7032" y="17288"/>
                    <a:pt x="6769" y="16997"/>
                  </a:cubicBezTo>
                  <a:cubicBezTo>
                    <a:pt x="6100" y="16254"/>
                    <a:pt x="5471" y="15477"/>
                    <a:pt x="4877" y="14672"/>
                  </a:cubicBezTo>
                  <a:cubicBezTo>
                    <a:pt x="4816" y="14588"/>
                    <a:pt x="4755" y="14507"/>
                    <a:pt x="4694" y="14422"/>
                  </a:cubicBezTo>
                  <a:cubicBezTo>
                    <a:pt x="4086" y="13577"/>
                    <a:pt x="3525" y="12696"/>
                    <a:pt x="3028" y="11779"/>
                  </a:cubicBezTo>
                  <a:cubicBezTo>
                    <a:pt x="2886" y="11516"/>
                    <a:pt x="2751" y="11249"/>
                    <a:pt x="2620" y="10982"/>
                  </a:cubicBezTo>
                  <a:cubicBezTo>
                    <a:pt x="2538" y="10820"/>
                    <a:pt x="2457" y="10654"/>
                    <a:pt x="2383" y="10492"/>
                  </a:cubicBezTo>
                  <a:cubicBezTo>
                    <a:pt x="1788" y="9208"/>
                    <a:pt x="1322" y="7883"/>
                    <a:pt x="1004" y="6528"/>
                  </a:cubicBezTo>
                  <a:cubicBezTo>
                    <a:pt x="960" y="6332"/>
                    <a:pt x="916" y="6136"/>
                    <a:pt x="876" y="5940"/>
                  </a:cubicBezTo>
                  <a:cubicBezTo>
                    <a:pt x="497" y="4038"/>
                    <a:pt x="416" y="2081"/>
                    <a:pt x="706" y="100"/>
                  </a:cubicBezTo>
                  <a:cubicBezTo>
                    <a:pt x="714" y="57"/>
                    <a:pt x="675" y="0"/>
                    <a:pt x="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7" name="Google Shape;1037;p28"/>
          <p:cNvSpPr/>
          <p:nvPr/>
        </p:nvSpPr>
        <p:spPr>
          <a:xfrm>
            <a:off x="6887410" y="702048"/>
            <a:ext cx="267320" cy="241825"/>
          </a:xfrm>
          <a:custGeom>
            <a:avLst/>
            <a:gdLst/>
            <a:ahLst/>
            <a:cxnLst/>
            <a:rect l="l" t="t" r="r" b="b"/>
            <a:pathLst>
              <a:path w="6134" h="5549" extrusionOk="0">
                <a:moveTo>
                  <a:pt x="4706" y="0"/>
                </a:moveTo>
                <a:cubicBezTo>
                  <a:pt x="4450" y="0"/>
                  <a:pt x="4175" y="126"/>
                  <a:pt x="3954" y="286"/>
                </a:cubicBezTo>
                <a:cubicBezTo>
                  <a:pt x="3480" y="625"/>
                  <a:pt x="3307" y="1238"/>
                  <a:pt x="3222" y="1799"/>
                </a:cubicBezTo>
                <a:lnTo>
                  <a:pt x="3222" y="1799"/>
                </a:lnTo>
                <a:cubicBezTo>
                  <a:pt x="3245" y="1594"/>
                  <a:pt x="2891" y="952"/>
                  <a:pt x="2798" y="765"/>
                </a:cubicBezTo>
                <a:cubicBezTo>
                  <a:pt x="2660" y="485"/>
                  <a:pt x="2454" y="296"/>
                  <a:pt x="2159" y="150"/>
                </a:cubicBezTo>
                <a:cubicBezTo>
                  <a:pt x="1994" y="67"/>
                  <a:pt x="1803" y="12"/>
                  <a:pt x="1619" y="12"/>
                </a:cubicBezTo>
                <a:cubicBezTo>
                  <a:pt x="1468" y="12"/>
                  <a:pt x="1323" y="49"/>
                  <a:pt x="1200" y="137"/>
                </a:cubicBezTo>
                <a:cubicBezTo>
                  <a:pt x="970" y="303"/>
                  <a:pt x="885" y="610"/>
                  <a:pt x="899" y="894"/>
                </a:cubicBezTo>
                <a:cubicBezTo>
                  <a:pt x="929" y="1495"/>
                  <a:pt x="1386" y="2050"/>
                  <a:pt x="1970" y="2195"/>
                </a:cubicBezTo>
                <a:cubicBezTo>
                  <a:pt x="1362" y="2215"/>
                  <a:pt x="787" y="2330"/>
                  <a:pt x="321" y="2722"/>
                </a:cubicBezTo>
                <a:cubicBezTo>
                  <a:pt x="227" y="2803"/>
                  <a:pt x="88" y="2986"/>
                  <a:pt x="61" y="3117"/>
                </a:cubicBezTo>
                <a:cubicBezTo>
                  <a:pt x="0" y="3385"/>
                  <a:pt x="61" y="3678"/>
                  <a:pt x="274" y="3854"/>
                </a:cubicBezTo>
                <a:cubicBezTo>
                  <a:pt x="487" y="4026"/>
                  <a:pt x="774" y="4084"/>
                  <a:pt x="1047" y="4090"/>
                </a:cubicBezTo>
                <a:cubicBezTo>
                  <a:pt x="1069" y="4091"/>
                  <a:pt x="1090" y="4091"/>
                  <a:pt x="1111" y="4091"/>
                </a:cubicBezTo>
                <a:cubicBezTo>
                  <a:pt x="1347" y="4091"/>
                  <a:pt x="1582" y="4054"/>
                  <a:pt x="1808" y="3986"/>
                </a:cubicBezTo>
                <a:cubicBezTo>
                  <a:pt x="2044" y="3915"/>
                  <a:pt x="2247" y="3763"/>
                  <a:pt x="2470" y="3689"/>
                </a:cubicBezTo>
                <a:lnTo>
                  <a:pt x="2470" y="3689"/>
                </a:lnTo>
                <a:cubicBezTo>
                  <a:pt x="2359" y="3982"/>
                  <a:pt x="2267" y="4263"/>
                  <a:pt x="2257" y="4581"/>
                </a:cubicBezTo>
                <a:cubicBezTo>
                  <a:pt x="2251" y="4851"/>
                  <a:pt x="2339" y="5138"/>
                  <a:pt x="2545" y="5324"/>
                </a:cubicBezTo>
                <a:cubicBezTo>
                  <a:pt x="2713" y="5474"/>
                  <a:pt x="2935" y="5548"/>
                  <a:pt x="3156" y="5548"/>
                </a:cubicBezTo>
                <a:cubicBezTo>
                  <a:pt x="3259" y="5548"/>
                  <a:pt x="3362" y="5532"/>
                  <a:pt x="3460" y="5500"/>
                </a:cubicBezTo>
                <a:cubicBezTo>
                  <a:pt x="3562" y="5466"/>
                  <a:pt x="3663" y="5416"/>
                  <a:pt x="3747" y="5351"/>
                </a:cubicBezTo>
                <a:cubicBezTo>
                  <a:pt x="3950" y="5193"/>
                  <a:pt x="4068" y="4939"/>
                  <a:pt x="4099" y="4686"/>
                </a:cubicBezTo>
                <a:cubicBezTo>
                  <a:pt x="4126" y="4469"/>
                  <a:pt x="4092" y="4253"/>
                  <a:pt x="4031" y="4047"/>
                </a:cubicBezTo>
                <a:cubicBezTo>
                  <a:pt x="3974" y="3861"/>
                  <a:pt x="3923" y="3685"/>
                  <a:pt x="3822" y="3510"/>
                </a:cubicBezTo>
                <a:lnTo>
                  <a:pt x="3822" y="3510"/>
                </a:lnTo>
                <a:cubicBezTo>
                  <a:pt x="4221" y="3763"/>
                  <a:pt x="4508" y="4104"/>
                  <a:pt x="5008" y="4141"/>
                </a:cubicBezTo>
                <a:cubicBezTo>
                  <a:pt x="5038" y="4144"/>
                  <a:pt x="5068" y="4145"/>
                  <a:pt x="5098" y="4145"/>
                </a:cubicBezTo>
                <a:cubicBezTo>
                  <a:pt x="5465" y="4145"/>
                  <a:pt x="5814" y="3974"/>
                  <a:pt x="5961" y="3617"/>
                </a:cubicBezTo>
                <a:cubicBezTo>
                  <a:pt x="6133" y="3202"/>
                  <a:pt x="5931" y="2671"/>
                  <a:pt x="5525" y="2479"/>
                </a:cubicBezTo>
                <a:cubicBezTo>
                  <a:pt x="5383" y="2415"/>
                  <a:pt x="5227" y="2384"/>
                  <a:pt x="5073" y="2357"/>
                </a:cubicBezTo>
                <a:cubicBezTo>
                  <a:pt x="4903" y="2326"/>
                  <a:pt x="4731" y="2296"/>
                  <a:pt x="4562" y="2266"/>
                </a:cubicBezTo>
                <a:cubicBezTo>
                  <a:pt x="5029" y="1995"/>
                  <a:pt x="5349" y="1492"/>
                  <a:pt x="5400" y="955"/>
                </a:cubicBezTo>
                <a:cubicBezTo>
                  <a:pt x="5417" y="755"/>
                  <a:pt x="5397" y="546"/>
                  <a:pt x="5299" y="370"/>
                </a:cubicBezTo>
                <a:cubicBezTo>
                  <a:pt x="5152" y="101"/>
                  <a:pt x="4936" y="0"/>
                  <a:pt x="4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8" name="Google Shape;1038;p28"/>
          <p:cNvSpPr/>
          <p:nvPr/>
        </p:nvSpPr>
        <p:spPr>
          <a:xfrm>
            <a:off x="4255863" y="541971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252387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1_Background 1">
    <p:spTree>
      <p:nvGrpSpPr>
        <p:cNvPr id="1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" name="Google Shape;987;p28"/>
          <p:cNvSpPr/>
          <p:nvPr/>
        </p:nvSpPr>
        <p:spPr>
          <a:xfrm>
            <a:off x="8449228" y="1205097"/>
            <a:ext cx="394320" cy="342692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8" name="Google Shape;988;p28"/>
          <p:cNvSpPr/>
          <p:nvPr/>
        </p:nvSpPr>
        <p:spPr>
          <a:xfrm>
            <a:off x="2530199" y="544675"/>
            <a:ext cx="250089" cy="241830"/>
          </a:xfrm>
          <a:custGeom>
            <a:avLst/>
            <a:gdLst/>
            <a:ahLst/>
            <a:cxnLst/>
            <a:rect l="l" t="t" r="r" b="b"/>
            <a:pathLst>
              <a:path w="12626" h="12209" extrusionOk="0">
                <a:moveTo>
                  <a:pt x="7838" y="1"/>
                </a:moveTo>
                <a:cubicBezTo>
                  <a:pt x="7407" y="1"/>
                  <a:pt x="6953" y="46"/>
                  <a:pt x="6478" y="142"/>
                </a:cubicBezTo>
                <a:cubicBezTo>
                  <a:pt x="2964" y="848"/>
                  <a:pt x="1" y="5264"/>
                  <a:pt x="2011" y="9188"/>
                </a:cubicBezTo>
                <a:cubicBezTo>
                  <a:pt x="3194" y="11498"/>
                  <a:pt x="5114" y="12208"/>
                  <a:pt x="6853" y="12208"/>
                </a:cubicBezTo>
                <a:cubicBezTo>
                  <a:pt x="8487" y="12208"/>
                  <a:pt x="9962" y="11580"/>
                  <a:pt x="10513" y="11063"/>
                </a:cubicBezTo>
                <a:lnTo>
                  <a:pt x="10513" y="11063"/>
                </a:lnTo>
                <a:cubicBezTo>
                  <a:pt x="10513" y="11063"/>
                  <a:pt x="10409" y="11077"/>
                  <a:pt x="10233" y="11077"/>
                </a:cubicBezTo>
                <a:cubicBezTo>
                  <a:pt x="9592" y="11077"/>
                  <a:pt x="8002" y="10893"/>
                  <a:pt x="7087" y="9188"/>
                </a:cubicBezTo>
                <a:cubicBezTo>
                  <a:pt x="5918" y="7015"/>
                  <a:pt x="6810" y="4052"/>
                  <a:pt x="9162" y="3335"/>
                </a:cubicBezTo>
                <a:cubicBezTo>
                  <a:pt x="9590" y="3204"/>
                  <a:pt x="9976" y="3151"/>
                  <a:pt x="10323" y="3151"/>
                </a:cubicBezTo>
                <a:cubicBezTo>
                  <a:pt x="11879" y="3151"/>
                  <a:pt x="12625" y="4227"/>
                  <a:pt x="12625" y="4227"/>
                </a:cubicBezTo>
                <a:cubicBezTo>
                  <a:pt x="12276" y="1748"/>
                  <a:pt x="10504" y="1"/>
                  <a:pt x="783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9" name="Google Shape;989;p28"/>
          <p:cNvSpPr/>
          <p:nvPr/>
        </p:nvSpPr>
        <p:spPr>
          <a:xfrm>
            <a:off x="225365" y="232622"/>
            <a:ext cx="394320" cy="342692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0" name="Google Shape;990;p28"/>
          <p:cNvSpPr/>
          <p:nvPr/>
        </p:nvSpPr>
        <p:spPr>
          <a:xfrm>
            <a:off x="0" y="1420650"/>
            <a:ext cx="478330" cy="735822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1" name="Google Shape;991;p28"/>
          <p:cNvSpPr/>
          <p:nvPr/>
        </p:nvSpPr>
        <p:spPr>
          <a:xfrm rot="10800000">
            <a:off x="5688479" y="-3"/>
            <a:ext cx="1508696" cy="487128"/>
          </a:xfrm>
          <a:custGeom>
            <a:avLst/>
            <a:gdLst/>
            <a:ahLst/>
            <a:cxnLst/>
            <a:rect l="l" t="t" r="r" b="b"/>
            <a:pathLst>
              <a:path w="24204" h="7815" extrusionOk="0">
                <a:moveTo>
                  <a:pt x="16155" y="1"/>
                </a:moveTo>
                <a:cubicBezTo>
                  <a:pt x="14677" y="1"/>
                  <a:pt x="13024" y="802"/>
                  <a:pt x="12476" y="2554"/>
                </a:cubicBezTo>
                <a:cubicBezTo>
                  <a:pt x="12476" y="2554"/>
                  <a:pt x="11108" y="331"/>
                  <a:pt x="8285" y="331"/>
                </a:cubicBezTo>
                <a:cubicBezTo>
                  <a:pt x="8057" y="331"/>
                  <a:pt x="7820" y="346"/>
                  <a:pt x="7574" y="377"/>
                </a:cubicBezTo>
                <a:cubicBezTo>
                  <a:pt x="4269" y="796"/>
                  <a:pt x="4684" y="3932"/>
                  <a:pt x="4684" y="3932"/>
                </a:cubicBezTo>
                <a:cubicBezTo>
                  <a:pt x="4684" y="3932"/>
                  <a:pt x="4094" y="3782"/>
                  <a:pt x="3335" y="3782"/>
                </a:cubicBezTo>
                <a:cubicBezTo>
                  <a:pt x="2082" y="3782"/>
                  <a:pt x="367" y="4191"/>
                  <a:pt x="78" y="6358"/>
                </a:cubicBezTo>
                <a:cubicBezTo>
                  <a:pt x="0" y="6949"/>
                  <a:pt x="68" y="7429"/>
                  <a:pt x="237" y="7815"/>
                </a:cubicBezTo>
                <a:lnTo>
                  <a:pt x="23257" y="7815"/>
                </a:lnTo>
                <a:cubicBezTo>
                  <a:pt x="23686" y="7395"/>
                  <a:pt x="23993" y="6821"/>
                  <a:pt x="24047" y="6041"/>
                </a:cubicBezTo>
                <a:cubicBezTo>
                  <a:pt x="24204" y="3886"/>
                  <a:pt x="22100" y="3543"/>
                  <a:pt x="20743" y="3543"/>
                </a:cubicBezTo>
                <a:cubicBezTo>
                  <a:pt x="20109" y="3543"/>
                  <a:pt x="19638" y="3618"/>
                  <a:pt x="19638" y="3618"/>
                </a:cubicBezTo>
                <a:cubicBezTo>
                  <a:pt x="19638" y="3618"/>
                  <a:pt x="19816" y="1013"/>
                  <a:pt x="17302" y="177"/>
                </a:cubicBezTo>
                <a:cubicBezTo>
                  <a:pt x="16950" y="61"/>
                  <a:pt x="16559" y="1"/>
                  <a:pt x="161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92" name="Google Shape;992;p28"/>
          <p:cNvGrpSpPr/>
          <p:nvPr/>
        </p:nvGrpSpPr>
        <p:grpSpPr>
          <a:xfrm>
            <a:off x="184775" y="4068600"/>
            <a:ext cx="581394" cy="933655"/>
            <a:chOff x="304350" y="3911000"/>
            <a:chExt cx="581394" cy="933655"/>
          </a:xfrm>
        </p:grpSpPr>
        <p:sp>
          <p:nvSpPr>
            <p:cNvPr id="993" name="Google Shape;993;p28"/>
            <p:cNvSpPr/>
            <p:nvPr/>
          </p:nvSpPr>
          <p:spPr>
            <a:xfrm>
              <a:off x="317622" y="4003813"/>
              <a:ext cx="91581" cy="114345"/>
            </a:xfrm>
            <a:custGeom>
              <a:avLst/>
              <a:gdLst/>
              <a:ahLst/>
              <a:cxnLst/>
              <a:rect l="l" t="t" r="r" b="b"/>
              <a:pathLst>
                <a:path w="2084" h="2602" extrusionOk="0">
                  <a:moveTo>
                    <a:pt x="688" y="0"/>
                  </a:moveTo>
                  <a:cubicBezTo>
                    <a:pt x="328" y="0"/>
                    <a:pt x="1" y="379"/>
                    <a:pt x="201" y="1026"/>
                  </a:cubicBezTo>
                  <a:cubicBezTo>
                    <a:pt x="438" y="1797"/>
                    <a:pt x="1472" y="2405"/>
                    <a:pt x="2084" y="2601"/>
                  </a:cubicBezTo>
                  <a:cubicBezTo>
                    <a:pt x="2060" y="2375"/>
                    <a:pt x="2040" y="2145"/>
                    <a:pt x="2023" y="1915"/>
                  </a:cubicBezTo>
                  <a:cubicBezTo>
                    <a:pt x="1746" y="1273"/>
                    <a:pt x="1344" y="418"/>
                    <a:pt x="1084" y="168"/>
                  </a:cubicBezTo>
                  <a:cubicBezTo>
                    <a:pt x="965" y="54"/>
                    <a:pt x="824" y="0"/>
                    <a:pt x="6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28"/>
            <p:cNvSpPr/>
            <p:nvPr/>
          </p:nvSpPr>
          <p:spPr>
            <a:xfrm>
              <a:off x="440801" y="4042309"/>
              <a:ext cx="97031" cy="155565"/>
            </a:xfrm>
            <a:custGeom>
              <a:avLst/>
              <a:gdLst/>
              <a:ahLst/>
              <a:cxnLst/>
              <a:rect l="l" t="t" r="r" b="b"/>
              <a:pathLst>
                <a:path w="2208" h="3540" extrusionOk="0">
                  <a:moveTo>
                    <a:pt x="1702" y="0"/>
                  </a:moveTo>
                  <a:cubicBezTo>
                    <a:pt x="1282" y="0"/>
                    <a:pt x="653" y="806"/>
                    <a:pt x="389" y="1549"/>
                  </a:cubicBezTo>
                  <a:cubicBezTo>
                    <a:pt x="224" y="2013"/>
                    <a:pt x="92" y="2537"/>
                    <a:pt x="1" y="2952"/>
                  </a:cubicBezTo>
                  <a:cubicBezTo>
                    <a:pt x="41" y="3148"/>
                    <a:pt x="85" y="3344"/>
                    <a:pt x="129" y="3540"/>
                  </a:cubicBezTo>
                  <a:cubicBezTo>
                    <a:pt x="754" y="3125"/>
                    <a:pt x="1667" y="2120"/>
                    <a:pt x="1916" y="1431"/>
                  </a:cubicBezTo>
                  <a:cubicBezTo>
                    <a:pt x="2208" y="634"/>
                    <a:pt x="2150" y="43"/>
                    <a:pt x="1734" y="2"/>
                  </a:cubicBezTo>
                  <a:cubicBezTo>
                    <a:pt x="1723" y="1"/>
                    <a:pt x="1713" y="0"/>
                    <a:pt x="17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28"/>
            <p:cNvSpPr/>
            <p:nvPr/>
          </p:nvSpPr>
          <p:spPr>
            <a:xfrm>
              <a:off x="304350" y="4191285"/>
              <a:ext cx="144667" cy="109071"/>
            </a:xfrm>
            <a:custGeom>
              <a:avLst/>
              <a:gdLst/>
              <a:ahLst/>
              <a:cxnLst/>
              <a:rect l="l" t="t" r="r" b="b"/>
              <a:pathLst>
                <a:path w="3292" h="2482" extrusionOk="0">
                  <a:moveTo>
                    <a:pt x="575" y="1"/>
                  </a:moveTo>
                  <a:cubicBezTo>
                    <a:pt x="471" y="1"/>
                    <a:pt x="393" y="22"/>
                    <a:pt x="348" y="65"/>
                  </a:cubicBezTo>
                  <a:cubicBezTo>
                    <a:pt x="0" y="404"/>
                    <a:pt x="189" y="1336"/>
                    <a:pt x="1203" y="1901"/>
                  </a:cubicBezTo>
                  <a:cubicBezTo>
                    <a:pt x="1991" y="2340"/>
                    <a:pt x="2916" y="2451"/>
                    <a:pt x="3292" y="2481"/>
                  </a:cubicBezTo>
                  <a:cubicBezTo>
                    <a:pt x="3180" y="2154"/>
                    <a:pt x="3082" y="1826"/>
                    <a:pt x="2987" y="1495"/>
                  </a:cubicBezTo>
                  <a:cubicBezTo>
                    <a:pt x="2292" y="556"/>
                    <a:pt x="1104" y="1"/>
                    <a:pt x="5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28"/>
            <p:cNvSpPr/>
            <p:nvPr/>
          </p:nvSpPr>
          <p:spPr>
            <a:xfrm>
              <a:off x="507027" y="4204908"/>
              <a:ext cx="111884" cy="188700"/>
            </a:xfrm>
            <a:custGeom>
              <a:avLst/>
              <a:gdLst/>
              <a:ahLst/>
              <a:cxnLst/>
              <a:rect l="l" t="t" r="r" b="b"/>
              <a:pathLst>
                <a:path w="2546" h="4294" extrusionOk="0">
                  <a:moveTo>
                    <a:pt x="1792" y="0"/>
                  </a:moveTo>
                  <a:cubicBezTo>
                    <a:pt x="1287" y="0"/>
                    <a:pt x="754" y="628"/>
                    <a:pt x="389" y="1716"/>
                  </a:cubicBezTo>
                  <a:cubicBezTo>
                    <a:pt x="136" y="2480"/>
                    <a:pt x="38" y="3263"/>
                    <a:pt x="1" y="3804"/>
                  </a:cubicBezTo>
                  <a:cubicBezTo>
                    <a:pt x="75" y="3966"/>
                    <a:pt x="156" y="4132"/>
                    <a:pt x="238" y="4294"/>
                  </a:cubicBezTo>
                  <a:cubicBezTo>
                    <a:pt x="2546" y="2513"/>
                    <a:pt x="2356" y="245"/>
                    <a:pt x="2153" y="114"/>
                  </a:cubicBezTo>
                  <a:cubicBezTo>
                    <a:pt x="2036" y="37"/>
                    <a:pt x="1915" y="0"/>
                    <a:pt x="17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28"/>
            <p:cNvSpPr/>
            <p:nvPr/>
          </p:nvSpPr>
          <p:spPr>
            <a:xfrm>
              <a:off x="316699" y="4391765"/>
              <a:ext cx="234051" cy="117817"/>
            </a:xfrm>
            <a:custGeom>
              <a:avLst/>
              <a:gdLst/>
              <a:ahLst/>
              <a:cxnLst/>
              <a:rect l="l" t="t" r="r" b="b"/>
              <a:pathLst>
                <a:path w="5326" h="2681" extrusionOk="0">
                  <a:moveTo>
                    <a:pt x="764" y="0"/>
                  </a:moveTo>
                  <a:cubicBezTo>
                    <a:pt x="0" y="0"/>
                    <a:pt x="446" y="930"/>
                    <a:pt x="1074" y="1516"/>
                  </a:cubicBezTo>
                  <a:cubicBezTo>
                    <a:pt x="1680" y="2086"/>
                    <a:pt x="3818" y="2680"/>
                    <a:pt x="5176" y="2680"/>
                  </a:cubicBezTo>
                  <a:cubicBezTo>
                    <a:pt x="5227" y="2680"/>
                    <a:pt x="5277" y="2679"/>
                    <a:pt x="5325" y="2678"/>
                  </a:cubicBezTo>
                  <a:cubicBezTo>
                    <a:pt x="5230" y="2526"/>
                    <a:pt x="5133" y="2377"/>
                    <a:pt x="5041" y="2225"/>
                  </a:cubicBezTo>
                  <a:cubicBezTo>
                    <a:pt x="3970" y="1525"/>
                    <a:pt x="1838" y="184"/>
                    <a:pt x="1024" y="28"/>
                  </a:cubicBezTo>
                  <a:cubicBezTo>
                    <a:pt x="925" y="9"/>
                    <a:pt x="839" y="0"/>
                    <a:pt x="7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28"/>
            <p:cNvSpPr/>
            <p:nvPr/>
          </p:nvSpPr>
          <p:spPr>
            <a:xfrm>
              <a:off x="608629" y="4335822"/>
              <a:ext cx="114872" cy="219989"/>
            </a:xfrm>
            <a:custGeom>
              <a:avLst/>
              <a:gdLst/>
              <a:ahLst/>
              <a:cxnLst/>
              <a:rect l="l" t="t" r="r" b="b"/>
              <a:pathLst>
                <a:path w="2614" h="5006" extrusionOk="0">
                  <a:moveTo>
                    <a:pt x="2283" y="1"/>
                  </a:moveTo>
                  <a:cubicBezTo>
                    <a:pt x="1944" y="1"/>
                    <a:pt x="1332" y="587"/>
                    <a:pt x="923" y="1285"/>
                  </a:cubicBezTo>
                  <a:cubicBezTo>
                    <a:pt x="179" y="2549"/>
                    <a:pt x="24" y="3985"/>
                    <a:pt x="0" y="4755"/>
                  </a:cubicBezTo>
                  <a:cubicBezTo>
                    <a:pt x="61" y="4840"/>
                    <a:pt x="122" y="4921"/>
                    <a:pt x="183" y="5005"/>
                  </a:cubicBezTo>
                  <a:cubicBezTo>
                    <a:pt x="899" y="3775"/>
                    <a:pt x="2085" y="2450"/>
                    <a:pt x="2454" y="926"/>
                  </a:cubicBezTo>
                  <a:cubicBezTo>
                    <a:pt x="2613" y="262"/>
                    <a:pt x="2509" y="1"/>
                    <a:pt x="22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28"/>
            <p:cNvSpPr/>
            <p:nvPr/>
          </p:nvSpPr>
          <p:spPr>
            <a:xfrm>
              <a:off x="351240" y="4538675"/>
              <a:ext cx="297815" cy="104281"/>
            </a:xfrm>
            <a:custGeom>
              <a:avLst/>
              <a:gdLst/>
              <a:ahLst/>
              <a:cxnLst/>
              <a:rect l="l" t="t" r="r" b="b"/>
              <a:pathLst>
                <a:path w="6777" h="2373" extrusionOk="0">
                  <a:moveTo>
                    <a:pt x="721" y="1"/>
                  </a:moveTo>
                  <a:cubicBezTo>
                    <a:pt x="456" y="1"/>
                    <a:pt x="264" y="66"/>
                    <a:pt x="207" y="230"/>
                  </a:cubicBezTo>
                  <a:cubicBezTo>
                    <a:pt x="1" y="808"/>
                    <a:pt x="1555" y="1626"/>
                    <a:pt x="3569" y="2075"/>
                  </a:cubicBezTo>
                  <a:cubicBezTo>
                    <a:pt x="4660" y="2316"/>
                    <a:pt x="5634" y="2373"/>
                    <a:pt x="6299" y="2373"/>
                  </a:cubicBezTo>
                  <a:cubicBezTo>
                    <a:pt x="6483" y="2373"/>
                    <a:pt x="6644" y="2368"/>
                    <a:pt x="6776" y="2362"/>
                  </a:cubicBezTo>
                  <a:cubicBezTo>
                    <a:pt x="6699" y="2272"/>
                    <a:pt x="6624" y="2180"/>
                    <a:pt x="6547" y="2089"/>
                  </a:cubicBezTo>
                  <a:cubicBezTo>
                    <a:pt x="5547" y="1714"/>
                    <a:pt x="3691" y="1011"/>
                    <a:pt x="3103" y="714"/>
                  </a:cubicBezTo>
                  <a:cubicBezTo>
                    <a:pt x="2513" y="416"/>
                    <a:pt x="1387" y="1"/>
                    <a:pt x="7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28"/>
            <p:cNvSpPr/>
            <p:nvPr/>
          </p:nvSpPr>
          <p:spPr>
            <a:xfrm>
              <a:off x="734094" y="4511736"/>
              <a:ext cx="128495" cy="193885"/>
            </a:xfrm>
            <a:custGeom>
              <a:avLst/>
              <a:gdLst/>
              <a:ahLst/>
              <a:cxnLst/>
              <a:rect l="l" t="t" r="r" b="b"/>
              <a:pathLst>
                <a:path w="2924" h="4412" extrusionOk="0">
                  <a:moveTo>
                    <a:pt x="2220" y="1"/>
                  </a:moveTo>
                  <a:cubicBezTo>
                    <a:pt x="1691" y="1"/>
                    <a:pt x="820" y="789"/>
                    <a:pt x="447" y="1661"/>
                  </a:cubicBezTo>
                  <a:cubicBezTo>
                    <a:pt x="85" y="2503"/>
                    <a:pt x="1" y="3510"/>
                    <a:pt x="21" y="4196"/>
                  </a:cubicBezTo>
                  <a:cubicBezTo>
                    <a:pt x="88" y="4270"/>
                    <a:pt x="157" y="4341"/>
                    <a:pt x="224" y="4412"/>
                  </a:cubicBezTo>
                  <a:cubicBezTo>
                    <a:pt x="491" y="3912"/>
                    <a:pt x="1041" y="2902"/>
                    <a:pt x="1457" y="2293"/>
                  </a:cubicBezTo>
                  <a:cubicBezTo>
                    <a:pt x="2160" y="1266"/>
                    <a:pt x="2924" y="712"/>
                    <a:pt x="2542" y="161"/>
                  </a:cubicBezTo>
                  <a:cubicBezTo>
                    <a:pt x="2465" y="50"/>
                    <a:pt x="2353" y="1"/>
                    <a:pt x="22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28"/>
            <p:cNvSpPr/>
            <p:nvPr/>
          </p:nvSpPr>
          <p:spPr>
            <a:xfrm>
              <a:off x="436055" y="4691561"/>
              <a:ext cx="329895" cy="87143"/>
            </a:xfrm>
            <a:custGeom>
              <a:avLst/>
              <a:gdLst/>
              <a:ahLst/>
              <a:cxnLst/>
              <a:rect l="l" t="t" r="r" b="b"/>
              <a:pathLst>
                <a:path w="7507" h="1983" extrusionOk="0">
                  <a:moveTo>
                    <a:pt x="1488" y="1"/>
                  </a:moveTo>
                  <a:cubicBezTo>
                    <a:pt x="721" y="1"/>
                    <a:pt x="209" y="211"/>
                    <a:pt x="129" y="550"/>
                  </a:cubicBezTo>
                  <a:cubicBezTo>
                    <a:pt x="0" y="1104"/>
                    <a:pt x="1288" y="1550"/>
                    <a:pt x="3715" y="1878"/>
                  </a:cubicBezTo>
                  <a:cubicBezTo>
                    <a:pt x="4269" y="1953"/>
                    <a:pt x="4787" y="1982"/>
                    <a:pt x="5256" y="1982"/>
                  </a:cubicBezTo>
                  <a:cubicBezTo>
                    <a:pt x="6280" y="1982"/>
                    <a:pt x="7072" y="1844"/>
                    <a:pt x="7506" y="1746"/>
                  </a:cubicBezTo>
                  <a:cubicBezTo>
                    <a:pt x="7449" y="1692"/>
                    <a:pt x="7391" y="1634"/>
                    <a:pt x="7333" y="1580"/>
                  </a:cubicBezTo>
                  <a:cubicBezTo>
                    <a:pt x="6303" y="1364"/>
                    <a:pt x="4596" y="681"/>
                    <a:pt x="3214" y="276"/>
                  </a:cubicBezTo>
                  <a:cubicBezTo>
                    <a:pt x="2566" y="86"/>
                    <a:pt x="1975" y="1"/>
                    <a:pt x="14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28"/>
            <p:cNvSpPr/>
            <p:nvPr/>
          </p:nvSpPr>
          <p:spPr>
            <a:xfrm>
              <a:off x="402349" y="3911000"/>
              <a:ext cx="483395" cy="933655"/>
            </a:xfrm>
            <a:custGeom>
              <a:avLst/>
              <a:gdLst/>
              <a:ahLst/>
              <a:cxnLst/>
              <a:rect l="l" t="t" r="r" b="b"/>
              <a:pathLst>
                <a:path w="11000" h="21246" extrusionOk="0">
                  <a:moveTo>
                    <a:pt x="638" y="0"/>
                  </a:moveTo>
                  <a:cubicBezTo>
                    <a:pt x="624" y="0"/>
                    <a:pt x="609" y="10"/>
                    <a:pt x="598" y="33"/>
                  </a:cubicBezTo>
                  <a:cubicBezTo>
                    <a:pt x="71" y="1216"/>
                    <a:pt x="1" y="2655"/>
                    <a:pt x="95" y="4027"/>
                  </a:cubicBezTo>
                  <a:cubicBezTo>
                    <a:pt x="112" y="4257"/>
                    <a:pt x="132" y="4487"/>
                    <a:pt x="156" y="4713"/>
                  </a:cubicBezTo>
                  <a:cubicBezTo>
                    <a:pt x="193" y="5058"/>
                    <a:pt x="237" y="5396"/>
                    <a:pt x="285" y="5717"/>
                  </a:cubicBezTo>
                  <a:cubicBezTo>
                    <a:pt x="392" y="6443"/>
                    <a:pt x="558" y="7164"/>
                    <a:pt x="757" y="7873"/>
                  </a:cubicBezTo>
                  <a:cubicBezTo>
                    <a:pt x="852" y="8204"/>
                    <a:pt x="950" y="8532"/>
                    <a:pt x="1062" y="8859"/>
                  </a:cubicBezTo>
                  <a:cubicBezTo>
                    <a:pt x="1423" y="9918"/>
                    <a:pt x="1873" y="10948"/>
                    <a:pt x="2386" y="11928"/>
                  </a:cubicBezTo>
                  <a:cubicBezTo>
                    <a:pt x="2609" y="12347"/>
                    <a:pt x="2846" y="12760"/>
                    <a:pt x="3092" y="13165"/>
                  </a:cubicBezTo>
                  <a:cubicBezTo>
                    <a:pt x="3184" y="13317"/>
                    <a:pt x="3281" y="13466"/>
                    <a:pt x="3376" y="13618"/>
                  </a:cubicBezTo>
                  <a:cubicBezTo>
                    <a:pt x="3988" y="14577"/>
                    <a:pt x="4664" y="15494"/>
                    <a:pt x="5384" y="16372"/>
                  </a:cubicBezTo>
                  <a:cubicBezTo>
                    <a:pt x="5461" y="16463"/>
                    <a:pt x="5536" y="16555"/>
                    <a:pt x="5613" y="16645"/>
                  </a:cubicBezTo>
                  <a:cubicBezTo>
                    <a:pt x="5745" y="16804"/>
                    <a:pt x="5873" y="16967"/>
                    <a:pt x="6009" y="17119"/>
                  </a:cubicBezTo>
                  <a:cubicBezTo>
                    <a:pt x="6675" y="17882"/>
                    <a:pt x="7367" y="18640"/>
                    <a:pt x="8100" y="19342"/>
                  </a:cubicBezTo>
                  <a:cubicBezTo>
                    <a:pt x="8158" y="19396"/>
                    <a:pt x="8216" y="19454"/>
                    <a:pt x="8273" y="19508"/>
                  </a:cubicBezTo>
                  <a:cubicBezTo>
                    <a:pt x="8337" y="19565"/>
                    <a:pt x="8401" y="19630"/>
                    <a:pt x="8465" y="19691"/>
                  </a:cubicBezTo>
                  <a:cubicBezTo>
                    <a:pt x="9094" y="20262"/>
                    <a:pt x="9844" y="21059"/>
                    <a:pt x="10702" y="21241"/>
                  </a:cubicBezTo>
                  <a:cubicBezTo>
                    <a:pt x="10714" y="21244"/>
                    <a:pt x="10727" y="21245"/>
                    <a:pt x="10741" y="21245"/>
                  </a:cubicBezTo>
                  <a:cubicBezTo>
                    <a:pt x="10857" y="21245"/>
                    <a:pt x="10999" y="21156"/>
                    <a:pt x="10902" y="21029"/>
                  </a:cubicBezTo>
                  <a:cubicBezTo>
                    <a:pt x="10435" y="20421"/>
                    <a:pt x="9746" y="19967"/>
                    <a:pt x="9178" y="19457"/>
                  </a:cubicBezTo>
                  <a:cubicBezTo>
                    <a:pt x="8688" y="19022"/>
                    <a:pt x="8225" y="18555"/>
                    <a:pt x="7773" y="18082"/>
                  </a:cubicBezTo>
                  <a:cubicBezTo>
                    <a:pt x="7706" y="18011"/>
                    <a:pt x="7637" y="17940"/>
                    <a:pt x="7570" y="17866"/>
                  </a:cubicBezTo>
                  <a:cubicBezTo>
                    <a:pt x="7300" y="17578"/>
                    <a:pt x="7032" y="17288"/>
                    <a:pt x="6769" y="16997"/>
                  </a:cubicBezTo>
                  <a:cubicBezTo>
                    <a:pt x="6100" y="16254"/>
                    <a:pt x="5471" y="15477"/>
                    <a:pt x="4877" y="14672"/>
                  </a:cubicBezTo>
                  <a:cubicBezTo>
                    <a:pt x="4816" y="14588"/>
                    <a:pt x="4755" y="14507"/>
                    <a:pt x="4694" y="14422"/>
                  </a:cubicBezTo>
                  <a:cubicBezTo>
                    <a:pt x="4086" y="13577"/>
                    <a:pt x="3525" y="12696"/>
                    <a:pt x="3028" y="11779"/>
                  </a:cubicBezTo>
                  <a:cubicBezTo>
                    <a:pt x="2886" y="11516"/>
                    <a:pt x="2751" y="11249"/>
                    <a:pt x="2620" y="10982"/>
                  </a:cubicBezTo>
                  <a:cubicBezTo>
                    <a:pt x="2538" y="10820"/>
                    <a:pt x="2457" y="10654"/>
                    <a:pt x="2383" y="10492"/>
                  </a:cubicBezTo>
                  <a:cubicBezTo>
                    <a:pt x="1788" y="9208"/>
                    <a:pt x="1322" y="7883"/>
                    <a:pt x="1004" y="6528"/>
                  </a:cubicBezTo>
                  <a:cubicBezTo>
                    <a:pt x="960" y="6332"/>
                    <a:pt x="916" y="6136"/>
                    <a:pt x="876" y="5940"/>
                  </a:cubicBezTo>
                  <a:cubicBezTo>
                    <a:pt x="497" y="4038"/>
                    <a:pt x="416" y="2081"/>
                    <a:pt x="706" y="100"/>
                  </a:cubicBezTo>
                  <a:cubicBezTo>
                    <a:pt x="714" y="57"/>
                    <a:pt x="675" y="0"/>
                    <a:pt x="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3" name="Google Shape;1003;p28"/>
          <p:cNvGrpSpPr/>
          <p:nvPr/>
        </p:nvGrpSpPr>
        <p:grpSpPr>
          <a:xfrm>
            <a:off x="8425263" y="4599425"/>
            <a:ext cx="442250" cy="453124"/>
            <a:chOff x="918850" y="1629150"/>
            <a:chExt cx="442250" cy="453124"/>
          </a:xfrm>
        </p:grpSpPr>
        <p:sp>
          <p:nvSpPr>
            <p:cNvPr id="1004" name="Google Shape;1004;p28"/>
            <p:cNvSpPr/>
            <p:nvPr/>
          </p:nvSpPr>
          <p:spPr>
            <a:xfrm>
              <a:off x="1015722" y="1741872"/>
              <a:ext cx="267869" cy="245600"/>
            </a:xfrm>
            <a:custGeom>
              <a:avLst/>
              <a:gdLst/>
              <a:ahLst/>
              <a:cxnLst/>
              <a:rect l="l" t="t" r="r" b="b"/>
              <a:pathLst>
                <a:path w="8384" h="7687" extrusionOk="0">
                  <a:moveTo>
                    <a:pt x="3609" y="0"/>
                  </a:moveTo>
                  <a:cubicBezTo>
                    <a:pt x="2511" y="0"/>
                    <a:pt x="1440" y="451"/>
                    <a:pt x="763" y="1473"/>
                  </a:cubicBezTo>
                  <a:cubicBezTo>
                    <a:pt x="753" y="1488"/>
                    <a:pt x="742" y="1494"/>
                    <a:pt x="732" y="1494"/>
                  </a:cubicBezTo>
                  <a:cubicBezTo>
                    <a:pt x="716" y="1494"/>
                    <a:pt x="702" y="1480"/>
                    <a:pt x="690" y="1460"/>
                  </a:cubicBezTo>
                  <a:cubicBezTo>
                    <a:pt x="199" y="2305"/>
                    <a:pt x="0" y="3343"/>
                    <a:pt x="0" y="4282"/>
                  </a:cubicBezTo>
                  <a:cubicBezTo>
                    <a:pt x="0" y="4508"/>
                    <a:pt x="24" y="4731"/>
                    <a:pt x="64" y="4945"/>
                  </a:cubicBezTo>
                  <a:cubicBezTo>
                    <a:pt x="111" y="4099"/>
                    <a:pt x="433" y="3241"/>
                    <a:pt x="913" y="2619"/>
                  </a:cubicBezTo>
                  <a:cubicBezTo>
                    <a:pt x="1503" y="1857"/>
                    <a:pt x="2437" y="1440"/>
                    <a:pt x="3379" y="1440"/>
                  </a:cubicBezTo>
                  <a:cubicBezTo>
                    <a:pt x="3844" y="1440"/>
                    <a:pt x="4312" y="1542"/>
                    <a:pt x="4741" y="1754"/>
                  </a:cubicBezTo>
                  <a:cubicBezTo>
                    <a:pt x="5985" y="2365"/>
                    <a:pt x="6505" y="4059"/>
                    <a:pt x="5403" y="5082"/>
                  </a:cubicBezTo>
                  <a:cubicBezTo>
                    <a:pt x="5075" y="5387"/>
                    <a:pt x="4597" y="5552"/>
                    <a:pt x="4131" y="5552"/>
                  </a:cubicBezTo>
                  <a:cubicBezTo>
                    <a:pt x="3511" y="5552"/>
                    <a:pt x="2912" y="5260"/>
                    <a:pt x="2713" y="4616"/>
                  </a:cubicBezTo>
                  <a:cubicBezTo>
                    <a:pt x="2506" y="3952"/>
                    <a:pt x="2911" y="3302"/>
                    <a:pt x="3480" y="3302"/>
                  </a:cubicBezTo>
                  <a:cubicBezTo>
                    <a:pt x="3644" y="3302"/>
                    <a:pt x="3821" y="3355"/>
                    <a:pt x="4001" y="3477"/>
                  </a:cubicBezTo>
                  <a:cubicBezTo>
                    <a:pt x="4070" y="3525"/>
                    <a:pt x="4072" y="3671"/>
                    <a:pt x="3988" y="3671"/>
                  </a:cubicBezTo>
                  <a:cubicBezTo>
                    <a:pt x="3977" y="3671"/>
                    <a:pt x="3964" y="3669"/>
                    <a:pt x="3950" y="3663"/>
                  </a:cubicBezTo>
                  <a:cubicBezTo>
                    <a:pt x="3859" y="3628"/>
                    <a:pt x="3775" y="3612"/>
                    <a:pt x="3699" y="3612"/>
                  </a:cubicBezTo>
                  <a:cubicBezTo>
                    <a:pt x="2974" y="3612"/>
                    <a:pt x="2903" y="5041"/>
                    <a:pt x="4045" y="5041"/>
                  </a:cubicBezTo>
                  <a:cubicBezTo>
                    <a:pt x="4151" y="5041"/>
                    <a:pt x="4268" y="5028"/>
                    <a:pt x="4396" y="5001"/>
                  </a:cubicBezTo>
                  <a:cubicBezTo>
                    <a:pt x="5322" y="4809"/>
                    <a:pt x="5745" y="3886"/>
                    <a:pt x="5346" y="3008"/>
                  </a:cubicBezTo>
                  <a:cubicBezTo>
                    <a:pt x="4990" y="2221"/>
                    <a:pt x="4271" y="1890"/>
                    <a:pt x="3513" y="1890"/>
                  </a:cubicBezTo>
                  <a:cubicBezTo>
                    <a:pt x="2620" y="1890"/>
                    <a:pt x="1673" y="2349"/>
                    <a:pt x="1203" y="3065"/>
                  </a:cubicBezTo>
                  <a:cubicBezTo>
                    <a:pt x="520" y="4106"/>
                    <a:pt x="297" y="5823"/>
                    <a:pt x="1233" y="6790"/>
                  </a:cubicBezTo>
                  <a:cubicBezTo>
                    <a:pt x="1869" y="7448"/>
                    <a:pt x="2849" y="7687"/>
                    <a:pt x="3753" y="7687"/>
                  </a:cubicBezTo>
                  <a:cubicBezTo>
                    <a:pt x="3874" y="7687"/>
                    <a:pt x="3992" y="7682"/>
                    <a:pt x="4109" y="7674"/>
                  </a:cubicBezTo>
                  <a:cubicBezTo>
                    <a:pt x="6732" y="7499"/>
                    <a:pt x="8384" y="5073"/>
                    <a:pt x="7468" y="2545"/>
                  </a:cubicBezTo>
                  <a:cubicBezTo>
                    <a:pt x="6901" y="977"/>
                    <a:pt x="5225" y="0"/>
                    <a:pt x="36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28"/>
            <p:cNvSpPr/>
            <p:nvPr/>
          </p:nvSpPr>
          <p:spPr>
            <a:xfrm>
              <a:off x="1016680" y="1729347"/>
              <a:ext cx="282406" cy="275153"/>
            </a:xfrm>
            <a:custGeom>
              <a:avLst/>
              <a:gdLst/>
              <a:ahLst/>
              <a:cxnLst/>
              <a:rect l="l" t="t" r="r" b="b"/>
              <a:pathLst>
                <a:path w="8839" h="8612" extrusionOk="0">
                  <a:moveTo>
                    <a:pt x="3937" y="1"/>
                  </a:moveTo>
                  <a:cubicBezTo>
                    <a:pt x="2672" y="1"/>
                    <a:pt x="1101" y="550"/>
                    <a:pt x="639" y="1754"/>
                  </a:cubicBezTo>
                  <a:cubicBezTo>
                    <a:pt x="632" y="1778"/>
                    <a:pt x="643" y="1822"/>
                    <a:pt x="660" y="1852"/>
                  </a:cubicBezTo>
                  <a:cubicBezTo>
                    <a:pt x="672" y="1872"/>
                    <a:pt x="686" y="1886"/>
                    <a:pt x="702" y="1886"/>
                  </a:cubicBezTo>
                  <a:cubicBezTo>
                    <a:pt x="712" y="1886"/>
                    <a:pt x="723" y="1880"/>
                    <a:pt x="733" y="1865"/>
                  </a:cubicBezTo>
                  <a:cubicBezTo>
                    <a:pt x="1410" y="843"/>
                    <a:pt x="2481" y="392"/>
                    <a:pt x="3579" y="392"/>
                  </a:cubicBezTo>
                  <a:cubicBezTo>
                    <a:pt x="5195" y="392"/>
                    <a:pt x="6871" y="1369"/>
                    <a:pt x="7438" y="2937"/>
                  </a:cubicBezTo>
                  <a:cubicBezTo>
                    <a:pt x="8354" y="5465"/>
                    <a:pt x="6702" y="7891"/>
                    <a:pt x="4079" y="8066"/>
                  </a:cubicBezTo>
                  <a:cubicBezTo>
                    <a:pt x="3962" y="8074"/>
                    <a:pt x="3844" y="8079"/>
                    <a:pt x="3723" y="8079"/>
                  </a:cubicBezTo>
                  <a:cubicBezTo>
                    <a:pt x="2819" y="8079"/>
                    <a:pt x="1839" y="7840"/>
                    <a:pt x="1203" y="7182"/>
                  </a:cubicBezTo>
                  <a:cubicBezTo>
                    <a:pt x="267" y="6215"/>
                    <a:pt x="490" y="4498"/>
                    <a:pt x="1173" y="3457"/>
                  </a:cubicBezTo>
                  <a:cubicBezTo>
                    <a:pt x="1643" y="2741"/>
                    <a:pt x="2590" y="2282"/>
                    <a:pt x="3483" y="2282"/>
                  </a:cubicBezTo>
                  <a:cubicBezTo>
                    <a:pt x="4241" y="2282"/>
                    <a:pt x="4960" y="2613"/>
                    <a:pt x="5316" y="3400"/>
                  </a:cubicBezTo>
                  <a:cubicBezTo>
                    <a:pt x="5715" y="4278"/>
                    <a:pt x="5292" y="5201"/>
                    <a:pt x="4366" y="5393"/>
                  </a:cubicBezTo>
                  <a:cubicBezTo>
                    <a:pt x="4238" y="5420"/>
                    <a:pt x="4121" y="5433"/>
                    <a:pt x="4015" y="5433"/>
                  </a:cubicBezTo>
                  <a:cubicBezTo>
                    <a:pt x="2873" y="5433"/>
                    <a:pt x="2944" y="4004"/>
                    <a:pt x="3669" y="4004"/>
                  </a:cubicBezTo>
                  <a:cubicBezTo>
                    <a:pt x="3745" y="4004"/>
                    <a:pt x="3829" y="4020"/>
                    <a:pt x="3920" y="4055"/>
                  </a:cubicBezTo>
                  <a:cubicBezTo>
                    <a:pt x="3934" y="4061"/>
                    <a:pt x="3947" y="4063"/>
                    <a:pt x="3958" y="4063"/>
                  </a:cubicBezTo>
                  <a:cubicBezTo>
                    <a:pt x="4042" y="4063"/>
                    <a:pt x="4040" y="3917"/>
                    <a:pt x="3971" y="3869"/>
                  </a:cubicBezTo>
                  <a:cubicBezTo>
                    <a:pt x="3791" y="3747"/>
                    <a:pt x="3614" y="3694"/>
                    <a:pt x="3450" y="3694"/>
                  </a:cubicBezTo>
                  <a:cubicBezTo>
                    <a:pt x="2881" y="3694"/>
                    <a:pt x="2476" y="4344"/>
                    <a:pt x="2683" y="5008"/>
                  </a:cubicBezTo>
                  <a:cubicBezTo>
                    <a:pt x="2882" y="5652"/>
                    <a:pt x="3481" y="5944"/>
                    <a:pt x="4101" y="5944"/>
                  </a:cubicBezTo>
                  <a:cubicBezTo>
                    <a:pt x="4567" y="5944"/>
                    <a:pt x="5045" y="5779"/>
                    <a:pt x="5373" y="5474"/>
                  </a:cubicBezTo>
                  <a:cubicBezTo>
                    <a:pt x="6475" y="4451"/>
                    <a:pt x="5955" y="2757"/>
                    <a:pt x="4711" y="2146"/>
                  </a:cubicBezTo>
                  <a:cubicBezTo>
                    <a:pt x="4282" y="1934"/>
                    <a:pt x="3814" y="1832"/>
                    <a:pt x="3349" y="1832"/>
                  </a:cubicBezTo>
                  <a:cubicBezTo>
                    <a:pt x="2407" y="1832"/>
                    <a:pt x="1473" y="2249"/>
                    <a:pt x="883" y="3011"/>
                  </a:cubicBezTo>
                  <a:cubicBezTo>
                    <a:pt x="403" y="3633"/>
                    <a:pt x="81" y="4491"/>
                    <a:pt x="34" y="5337"/>
                  </a:cubicBezTo>
                  <a:cubicBezTo>
                    <a:pt x="0" y="5894"/>
                    <a:pt x="85" y="6448"/>
                    <a:pt x="331" y="6928"/>
                  </a:cubicBezTo>
                  <a:cubicBezTo>
                    <a:pt x="913" y="8057"/>
                    <a:pt x="2210" y="8540"/>
                    <a:pt x="3413" y="8604"/>
                  </a:cubicBezTo>
                  <a:cubicBezTo>
                    <a:pt x="3505" y="8609"/>
                    <a:pt x="3596" y="8611"/>
                    <a:pt x="3687" y="8611"/>
                  </a:cubicBezTo>
                  <a:cubicBezTo>
                    <a:pt x="6555" y="8611"/>
                    <a:pt x="8838" y="6266"/>
                    <a:pt x="8121" y="3281"/>
                  </a:cubicBezTo>
                  <a:cubicBezTo>
                    <a:pt x="7685" y="1474"/>
                    <a:pt x="6215" y="230"/>
                    <a:pt x="4377" y="24"/>
                  </a:cubicBezTo>
                  <a:cubicBezTo>
                    <a:pt x="4236" y="9"/>
                    <a:pt x="4089" y="1"/>
                    <a:pt x="3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28"/>
            <p:cNvSpPr/>
            <p:nvPr/>
          </p:nvSpPr>
          <p:spPr>
            <a:xfrm>
              <a:off x="1150678" y="1629150"/>
              <a:ext cx="11694" cy="53037"/>
            </a:xfrm>
            <a:custGeom>
              <a:avLst/>
              <a:gdLst/>
              <a:ahLst/>
              <a:cxnLst/>
              <a:rect l="l" t="t" r="r" b="b"/>
              <a:pathLst>
                <a:path w="366" h="1660" extrusionOk="0">
                  <a:moveTo>
                    <a:pt x="123" y="0"/>
                  </a:moveTo>
                  <a:cubicBezTo>
                    <a:pt x="74" y="0"/>
                    <a:pt x="34" y="29"/>
                    <a:pt x="30" y="102"/>
                  </a:cubicBezTo>
                  <a:cubicBezTo>
                    <a:pt x="0" y="581"/>
                    <a:pt x="34" y="1088"/>
                    <a:pt x="105" y="1562"/>
                  </a:cubicBezTo>
                  <a:cubicBezTo>
                    <a:pt x="112" y="1606"/>
                    <a:pt x="167" y="1660"/>
                    <a:pt x="210" y="1660"/>
                  </a:cubicBezTo>
                  <a:cubicBezTo>
                    <a:pt x="232" y="1660"/>
                    <a:pt x="250" y="1645"/>
                    <a:pt x="257" y="1609"/>
                  </a:cubicBezTo>
                  <a:cubicBezTo>
                    <a:pt x="334" y="1149"/>
                    <a:pt x="365" y="649"/>
                    <a:pt x="331" y="183"/>
                  </a:cubicBezTo>
                  <a:cubicBezTo>
                    <a:pt x="325" y="88"/>
                    <a:pt x="209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28"/>
            <p:cNvSpPr/>
            <p:nvPr/>
          </p:nvSpPr>
          <p:spPr>
            <a:xfrm>
              <a:off x="1248317" y="1682188"/>
              <a:ext cx="31151" cy="46296"/>
            </a:xfrm>
            <a:custGeom>
              <a:avLst/>
              <a:gdLst/>
              <a:ahLst/>
              <a:cxnLst/>
              <a:rect l="l" t="t" r="r" b="b"/>
              <a:pathLst>
                <a:path w="975" h="1449" extrusionOk="0">
                  <a:moveTo>
                    <a:pt x="755" y="0"/>
                  </a:moveTo>
                  <a:cubicBezTo>
                    <a:pt x="727" y="0"/>
                    <a:pt x="701" y="12"/>
                    <a:pt x="681" y="40"/>
                  </a:cubicBezTo>
                  <a:cubicBezTo>
                    <a:pt x="414" y="412"/>
                    <a:pt x="84" y="881"/>
                    <a:pt x="6" y="1341"/>
                  </a:cubicBezTo>
                  <a:cubicBezTo>
                    <a:pt x="1" y="1381"/>
                    <a:pt x="27" y="1448"/>
                    <a:pt x="66" y="1448"/>
                  </a:cubicBezTo>
                  <a:cubicBezTo>
                    <a:pt x="77" y="1448"/>
                    <a:pt x="88" y="1444"/>
                    <a:pt x="101" y="1432"/>
                  </a:cubicBezTo>
                  <a:cubicBezTo>
                    <a:pt x="263" y="1281"/>
                    <a:pt x="374" y="1064"/>
                    <a:pt x="492" y="878"/>
                  </a:cubicBezTo>
                  <a:cubicBezTo>
                    <a:pt x="624" y="669"/>
                    <a:pt x="770" y="462"/>
                    <a:pt x="908" y="253"/>
                  </a:cubicBezTo>
                  <a:cubicBezTo>
                    <a:pt x="974" y="153"/>
                    <a:pt x="854" y="0"/>
                    <a:pt x="7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28"/>
            <p:cNvSpPr/>
            <p:nvPr/>
          </p:nvSpPr>
          <p:spPr>
            <a:xfrm>
              <a:off x="1308638" y="1782322"/>
              <a:ext cx="52462" cy="28084"/>
            </a:xfrm>
            <a:custGeom>
              <a:avLst/>
              <a:gdLst/>
              <a:ahLst/>
              <a:cxnLst/>
              <a:rect l="l" t="t" r="r" b="b"/>
              <a:pathLst>
                <a:path w="1642" h="879" extrusionOk="0">
                  <a:moveTo>
                    <a:pt x="1421" y="0"/>
                  </a:moveTo>
                  <a:cubicBezTo>
                    <a:pt x="1402" y="0"/>
                    <a:pt x="1383" y="6"/>
                    <a:pt x="1365" y="18"/>
                  </a:cubicBezTo>
                  <a:cubicBezTo>
                    <a:pt x="1112" y="201"/>
                    <a:pt x="855" y="309"/>
                    <a:pt x="561" y="410"/>
                  </a:cubicBezTo>
                  <a:cubicBezTo>
                    <a:pt x="351" y="485"/>
                    <a:pt x="17" y="566"/>
                    <a:pt x="0" y="829"/>
                  </a:cubicBezTo>
                  <a:cubicBezTo>
                    <a:pt x="0" y="846"/>
                    <a:pt x="7" y="876"/>
                    <a:pt x="30" y="876"/>
                  </a:cubicBezTo>
                  <a:cubicBezTo>
                    <a:pt x="41" y="878"/>
                    <a:pt x="53" y="879"/>
                    <a:pt x="64" y="879"/>
                  </a:cubicBezTo>
                  <a:cubicBezTo>
                    <a:pt x="153" y="879"/>
                    <a:pt x="230" y="832"/>
                    <a:pt x="314" y="799"/>
                  </a:cubicBezTo>
                  <a:cubicBezTo>
                    <a:pt x="459" y="742"/>
                    <a:pt x="608" y="698"/>
                    <a:pt x="757" y="650"/>
                  </a:cubicBezTo>
                  <a:cubicBezTo>
                    <a:pt x="1031" y="563"/>
                    <a:pt x="1372" y="478"/>
                    <a:pt x="1565" y="252"/>
                  </a:cubicBezTo>
                  <a:cubicBezTo>
                    <a:pt x="1641" y="163"/>
                    <a:pt x="1526" y="0"/>
                    <a:pt x="14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28"/>
            <p:cNvSpPr/>
            <p:nvPr/>
          </p:nvSpPr>
          <p:spPr>
            <a:xfrm>
              <a:off x="1297711" y="1901817"/>
              <a:ext cx="51056" cy="23004"/>
            </a:xfrm>
            <a:custGeom>
              <a:avLst/>
              <a:gdLst/>
              <a:ahLst/>
              <a:cxnLst/>
              <a:rect l="l" t="t" r="r" b="b"/>
              <a:pathLst>
                <a:path w="1598" h="720" extrusionOk="0">
                  <a:moveTo>
                    <a:pt x="84" y="1"/>
                  </a:moveTo>
                  <a:cubicBezTo>
                    <a:pt x="16" y="1"/>
                    <a:pt x="1" y="70"/>
                    <a:pt x="21" y="137"/>
                  </a:cubicBezTo>
                  <a:cubicBezTo>
                    <a:pt x="18" y="141"/>
                    <a:pt x="14" y="145"/>
                    <a:pt x="14" y="145"/>
                  </a:cubicBezTo>
                  <a:cubicBezTo>
                    <a:pt x="18" y="154"/>
                    <a:pt x="27" y="158"/>
                    <a:pt x="31" y="165"/>
                  </a:cubicBezTo>
                  <a:cubicBezTo>
                    <a:pt x="44" y="198"/>
                    <a:pt x="68" y="226"/>
                    <a:pt x="96" y="239"/>
                  </a:cubicBezTo>
                  <a:cubicBezTo>
                    <a:pt x="99" y="239"/>
                    <a:pt x="99" y="243"/>
                    <a:pt x="102" y="243"/>
                  </a:cubicBezTo>
                  <a:cubicBezTo>
                    <a:pt x="210" y="324"/>
                    <a:pt x="375" y="368"/>
                    <a:pt x="484" y="405"/>
                  </a:cubicBezTo>
                  <a:cubicBezTo>
                    <a:pt x="774" y="513"/>
                    <a:pt x="1082" y="577"/>
                    <a:pt x="1369" y="702"/>
                  </a:cubicBezTo>
                  <a:cubicBezTo>
                    <a:pt x="1398" y="714"/>
                    <a:pt x="1424" y="720"/>
                    <a:pt x="1446" y="720"/>
                  </a:cubicBezTo>
                  <a:cubicBezTo>
                    <a:pt x="1589" y="720"/>
                    <a:pt x="1597" y="498"/>
                    <a:pt x="1437" y="425"/>
                  </a:cubicBezTo>
                  <a:cubicBezTo>
                    <a:pt x="1024" y="239"/>
                    <a:pt x="551" y="137"/>
                    <a:pt x="119" y="6"/>
                  </a:cubicBezTo>
                  <a:cubicBezTo>
                    <a:pt x="106" y="2"/>
                    <a:pt x="94" y="1"/>
                    <a:pt x="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28"/>
            <p:cNvSpPr/>
            <p:nvPr/>
          </p:nvSpPr>
          <p:spPr>
            <a:xfrm>
              <a:off x="1208444" y="2023454"/>
              <a:ext cx="40321" cy="45401"/>
            </a:xfrm>
            <a:custGeom>
              <a:avLst/>
              <a:gdLst/>
              <a:ahLst/>
              <a:cxnLst/>
              <a:rect l="l" t="t" r="r" b="b"/>
              <a:pathLst>
                <a:path w="1262" h="1421" extrusionOk="0">
                  <a:moveTo>
                    <a:pt x="143" y="0"/>
                  </a:moveTo>
                  <a:cubicBezTo>
                    <a:pt x="69" y="0"/>
                    <a:pt x="0" y="46"/>
                    <a:pt x="27" y="136"/>
                  </a:cubicBezTo>
                  <a:cubicBezTo>
                    <a:pt x="104" y="410"/>
                    <a:pt x="277" y="697"/>
                    <a:pt x="436" y="933"/>
                  </a:cubicBezTo>
                  <a:cubicBezTo>
                    <a:pt x="571" y="1129"/>
                    <a:pt x="747" y="1366"/>
                    <a:pt x="997" y="1416"/>
                  </a:cubicBezTo>
                  <a:cubicBezTo>
                    <a:pt x="1011" y="1419"/>
                    <a:pt x="1025" y="1420"/>
                    <a:pt x="1039" y="1420"/>
                  </a:cubicBezTo>
                  <a:cubicBezTo>
                    <a:pt x="1190" y="1420"/>
                    <a:pt x="1262" y="1255"/>
                    <a:pt x="1126" y="1146"/>
                  </a:cubicBezTo>
                  <a:cubicBezTo>
                    <a:pt x="936" y="998"/>
                    <a:pt x="808" y="862"/>
                    <a:pt x="675" y="656"/>
                  </a:cubicBezTo>
                  <a:cubicBezTo>
                    <a:pt x="544" y="450"/>
                    <a:pt x="432" y="210"/>
                    <a:pt x="254" y="41"/>
                  </a:cubicBezTo>
                  <a:cubicBezTo>
                    <a:pt x="225" y="14"/>
                    <a:pt x="184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28"/>
            <p:cNvSpPr/>
            <p:nvPr/>
          </p:nvSpPr>
          <p:spPr>
            <a:xfrm>
              <a:off x="1102721" y="2034636"/>
              <a:ext cx="14282" cy="47637"/>
            </a:xfrm>
            <a:custGeom>
              <a:avLst/>
              <a:gdLst/>
              <a:ahLst/>
              <a:cxnLst/>
              <a:rect l="l" t="t" r="r" b="b"/>
              <a:pathLst>
                <a:path w="447" h="1491" extrusionOk="0">
                  <a:moveTo>
                    <a:pt x="170" y="1"/>
                  </a:moveTo>
                  <a:cubicBezTo>
                    <a:pt x="140" y="1"/>
                    <a:pt x="113" y="18"/>
                    <a:pt x="102" y="63"/>
                  </a:cubicBezTo>
                  <a:cubicBezTo>
                    <a:pt x="38" y="327"/>
                    <a:pt x="55" y="610"/>
                    <a:pt x="48" y="880"/>
                  </a:cubicBezTo>
                  <a:cubicBezTo>
                    <a:pt x="44" y="1117"/>
                    <a:pt x="1" y="1289"/>
                    <a:pt x="177" y="1462"/>
                  </a:cubicBezTo>
                  <a:cubicBezTo>
                    <a:pt x="192" y="1478"/>
                    <a:pt x="209" y="1490"/>
                    <a:pt x="229" y="1490"/>
                  </a:cubicBezTo>
                  <a:cubicBezTo>
                    <a:pt x="239" y="1490"/>
                    <a:pt x="250" y="1487"/>
                    <a:pt x="261" y="1479"/>
                  </a:cubicBezTo>
                  <a:cubicBezTo>
                    <a:pt x="447" y="1350"/>
                    <a:pt x="383" y="1147"/>
                    <a:pt x="379" y="938"/>
                  </a:cubicBezTo>
                  <a:cubicBezTo>
                    <a:pt x="372" y="671"/>
                    <a:pt x="386" y="387"/>
                    <a:pt x="325" y="127"/>
                  </a:cubicBezTo>
                  <a:cubicBezTo>
                    <a:pt x="312" y="71"/>
                    <a:pt x="232" y="1"/>
                    <a:pt x="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28"/>
            <p:cNvSpPr/>
            <p:nvPr/>
          </p:nvSpPr>
          <p:spPr>
            <a:xfrm>
              <a:off x="950896" y="2001408"/>
              <a:ext cx="62271" cy="34059"/>
            </a:xfrm>
            <a:custGeom>
              <a:avLst/>
              <a:gdLst/>
              <a:ahLst/>
              <a:cxnLst/>
              <a:rect l="l" t="t" r="r" b="b"/>
              <a:pathLst>
                <a:path w="1949" h="1066" extrusionOk="0">
                  <a:moveTo>
                    <a:pt x="1663" y="1"/>
                  </a:moveTo>
                  <a:cubicBezTo>
                    <a:pt x="1399" y="1"/>
                    <a:pt x="1135" y="172"/>
                    <a:pt x="914" y="302"/>
                  </a:cubicBezTo>
                  <a:cubicBezTo>
                    <a:pt x="650" y="454"/>
                    <a:pt x="390" y="620"/>
                    <a:pt x="140" y="799"/>
                  </a:cubicBezTo>
                  <a:cubicBezTo>
                    <a:pt x="0" y="895"/>
                    <a:pt x="172" y="1066"/>
                    <a:pt x="318" y="1066"/>
                  </a:cubicBezTo>
                  <a:cubicBezTo>
                    <a:pt x="346" y="1066"/>
                    <a:pt x="373" y="1059"/>
                    <a:pt x="397" y="1045"/>
                  </a:cubicBezTo>
                  <a:cubicBezTo>
                    <a:pt x="846" y="775"/>
                    <a:pt x="1272" y="386"/>
                    <a:pt x="1792" y="258"/>
                  </a:cubicBezTo>
                  <a:cubicBezTo>
                    <a:pt x="1948" y="217"/>
                    <a:pt x="1772" y="1"/>
                    <a:pt x="1671" y="1"/>
                  </a:cubicBezTo>
                  <a:cubicBezTo>
                    <a:pt x="1668" y="1"/>
                    <a:pt x="166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28"/>
            <p:cNvSpPr/>
            <p:nvPr/>
          </p:nvSpPr>
          <p:spPr>
            <a:xfrm>
              <a:off x="923483" y="1883030"/>
              <a:ext cx="68724" cy="14026"/>
            </a:xfrm>
            <a:custGeom>
              <a:avLst/>
              <a:gdLst/>
              <a:ahLst/>
              <a:cxnLst/>
              <a:rect l="l" t="t" r="r" b="b"/>
              <a:pathLst>
                <a:path w="2151" h="439" extrusionOk="0">
                  <a:moveTo>
                    <a:pt x="1755" y="1"/>
                  </a:moveTo>
                  <a:cubicBezTo>
                    <a:pt x="1237" y="1"/>
                    <a:pt x="718" y="108"/>
                    <a:pt x="200" y="124"/>
                  </a:cubicBezTo>
                  <a:cubicBezTo>
                    <a:pt x="1" y="128"/>
                    <a:pt x="99" y="398"/>
                    <a:pt x="247" y="415"/>
                  </a:cubicBezTo>
                  <a:cubicBezTo>
                    <a:pt x="376" y="432"/>
                    <a:pt x="505" y="439"/>
                    <a:pt x="635" y="439"/>
                  </a:cubicBezTo>
                  <a:cubicBezTo>
                    <a:pt x="1060" y="439"/>
                    <a:pt x="1491" y="365"/>
                    <a:pt x="1910" y="347"/>
                  </a:cubicBezTo>
                  <a:cubicBezTo>
                    <a:pt x="2150" y="334"/>
                    <a:pt x="2069" y="6"/>
                    <a:pt x="1863" y="3"/>
                  </a:cubicBezTo>
                  <a:cubicBezTo>
                    <a:pt x="1827" y="2"/>
                    <a:pt x="1791" y="1"/>
                    <a:pt x="1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28"/>
            <p:cNvSpPr/>
            <p:nvPr/>
          </p:nvSpPr>
          <p:spPr>
            <a:xfrm>
              <a:off x="918850" y="1768104"/>
              <a:ext cx="74507" cy="19170"/>
            </a:xfrm>
            <a:custGeom>
              <a:avLst/>
              <a:gdLst/>
              <a:ahLst/>
              <a:cxnLst/>
              <a:rect l="l" t="t" r="r" b="b"/>
              <a:pathLst>
                <a:path w="2332" h="600" extrusionOk="0">
                  <a:moveTo>
                    <a:pt x="475" y="1"/>
                  </a:moveTo>
                  <a:cubicBezTo>
                    <a:pt x="362" y="1"/>
                    <a:pt x="249" y="9"/>
                    <a:pt x="136" y="28"/>
                  </a:cubicBezTo>
                  <a:cubicBezTo>
                    <a:pt x="1" y="51"/>
                    <a:pt x="126" y="267"/>
                    <a:pt x="224" y="271"/>
                  </a:cubicBezTo>
                  <a:cubicBezTo>
                    <a:pt x="866" y="301"/>
                    <a:pt x="1454" y="480"/>
                    <a:pt x="2083" y="596"/>
                  </a:cubicBezTo>
                  <a:cubicBezTo>
                    <a:pt x="2098" y="598"/>
                    <a:pt x="2113" y="600"/>
                    <a:pt x="2127" y="600"/>
                  </a:cubicBezTo>
                  <a:cubicBezTo>
                    <a:pt x="2327" y="600"/>
                    <a:pt x="2332" y="325"/>
                    <a:pt x="2123" y="287"/>
                  </a:cubicBezTo>
                  <a:cubicBezTo>
                    <a:pt x="1587" y="198"/>
                    <a:pt x="1030" y="1"/>
                    <a:pt x="4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28"/>
            <p:cNvSpPr/>
            <p:nvPr/>
          </p:nvSpPr>
          <p:spPr>
            <a:xfrm>
              <a:off x="1011505" y="1660877"/>
              <a:ext cx="34921" cy="38691"/>
            </a:xfrm>
            <a:custGeom>
              <a:avLst/>
              <a:gdLst/>
              <a:ahLst/>
              <a:cxnLst/>
              <a:rect l="l" t="t" r="r" b="b"/>
              <a:pathLst>
                <a:path w="1093" h="1211" extrusionOk="0">
                  <a:moveTo>
                    <a:pt x="137" y="1"/>
                  </a:moveTo>
                  <a:cubicBezTo>
                    <a:pt x="131" y="1"/>
                    <a:pt x="125" y="2"/>
                    <a:pt x="118" y="4"/>
                  </a:cubicBezTo>
                  <a:cubicBezTo>
                    <a:pt x="98" y="11"/>
                    <a:pt x="78" y="18"/>
                    <a:pt x="58" y="25"/>
                  </a:cubicBezTo>
                  <a:cubicBezTo>
                    <a:pt x="17" y="42"/>
                    <a:pt x="0" y="99"/>
                    <a:pt x="11" y="136"/>
                  </a:cubicBezTo>
                  <a:cubicBezTo>
                    <a:pt x="108" y="531"/>
                    <a:pt x="470" y="772"/>
                    <a:pt x="672" y="1106"/>
                  </a:cubicBezTo>
                  <a:cubicBezTo>
                    <a:pt x="714" y="1177"/>
                    <a:pt x="803" y="1210"/>
                    <a:pt x="882" y="1210"/>
                  </a:cubicBezTo>
                  <a:cubicBezTo>
                    <a:pt x="996" y="1210"/>
                    <a:pt x="1093" y="1143"/>
                    <a:pt x="1017" y="1025"/>
                  </a:cubicBezTo>
                  <a:cubicBezTo>
                    <a:pt x="882" y="812"/>
                    <a:pt x="706" y="639"/>
                    <a:pt x="538" y="457"/>
                  </a:cubicBezTo>
                  <a:cubicBezTo>
                    <a:pt x="460" y="372"/>
                    <a:pt x="379" y="288"/>
                    <a:pt x="315" y="193"/>
                  </a:cubicBezTo>
                  <a:cubicBezTo>
                    <a:pt x="286" y="153"/>
                    <a:pt x="210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16" name="Google Shape;1016;p28"/>
          <p:cNvSpPr/>
          <p:nvPr/>
        </p:nvSpPr>
        <p:spPr>
          <a:xfrm rot="4884482">
            <a:off x="1482574" y="322344"/>
            <a:ext cx="308207" cy="434310"/>
          </a:xfrm>
          <a:custGeom>
            <a:avLst/>
            <a:gdLst/>
            <a:ahLst/>
            <a:cxnLst/>
            <a:rect l="l" t="t" r="r" b="b"/>
            <a:pathLst>
              <a:path w="12328" h="17372" extrusionOk="0">
                <a:moveTo>
                  <a:pt x="5742" y="2940"/>
                </a:moveTo>
                <a:cubicBezTo>
                  <a:pt x="5997" y="2940"/>
                  <a:pt x="6250" y="3004"/>
                  <a:pt x="6482" y="3157"/>
                </a:cubicBezTo>
                <a:cubicBezTo>
                  <a:pt x="7063" y="3539"/>
                  <a:pt x="6932" y="4471"/>
                  <a:pt x="6556" y="4913"/>
                </a:cubicBezTo>
                <a:cubicBezTo>
                  <a:pt x="6232" y="5292"/>
                  <a:pt x="5799" y="5397"/>
                  <a:pt x="5316" y="5451"/>
                </a:cubicBezTo>
                <a:cubicBezTo>
                  <a:pt x="5120" y="5472"/>
                  <a:pt x="4910" y="5484"/>
                  <a:pt x="4692" y="5484"/>
                </a:cubicBezTo>
                <a:cubicBezTo>
                  <a:pt x="4217" y="5484"/>
                  <a:pt x="3707" y="5429"/>
                  <a:pt x="3224" y="5299"/>
                </a:cubicBezTo>
                <a:cubicBezTo>
                  <a:pt x="3410" y="4718"/>
                  <a:pt x="3711" y="4170"/>
                  <a:pt x="4087" y="3758"/>
                </a:cubicBezTo>
                <a:cubicBezTo>
                  <a:pt x="4479" y="3324"/>
                  <a:pt x="5119" y="2940"/>
                  <a:pt x="5742" y="2940"/>
                </a:cubicBezTo>
                <a:close/>
                <a:moveTo>
                  <a:pt x="7664" y="7412"/>
                </a:moveTo>
                <a:cubicBezTo>
                  <a:pt x="7913" y="7412"/>
                  <a:pt x="8149" y="7469"/>
                  <a:pt x="8340" y="7610"/>
                </a:cubicBezTo>
                <a:cubicBezTo>
                  <a:pt x="9486" y="8445"/>
                  <a:pt x="7435" y="9196"/>
                  <a:pt x="6908" y="9303"/>
                </a:cubicBezTo>
                <a:cubicBezTo>
                  <a:pt x="6667" y="9353"/>
                  <a:pt x="6420" y="9378"/>
                  <a:pt x="6173" y="9378"/>
                </a:cubicBezTo>
                <a:cubicBezTo>
                  <a:pt x="5802" y="9378"/>
                  <a:pt x="5432" y="9323"/>
                  <a:pt x="5083" y="9216"/>
                </a:cubicBezTo>
                <a:cubicBezTo>
                  <a:pt x="5330" y="8722"/>
                  <a:pt x="5681" y="8290"/>
                  <a:pt x="6114" y="7969"/>
                </a:cubicBezTo>
                <a:cubicBezTo>
                  <a:pt x="6481" y="7698"/>
                  <a:pt x="7107" y="7412"/>
                  <a:pt x="7664" y="7412"/>
                </a:cubicBezTo>
                <a:close/>
                <a:moveTo>
                  <a:pt x="9856" y="12545"/>
                </a:moveTo>
                <a:cubicBezTo>
                  <a:pt x="10328" y="12545"/>
                  <a:pt x="10821" y="12857"/>
                  <a:pt x="10639" y="13385"/>
                </a:cubicBezTo>
                <a:cubicBezTo>
                  <a:pt x="10384" y="14119"/>
                  <a:pt x="9300" y="14413"/>
                  <a:pt x="8598" y="14413"/>
                </a:cubicBezTo>
                <a:cubicBezTo>
                  <a:pt x="8582" y="14413"/>
                  <a:pt x="8566" y="14413"/>
                  <a:pt x="8550" y="14413"/>
                </a:cubicBezTo>
                <a:cubicBezTo>
                  <a:pt x="8527" y="14410"/>
                  <a:pt x="8503" y="14406"/>
                  <a:pt x="8479" y="14406"/>
                </a:cubicBezTo>
                <a:cubicBezTo>
                  <a:pt x="8510" y="14098"/>
                  <a:pt x="8588" y="13798"/>
                  <a:pt x="8713" y="13524"/>
                </a:cubicBezTo>
                <a:cubicBezTo>
                  <a:pt x="8872" y="13183"/>
                  <a:pt x="9098" y="12825"/>
                  <a:pt x="9435" y="12642"/>
                </a:cubicBezTo>
                <a:cubicBezTo>
                  <a:pt x="9558" y="12576"/>
                  <a:pt x="9706" y="12545"/>
                  <a:pt x="9856" y="12545"/>
                </a:cubicBezTo>
                <a:close/>
                <a:moveTo>
                  <a:pt x="3125" y="0"/>
                </a:moveTo>
                <a:cubicBezTo>
                  <a:pt x="3124" y="0"/>
                  <a:pt x="3122" y="0"/>
                  <a:pt x="3120" y="0"/>
                </a:cubicBezTo>
                <a:cubicBezTo>
                  <a:pt x="1109" y="44"/>
                  <a:pt x="1" y="3068"/>
                  <a:pt x="1214" y="4542"/>
                </a:cubicBezTo>
                <a:cubicBezTo>
                  <a:pt x="1548" y="4947"/>
                  <a:pt x="2065" y="5286"/>
                  <a:pt x="2663" y="5529"/>
                </a:cubicBezTo>
                <a:cubicBezTo>
                  <a:pt x="2460" y="6465"/>
                  <a:pt x="2562" y="7452"/>
                  <a:pt x="3048" y="8205"/>
                </a:cubicBezTo>
                <a:cubicBezTo>
                  <a:pt x="3410" y="8763"/>
                  <a:pt x="3931" y="9171"/>
                  <a:pt x="4522" y="9435"/>
                </a:cubicBezTo>
                <a:cubicBezTo>
                  <a:pt x="4174" y="10388"/>
                  <a:pt x="4181" y="11466"/>
                  <a:pt x="4667" y="12362"/>
                </a:cubicBezTo>
                <a:cubicBezTo>
                  <a:pt x="5313" y="13541"/>
                  <a:pt x="6648" y="14484"/>
                  <a:pt x="8033" y="14711"/>
                </a:cubicBezTo>
                <a:cubicBezTo>
                  <a:pt x="8044" y="15308"/>
                  <a:pt x="8219" y="15900"/>
                  <a:pt x="8571" y="16366"/>
                </a:cubicBezTo>
                <a:cubicBezTo>
                  <a:pt x="9169" y="17154"/>
                  <a:pt x="9912" y="17371"/>
                  <a:pt x="10723" y="17371"/>
                </a:cubicBezTo>
                <a:cubicBezTo>
                  <a:pt x="11171" y="17371"/>
                  <a:pt x="11641" y="17305"/>
                  <a:pt x="12119" y="17231"/>
                </a:cubicBezTo>
                <a:cubicBezTo>
                  <a:pt x="12327" y="17198"/>
                  <a:pt x="12212" y="16933"/>
                  <a:pt x="12048" y="16933"/>
                </a:cubicBezTo>
                <a:cubicBezTo>
                  <a:pt x="12042" y="16933"/>
                  <a:pt x="12037" y="16933"/>
                  <a:pt x="12031" y="16934"/>
                </a:cubicBezTo>
                <a:cubicBezTo>
                  <a:pt x="11605" y="16980"/>
                  <a:pt x="11179" y="17044"/>
                  <a:pt x="10767" y="17044"/>
                </a:cubicBezTo>
                <a:cubicBezTo>
                  <a:pt x="10208" y="17044"/>
                  <a:pt x="9673" y="16926"/>
                  <a:pt x="9192" y="16484"/>
                </a:cubicBezTo>
                <a:cubicBezTo>
                  <a:pt x="8709" y="16038"/>
                  <a:pt x="8479" y="15403"/>
                  <a:pt x="8466" y="14758"/>
                </a:cubicBezTo>
                <a:lnTo>
                  <a:pt x="8466" y="14758"/>
                </a:lnTo>
                <a:cubicBezTo>
                  <a:pt x="8530" y="14761"/>
                  <a:pt x="8594" y="14763"/>
                  <a:pt x="8657" y="14763"/>
                </a:cubicBezTo>
                <a:cubicBezTo>
                  <a:pt x="9096" y="14763"/>
                  <a:pt x="9533" y="14681"/>
                  <a:pt x="9946" y="14508"/>
                </a:cubicBezTo>
                <a:cubicBezTo>
                  <a:pt x="10709" y="14179"/>
                  <a:pt x="11609" y="13193"/>
                  <a:pt x="10798" y="12389"/>
                </a:cubicBezTo>
                <a:cubicBezTo>
                  <a:pt x="10587" y="12181"/>
                  <a:pt x="10329" y="12096"/>
                  <a:pt x="10062" y="12096"/>
                </a:cubicBezTo>
                <a:cubicBezTo>
                  <a:pt x="9560" y="12096"/>
                  <a:pt x="9024" y="12395"/>
                  <a:pt x="8709" y="12744"/>
                </a:cubicBezTo>
                <a:cubicBezTo>
                  <a:pt x="8317" y="13179"/>
                  <a:pt x="8101" y="13761"/>
                  <a:pt x="8044" y="14359"/>
                </a:cubicBezTo>
                <a:cubicBezTo>
                  <a:pt x="6682" y="14115"/>
                  <a:pt x="5276" y="13068"/>
                  <a:pt x="4843" y="11787"/>
                </a:cubicBezTo>
                <a:cubicBezTo>
                  <a:pt x="4606" y="11077"/>
                  <a:pt x="4661" y="10297"/>
                  <a:pt x="4924" y="9587"/>
                </a:cubicBezTo>
                <a:cubicBezTo>
                  <a:pt x="5343" y="9722"/>
                  <a:pt x="5787" y="9790"/>
                  <a:pt x="6230" y="9790"/>
                </a:cubicBezTo>
                <a:cubicBezTo>
                  <a:pt x="6986" y="9790"/>
                  <a:pt x="7742" y="9592"/>
                  <a:pt x="8368" y="9192"/>
                </a:cubicBezTo>
                <a:cubicBezTo>
                  <a:pt x="8925" y="8837"/>
                  <a:pt x="9422" y="8093"/>
                  <a:pt x="8864" y="7516"/>
                </a:cubicBezTo>
                <a:cubicBezTo>
                  <a:pt x="8554" y="7194"/>
                  <a:pt x="8083" y="7074"/>
                  <a:pt x="7614" y="7074"/>
                </a:cubicBezTo>
                <a:cubicBezTo>
                  <a:pt x="7291" y="7074"/>
                  <a:pt x="6968" y="7132"/>
                  <a:pt x="6702" y="7218"/>
                </a:cubicBezTo>
                <a:cubicBezTo>
                  <a:pt x="5793" y="7516"/>
                  <a:pt x="5090" y="8215"/>
                  <a:pt x="4681" y="9060"/>
                </a:cubicBezTo>
                <a:cubicBezTo>
                  <a:pt x="3968" y="8736"/>
                  <a:pt x="3387" y="8162"/>
                  <a:pt x="3140" y="7343"/>
                </a:cubicBezTo>
                <a:cubicBezTo>
                  <a:pt x="2984" y="6827"/>
                  <a:pt x="2998" y="6252"/>
                  <a:pt x="3120" y="5688"/>
                </a:cubicBezTo>
                <a:lnTo>
                  <a:pt x="3120" y="5688"/>
                </a:lnTo>
                <a:cubicBezTo>
                  <a:pt x="3656" y="5854"/>
                  <a:pt x="4232" y="5945"/>
                  <a:pt x="4783" y="5945"/>
                </a:cubicBezTo>
                <a:cubicBezTo>
                  <a:pt x="5500" y="5945"/>
                  <a:pt x="6175" y="5790"/>
                  <a:pt x="6668" y="5441"/>
                </a:cubicBezTo>
                <a:cubicBezTo>
                  <a:pt x="7334" y="4971"/>
                  <a:pt x="7563" y="3960"/>
                  <a:pt x="7117" y="3258"/>
                </a:cubicBezTo>
                <a:cubicBezTo>
                  <a:pt x="6806" y="2773"/>
                  <a:pt x="6259" y="2575"/>
                  <a:pt x="5699" y="2575"/>
                </a:cubicBezTo>
                <a:cubicBezTo>
                  <a:pt x="5335" y="2575"/>
                  <a:pt x="4966" y="2659"/>
                  <a:pt x="4654" y="2801"/>
                </a:cubicBezTo>
                <a:cubicBezTo>
                  <a:pt x="3745" y="3218"/>
                  <a:pt x="3076" y="4130"/>
                  <a:pt x="2761" y="5150"/>
                </a:cubicBezTo>
                <a:cubicBezTo>
                  <a:pt x="2170" y="4917"/>
                  <a:pt x="1660" y="4548"/>
                  <a:pt x="1370" y="4005"/>
                </a:cubicBezTo>
                <a:cubicBezTo>
                  <a:pt x="704" y="2758"/>
                  <a:pt x="1674" y="376"/>
                  <a:pt x="3207" y="295"/>
                </a:cubicBezTo>
                <a:cubicBezTo>
                  <a:pt x="3422" y="284"/>
                  <a:pt x="3291" y="0"/>
                  <a:pt x="3125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7" name="Google Shape;1017;p28"/>
          <p:cNvSpPr/>
          <p:nvPr/>
        </p:nvSpPr>
        <p:spPr>
          <a:xfrm>
            <a:off x="579560" y="3387410"/>
            <a:ext cx="267320" cy="241825"/>
          </a:xfrm>
          <a:custGeom>
            <a:avLst/>
            <a:gdLst/>
            <a:ahLst/>
            <a:cxnLst/>
            <a:rect l="l" t="t" r="r" b="b"/>
            <a:pathLst>
              <a:path w="6134" h="5549" extrusionOk="0">
                <a:moveTo>
                  <a:pt x="4706" y="0"/>
                </a:moveTo>
                <a:cubicBezTo>
                  <a:pt x="4450" y="0"/>
                  <a:pt x="4175" y="126"/>
                  <a:pt x="3954" y="286"/>
                </a:cubicBezTo>
                <a:cubicBezTo>
                  <a:pt x="3480" y="625"/>
                  <a:pt x="3307" y="1238"/>
                  <a:pt x="3222" y="1799"/>
                </a:cubicBezTo>
                <a:lnTo>
                  <a:pt x="3222" y="1799"/>
                </a:lnTo>
                <a:cubicBezTo>
                  <a:pt x="3245" y="1594"/>
                  <a:pt x="2891" y="952"/>
                  <a:pt x="2798" y="765"/>
                </a:cubicBezTo>
                <a:cubicBezTo>
                  <a:pt x="2660" y="485"/>
                  <a:pt x="2454" y="296"/>
                  <a:pt x="2159" y="150"/>
                </a:cubicBezTo>
                <a:cubicBezTo>
                  <a:pt x="1994" y="67"/>
                  <a:pt x="1803" y="12"/>
                  <a:pt x="1619" y="12"/>
                </a:cubicBezTo>
                <a:cubicBezTo>
                  <a:pt x="1468" y="12"/>
                  <a:pt x="1323" y="49"/>
                  <a:pt x="1200" y="137"/>
                </a:cubicBezTo>
                <a:cubicBezTo>
                  <a:pt x="970" y="303"/>
                  <a:pt x="885" y="610"/>
                  <a:pt x="899" y="894"/>
                </a:cubicBezTo>
                <a:cubicBezTo>
                  <a:pt x="929" y="1495"/>
                  <a:pt x="1386" y="2050"/>
                  <a:pt x="1970" y="2195"/>
                </a:cubicBezTo>
                <a:cubicBezTo>
                  <a:pt x="1362" y="2215"/>
                  <a:pt x="787" y="2330"/>
                  <a:pt x="321" y="2722"/>
                </a:cubicBezTo>
                <a:cubicBezTo>
                  <a:pt x="227" y="2803"/>
                  <a:pt x="88" y="2986"/>
                  <a:pt x="61" y="3117"/>
                </a:cubicBezTo>
                <a:cubicBezTo>
                  <a:pt x="0" y="3385"/>
                  <a:pt x="61" y="3678"/>
                  <a:pt x="274" y="3854"/>
                </a:cubicBezTo>
                <a:cubicBezTo>
                  <a:pt x="487" y="4026"/>
                  <a:pt x="774" y="4084"/>
                  <a:pt x="1047" y="4090"/>
                </a:cubicBezTo>
                <a:cubicBezTo>
                  <a:pt x="1069" y="4091"/>
                  <a:pt x="1090" y="4091"/>
                  <a:pt x="1111" y="4091"/>
                </a:cubicBezTo>
                <a:cubicBezTo>
                  <a:pt x="1347" y="4091"/>
                  <a:pt x="1582" y="4054"/>
                  <a:pt x="1808" y="3986"/>
                </a:cubicBezTo>
                <a:cubicBezTo>
                  <a:pt x="2044" y="3915"/>
                  <a:pt x="2247" y="3763"/>
                  <a:pt x="2470" y="3689"/>
                </a:cubicBezTo>
                <a:lnTo>
                  <a:pt x="2470" y="3689"/>
                </a:lnTo>
                <a:cubicBezTo>
                  <a:pt x="2359" y="3982"/>
                  <a:pt x="2267" y="4263"/>
                  <a:pt x="2257" y="4581"/>
                </a:cubicBezTo>
                <a:cubicBezTo>
                  <a:pt x="2251" y="4851"/>
                  <a:pt x="2339" y="5138"/>
                  <a:pt x="2545" y="5324"/>
                </a:cubicBezTo>
                <a:cubicBezTo>
                  <a:pt x="2713" y="5474"/>
                  <a:pt x="2935" y="5548"/>
                  <a:pt x="3156" y="5548"/>
                </a:cubicBezTo>
                <a:cubicBezTo>
                  <a:pt x="3259" y="5548"/>
                  <a:pt x="3362" y="5532"/>
                  <a:pt x="3460" y="5500"/>
                </a:cubicBezTo>
                <a:cubicBezTo>
                  <a:pt x="3562" y="5466"/>
                  <a:pt x="3663" y="5416"/>
                  <a:pt x="3747" y="5351"/>
                </a:cubicBezTo>
                <a:cubicBezTo>
                  <a:pt x="3950" y="5193"/>
                  <a:pt x="4068" y="4939"/>
                  <a:pt x="4099" y="4686"/>
                </a:cubicBezTo>
                <a:cubicBezTo>
                  <a:pt x="4126" y="4469"/>
                  <a:pt x="4092" y="4253"/>
                  <a:pt x="4031" y="4047"/>
                </a:cubicBezTo>
                <a:cubicBezTo>
                  <a:pt x="3974" y="3861"/>
                  <a:pt x="3923" y="3685"/>
                  <a:pt x="3822" y="3510"/>
                </a:cubicBezTo>
                <a:lnTo>
                  <a:pt x="3822" y="3510"/>
                </a:lnTo>
                <a:cubicBezTo>
                  <a:pt x="4221" y="3763"/>
                  <a:pt x="4508" y="4104"/>
                  <a:pt x="5008" y="4141"/>
                </a:cubicBezTo>
                <a:cubicBezTo>
                  <a:pt x="5038" y="4144"/>
                  <a:pt x="5068" y="4145"/>
                  <a:pt x="5098" y="4145"/>
                </a:cubicBezTo>
                <a:cubicBezTo>
                  <a:pt x="5465" y="4145"/>
                  <a:pt x="5814" y="3974"/>
                  <a:pt x="5961" y="3617"/>
                </a:cubicBezTo>
                <a:cubicBezTo>
                  <a:pt x="6133" y="3202"/>
                  <a:pt x="5931" y="2671"/>
                  <a:pt x="5525" y="2479"/>
                </a:cubicBezTo>
                <a:cubicBezTo>
                  <a:pt x="5383" y="2415"/>
                  <a:pt x="5227" y="2384"/>
                  <a:pt x="5073" y="2357"/>
                </a:cubicBezTo>
                <a:cubicBezTo>
                  <a:pt x="4903" y="2326"/>
                  <a:pt x="4731" y="2296"/>
                  <a:pt x="4562" y="2266"/>
                </a:cubicBezTo>
                <a:cubicBezTo>
                  <a:pt x="5029" y="1995"/>
                  <a:pt x="5349" y="1492"/>
                  <a:pt x="5400" y="955"/>
                </a:cubicBezTo>
                <a:cubicBezTo>
                  <a:pt x="5417" y="755"/>
                  <a:pt x="5397" y="546"/>
                  <a:pt x="5299" y="370"/>
                </a:cubicBezTo>
                <a:cubicBezTo>
                  <a:pt x="5152" y="101"/>
                  <a:pt x="4936" y="0"/>
                  <a:pt x="470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8" name="Google Shape;1018;p28"/>
          <p:cNvSpPr/>
          <p:nvPr/>
        </p:nvSpPr>
        <p:spPr>
          <a:xfrm rot="10800000">
            <a:off x="8665675" y="3393663"/>
            <a:ext cx="478330" cy="735822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19" name="Google Shape;1019;p28"/>
          <p:cNvGrpSpPr/>
          <p:nvPr/>
        </p:nvGrpSpPr>
        <p:grpSpPr>
          <a:xfrm>
            <a:off x="835688" y="2346230"/>
            <a:ext cx="468336" cy="446495"/>
            <a:chOff x="984375" y="2346230"/>
            <a:chExt cx="468336" cy="446495"/>
          </a:xfrm>
        </p:grpSpPr>
        <p:sp>
          <p:nvSpPr>
            <p:cNvPr id="1020" name="Google Shape;1020;p28"/>
            <p:cNvSpPr/>
            <p:nvPr/>
          </p:nvSpPr>
          <p:spPr>
            <a:xfrm>
              <a:off x="1139896" y="2346230"/>
              <a:ext cx="312816" cy="368096"/>
            </a:xfrm>
            <a:custGeom>
              <a:avLst/>
              <a:gdLst/>
              <a:ahLst/>
              <a:cxnLst/>
              <a:rect l="l" t="t" r="r" b="b"/>
              <a:pathLst>
                <a:path w="8024" h="9442" extrusionOk="0">
                  <a:moveTo>
                    <a:pt x="2655" y="2271"/>
                  </a:moveTo>
                  <a:cubicBezTo>
                    <a:pt x="3185" y="2271"/>
                    <a:pt x="3508" y="3208"/>
                    <a:pt x="3086" y="3691"/>
                  </a:cubicBezTo>
                  <a:cubicBezTo>
                    <a:pt x="2907" y="3895"/>
                    <a:pt x="2638" y="4014"/>
                    <a:pt x="2369" y="4014"/>
                  </a:cubicBezTo>
                  <a:cubicBezTo>
                    <a:pt x="2348" y="4014"/>
                    <a:pt x="2327" y="4013"/>
                    <a:pt x="2306" y="4012"/>
                  </a:cubicBezTo>
                  <a:cubicBezTo>
                    <a:pt x="2204" y="4005"/>
                    <a:pt x="2100" y="3978"/>
                    <a:pt x="2022" y="3914"/>
                  </a:cubicBezTo>
                  <a:cubicBezTo>
                    <a:pt x="1829" y="3765"/>
                    <a:pt x="1846" y="3474"/>
                    <a:pt x="1886" y="3238"/>
                  </a:cubicBezTo>
                  <a:cubicBezTo>
                    <a:pt x="1937" y="2964"/>
                    <a:pt x="2008" y="2677"/>
                    <a:pt x="2211" y="2484"/>
                  </a:cubicBezTo>
                  <a:cubicBezTo>
                    <a:pt x="2367" y="2334"/>
                    <a:pt x="2518" y="2271"/>
                    <a:pt x="2655" y="2271"/>
                  </a:cubicBezTo>
                  <a:close/>
                  <a:moveTo>
                    <a:pt x="4035" y="6913"/>
                  </a:moveTo>
                  <a:cubicBezTo>
                    <a:pt x="4604" y="6913"/>
                    <a:pt x="5210" y="7741"/>
                    <a:pt x="4695" y="8114"/>
                  </a:cubicBezTo>
                  <a:cubicBezTo>
                    <a:pt x="4582" y="8199"/>
                    <a:pt x="4435" y="8219"/>
                    <a:pt x="4293" y="8219"/>
                  </a:cubicBezTo>
                  <a:cubicBezTo>
                    <a:pt x="4281" y="8219"/>
                    <a:pt x="4270" y="8219"/>
                    <a:pt x="4259" y="8219"/>
                  </a:cubicBezTo>
                  <a:cubicBezTo>
                    <a:pt x="3951" y="8216"/>
                    <a:pt x="3606" y="8117"/>
                    <a:pt x="3468" y="7844"/>
                  </a:cubicBezTo>
                  <a:cubicBezTo>
                    <a:pt x="3390" y="7688"/>
                    <a:pt x="3397" y="7492"/>
                    <a:pt x="3471" y="7334"/>
                  </a:cubicBezTo>
                  <a:cubicBezTo>
                    <a:pt x="3613" y="7031"/>
                    <a:pt x="3821" y="6913"/>
                    <a:pt x="4035" y="6913"/>
                  </a:cubicBezTo>
                  <a:close/>
                  <a:moveTo>
                    <a:pt x="3373" y="0"/>
                  </a:moveTo>
                  <a:cubicBezTo>
                    <a:pt x="3358" y="0"/>
                    <a:pt x="3342" y="0"/>
                    <a:pt x="3326" y="1"/>
                  </a:cubicBezTo>
                  <a:cubicBezTo>
                    <a:pt x="1" y="38"/>
                    <a:pt x="18" y="4752"/>
                    <a:pt x="72" y="5918"/>
                  </a:cubicBezTo>
                  <a:cubicBezTo>
                    <a:pt x="498" y="6306"/>
                    <a:pt x="869" y="6773"/>
                    <a:pt x="1147" y="7161"/>
                  </a:cubicBezTo>
                  <a:cubicBezTo>
                    <a:pt x="1542" y="7715"/>
                    <a:pt x="1859" y="8354"/>
                    <a:pt x="2025" y="9017"/>
                  </a:cubicBezTo>
                  <a:cubicBezTo>
                    <a:pt x="2837" y="9279"/>
                    <a:pt x="3763" y="9442"/>
                    <a:pt x="4614" y="9442"/>
                  </a:cubicBezTo>
                  <a:cubicBezTo>
                    <a:pt x="5883" y="9442"/>
                    <a:pt x="6985" y="9079"/>
                    <a:pt x="7297" y="8138"/>
                  </a:cubicBezTo>
                  <a:cubicBezTo>
                    <a:pt x="8023" y="5948"/>
                    <a:pt x="4647" y="5154"/>
                    <a:pt x="4647" y="5154"/>
                  </a:cubicBezTo>
                  <a:cubicBezTo>
                    <a:pt x="4647" y="5154"/>
                    <a:pt x="7097" y="0"/>
                    <a:pt x="33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28"/>
            <p:cNvSpPr/>
            <p:nvPr/>
          </p:nvSpPr>
          <p:spPr>
            <a:xfrm>
              <a:off x="1211160" y="2434726"/>
              <a:ext cx="65495" cy="68029"/>
            </a:xfrm>
            <a:custGeom>
              <a:avLst/>
              <a:gdLst/>
              <a:ahLst/>
              <a:cxnLst/>
              <a:rect l="l" t="t" r="r" b="b"/>
              <a:pathLst>
                <a:path w="1680" h="1745" extrusionOk="0">
                  <a:moveTo>
                    <a:pt x="827" y="1"/>
                  </a:moveTo>
                  <a:cubicBezTo>
                    <a:pt x="690" y="1"/>
                    <a:pt x="539" y="64"/>
                    <a:pt x="383" y="214"/>
                  </a:cubicBezTo>
                  <a:cubicBezTo>
                    <a:pt x="180" y="407"/>
                    <a:pt x="109" y="694"/>
                    <a:pt x="58" y="968"/>
                  </a:cubicBezTo>
                  <a:cubicBezTo>
                    <a:pt x="18" y="1204"/>
                    <a:pt x="1" y="1495"/>
                    <a:pt x="194" y="1644"/>
                  </a:cubicBezTo>
                  <a:cubicBezTo>
                    <a:pt x="272" y="1708"/>
                    <a:pt x="376" y="1735"/>
                    <a:pt x="478" y="1742"/>
                  </a:cubicBezTo>
                  <a:cubicBezTo>
                    <a:pt x="499" y="1743"/>
                    <a:pt x="520" y="1744"/>
                    <a:pt x="541" y="1744"/>
                  </a:cubicBezTo>
                  <a:cubicBezTo>
                    <a:pt x="810" y="1744"/>
                    <a:pt x="1079" y="1625"/>
                    <a:pt x="1258" y="1421"/>
                  </a:cubicBezTo>
                  <a:cubicBezTo>
                    <a:pt x="1680" y="938"/>
                    <a:pt x="1357" y="1"/>
                    <a:pt x="8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28"/>
            <p:cNvSpPr/>
            <p:nvPr/>
          </p:nvSpPr>
          <p:spPr>
            <a:xfrm>
              <a:off x="1272016" y="2615733"/>
              <a:ext cx="71031" cy="50953"/>
            </a:xfrm>
            <a:custGeom>
              <a:avLst/>
              <a:gdLst/>
              <a:ahLst/>
              <a:cxnLst/>
              <a:rect l="l" t="t" r="r" b="b"/>
              <a:pathLst>
                <a:path w="1822" h="1307" extrusionOk="0">
                  <a:moveTo>
                    <a:pt x="646" y="0"/>
                  </a:moveTo>
                  <a:cubicBezTo>
                    <a:pt x="432" y="0"/>
                    <a:pt x="224" y="118"/>
                    <a:pt x="82" y="421"/>
                  </a:cubicBezTo>
                  <a:cubicBezTo>
                    <a:pt x="8" y="579"/>
                    <a:pt x="1" y="775"/>
                    <a:pt x="79" y="931"/>
                  </a:cubicBezTo>
                  <a:cubicBezTo>
                    <a:pt x="217" y="1204"/>
                    <a:pt x="562" y="1303"/>
                    <a:pt x="870" y="1306"/>
                  </a:cubicBezTo>
                  <a:cubicBezTo>
                    <a:pt x="881" y="1306"/>
                    <a:pt x="892" y="1306"/>
                    <a:pt x="904" y="1306"/>
                  </a:cubicBezTo>
                  <a:cubicBezTo>
                    <a:pt x="1046" y="1306"/>
                    <a:pt x="1193" y="1286"/>
                    <a:pt x="1306" y="1201"/>
                  </a:cubicBezTo>
                  <a:cubicBezTo>
                    <a:pt x="1821" y="828"/>
                    <a:pt x="1215" y="0"/>
                    <a:pt x="6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28"/>
            <p:cNvSpPr/>
            <p:nvPr/>
          </p:nvSpPr>
          <p:spPr>
            <a:xfrm>
              <a:off x="984375" y="2470319"/>
              <a:ext cx="249543" cy="322406"/>
            </a:xfrm>
            <a:custGeom>
              <a:avLst/>
              <a:gdLst/>
              <a:ahLst/>
              <a:cxnLst/>
              <a:rect l="l" t="t" r="r" b="b"/>
              <a:pathLst>
                <a:path w="6401" h="8270" extrusionOk="0">
                  <a:moveTo>
                    <a:pt x="1000" y="0"/>
                  </a:moveTo>
                  <a:cubicBezTo>
                    <a:pt x="974" y="0"/>
                    <a:pt x="947" y="2"/>
                    <a:pt x="920" y="4"/>
                  </a:cubicBezTo>
                  <a:cubicBezTo>
                    <a:pt x="58" y="82"/>
                    <a:pt x="1" y="1457"/>
                    <a:pt x="789" y="1457"/>
                  </a:cubicBezTo>
                  <a:cubicBezTo>
                    <a:pt x="851" y="1457"/>
                    <a:pt x="918" y="1448"/>
                    <a:pt x="990" y="1430"/>
                  </a:cubicBezTo>
                  <a:cubicBezTo>
                    <a:pt x="1031" y="1420"/>
                    <a:pt x="1024" y="1319"/>
                    <a:pt x="981" y="1319"/>
                  </a:cubicBezTo>
                  <a:cubicBezTo>
                    <a:pt x="976" y="1319"/>
                    <a:pt x="971" y="1319"/>
                    <a:pt x="966" y="1319"/>
                  </a:cubicBezTo>
                  <a:cubicBezTo>
                    <a:pt x="97" y="1319"/>
                    <a:pt x="395" y="232"/>
                    <a:pt x="1059" y="232"/>
                  </a:cubicBezTo>
                  <a:cubicBezTo>
                    <a:pt x="1131" y="232"/>
                    <a:pt x="1208" y="245"/>
                    <a:pt x="1288" y="274"/>
                  </a:cubicBezTo>
                  <a:cubicBezTo>
                    <a:pt x="1687" y="420"/>
                    <a:pt x="1869" y="913"/>
                    <a:pt x="1954" y="1288"/>
                  </a:cubicBezTo>
                  <a:cubicBezTo>
                    <a:pt x="1998" y="1491"/>
                    <a:pt x="2021" y="1701"/>
                    <a:pt x="2011" y="1907"/>
                  </a:cubicBezTo>
                  <a:cubicBezTo>
                    <a:pt x="2011" y="1991"/>
                    <a:pt x="1994" y="2072"/>
                    <a:pt x="1987" y="2157"/>
                  </a:cubicBezTo>
                  <a:cubicBezTo>
                    <a:pt x="1842" y="2316"/>
                    <a:pt x="1792" y="2542"/>
                    <a:pt x="1910" y="2796"/>
                  </a:cubicBezTo>
                  <a:cubicBezTo>
                    <a:pt x="2129" y="3272"/>
                    <a:pt x="2545" y="3482"/>
                    <a:pt x="2934" y="3809"/>
                  </a:cubicBezTo>
                  <a:cubicBezTo>
                    <a:pt x="3309" y="4123"/>
                    <a:pt x="3643" y="4479"/>
                    <a:pt x="3958" y="4853"/>
                  </a:cubicBezTo>
                  <a:cubicBezTo>
                    <a:pt x="4749" y="5800"/>
                    <a:pt x="5762" y="7063"/>
                    <a:pt x="6131" y="8236"/>
                  </a:cubicBezTo>
                  <a:cubicBezTo>
                    <a:pt x="6138" y="8260"/>
                    <a:pt x="6149" y="8269"/>
                    <a:pt x="6160" y="8269"/>
                  </a:cubicBezTo>
                  <a:cubicBezTo>
                    <a:pt x="6192" y="8269"/>
                    <a:pt x="6229" y="8194"/>
                    <a:pt x="6229" y="8161"/>
                  </a:cubicBezTo>
                  <a:cubicBezTo>
                    <a:pt x="6188" y="7350"/>
                    <a:pt x="6401" y="6668"/>
                    <a:pt x="6201" y="5854"/>
                  </a:cubicBezTo>
                  <a:cubicBezTo>
                    <a:pt x="6201" y="5847"/>
                    <a:pt x="6198" y="5840"/>
                    <a:pt x="6198" y="5834"/>
                  </a:cubicBezTo>
                  <a:cubicBezTo>
                    <a:pt x="6032" y="5171"/>
                    <a:pt x="5715" y="4532"/>
                    <a:pt x="5320" y="3978"/>
                  </a:cubicBezTo>
                  <a:cubicBezTo>
                    <a:pt x="5042" y="3590"/>
                    <a:pt x="4671" y="3123"/>
                    <a:pt x="4245" y="2735"/>
                  </a:cubicBezTo>
                  <a:cubicBezTo>
                    <a:pt x="3751" y="2286"/>
                    <a:pt x="3183" y="1934"/>
                    <a:pt x="2595" y="1917"/>
                  </a:cubicBezTo>
                  <a:cubicBezTo>
                    <a:pt x="2587" y="1916"/>
                    <a:pt x="2579" y="1916"/>
                    <a:pt x="2571" y="1916"/>
                  </a:cubicBezTo>
                  <a:cubicBezTo>
                    <a:pt x="2462" y="1916"/>
                    <a:pt x="2359" y="1936"/>
                    <a:pt x="2264" y="1971"/>
                  </a:cubicBezTo>
                  <a:cubicBezTo>
                    <a:pt x="2268" y="1582"/>
                    <a:pt x="2116" y="1089"/>
                    <a:pt x="2032" y="879"/>
                  </a:cubicBezTo>
                  <a:cubicBezTo>
                    <a:pt x="1854" y="443"/>
                    <a:pt x="1504" y="0"/>
                    <a:pt x="10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4" name="Google Shape;1024;p28"/>
          <p:cNvSpPr/>
          <p:nvPr/>
        </p:nvSpPr>
        <p:spPr>
          <a:xfrm>
            <a:off x="1788828" y="4656375"/>
            <a:ext cx="1508696" cy="487128"/>
          </a:xfrm>
          <a:custGeom>
            <a:avLst/>
            <a:gdLst/>
            <a:ahLst/>
            <a:cxnLst/>
            <a:rect l="l" t="t" r="r" b="b"/>
            <a:pathLst>
              <a:path w="24204" h="7815" extrusionOk="0">
                <a:moveTo>
                  <a:pt x="16155" y="1"/>
                </a:moveTo>
                <a:cubicBezTo>
                  <a:pt x="14677" y="1"/>
                  <a:pt x="13024" y="802"/>
                  <a:pt x="12476" y="2554"/>
                </a:cubicBezTo>
                <a:cubicBezTo>
                  <a:pt x="12476" y="2554"/>
                  <a:pt x="11108" y="331"/>
                  <a:pt x="8285" y="331"/>
                </a:cubicBezTo>
                <a:cubicBezTo>
                  <a:pt x="8057" y="331"/>
                  <a:pt x="7820" y="346"/>
                  <a:pt x="7574" y="377"/>
                </a:cubicBezTo>
                <a:cubicBezTo>
                  <a:pt x="4269" y="796"/>
                  <a:pt x="4684" y="3932"/>
                  <a:pt x="4684" y="3932"/>
                </a:cubicBezTo>
                <a:cubicBezTo>
                  <a:pt x="4684" y="3932"/>
                  <a:pt x="4094" y="3782"/>
                  <a:pt x="3335" y="3782"/>
                </a:cubicBezTo>
                <a:cubicBezTo>
                  <a:pt x="2082" y="3782"/>
                  <a:pt x="367" y="4191"/>
                  <a:pt x="78" y="6358"/>
                </a:cubicBezTo>
                <a:cubicBezTo>
                  <a:pt x="0" y="6949"/>
                  <a:pt x="68" y="7429"/>
                  <a:pt x="237" y="7815"/>
                </a:cubicBezTo>
                <a:lnTo>
                  <a:pt x="23257" y="7815"/>
                </a:lnTo>
                <a:cubicBezTo>
                  <a:pt x="23686" y="7395"/>
                  <a:pt x="23993" y="6821"/>
                  <a:pt x="24047" y="6041"/>
                </a:cubicBezTo>
                <a:cubicBezTo>
                  <a:pt x="24204" y="3886"/>
                  <a:pt x="22100" y="3543"/>
                  <a:pt x="20743" y="3543"/>
                </a:cubicBezTo>
                <a:cubicBezTo>
                  <a:pt x="20109" y="3543"/>
                  <a:pt x="19638" y="3618"/>
                  <a:pt x="19638" y="3618"/>
                </a:cubicBezTo>
                <a:cubicBezTo>
                  <a:pt x="19638" y="3618"/>
                  <a:pt x="19816" y="1013"/>
                  <a:pt x="17302" y="177"/>
                </a:cubicBezTo>
                <a:cubicBezTo>
                  <a:pt x="16950" y="61"/>
                  <a:pt x="16559" y="1"/>
                  <a:pt x="161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5" name="Google Shape;1025;p28"/>
          <p:cNvSpPr/>
          <p:nvPr/>
        </p:nvSpPr>
        <p:spPr>
          <a:xfrm>
            <a:off x="8622825" y="2542127"/>
            <a:ext cx="394302" cy="520333"/>
          </a:xfrm>
          <a:custGeom>
            <a:avLst/>
            <a:gdLst/>
            <a:ahLst/>
            <a:cxnLst/>
            <a:rect l="l" t="t" r="r" b="b"/>
            <a:pathLst>
              <a:path w="9852" h="13001" extrusionOk="0">
                <a:moveTo>
                  <a:pt x="9327" y="222"/>
                </a:moveTo>
                <a:cubicBezTo>
                  <a:pt x="9344" y="3338"/>
                  <a:pt x="9324" y="6524"/>
                  <a:pt x="7479" y="9201"/>
                </a:cubicBezTo>
                <a:cubicBezTo>
                  <a:pt x="5989" y="11357"/>
                  <a:pt x="3580" y="12283"/>
                  <a:pt x="1069" y="12618"/>
                </a:cubicBezTo>
                <a:cubicBezTo>
                  <a:pt x="1302" y="11526"/>
                  <a:pt x="1691" y="10458"/>
                  <a:pt x="2177" y="9434"/>
                </a:cubicBezTo>
                <a:cubicBezTo>
                  <a:pt x="3046" y="9386"/>
                  <a:pt x="3904" y="9150"/>
                  <a:pt x="4749" y="8957"/>
                </a:cubicBezTo>
                <a:cubicBezTo>
                  <a:pt x="5573" y="8775"/>
                  <a:pt x="6387" y="8542"/>
                  <a:pt x="7101" y="8079"/>
                </a:cubicBezTo>
                <a:cubicBezTo>
                  <a:pt x="7132" y="8060"/>
                  <a:pt x="7123" y="7979"/>
                  <a:pt x="7086" y="7979"/>
                </a:cubicBezTo>
                <a:cubicBezTo>
                  <a:pt x="7083" y="7979"/>
                  <a:pt x="7080" y="7980"/>
                  <a:pt x="7077" y="7981"/>
                </a:cubicBezTo>
                <a:cubicBezTo>
                  <a:pt x="5570" y="8458"/>
                  <a:pt x="3948" y="8957"/>
                  <a:pt x="2352" y="9082"/>
                </a:cubicBezTo>
                <a:cubicBezTo>
                  <a:pt x="2803" y="8177"/>
                  <a:pt x="3316" y="7302"/>
                  <a:pt x="3857" y="6477"/>
                </a:cubicBezTo>
                <a:cubicBezTo>
                  <a:pt x="4096" y="6109"/>
                  <a:pt x="4350" y="5757"/>
                  <a:pt x="4603" y="5403"/>
                </a:cubicBezTo>
                <a:cubicBezTo>
                  <a:pt x="5344" y="5321"/>
                  <a:pt x="6091" y="5017"/>
                  <a:pt x="6790" y="4781"/>
                </a:cubicBezTo>
                <a:cubicBezTo>
                  <a:pt x="7340" y="4595"/>
                  <a:pt x="7817" y="4399"/>
                  <a:pt x="8237" y="3993"/>
                </a:cubicBezTo>
                <a:cubicBezTo>
                  <a:pt x="8257" y="3973"/>
                  <a:pt x="8260" y="3911"/>
                  <a:pt x="8231" y="3911"/>
                </a:cubicBezTo>
                <a:cubicBezTo>
                  <a:pt x="8227" y="3911"/>
                  <a:pt x="8222" y="3913"/>
                  <a:pt x="8216" y="3916"/>
                </a:cubicBezTo>
                <a:cubicBezTo>
                  <a:pt x="7655" y="4223"/>
                  <a:pt x="7053" y="4419"/>
                  <a:pt x="6438" y="4592"/>
                </a:cubicBezTo>
                <a:cubicBezTo>
                  <a:pt x="5952" y="4730"/>
                  <a:pt x="5374" y="4818"/>
                  <a:pt x="4877" y="5011"/>
                </a:cubicBezTo>
                <a:cubicBezTo>
                  <a:pt x="5222" y="4548"/>
                  <a:pt x="5576" y="4091"/>
                  <a:pt x="5941" y="3639"/>
                </a:cubicBezTo>
                <a:cubicBezTo>
                  <a:pt x="6682" y="2726"/>
                  <a:pt x="7588" y="1999"/>
                  <a:pt x="8374" y="1131"/>
                </a:cubicBezTo>
                <a:cubicBezTo>
                  <a:pt x="8386" y="1120"/>
                  <a:pt x="8386" y="1082"/>
                  <a:pt x="8369" y="1082"/>
                </a:cubicBezTo>
                <a:cubicBezTo>
                  <a:pt x="8366" y="1082"/>
                  <a:pt x="8363" y="1084"/>
                  <a:pt x="8358" y="1087"/>
                </a:cubicBezTo>
                <a:cubicBezTo>
                  <a:pt x="7563" y="1733"/>
                  <a:pt x="6833" y="2395"/>
                  <a:pt x="6151" y="3091"/>
                </a:cubicBezTo>
                <a:cubicBezTo>
                  <a:pt x="6164" y="2909"/>
                  <a:pt x="6148" y="2726"/>
                  <a:pt x="6151" y="2544"/>
                </a:cubicBezTo>
                <a:cubicBezTo>
                  <a:pt x="6158" y="2236"/>
                  <a:pt x="6178" y="1925"/>
                  <a:pt x="6209" y="1625"/>
                </a:cubicBezTo>
                <a:cubicBezTo>
                  <a:pt x="6211" y="1595"/>
                  <a:pt x="6193" y="1576"/>
                  <a:pt x="6175" y="1576"/>
                </a:cubicBezTo>
                <a:cubicBezTo>
                  <a:pt x="6162" y="1576"/>
                  <a:pt x="6150" y="1585"/>
                  <a:pt x="6144" y="1608"/>
                </a:cubicBezTo>
                <a:cubicBezTo>
                  <a:pt x="6060" y="1952"/>
                  <a:pt x="6013" y="2300"/>
                  <a:pt x="5992" y="2655"/>
                </a:cubicBezTo>
                <a:cubicBezTo>
                  <a:pt x="5982" y="2845"/>
                  <a:pt x="5908" y="3101"/>
                  <a:pt x="5966" y="3291"/>
                </a:cubicBezTo>
                <a:cubicBezTo>
                  <a:pt x="5256" y="4038"/>
                  <a:pt x="4600" y="4832"/>
                  <a:pt x="3992" y="5693"/>
                </a:cubicBezTo>
                <a:cubicBezTo>
                  <a:pt x="3938" y="5399"/>
                  <a:pt x="3820" y="5098"/>
                  <a:pt x="3756" y="4824"/>
                </a:cubicBezTo>
                <a:cubicBezTo>
                  <a:pt x="3667" y="4443"/>
                  <a:pt x="3654" y="3987"/>
                  <a:pt x="3495" y="3625"/>
                </a:cubicBezTo>
                <a:lnTo>
                  <a:pt x="3492" y="3625"/>
                </a:lnTo>
                <a:cubicBezTo>
                  <a:pt x="3343" y="3905"/>
                  <a:pt x="3424" y="4321"/>
                  <a:pt x="3464" y="4622"/>
                </a:cubicBezTo>
                <a:cubicBezTo>
                  <a:pt x="3525" y="5058"/>
                  <a:pt x="3606" y="5538"/>
                  <a:pt x="3820" y="5933"/>
                </a:cubicBezTo>
                <a:cubicBezTo>
                  <a:pt x="3610" y="6237"/>
                  <a:pt x="3404" y="6548"/>
                  <a:pt x="3204" y="6869"/>
                </a:cubicBezTo>
                <a:cubicBezTo>
                  <a:pt x="2917" y="7335"/>
                  <a:pt x="2630" y="7822"/>
                  <a:pt x="2360" y="8319"/>
                </a:cubicBezTo>
                <a:cubicBezTo>
                  <a:pt x="2296" y="8025"/>
                  <a:pt x="2177" y="7734"/>
                  <a:pt x="2123" y="7444"/>
                </a:cubicBezTo>
                <a:cubicBezTo>
                  <a:pt x="2045" y="7055"/>
                  <a:pt x="1995" y="6660"/>
                  <a:pt x="1992" y="6261"/>
                </a:cubicBezTo>
                <a:cubicBezTo>
                  <a:pt x="1992" y="6230"/>
                  <a:pt x="1974" y="6210"/>
                  <a:pt x="1956" y="6210"/>
                </a:cubicBezTo>
                <a:cubicBezTo>
                  <a:pt x="1942" y="6210"/>
                  <a:pt x="1928" y="6222"/>
                  <a:pt x="1920" y="6248"/>
                </a:cubicBezTo>
                <a:cubicBezTo>
                  <a:pt x="1741" y="6953"/>
                  <a:pt x="1914" y="7927"/>
                  <a:pt x="2211" y="8606"/>
                </a:cubicBezTo>
                <a:cubicBezTo>
                  <a:pt x="2116" y="8785"/>
                  <a:pt x="2025" y="8968"/>
                  <a:pt x="1934" y="9150"/>
                </a:cubicBezTo>
                <a:cubicBezTo>
                  <a:pt x="1914" y="9171"/>
                  <a:pt x="1900" y="9194"/>
                  <a:pt x="1900" y="9224"/>
                </a:cubicBezTo>
                <a:cubicBezTo>
                  <a:pt x="1417" y="10225"/>
                  <a:pt x="1025" y="11269"/>
                  <a:pt x="812" y="12334"/>
                </a:cubicBezTo>
                <a:cubicBezTo>
                  <a:pt x="275" y="11100"/>
                  <a:pt x="464" y="9363"/>
                  <a:pt x="680" y="8123"/>
                </a:cubicBezTo>
                <a:cubicBezTo>
                  <a:pt x="933" y="6663"/>
                  <a:pt x="1532" y="5264"/>
                  <a:pt x="2397" y="4064"/>
                </a:cubicBezTo>
                <a:cubicBezTo>
                  <a:pt x="4086" y="1712"/>
                  <a:pt x="6509" y="523"/>
                  <a:pt x="9327" y="222"/>
                </a:cubicBezTo>
                <a:close/>
                <a:moveTo>
                  <a:pt x="9392" y="1"/>
                </a:moveTo>
                <a:cubicBezTo>
                  <a:pt x="9378" y="1"/>
                  <a:pt x="9365" y="4"/>
                  <a:pt x="9355" y="12"/>
                </a:cubicBezTo>
                <a:cubicBezTo>
                  <a:pt x="9237" y="7"/>
                  <a:pt x="9119" y="4"/>
                  <a:pt x="9002" y="4"/>
                </a:cubicBezTo>
                <a:cubicBezTo>
                  <a:pt x="5921" y="4"/>
                  <a:pt x="3055" y="2028"/>
                  <a:pt x="1535" y="4626"/>
                </a:cubicBezTo>
                <a:cubicBezTo>
                  <a:pt x="755" y="5957"/>
                  <a:pt x="284" y="7450"/>
                  <a:pt x="173" y="8991"/>
                </a:cubicBezTo>
                <a:cubicBezTo>
                  <a:pt x="86" y="10222"/>
                  <a:pt x="1" y="11705"/>
                  <a:pt x="690" y="12789"/>
                </a:cubicBezTo>
                <a:cubicBezTo>
                  <a:pt x="697" y="12886"/>
                  <a:pt x="800" y="13000"/>
                  <a:pt x="930" y="13000"/>
                </a:cubicBezTo>
                <a:cubicBezTo>
                  <a:pt x="937" y="13000"/>
                  <a:pt x="943" y="13000"/>
                  <a:pt x="950" y="13000"/>
                </a:cubicBezTo>
                <a:cubicBezTo>
                  <a:pt x="3600" y="12776"/>
                  <a:pt x="6242" y="11698"/>
                  <a:pt x="7807" y="9461"/>
                </a:cubicBezTo>
                <a:cubicBezTo>
                  <a:pt x="9733" y="6707"/>
                  <a:pt x="9851" y="3344"/>
                  <a:pt x="9530" y="120"/>
                </a:cubicBezTo>
                <a:cubicBezTo>
                  <a:pt x="9525" y="59"/>
                  <a:pt x="9448" y="1"/>
                  <a:pt x="939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26" name="Google Shape;1026;p28"/>
          <p:cNvGrpSpPr/>
          <p:nvPr/>
        </p:nvGrpSpPr>
        <p:grpSpPr>
          <a:xfrm rot="8999956">
            <a:off x="8178284" y="72684"/>
            <a:ext cx="581381" cy="933635"/>
            <a:chOff x="304350" y="3911000"/>
            <a:chExt cx="581394" cy="933655"/>
          </a:xfrm>
        </p:grpSpPr>
        <p:sp>
          <p:nvSpPr>
            <p:cNvPr id="1027" name="Google Shape;1027;p28"/>
            <p:cNvSpPr/>
            <p:nvPr/>
          </p:nvSpPr>
          <p:spPr>
            <a:xfrm>
              <a:off x="317622" y="4003813"/>
              <a:ext cx="91581" cy="114345"/>
            </a:xfrm>
            <a:custGeom>
              <a:avLst/>
              <a:gdLst/>
              <a:ahLst/>
              <a:cxnLst/>
              <a:rect l="l" t="t" r="r" b="b"/>
              <a:pathLst>
                <a:path w="2084" h="2602" extrusionOk="0">
                  <a:moveTo>
                    <a:pt x="688" y="0"/>
                  </a:moveTo>
                  <a:cubicBezTo>
                    <a:pt x="328" y="0"/>
                    <a:pt x="1" y="379"/>
                    <a:pt x="201" y="1026"/>
                  </a:cubicBezTo>
                  <a:cubicBezTo>
                    <a:pt x="438" y="1797"/>
                    <a:pt x="1472" y="2405"/>
                    <a:pt x="2084" y="2601"/>
                  </a:cubicBezTo>
                  <a:cubicBezTo>
                    <a:pt x="2060" y="2375"/>
                    <a:pt x="2040" y="2145"/>
                    <a:pt x="2023" y="1915"/>
                  </a:cubicBezTo>
                  <a:cubicBezTo>
                    <a:pt x="1746" y="1273"/>
                    <a:pt x="1344" y="418"/>
                    <a:pt x="1084" y="168"/>
                  </a:cubicBezTo>
                  <a:cubicBezTo>
                    <a:pt x="965" y="54"/>
                    <a:pt x="824" y="0"/>
                    <a:pt x="6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28"/>
            <p:cNvSpPr/>
            <p:nvPr/>
          </p:nvSpPr>
          <p:spPr>
            <a:xfrm>
              <a:off x="440801" y="4042309"/>
              <a:ext cx="97031" cy="155565"/>
            </a:xfrm>
            <a:custGeom>
              <a:avLst/>
              <a:gdLst/>
              <a:ahLst/>
              <a:cxnLst/>
              <a:rect l="l" t="t" r="r" b="b"/>
              <a:pathLst>
                <a:path w="2208" h="3540" extrusionOk="0">
                  <a:moveTo>
                    <a:pt x="1702" y="0"/>
                  </a:moveTo>
                  <a:cubicBezTo>
                    <a:pt x="1282" y="0"/>
                    <a:pt x="653" y="806"/>
                    <a:pt x="389" y="1549"/>
                  </a:cubicBezTo>
                  <a:cubicBezTo>
                    <a:pt x="224" y="2013"/>
                    <a:pt x="92" y="2537"/>
                    <a:pt x="1" y="2952"/>
                  </a:cubicBezTo>
                  <a:cubicBezTo>
                    <a:pt x="41" y="3148"/>
                    <a:pt x="85" y="3344"/>
                    <a:pt x="129" y="3540"/>
                  </a:cubicBezTo>
                  <a:cubicBezTo>
                    <a:pt x="754" y="3125"/>
                    <a:pt x="1667" y="2120"/>
                    <a:pt x="1916" y="1431"/>
                  </a:cubicBezTo>
                  <a:cubicBezTo>
                    <a:pt x="2208" y="634"/>
                    <a:pt x="2150" y="43"/>
                    <a:pt x="1734" y="2"/>
                  </a:cubicBezTo>
                  <a:cubicBezTo>
                    <a:pt x="1723" y="1"/>
                    <a:pt x="1713" y="0"/>
                    <a:pt x="1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28"/>
            <p:cNvSpPr/>
            <p:nvPr/>
          </p:nvSpPr>
          <p:spPr>
            <a:xfrm>
              <a:off x="304350" y="4191285"/>
              <a:ext cx="144667" cy="109071"/>
            </a:xfrm>
            <a:custGeom>
              <a:avLst/>
              <a:gdLst/>
              <a:ahLst/>
              <a:cxnLst/>
              <a:rect l="l" t="t" r="r" b="b"/>
              <a:pathLst>
                <a:path w="3292" h="2482" extrusionOk="0">
                  <a:moveTo>
                    <a:pt x="575" y="1"/>
                  </a:moveTo>
                  <a:cubicBezTo>
                    <a:pt x="471" y="1"/>
                    <a:pt x="393" y="22"/>
                    <a:pt x="348" y="65"/>
                  </a:cubicBezTo>
                  <a:cubicBezTo>
                    <a:pt x="0" y="404"/>
                    <a:pt x="189" y="1336"/>
                    <a:pt x="1203" y="1901"/>
                  </a:cubicBezTo>
                  <a:cubicBezTo>
                    <a:pt x="1991" y="2340"/>
                    <a:pt x="2916" y="2451"/>
                    <a:pt x="3292" y="2481"/>
                  </a:cubicBezTo>
                  <a:cubicBezTo>
                    <a:pt x="3180" y="2154"/>
                    <a:pt x="3082" y="1826"/>
                    <a:pt x="2987" y="1495"/>
                  </a:cubicBezTo>
                  <a:cubicBezTo>
                    <a:pt x="2292" y="556"/>
                    <a:pt x="1104" y="1"/>
                    <a:pt x="5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28"/>
            <p:cNvSpPr/>
            <p:nvPr/>
          </p:nvSpPr>
          <p:spPr>
            <a:xfrm>
              <a:off x="507027" y="4204908"/>
              <a:ext cx="111884" cy="188700"/>
            </a:xfrm>
            <a:custGeom>
              <a:avLst/>
              <a:gdLst/>
              <a:ahLst/>
              <a:cxnLst/>
              <a:rect l="l" t="t" r="r" b="b"/>
              <a:pathLst>
                <a:path w="2546" h="4294" extrusionOk="0">
                  <a:moveTo>
                    <a:pt x="1792" y="0"/>
                  </a:moveTo>
                  <a:cubicBezTo>
                    <a:pt x="1287" y="0"/>
                    <a:pt x="754" y="628"/>
                    <a:pt x="389" y="1716"/>
                  </a:cubicBezTo>
                  <a:cubicBezTo>
                    <a:pt x="136" y="2480"/>
                    <a:pt x="38" y="3263"/>
                    <a:pt x="1" y="3804"/>
                  </a:cubicBezTo>
                  <a:cubicBezTo>
                    <a:pt x="75" y="3966"/>
                    <a:pt x="156" y="4132"/>
                    <a:pt x="238" y="4294"/>
                  </a:cubicBezTo>
                  <a:cubicBezTo>
                    <a:pt x="2546" y="2513"/>
                    <a:pt x="2356" y="245"/>
                    <a:pt x="2153" y="114"/>
                  </a:cubicBezTo>
                  <a:cubicBezTo>
                    <a:pt x="2036" y="37"/>
                    <a:pt x="1915" y="0"/>
                    <a:pt x="17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28"/>
            <p:cNvSpPr/>
            <p:nvPr/>
          </p:nvSpPr>
          <p:spPr>
            <a:xfrm>
              <a:off x="316699" y="4391765"/>
              <a:ext cx="234051" cy="117817"/>
            </a:xfrm>
            <a:custGeom>
              <a:avLst/>
              <a:gdLst/>
              <a:ahLst/>
              <a:cxnLst/>
              <a:rect l="l" t="t" r="r" b="b"/>
              <a:pathLst>
                <a:path w="5326" h="2681" extrusionOk="0">
                  <a:moveTo>
                    <a:pt x="764" y="0"/>
                  </a:moveTo>
                  <a:cubicBezTo>
                    <a:pt x="0" y="0"/>
                    <a:pt x="446" y="930"/>
                    <a:pt x="1074" y="1516"/>
                  </a:cubicBezTo>
                  <a:cubicBezTo>
                    <a:pt x="1680" y="2086"/>
                    <a:pt x="3818" y="2680"/>
                    <a:pt x="5176" y="2680"/>
                  </a:cubicBezTo>
                  <a:cubicBezTo>
                    <a:pt x="5227" y="2680"/>
                    <a:pt x="5277" y="2679"/>
                    <a:pt x="5325" y="2678"/>
                  </a:cubicBezTo>
                  <a:cubicBezTo>
                    <a:pt x="5230" y="2526"/>
                    <a:pt x="5133" y="2377"/>
                    <a:pt x="5041" y="2225"/>
                  </a:cubicBezTo>
                  <a:cubicBezTo>
                    <a:pt x="3970" y="1525"/>
                    <a:pt x="1838" y="184"/>
                    <a:pt x="1024" y="28"/>
                  </a:cubicBezTo>
                  <a:cubicBezTo>
                    <a:pt x="925" y="9"/>
                    <a:pt x="839" y="0"/>
                    <a:pt x="7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28"/>
            <p:cNvSpPr/>
            <p:nvPr/>
          </p:nvSpPr>
          <p:spPr>
            <a:xfrm>
              <a:off x="608629" y="4335822"/>
              <a:ext cx="114872" cy="219989"/>
            </a:xfrm>
            <a:custGeom>
              <a:avLst/>
              <a:gdLst/>
              <a:ahLst/>
              <a:cxnLst/>
              <a:rect l="l" t="t" r="r" b="b"/>
              <a:pathLst>
                <a:path w="2614" h="5006" extrusionOk="0">
                  <a:moveTo>
                    <a:pt x="2283" y="1"/>
                  </a:moveTo>
                  <a:cubicBezTo>
                    <a:pt x="1944" y="1"/>
                    <a:pt x="1332" y="587"/>
                    <a:pt x="923" y="1285"/>
                  </a:cubicBezTo>
                  <a:cubicBezTo>
                    <a:pt x="179" y="2549"/>
                    <a:pt x="24" y="3985"/>
                    <a:pt x="0" y="4755"/>
                  </a:cubicBezTo>
                  <a:cubicBezTo>
                    <a:pt x="61" y="4840"/>
                    <a:pt x="122" y="4921"/>
                    <a:pt x="183" y="5005"/>
                  </a:cubicBezTo>
                  <a:cubicBezTo>
                    <a:pt x="899" y="3775"/>
                    <a:pt x="2085" y="2450"/>
                    <a:pt x="2454" y="926"/>
                  </a:cubicBezTo>
                  <a:cubicBezTo>
                    <a:pt x="2613" y="262"/>
                    <a:pt x="2509" y="1"/>
                    <a:pt x="22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28"/>
            <p:cNvSpPr/>
            <p:nvPr/>
          </p:nvSpPr>
          <p:spPr>
            <a:xfrm>
              <a:off x="351240" y="4538675"/>
              <a:ext cx="297815" cy="104281"/>
            </a:xfrm>
            <a:custGeom>
              <a:avLst/>
              <a:gdLst/>
              <a:ahLst/>
              <a:cxnLst/>
              <a:rect l="l" t="t" r="r" b="b"/>
              <a:pathLst>
                <a:path w="6777" h="2373" extrusionOk="0">
                  <a:moveTo>
                    <a:pt x="721" y="1"/>
                  </a:moveTo>
                  <a:cubicBezTo>
                    <a:pt x="456" y="1"/>
                    <a:pt x="264" y="66"/>
                    <a:pt x="207" y="230"/>
                  </a:cubicBezTo>
                  <a:cubicBezTo>
                    <a:pt x="1" y="808"/>
                    <a:pt x="1555" y="1626"/>
                    <a:pt x="3569" y="2075"/>
                  </a:cubicBezTo>
                  <a:cubicBezTo>
                    <a:pt x="4660" y="2316"/>
                    <a:pt x="5634" y="2373"/>
                    <a:pt x="6299" y="2373"/>
                  </a:cubicBezTo>
                  <a:cubicBezTo>
                    <a:pt x="6483" y="2373"/>
                    <a:pt x="6644" y="2368"/>
                    <a:pt x="6776" y="2362"/>
                  </a:cubicBezTo>
                  <a:cubicBezTo>
                    <a:pt x="6699" y="2272"/>
                    <a:pt x="6624" y="2180"/>
                    <a:pt x="6547" y="2089"/>
                  </a:cubicBezTo>
                  <a:cubicBezTo>
                    <a:pt x="5547" y="1714"/>
                    <a:pt x="3691" y="1011"/>
                    <a:pt x="3103" y="714"/>
                  </a:cubicBezTo>
                  <a:cubicBezTo>
                    <a:pt x="2513" y="416"/>
                    <a:pt x="1387" y="1"/>
                    <a:pt x="7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28"/>
            <p:cNvSpPr/>
            <p:nvPr/>
          </p:nvSpPr>
          <p:spPr>
            <a:xfrm>
              <a:off x="734094" y="4511736"/>
              <a:ext cx="128495" cy="193885"/>
            </a:xfrm>
            <a:custGeom>
              <a:avLst/>
              <a:gdLst/>
              <a:ahLst/>
              <a:cxnLst/>
              <a:rect l="l" t="t" r="r" b="b"/>
              <a:pathLst>
                <a:path w="2924" h="4412" extrusionOk="0">
                  <a:moveTo>
                    <a:pt x="2220" y="1"/>
                  </a:moveTo>
                  <a:cubicBezTo>
                    <a:pt x="1691" y="1"/>
                    <a:pt x="820" y="789"/>
                    <a:pt x="447" y="1661"/>
                  </a:cubicBezTo>
                  <a:cubicBezTo>
                    <a:pt x="85" y="2503"/>
                    <a:pt x="1" y="3510"/>
                    <a:pt x="21" y="4196"/>
                  </a:cubicBezTo>
                  <a:cubicBezTo>
                    <a:pt x="88" y="4270"/>
                    <a:pt x="157" y="4341"/>
                    <a:pt x="224" y="4412"/>
                  </a:cubicBezTo>
                  <a:cubicBezTo>
                    <a:pt x="491" y="3912"/>
                    <a:pt x="1041" y="2902"/>
                    <a:pt x="1457" y="2293"/>
                  </a:cubicBezTo>
                  <a:cubicBezTo>
                    <a:pt x="2160" y="1266"/>
                    <a:pt x="2924" y="712"/>
                    <a:pt x="2542" y="161"/>
                  </a:cubicBezTo>
                  <a:cubicBezTo>
                    <a:pt x="2465" y="50"/>
                    <a:pt x="2353" y="1"/>
                    <a:pt x="22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28"/>
            <p:cNvSpPr/>
            <p:nvPr/>
          </p:nvSpPr>
          <p:spPr>
            <a:xfrm>
              <a:off x="436055" y="4691561"/>
              <a:ext cx="329895" cy="87143"/>
            </a:xfrm>
            <a:custGeom>
              <a:avLst/>
              <a:gdLst/>
              <a:ahLst/>
              <a:cxnLst/>
              <a:rect l="l" t="t" r="r" b="b"/>
              <a:pathLst>
                <a:path w="7507" h="1983" extrusionOk="0">
                  <a:moveTo>
                    <a:pt x="1488" y="1"/>
                  </a:moveTo>
                  <a:cubicBezTo>
                    <a:pt x="721" y="1"/>
                    <a:pt x="209" y="211"/>
                    <a:pt x="129" y="550"/>
                  </a:cubicBezTo>
                  <a:cubicBezTo>
                    <a:pt x="0" y="1104"/>
                    <a:pt x="1288" y="1550"/>
                    <a:pt x="3715" y="1878"/>
                  </a:cubicBezTo>
                  <a:cubicBezTo>
                    <a:pt x="4269" y="1953"/>
                    <a:pt x="4787" y="1982"/>
                    <a:pt x="5256" y="1982"/>
                  </a:cubicBezTo>
                  <a:cubicBezTo>
                    <a:pt x="6280" y="1982"/>
                    <a:pt x="7072" y="1844"/>
                    <a:pt x="7506" y="1746"/>
                  </a:cubicBezTo>
                  <a:cubicBezTo>
                    <a:pt x="7449" y="1692"/>
                    <a:pt x="7391" y="1634"/>
                    <a:pt x="7333" y="1580"/>
                  </a:cubicBezTo>
                  <a:cubicBezTo>
                    <a:pt x="6303" y="1364"/>
                    <a:pt x="4596" y="681"/>
                    <a:pt x="3214" y="276"/>
                  </a:cubicBezTo>
                  <a:cubicBezTo>
                    <a:pt x="2566" y="86"/>
                    <a:pt x="1975" y="1"/>
                    <a:pt x="14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28"/>
            <p:cNvSpPr/>
            <p:nvPr/>
          </p:nvSpPr>
          <p:spPr>
            <a:xfrm>
              <a:off x="402349" y="3911000"/>
              <a:ext cx="483395" cy="933655"/>
            </a:xfrm>
            <a:custGeom>
              <a:avLst/>
              <a:gdLst/>
              <a:ahLst/>
              <a:cxnLst/>
              <a:rect l="l" t="t" r="r" b="b"/>
              <a:pathLst>
                <a:path w="11000" h="21246" extrusionOk="0">
                  <a:moveTo>
                    <a:pt x="638" y="0"/>
                  </a:moveTo>
                  <a:cubicBezTo>
                    <a:pt x="624" y="0"/>
                    <a:pt x="609" y="10"/>
                    <a:pt x="598" y="33"/>
                  </a:cubicBezTo>
                  <a:cubicBezTo>
                    <a:pt x="71" y="1216"/>
                    <a:pt x="1" y="2655"/>
                    <a:pt x="95" y="4027"/>
                  </a:cubicBezTo>
                  <a:cubicBezTo>
                    <a:pt x="112" y="4257"/>
                    <a:pt x="132" y="4487"/>
                    <a:pt x="156" y="4713"/>
                  </a:cubicBezTo>
                  <a:cubicBezTo>
                    <a:pt x="193" y="5058"/>
                    <a:pt x="237" y="5396"/>
                    <a:pt x="285" y="5717"/>
                  </a:cubicBezTo>
                  <a:cubicBezTo>
                    <a:pt x="392" y="6443"/>
                    <a:pt x="558" y="7164"/>
                    <a:pt x="757" y="7873"/>
                  </a:cubicBezTo>
                  <a:cubicBezTo>
                    <a:pt x="852" y="8204"/>
                    <a:pt x="950" y="8532"/>
                    <a:pt x="1062" y="8859"/>
                  </a:cubicBezTo>
                  <a:cubicBezTo>
                    <a:pt x="1423" y="9918"/>
                    <a:pt x="1873" y="10948"/>
                    <a:pt x="2386" y="11928"/>
                  </a:cubicBezTo>
                  <a:cubicBezTo>
                    <a:pt x="2609" y="12347"/>
                    <a:pt x="2846" y="12760"/>
                    <a:pt x="3092" y="13165"/>
                  </a:cubicBezTo>
                  <a:cubicBezTo>
                    <a:pt x="3184" y="13317"/>
                    <a:pt x="3281" y="13466"/>
                    <a:pt x="3376" y="13618"/>
                  </a:cubicBezTo>
                  <a:cubicBezTo>
                    <a:pt x="3988" y="14577"/>
                    <a:pt x="4664" y="15494"/>
                    <a:pt x="5384" y="16372"/>
                  </a:cubicBezTo>
                  <a:cubicBezTo>
                    <a:pt x="5461" y="16463"/>
                    <a:pt x="5536" y="16555"/>
                    <a:pt x="5613" y="16645"/>
                  </a:cubicBezTo>
                  <a:cubicBezTo>
                    <a:pt x="5745" y="16804"/>
                    <a:pt x="5873" y="16967"/>
                    <a:pt x="6009" y="17119"/>
                  </a:cubicBezTo>
                  <a:cubicBezTo>
                    <a:pt x="6675" y="17882"/>
                    <a:pt x="7367" y="18640"/>
                    <a:pt x="8100" y="19342"/>
                  </a:cubicBezTo>
                  <a:cubicBezTo>
                    <a:pt x="8158" y="19396"/>
                    <a:pt x="8216" y="19454"/>
                    <a:pt x="8273" y="19508"/>
                  </a:cubicBezTo>
                  <a:cubicBezTo>
                    <a:pt x="8337" y="19565"/>
                    <a:pt x="8401" y="19630"/>
                    <a:pt x="8465" y="19691"/>
                  </a:cubicBezTo>
                  <a:cubicBezTo>
                    <a:pt x="9094" y="20262"/>
                    <a:pt x="9844" y="21059"/>
                    <a:pt x="10702" y="21241"/>
                  </a:cubicBezTo>
                  <a:cubicBezTo>
                    <a:pt x="10714" y="21244"/>
                    <a:pt x="10727" y="21245"/>
                    <a:pt x="10741" y="21245"/>
                  </a:cubicBezTo>
                  <a:cubicBezTo>
                    <a:pt x="10857" y="21245"/>
                    <a:pt x="10999" y="21156"/>
                    <a:pt x="10902" y="21029"/>
                  </a:cubicBezTo>
                  <a:cubicBezTo>
                    <a:pt x="10435" y="20421"/>
                    <a:pt x="9746" y="19967"/>
                    <a:pt x="9178" y="19457"/>
                  </a:cubicBezTo>
                  <a:cubicBezTo>
                    <a:pt x="8688" y="19022"/>
                    <a:pt x="8225" y="18555"/>
                    <a:pt x="7773" y="18082"/>
                  </a:cubicBezTo>
                  <a:cubicBezTo>
                    <a:pt x="7706" y="18011"/>
                    <a:pt x="7637" y="17940"/>
                    <a:pt x="7570" y="17866"/>
                  </a:cubicBezTo>
                  <a:cubicBezTo>
                    <a:pt x="7300" y="17578"/>
                    <a:pt x="7032" y="17288"/>
                    <a:pt x="6769" y="16997"/>
                  </a:cubicBezTo>
                  <a:cubicBezTo>
                    <a:pt x="6100" y="16254"/>
                    <a:pt x="5471" y="15477"/>
                    <a:pt x="4877" y="14672"/>
                  </a:cubicBezTo>
                  <a:cubicBezTo>
                    <a:pt x="4816" y="14588"/>
                    <a:pt x="4755" y="14507"/>
                    <a:pt x="4694" y="14422"/>
                  </a:cubicBezTo>
                  <a:cubicBezTo>
                    <a:pt x="4086" y="13577"/>
                    <a:pt x="3525" y="12696"/>
                    <a:pt x="3028" y="11779"/>
                  </a:cubicBezTo>
                  <a:cubicBezTo>
                    <a:pt x="2886" y="11516"/>
                    <a:pt x="2751" y="11249"/>
                    <a:pt x="2620" y="10982"/>
                  </a:cubicBezTo>
                  <a:cubicBezTo>
                    <a:pt x="2538" y="10820"/>
                    <a:pt x="2457" y="10654"/>
                    <a:pt x="2383" y="10492"/>
                  </a:cubicBezTo>
                  <a:cubicBezTo>
                    <a:pt x="1788" y="9208"/>
                    <a:pt x="1322" y="7883"/>
                    <a:pt x="1004" y="6528"/>
                  </a:cubicBezTo>
                  <a:cubicBezTo>
                    <a:pt x="960" y="6332"/>
                    <a:pt x="916" y="6136"/>
                    <a:pt x="876" y="5940"/>
                  </a:cubicBezTo>
                  <a:cubicBezTo>
                    <a:pt x="497" y="4038"/>
                    <a:pt x="416" y="2081"/>
                    <a:pt x="706" y="100"/>
                  </a:cubicBezTo>
                  <a:cubicBezTo>
                    <a:pt x="714" y="57"/>
                    <a:pt x="675" y="0"/>
                    <a:pt x="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7" name="Google Shape;1037;p28"/>
          <p:cNvSpPr/>
          <p:nvPr/>
        </p:nvSpPr>
        <p:spPr>
          <a:xfrm>
            <a:off x="6887410" y="702048"/>
            <a:ext cx="267320" cy="241825"/>
          </a:xfrm>
          <a:custGeom>
            <a:avLst/>
            <a:gdLst/>
            <a:ahLst/>
            <a:cxnLst/>
            <a:rect l="l" t="t" r="r" b="b"/>
            <a:pathLst>
              <a:path w="6134" h="5549" extrusionOk="0">
                <a:moveTo>
                  <a:pt x="4706" y="0"/>
                </a:moveTo>
                <a:cubicBezTo>
                  <a:pt x="4450" y="0"/>
                  <a:pt x="4175" y="126"/>
                  <a:pt x="3954" y="286"/>
                </a:cubicBezTo>
                <a:cubicBezTo>
                  <a:pt x="3480" y="625"/>
                  <a:pt x="3307" y="1238"/>
                  <a:pt x="3222" y="1799"/>
                </a:cubicBezTo>
                <a:lnTo>
                  <a:pt x="3222" y="1799"/>
                </a:lnTo>
                <a:cubicBezTo>
                  <a:pt x="3245" y="1594"/>
                  <a:pt x="2891" y="952"/>
                  <a:pt x="2798" y="765"/>
                </a:cubicBezTo>
                <a:cubicBezTo>
                  <a:pt x="2660" y="485"/>
                  <a:pt x="2454" y="296"/>
                  <a:pt x="2159" y="150"/>
                </a:cubicBezTo>
                <a:cubicBezTo>
                  <a:pt x="1994" y="67"/>
                  <a:pt x="1803" y="12"/>
                  <a:pt x="1619" y="12"/>
                </a:cubicBezTo>
                <a:cubicBezTo>
                  <a:pt x="1468" y="12"/>
                  <a:pt x="1323" y="49"/>
                  <a:pt x="1200" y="137"/>
                </a:cubicBezTo>
                <a:cubicBezTo>
                  <a:pt x="970" y="303"/>
                  <a:pt x="885" y="610"/>
                  <a:pt x="899" y="894"/>
                </a:cubicBezTo>
                <a:cubicBezTo>
                  <a:pt x="929" y="1495"/>
                  <a:pt x="1386" y="2050"/>
                  <a:pt x="1970" y="2195"/>
                </a:cubicBezTo>
                <a:cubicBezTo>
                  <a:pt x="1362" y="2215"/>
                  <a:pt x="787" y="2330"/>
                  <a:pt x="321" y="2722"/>
                </a:cubicBezTo>
                <a:cubicBezTo>
                  <a:pt x="227" y="2803"/>
                  <a:pt x="88" y="2986"/>
                  <a:pt x="61" y="3117"/>
                </a:cubicBezTo>
                <a:cubicBezTo>
                  <a:pt x="0" y="3385"/>
                  <a:pt x="61" y="3678"/>
                  <a:pt x="274" y="3854"/>
                </a:cubicBezTo>
                <a:cubicBezTo>
                  <a:pt x="487" y="4026"/>
                  <a:pt x="774" y="4084"/>
                  <a:pt x="1047" y="4090"/>
                </a:cubicBezTo>
                <a:cubicBezTo>
                  <a:pt x="1069" y="4091"/>
                  <a:pt x="1090" y="4091"/>
                  <a:pt x="1111" y="4091"/>
                </a:cubicBezTo>
                <a:cubicBezTo>
                  <a:pt x="1347" y="4091"/>
                  <a:pt x="1582" y="4054"/>
                  <a:pt x="1808" y="3986"/>
                </a:cubicBezTo>
                <a:cubicBezTo>
                  <a:pt x="2044" y="3915"/>
                  <a:pt x="2247" y="3763"/>
                  <a:pt x="2470" y="3689"/>
                </a:cubicBezTo>
                <a:lnTo>
                  <a:pt x="2470" y="3689"/>
                </a:lnTo>
                <a:cubicBezTo>
                  <a:pt x="2359" y="3982"/>
                  <a:pt x="2267" y="4263"/>
                  <a:pt x="2257" y="4581"/>
                </a:cubicBezTo>
                <a:cubicBezTo>
                  <a:pt x="2251" y="4851"/>
                  <a:pt x="2339" y="5138"/>
                  <a:pt x="2545" y="5324"/>
                </a:cubicBezTo>
                <a:cubicBezTo>
                  <a:pt x="2713" y="5474"/>
                  <a:pt x="2935" y="5548"/>
                  <a:pt x="3156" y="5548"/>
                </a:cubicBezTo>
                <a:cubicBezTo>
                  <a:pt x="3259" y="5548"/>
                  <a:pt x="3362" y="5532"/>
                  <a:pt x="3460" y="5500"/>
                </a:cubicBezTo>
                <a:cubicBezTo>
                  <a:pt x="3562" y="5466"/>
                  <a:pt x="3663" y="5416"/>
                  <a:pt x="3747" y="5351"/>
                </a:cubicBezTo>
                <a:cubicBezTo>
                  <a:pt x="3950" y="5193"/>
                  <a:pt x="4068" y="4939"/>
                  <a:pt x="4099" y="4686"/>
                </a:cubicBezTo>
                <a:cubicBezTo>
                  <a:pt x="4126" y="4469"/>
                  <a:pt x="4092" y="4253"/>
                  <a:pt x="4031" y="4047"/>
                </a:cubicBezTo>
                <a:cubicBezTo>
                  <a:pt x="3974" y="3861"/>
                  <a:pt x="3923" y="3685"/>
                  <a:pt x="3822" y="3510"/>
                </a:cubicBezTo>
                <a:lnTo>
                  <a:pt x="3822" y="3510"/>
                </a:lnTo>
                <a:cubicBezTo>
                  <a:pt x="4221" y="3763"/>
                  <a:pt x="4508" y="4104"/>
                  <a:pt x="5008" y="4141"/>
                </a:cubicBezTo>
                <a:cubicBezTo>
                  <a:pt x="5038" y="4144"/>
                  <a:pt x="5068" y="4145"/>
                  <a:pt x="5098" y="4145"/>
                </a:cubicBezTo>
                <a:cubicBezTo>
                  <a:pt x="5465" y="4145"/>
                  <a:pt x="5814" y="3974"/>
                  <a:pt x="5961" y="3617"/>
                </a:cubicBezTo>
                <a:cubicBezTo>
                  <a:pt x="6133" y="3202"/>
                  <a:pt x="5931" y="2671"/>
                  <a:pt x="5525" y="2479"/>
                </a:cubicBezTo>
                <a:cubicBezTo>
                  <a:pt x="5383" y="2415"/>
                  <a:pt x="5227" y="2384"/>
                  <a:pt x="5073" y="2357"/>
                </a:cubicBezTo>
                <a:cubicBezTo>
                  <a:pt x="4903" y="2326"/>
                  <a:pt x="4731" y="2296"/>
                  <a:pt x="4562" y="2266"/>
                </a:cubicBezTo>
                <a:cubicBezTo>
                  <a:pt x="5029" y="1995"/>
                  <a:pt x="5349" y="1492"/>
                  <a:pt x="5400" y="955"/>
                </a:cubicBezTo>
                <a:cubicBezTo>
                  <a:pt x="5417" y="755"/>
                  <a:pt x="5397" y="546"/>
                  <a:pt x="5299" y="370"/>
                </a:cubicBezTo>
                <a:cubicBezTo>
                  <a:pt x="5152" y="101"/>
                  <a:pt x="4936" y="0"/>
                  <a:pt x="4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8" name="Google Shape;1038;p28"/>
          <p:cNvSpPr/>
          <p:nvPr/>
        </p:nvSpPr>
        <p:spPr>
          <a:xfrm>
            <a:off x="4255863" y="541971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2774394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1_Background 1">
    <p:spTree>
      <p:nvGrpSpPr>
        <p:cNvPr id="1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" name="Google Shape;987;p28"/>
          <p:cNvSpPr/>
          <p:nvPr/>
        </p:nvSpPr>
        <p:spPr>
          <a:xfrm>
            <a:off x="8449228" y="1205097"/>
            <a:ext cx="394320" cy="342692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8" name="Google Shape;988;p28"/>
          <p:cNvSpPr/>
          <p:nvPr/>
        </p:nvSpPr>
        <p:spPr>
          <a:xfrm>
            <a:off x="2530199" y="544675"/>
            <a:ext cx="250089" cy="241830"/>
          </a:xfrm>
          <a:custGeom>
            <a:avLst/>
            <a:gdLst/>
            <a:ahLst/>
            <a:cxnLst/>
            <a:rect l="l" t="t" r="r" b="b"/>
            <a:pathLst>
              <a:path w="12626" h="12209" extrusionOk="0">
                <a:moveTo>
                  <a:pt x="7838" y="1"/>
                </a:moveTo>
                <a:cubicBezTo>
                  <a:pt x="7407" y="1"/>
                  <a:pt x="6953" y="46"/>
                  <a:pt x="6478" y="142"/>
                </a:cubicBezTo>
                <a:cubicBezTo>
                  <a:pt x="2964" y="848"/>
                  <a:pt x="1" y="5264"/>
                  <a:pt x="2011" y="9188"/>
                </a:cubicBezTo>
                <a:cubicBezTo>
                  <a:pt x="3194" y="11498"/>
                  <a:pt x="5114" y="12208"/>
                  <a:pt x="6853" y="12208"/>
                </a:cubicBezTo>
                <a:cubicBezTo>
                  <a:pt x="8487" y="12208"/>
                  <a:pt x="9962" y="11580"/>
                  <a:pt x="10513" y="11063"/>
                </a:cubicBezTo>
                <a:lnTo>
                  <a:pt x="10513" y="11063"/>
                </a:lnTo>
                <a:cubicBezTo>
                  <a:pt x="10513" y="11063"/>
                  <a:pt x="10409" y="11077"/>
                  <a:pt x="10233" y="11077"/>
                </a:cubicBezTo>
                <a:cubicBezTo>
                  <a:pt x="9592" y="11077"/>
                  <a:pt x="8002" y="10893"/>
                  <a:pt x="7087" y="9188"/>
                </a:cubicBezTo>
                <a:cubicBezTo>
                  <a:pt x="5918" y="7015"/>
                  <a:pt x="6810" y="4052"/>
                  <a:pt x="9162" y="3335"/>
                </a:cubicBezTo>
                <a:cubicBezTo>
                  <a:pt x="9590" y="3204"/>
                  <a:pt x="9976" y="3151"/>
                  <a:pt x="10323" y="3151"/>
                </a:cubicBezTo>
                <a:cubicBezTo>
                  <a:pt x="11879" y="3151"/>
                  <a:pt x="12625" y="4227"/>
                  <a:pt x="12625" y="4227"/>
                </a:cubicBezTo>
                <a:cubicBezTo>
                  <a:pt x="12276" y="1748"/>
                  <a:pt x="10504" y="1"/>
                  <a:pt x="783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9" name="Google Shape;989;p28"/>
          <p:cNvSpPr/>
          <p:nvPr/>
        </p:nvSpPr>
        <p:spPr>
          <a:xfrm>
            <a:off x="225365" y="232622"/>
            <a:ext cx="394320" cy="342692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0" name="Google Shape;990;p28"/>
          <p:cNvSpPr/>
          <p:nvPr/>
        </p:nvSpPr>
        <p:spPr>
          <a:xfrm>
            <a:off x="0" y="1420650"/>
            <a:ext cx="478330" cy="735822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1" name="Google Shape;991;p28"/>
          <p:cNvSpPr/>
          <p:nvPr/>
        </p:nvSpPr>
        <p:spPr>
          <a:xfrm rot="10800000">
            <a:off x="5688479" y="-3"/>
            <a:ext cx="1508696" cy="487128"/>
          </a:xfrm>
          <a:custGeom>
            <a:avLst/>
            <a:gdLst/>
            <a:ahLst/>
            <a:cxnLst/>
            <a:rect l="l" t="t" r="r" b="b"/>
            <a:pathLst>
              <a:path w="24204" h="7815" extrusionOk="0">
                <a:moveTo>
                  <a:pt x="16155" y="1"/>
                </a:moveTo>
                <a:cubicBezTo>
                  <a:pt x="14677" y="1"/>
                  <a:pt x="13024" y="802"/>
                  <a:pt x="12476" y="2554"/>
                </a:cubicBezTo>
                <a:cubicBezTo>
                  <a:pt x="12476" y="2554"/>
                  <a:pt x="11108" y="331"/>
                  <a:pt x="8285" y="331"/>
                </a:cubicBezTo>
                <a:cubicBezTo>
                  <a:pt x="8057" y="331"/>
                  <a:pt x="7820" y="346"/>
                  <a:pt x="7574" y="377"/>
                </a:cubicBezTo>
                <a:cubicBezTo>
                  <a:pt x="4269" y="796"/>
                  <a:pt x="4684" y="3932"/>
                  <a:pt x="4684" y="3932"/>
                </a:cubicBezTo>
                <a:cubicBezTo>
                  <a:pt x="4684" y="3932"/>
                  <a:pt x="4094" y="3782"/>
                  <a:pt x="3335" y="3782"/>
                </a:cubicBezTo>
                <a:cubicBezTo>
                  <a:pt x="2082" y="3782"/>
                  <a:pt x="367" y="4191"/>
                  <a:pt x="78" y="6358"/>
                </a:cubicBezTo>
                <a:cubicBezTo>
                  <a:pt x="0" y="6949"/>
                  <a:pt x="68" y="7429"/>
                  <a:pt x="237" y="7815"/>
                </a:cubicBezTo>
                <a:lnTo>
                  <a:pt x="23257" y="7815"/>
                </a:lnTo>
                <a:cubicBezTo>
                  <a:pt x="23686" y="7395"/>
                  <a:pt x="23993" y="6821"/>
                  <a:pt x="24047" y="6041"/>
                </a:cubicBezTo>
                <a:cubicBezTo>
                  <a:pt x="24204" y="3886"/>
                  <a:pt x="22100" y="3543"/>
                  <a:pt x="20743" y="3543"/>
                </a:cubicBezTo>
                <a:cubicBezTo>
                  <a:pt x="20109" y="3543"/>
                  <a:pt x="19638" y="3618"/>
                  <a:pt x="19638" y="3618"/>
                </a:cubicBezTo>
                <a:cubicBezTo>
                  <a:pt x="19638" y="3618"/>
                  <a:pt x="19816" y="1013"/>
                  <a:pt x="17302" y="177"/>
                </a:cubicBezTo>
                <a:cubicBezTo>
                  <a:pt x="16950" y="61"/>
                  <a:pt x="16559" y="1"/>
                  <a:pt x="161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92" name="Google Shape;992;p28"/>
          <p:cNvGrpSpPr/>
          <p:nvPr/>
        </p:nvGrpSpPr>
        <p:grpSpPr>
          <a:xfrm>
            <a:off x="184775" y="4068600"/>
            <a:ext cx="581394" cy="933655"/>
            <a:chOff x="304350" y="3911000"/>
            <a:chExt cx="581394" cy="933655"/>
          </a:xfrm>
        </p:grpSpPr>
        <p:sp>
          <p:nvSpPr>
            <p:cNvPr id="993" name="Google Shape;993;p28"/>
            <p:cNvSpPr/>
            <p:nvPr/>
          </p:nvSpPr>
          <p:spPr>
            <a:xfrm>
              <a:off x="317622" y="4003813"/>
              <a:ext cx="91581" cy="114345"/>
            </a:xfrm>
            <a:custGeom>
              <a:avLst/>
              <a:gdLst/>
              <a:ahLst/>
              <a:cxnLst/>
              <a:rect l="l" t="t" r="r" b="b"/>
              <a:pathLst>
                <a:path w="2084" h="2602" extrusionOk="0">
                  <a:moveTo>
                    <a:pt x="688" y="0"/>
                  </a:moveTo>
                  <a:cubicBezTo>
                    <a:pt x="328" y="0"/>
                    <a:pt x="1" y="379"/>
                    <a:pt x="201" y="1026"/>
                  </a:cubicBezTo>
                  <a:cubicBezTo>
                    <a:pt x="438" y="1797"/>
                    <a:pt x="1472" y="2405"/>
                    <a:pt x="2084" y="2601"/>
                  </a:cubicBezTo>
                  <a:cubicBezTo>
                    <a:pt x="2060" y="2375"/>
                    <a:pt x="2040" y="2145"/>
                    <a:pt x="2023" y="1915"/>
                  </a:cubicBezTo>
                  <a:cubicBezTo>
                    <a:pt x="1746" y="1273"/>
                    <a:pt x="1344" y="418"/>
                    <a:pt x="1084" y="168"/>
                  </a:cubicBezTo>
                  <a:cubicBezTo>
                    <a:pt x="965" y="54"/>
                    <a:pt x="824" y="0"/>
                    <a:pt x="6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28"/>
            <p:cNvSpPr/>
            <p:nvPr/>
          </p:nvSpPr>
          <p:spPr>
            <a:xfrm>
              <a:off x="440801" y="4042309"/>
              <a:ext cx="97031" cy="155565"/>
            </a:xfrm>
            <a:custGeom>
              <a:avLst/>
              <a:gdLst/>
              <a:ahLst/>
              <a:cxnLst/>
              <a:rect l="l" t="t" r="r" b="b"/>
              <a:pathLst>
                <a:path w="2208" h="3540" extrusionOk="0">
                  <a:moveTo>
                    <a:pt x="1702" y="0"/>
                  </a:moveTo>
                  <a:cubicBezTo>
                    <a:pt x="1282" y="0"/>
                    <a:pt x="653" y="806"/>
                    <a:pt x="389" y="1549"/>
                  </a:cubicBezTo>
                  <a:cubicBezTo>
                    <a:pt x="224" y="2013"/>
                    <a:pt x="92" y="2537"/>
                    <a:pt x="1" y="2952"/>
                  </a:cubicBezTo>
                  <a:cubicBezTo>
                    <a:pt x="41" y="3148"/>
                    <a:pt x="85" y="3344"/>
                    <a:pt x="129" y="3540"/>
                  </a:cubicBezTo>
                  <a:cubicBezTo>
                    <a:pt x="754" y="3125"/>
                    <a:pt x="1667" y="2120"/>
                    <a:pt x="1916" y="1431"/>
                  </a:cubicBezTo>
                  <a:cubicBezTo>
                    <a:pt x="2208" y="634"/>
                    <a:pt x="2150" y="43"/>
                    <a:pt x="1734" y="2"/>
                  </a:cubicBezTo>
                  <a:cubicBezTo>
                    <a:pt x="1723" y="1"/>
                    <a:pt x="1713" y="0"/>
                    <a:pt x="17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28"/>
            <p:cNvSpPr/>
            <p:nvPr/>
          </p:nvSpPr>
          <p:spPr>
            <a:xfrm>
              <a:off x="304350" y="4191285"/>
              <a:ext cx="144667" cy="109071"/>
            </a:xfrm>
            <a:custGeom>
              <a:avLst/>
              <a:gdLst/>
              <a:ahLst/>
              <a:cxnLst/>
              <a:rect l="l" t="t" r="r" b="b"/>
              <a:pathLst>
                <a:path w="3292" h="2482" extrusionOk="0">
                  <a:moveTo>
                    <a:pt x="575" y="1"/>
                  </a:moveTo>
                  <a:cubicBezTo>
                    <a:pt x="471" y="1"/>
                    <a:pt x="393" y="22"/>
                    <a:pt x="348" y="65"/>
                  </a:cubicBezTo>
                  <a:cubicBezTo>
                    <a:pt x="0" y="404"/>
                    <a:pt x="189" y="1336"/>
                    <a:pt x="1203" y="1901"/>
                  </a:cubicBezTo>
                  <a:cubicBezTo>
                    <a:pt x="1991" y="2340"/>
                    <a:pt x="2916" y="2451"/>
                    <a:pt x="3292" y="2481"/>
                  </a:cubicBezTo>
                  <a:cubicBezTo>
                    <a:pt x="3180" y="2154"/>
                    <a:pt x="3082" y="1826"/>
                    <a:pt x="2987" y="1495"/>
                  </a:cubicBezTo>
                  <a:cubicBezTo>
                    <a:pt x="2292" y="556"/>
                    <a:pt x="1104" y="1"/>
                    <a:pt x="5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28"/>
            <p:cNvSpPr/>
            <p:nvPr/>
          </p:nvSpPr>
          <p:spPr>
            <a:xfrm>
              <a:off x="507027" y="4204908"/>
              <a:ext cx="111884" cy="188700"/>
            </a:xfrm>
            <a:custGeom>
              <a:avLst/>
              <a:gdLst/>
              <a:ahLst/>
              <a:cxnLst/>
              <a:rect l="l" t="t" r="r" b="b"/>
              <a:pathLst>
                <a:path w="2546" h="4294" extrusionOk="0">
                  <a:moveTo>
                    <a:pt x="1792" y="0"/>
                  </a:moveTo>
                  <a:cubicBezTo>
                    <a:pt x="1287" y="0"/>
                    <a:pt x="754" y="628"/>
                    <a:pt x="389" y="1716"/>
                  </a:cubicBezTo>
                  <a:cubicBezTo>
                    <a:pt x="136" y="2480"/>
                    <a:pt x="38" y="3263"/>
                    <a:pt x="1" y="3804"/>
                  </a:cubicBezTo>
                  <a:cubicBezTo>
                    <a:pt x="75" y="3966"/>
                    <a:pt x="156" y="4132"/>
                    <a:pt x="238" y="4294"/>
                  </a:cubicBezTo>
                  <a:cubicBezTo>
                    <a:pt x="2546" y="2513"/>
                    <a:pt x="2356" y="245"/>
                    <a:pt x="2153" y="114"/>
                  </a:cubicBezTo>
                  <a:cubicBezTo>
                    <a:pt x="2036" y="37"/>
                    <a:pt x="1915" y="0"/>
                    <a:pt x="17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28"/>
            <p:cNvSpPr/>
            <p:nvPr/>
          </p:nvSpPr>
          <p:spPr>
            <a:xfrm>
              <a:off x="316699" y="4391765"/>
              <a:ext cx="234051" cy="117817"/>
            </a:xfrm>
            <a:custGeom>
              <a:avLst/>
              <a:gdLst/>
              <a:ahLst/>
              <a:cxnLst/>
              <a:rect l="l" t="t" r="r" b="b"/>
              <a:pathLst>
                <a:path w="5326" h="2681" extrusionOk="0">
                  <a:moveTo>
                    <a:pt x="764" y="0"/>
                  </a:moveTo>
                  <a:cubicBezTo>
                    <a:pt x="0" y="0"/>
                    <a:pt x="446" y="930"/>
                    <a:pt x="1074" y="1516"/>
                  </a:cubicBezTo>
                  <a:cubicBezTo>
                    <a:pt x="1680" y="2086"/>
                    <a:pt x="3818" y="2680"/>
                    <a:pt x="5176" y="2680"/>
                  </a:cubicBezTo>
                  <a:cubicBezTo>
                    <a:pt x="5227" y="2680"/>
                    <a:pt x="5277" y="2679"/>
                    <a:pt x="5325" y="2678"/>
                  </a:cubicBezTo>
                  <a:cubicBezTo>
                    <a:pt x="5230" y="2526"/>
                    <a:pt x="5133" y="2377"/>
                    <a:pt x="5041" y="2225"/>
                  </a:cubicBezTo>
                  <a:cubicBezTo>
                    <a:pt x="3970" y="1525"/>
                    <a:pt x="1838" y="184"/>
                    <a:pt x="1024" y="28"/>
                  </a:cubicBezTo>
                  <a:cubicBezTo>
                    <a:pt x="925" y="9"/>
                    <a:pt x="839" y="0"/>
                    <a:pt x="7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28"/>
            <p:cNvSpPr/>
            <p:nvPr/>
          </p:nvSpPr>
          <p:spPr>
            <a:xfrm>
              <a:off x="608629" y="4335822"/>
              <a:ext cx="114872" cy="219989"/>
            </a:xfrm>
            <a:custGeom>
              <a:avLst/>
              <a:gdLst/>
              <a:ahLst/>
              <a:cxnLst/>
              <a:rect l="l" t="t" r="r" b="b"/>
              <a:pathLst>
                <a:path w="2614" h="5006" extrusionOk="0">
                  <a:moveTo>
                    <a:pt x="2283" y="1"/>
                  </a:moveTo>
                  <a:cubicBezTo>
                    <a:pt x="1944" y="1"/>
                    <a:pt x="1332" y="587"/>
                    <a:pt x="923" y="1285"/>
                  </a:cubicBezTo>
                  <a:cubicBezTo>
                    <a:pt x="179" y="2549"/>
                    <a:pt x="24" y="3985"/>
                    <a:pt x="0" y="4755"/>
                  </a:cubicBezTo>
                  <a:cubicBezTo>
                    <a:pt x="61" y="4840"/>
                    <a:pt x="122" y="4921"/>
                    <a:pt x="183" y="5005"/>
                  </a:cubicBezTo>
                  <a:cubicBezTo>
                    <a:pt x="899" y="3775"/>
                    <a:pt x="2085" y="2450"/>
                    <a:pt x="2454" y="926"/>
                  </a:cubicBezTo>
                  <a:cubicBezTo>
                    <a:pt x="2613" y="262"/>
                    <a:pt x="2509" y="1"/>
                    <a:pt x="22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28"/>
            <p:cNvSpPr/>
            <p:nvPr/>
          </p:nvSpPr>
          <p:spPr>
            <a:xfrm>
              <a:off x="351240" y="4538675"/>
              <a:ext cx="297815" cy="104281"/>
            </a:xfrm>
            <a:custGeom>
              <a:avLst/>
              <a:gdLst/>
              <a:ahLst/>
              <a:cxnLst/>
              <a:rect l="l" t="t" r="r" b="b"/>
              <a:pathLst>
                <a:path w="6777" h="2373" extrusionOk="0">
                  <a:moveTo>
                    <a:pt x="721" y="1"/>
                  </a:moveTo>
                  <a:cubicBezTo>
                    <a:pt x="456" y="1"/>
                    <a:pt x="264" y="66"/>
                    <a:pt x="207" y="230"/>
                  </a:cubicBezTo>
                  <a:cubicBezTo>
                    <a:pt x="1" y="808"/>
                    <a:pt x="1555" y="1626"/>
                    <a:pt x="3569" y="2075"/>
                  </a:cubicBezTo>
                  <a:cubicBezTo>
                    <a:pt x="4660" y="2316"/>
                    <a:pt x="5634" y="2373"/>
                    <a:pt x="6299" y="2373"/>
                  </a:cubicBezTo>
                  <a:cubicBezTo>
                    <a:pt x="6483" y="2373"/>
                    <a:pt x="6644" y="2368"/>
                    <a:pt x="6776" y="2362"/>
                  </a:cubicBezTo>
                  <a:cubicBezTo>
                    <a:pt x="6699" y="2272"/>
                    <a:pt x="6624" y="2180"/>
                    <a:pt x="6547" y="2089"/>
                  </a:cubicBezTo>
                  <a:cubicBezTo>
                    <a:pt x="5547" y="1714"/>
                    <a:pt x="3691" y="1011"/>
                    <a:pt x="3103" y="714"/>
                  </a:cubicBezTo>
                  <a:cubicBezTo>
                    <a:pt x="2513" y="416"/>
                    <a:pt x="1387" y="1"/>
                    <a:pt x="7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28"/>
            <p:cNvSpPr/>
            <p:nvPr/>
          </p:nvSpPr>
          <p:spPr>
            <a:xfrm>
              <a:off x="734094" y="4511736"/>
              <a:ext cx="128495" cy="193885"/>
            </a:xfrm>
            <a:custGeom>
              <a:avLst/>
              <a:gdLst/>
              <a:ahLst/>
              <a:cxnLst/>
              <a:rect l="l" t="t" r="r" b="b"/>
              <a:pathLst>
                <a:path w="2924" h="4412" extrusionOk="0">
                  <a:moveTo>
                    <a:pt x="2220" y="1"/>
                  </a:moveTo>
                  <a:cubicBezTo>
                    <a:pt x="1691" y="1"/>
                    <a:pt x="820" y="789"/>
                    <a:pt x="447" y="1661"/>
                  </a:cubicBezTo>
                  <a:cubicBezTo>
                    <a:pt x="85" y="2503"/>
                    <a:pt x="1" y="3510"/>
                    <a:pt x="21" y="4196"/>
                  </a:cubicBezTo>
                  <a:cubicBezTo>
                    <a:pt x="88" y="4270"/>
                    <a:pt x="157" y="4341"/>
                    <a:pt x="224" y="4412"/>
                  </a:cubicBezTo>
                  <a:cubicBezTo>
                    <a:pt x="491" y="3912"/>
                    <a:pt x="1041" y="2902"/>
                    <a:pt x="1457" y="2293"/>
                  </a:cubicBezTo>
                  <a:cubicBezTo>
                    <a:pt x="2160" y="1266"/>
                    <a:pt x="2924" y="712"/>
                    <a:pt x="2542" y="161"/>
                  </a:cubicBezTo>
                  <a:cubicBezTo>
                    <a:pt x="2465" y="50"/>
                    <a:pt x="2353" y="1"/>
                    <a:pt x="22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28"/>
            <p:cNvSpPr/>
            <p:nvPr/>
          </p:nvSpPr>
          <p:spPr>
            <a:xfrm>
              <a:off x="436055" y="4691561"/>
              <a:ext cx="329895" cy="87143"/>
            </a:xfrm>
            <a:custGeom>
              <a:avLst/>
              <a:gdLst/>
              <a:ahLst/>
              <a:cxnLst/>
              <a:rect l="l" t="t" r="r" b="b"/>
              <a:pathLst>
                <a:path w="7507" h="1983" extrusionOk="0">
                  <a:moveTo>
                    <a:pt x="1488" y="1"/>
                  </a:moveTo>
                  <a:cubicBezTo>
                    <a:pt x="721" y="1"/>
                    <a:pt x="209" y="211"/>
                    <a:pt x="129" y="550"/>
                  </a:cubicBezTo>
                  <a:cubicBezTo>
                    <a:pt x="0" y="1104"/>
                    <a:pt x="1288" y="1550"/>
                    <a:pt x="3715" y="1878"/>
                  </a:cubicBezTo>
                  <a:cubicBezTo>
                    <a:pt x="4269" y="1953"/>
                    <a:pt x="4787" y="1982"/>
                    <a:pt x="5256" y="1982"/>
                  </a:cubicBezTo>
                  <a:cubicBezTo>
                    <a:pt x="6280" y="1982"/>
                    <a:pt x="7072" y="1844"/>
                    <a:pt x="7506" y="1746"/>
                  </a:cubicBezTo>
                  <a:cubicBezTo>
                    <a:pt x="7449" y="1692"/>
                    <a:pt x="7391" y="1634"/>
                    <a:pt x="7333" y="1580"/>
                  </a:cubicBezTo>
                  <a:cubicBezTo>
                    <a:pt x="6303" y="1364"/>
                    <a:pt x="4596" y="681"/>
                    <a:pt x="3214" y="276"/>
                  </a:cubicBezTo>
                  <a:cubicBezTo>
                    <a:pt x="2566" y="86"/>
                    <a:pt x="1975" y="1"/>
                    <a:pt x="14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28"/>
            <p:cNvSpPr/>
            <p:nvPr/>
          </p:nvSpPr>
          <p:spPr>
            <a:xfrm>
              <a:off x="402349" y="3911000"/>
              <a:ext cx="483395" cy="933655"/>
            </a:xfrm>
            <a:custGeom>
              <a:avLst/>
              <a:gdLst/>
              <a:ahLst/>
              <a:cxnLst/>
              <a:rect l="l" t="t" r="r" b="b"/>
              <a:pathLst>
                <a:path w="11000" h="21246" extrusionOk="0">
                  <a:moveTo>
                    <a:pt x="638" y="0"/>
                  </a:moveTo>
                  <a:cubicBezTo>
                    <a:pt x="624" y="0"/>
                    <a:pt x="609" y="10"/>
                    <a:pt x="598" y="33"/>
                  </a:cubicBezTo>
                  <a:cubicBezTo>
                    <a:pt x="71" y="1216"/>
                    <a:pt x="1" y="2655"/>
                    <a:pt x="95" y="4027"/>
                  </a:cubicBezTo>
                  <a:cubicBezTo>
                    <a:pt x="112" y="4257"/>
                    <a:pt x="132" y="4487"/>
                    <a:pt x="156" y="4713"/>
                  </a:cubicBezTo>
                  <a:cubicBezTo>
                    <a:pt x="193" y="5058"/>
                    <a:pt x="237" y="5396"/>
                    <a:pt x="285" y="5717"/>
                  </a:cubicBezTo>
                  <a:cubicBezTo>
                    <a:pt x="392" y="6443"/>
                    <a:pt x="558" y="7164"/>
                    <a:pt x="757" y="7873"/>
                  </a:cubicBezTo>
                  <a:cubicBezTo>
                    <a:pt x="852" y="8204"/>
                    <a:pt x="950" y="8532"/>
                    <a:pt x="1062" y="8859"/>
                  </a:cubicBezTo>
                  <a:cubicBezTo>
                    <a:pt x="1423" y="9918"/>
                    <a:pt x="1873" y="10948"/>
                    <a:pt x="2386" y="11928"/>
                  </a:cubicBezTo>
                  <a:cubicBezTo>
                    <a:pt x="2609" y="12347"/>
                    <a:pt x="2846" y="12760"/>
                    <a:pt x="3092" y="13165"/>
                  </a:cubicBezTo>
                  <a:cubicBezTo>
                    <a:pt x="3184" y="13317"/>
                    <a:pt x="3281" y="13466"/>
                    <a:pt x="3376" y="13618"/>
                  </a:cubicBezTo>
                  <a:cubicBezTo>
                    <a:pt x="3988" y="14577"/>
                    <a:pt x="4664" y="15494"/>
                    <a:pt x="5384" y="16372"/>
                  </a:cubicBezTo>
                  <a:cubicBezTo>
                    <a:pt x="5461" y="16463"/>
                    <a:pt x="5536" y="16555"/>
                    <a:pt x="5613" y="16645"/>
                  </a:cubicBezTo>
                  <a:cubicBezTo>
                    <a:pt x="5745" y="16804"/>
                    <a:pt x="5873" y="16967"/>
                    <a:pt x="6009" y="17119"/>
                  </a:cubicBezTo>
                  <a:cubicBezTo>
                    <a:pt x="6675" y="17882"/>
                    <a:pt x="7367" y="18640"/>
                    <a:pt x="8100" y="19342"/>
                  </a:cubicBezTo>
                  <a:cubicBezTo>
                    <a:pt x="8158" y="19396"/>
                    <a:pt x="8216" y="19454"/>
                    <a:pt x="8273" y="19508"/>
                  </a:cubicBezTo>
                  <a:cubicBezTo>
                    <a:pt x="8337" y="19565"/>
                    <a:pt x="8401" y="19630"/>
                    <a:pt x="8465" y="19691"/>
                  </a:cubicBezTo>
                  <a:cubicBezTo>
                    <a:pt x="9094" y="20262"/>
                    <a:pt x="9844" y="21059"/>
                    <a:pt x="10702" y="21241"/>
                  </a:cubicBezTo>
                  <a:cubicBezTo>
                    <a:pt x="10714" y="21244"/>
                    <a:pt x="10727" y="21245"/>
                    <a:pt x="10741" y="21245"/>
                  </a:cubicBezTo>
                  <a:cubicBezTo>
                    <a:pt x="10857" y="21245"/>
                    <a:pt x="10999" y="21156"/>
                    <a:pt x="10902" y="21029"/>
                  </a:cubicBezTo>
                  <a:cubicBezTo>
                    <a:pt x="10435" y="20421"/>
                    <a:pt x="9746" y="19967"/>
                    <a:pt x="9178" y="19457"/>
                  </a:cubicBezTo>
                  <a:cubicBezTo>
                    <a:pt x="8688" y="19022"/>
                    <a:pt x="8225" y="18555"/>
                    <a:pt x="7773" y="18082"/>
                  </a:cubicBezTo>
                  <a:cubicBezTo>
                    <a:pt x="7706" y="18011"/>
                    <a:pt x="7637" y="17940"/>
                    <a:pt x="7570" y="17866"/>
                  </a:cubicBezTo>
                  <a:cubicBezTo>
                    <a:pt x="7300" y="17578"/>
                    <a:pt x="7032" y="17288"/>
                    <a:pt x="6769" y="16997"/>
                  </a:cubicBezTo>
                  <a:cubicBezTo>
                    <a:pt x="6100" y="16254"/>
                    <a:pt x="5471" y="15477"/>
                    <a:pt x="4877" y="14672"/>
                  </a:cubicBezTo>
                  <a:cubicBezTo>
                    <a:pt x="4816" y="14588"/>
                    <a:pt x="4755" y="14507"/>
                    <a:pt x="4694" y="14422"/>
                  </a:cubicBezTo>
                  <a:cubicBezTo>
                    <a:pt x="4086" y="13577"/>
                    <a:pt x="3525" y="12696"/>
                    <a:pt x="3028" y="11779"/>
                  </a:cubicBezTo>
                  <a:cubicBezTo>
                    <a:pt x="2886" y="11516"/>
                    <a:pt x="2751" y="11249"/>
                    <a:pt x="2620" y="10982"/>
                  </a:cubicBezTo>
                  <a:cubicBezTo>
                    <a:pt x="2538" y="10820"/>
                    <a:pt x="2457" y="10654"/>
                    <a:pt x="2383" y="10492"/>
                  </a:cubicBezTo>
                  <a:cubicBezTo>
                    <a:pt x="1788" y="9208"/>
                    <a:pt x="1322" y="7883"/>
                    <a:pt x="1004" y="6528"/>
                  </a:cubicBezTo>
                  <a:cubicBezTo>
                    <a:pt x="960" y="6332"/>
                    <a:pt x="916" y="6136"/>
                    <a:pt x="876" y="5940"/>
                  </a:cubicBezTo>
                  <a:cubicBezTo>
                    <a:pt x="497" y="4038"/>
                    <a:pt x="416" y="2081"/>
                    <a:pt x="706" y="100"/>
                  </a:cubicBezTo>
                  <a:cubicBezTo>
                    <a:pt x="714" y="57"/>
                    <a:pt x="675" y="0"/>
                    <a:pt x="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3" name="Google Shape;1003;p28"/>
          <p:cNvGrpSpPr/>
          <p:nvPr/>
        </p:nvGrpSpPr>
        <p:grpSpPr>
          <a:xfrm>
            <a:off x="8425263" y="4599425"/>
            <a:ext cx="442250" cy="453124"/>
            <a:chOff x="918850" y="1629150"/>
            <a:chExt cx="442250" cy="453124"/>
          </a:xfrm>
        </p:grpSpPr>
        <p:sp>
          <p:nvSpPr>
            <p:cNvPr id="1004" name="Google Shape;1004;p28"/>
            <p:cNvSpPr/>
            <p:nvPr/>
          </p:nvSpPr>
          <p:spPr>
            <a:xfrm>
              <a:off x="1015722" y="1741872"/>
              <a:ext cx="267869" cy="245600"/>
            </a:xfrm>
            <a:custGeom>
              <a:avLst/>
              <a:gdLst/>
              <a:ahLst/>
              <a:cxnLst/>
              <a:rect l="l" t="t" r="r" b="b"/>
              <a:pathLst>
                <a:path w="8384" h="7687" extrusionOk="0">
                  <a:moveTo>
                    <a:pt x="3609" y="0"/>
                  </a:moveTo>
                  <a:cubicBezTo>
                    <a:pt x="2511" y="0"/>
                    <a:pt x="1440" y="451"/>
                    <a:pt x="763" y="1473"/>
                  </a:cubicBezTo>
                  <a:cubicBezTo>
                    <a:pt x="753" y="1488"/>
                    <a:pt x="742" y="1494"/>
                    <a:pt x="732" y="1494"/>
                  </a:cubicBezTo>
                  <a:cubicBezTo>
                    <a:pt x="716" y="1494"/>
                    <a:pt x="702" y="1480"/>
                    <a:pt x="690" y="1460"/>
                  </a:cubicBezTo>
                  <a:cubicBezTo>
                    <a:pt x="199" y="2305"/>
                    <a:pt x="0" y="3343"/>
                    <a:pt x="0" y="4282"/>
                  </a:cubicBezTo>
                  <a:cubicBezTo>
                    <a:pt x="0" y="4508"/>
                    <a:pt x="24" y="4731"/>
                    <a:pt x="64" y="4945"/>
                  </a:cubicBezTo>
                  <a:cubicBezTo>
                    <a:pt x="111" y="4099"/>
                    <a:pt x="433" y="3241"/>
                    <a:pt x="913" y="2619"/>
                  </a:cubicBezTo>
                  <a:cubicBezTo>
                    <a:pt x="1503" y="1857"/>
                    <a:pt x="2437" y="1440"/>
                    <a:pt x="3379" y="1440"/>
                  </a:cubicBezTo>
                  <a:cubicBezTo>
                    <a:pt x="3844" y="1440"/>
                    <a:pt x="4312" y="1542"/>
                    <a:pt x="4741" y="1754"/>
                  </a:cubicBezTo>
                  <a:cubicBezTo>
                    <a:pt x="5985" y="2365"/>
                    <a:pt x="6505" y="4059"/>
                    <a:pt x="5403" y="5082"/>
                  </a:cubicBezTo>
                  <a:cubicBezTo>
                    <a:pt x="5075" y="5387"/>
                    <a:pt x="4597" y="5552"/>
                    <a:pt x="4131" y="5552"/>
                  </a:cubicBezTo>
                  <a:cubicBezTo>
                    <a:pt x="3511" y="5552"/>
                    <a:pt x="2912" y="5260"/>
                    <a:pt x="2713" y="4616"/>
                  </a:cubicBezTo>
                  <a:cubicBezTo>
                    <a:pt x="2506" y="3952"/>
                    <a:pt x="2911" y="3302"/>
                    <a:pt x="3480" y="3302"/>
                  </a:cubicBezTo>
                  <a:cubicBezTo>
                    <a:pt x="3644" y="3302"/>
                    <a:pt x="3821" y="3355"/>
                    <a:pt x="4001" y="3477"/>
                  </a:cubicBezTo>
                  <a:cubicBezTo>
                    <a:pt x="4070" y="3525"/>
                    <a:pt x="4072" y="3671"/>
                    <a:pt x="3988" y="3671"/>
                  </a:cubicBezTo>
                  <a:cubicBezTo>
                    <a:pt x="3977" y="3671"/>
                    <a:pt x="3964" y="3669"/>
                    <a:pt x="3950" y="3663"/>
                  </a:cubicBezTo>
                  <a:cubicBezTo>
                    <a:pt x="3859" y="3628"/>
                    <a:pt x="3775" y="3612"/>
                    <a:pt x="3699" y="3612"/>
                  </a:cubicBezTo>
                  <a:cubicBezTo>
                    <a:pt x="2974" y="3612"/>
                    <a:pt x="2903" y="5041"/>
                    <a:pt x="4045" y="5041"/>
                  </a:cubicBezTo>
                  <a:cubicBezTo>
                    <a:pt x="4151" y="5041"/>
                    <a:pt x="4268" y="5028"/>
                    <a:pt x="4396" y="5001"/>
                  </a:cubicBezTo>
                  <a:cubicBezTo>
                    <a:pt x="5322" y="4809"/>
                    <a:pt x="5745" y="3886"/>
                    <a:pt x="5346" y="3008"/>
                  </a:cubicBezTo>
                  <a:cubicBezTo>
                    <a:pt x="4990" y="2221"/>
                    <a:pt x="4271" y="1890"/>
                    <a:pt x="3513" y="1890"/>
                  </a:cubicBezTo>
                  <a:cubicBezTo>
                    <a:pt x="2620" y="1890"/>
                    <a:pt x="1673" y="2349"/>
                    <a:pt x="1203" y="3065"/>
                  </a:cubicBezTo>
                  <a:cubicBezTo>
                    <a:pt x="520" y="4106"/>
                    <a:pt x="297" y="5823"/>
                    <a:pt x="1233" y="6790"/>
                  </a:cubicBezTo>
                  <a:cubicBezTo>
                    <a:pt x="1869" y="7448"/>
                    <a:pt x="2849" y="7687"/>
                    <a:pt x="3753" y="7687"/>
                  </a:cubicBezTo>
                  <a:cubicBezTo>
                    <a:pt x="3874" y="7687"/>
                    <a:pt x="3992" y="7682"/>
                    <a:pt x="4109" y="7674"/>
                  </a:cubicBezTo>
                  <a:cubicBezTo>
                    <a:pt x="6732" y="7499"/>
                    <a:pt x="8384" y="5073"/>
                    <a:pt x="7468" y="2545"/>
                  </a:cubicBezTo>
                  <a:cubicBezTo>
                    <a:pt x="6901" y="977"/>
                    <a:pt x="5225" y="0"/>
                    <a:pt x="36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28"/>
            <p:cNvSpPr/>
            <p:nvPr/>
          </p:nvSpPr>
          <p:spPr>
            <a:xfrm>
              <a:off x="1016680" y="1729347"/>
              <a:ext cx="282406" cy="275153"/>
            </a:xfrm>
            <a:custGeom>
              <a:avLst/>
              <a:gdLst/>
              <a:ahLst/>
              <a:cxnLst/>
              <a:rect l="l" t="t" r="r" b="b"/>
              <a:pathLst>
                <a:path w="8839" h="8612" extrusionOk="0">
                  <a:moveTo>
                    <a:pt x="3937" y="1"/>
                  </a:moveTo>
                  <a:cubicBezTo>
                    <a:pt x="2672" y="1"/>
                    <a:pt x="1101" y="550"/>
                    <a:pt x="639" y="1754"/>
                  </a:cubicBezTo>
                  <a:cubicBezTo>
                    <a:pt x="632" y="1778"/>
                    <a:pt x="643" y="1822"/>
                    <a:pt x="660" y="1852"/>
                  </a:cubicBezTo>
                  <a:cubicBezTo>
                    <a:pt x="672" y="1872"/>
                    <a:pt x="686" y="1886"/>
                    <a:pt x="702" y="1886"/>
                  </a:cubicBezTo>
                  <a:cubicBezTo>
                    <a:pt x="712" y="1886"/>
                    <a:pt x="723" y="1880"/>
                    <a:pt x="733" y="1865"/>
                  </a:cubicBezTo>
                  <a:cubicBezTo>
                    <a:pt x="1410" y="843"/>
                    <a:pt x="2481" y="392"/>
                    <a:pt x="3579" y="392"/>
                  </a:cubicBezTo>
                  <a:cubicBezTo>
                    <a:pt x="5195" y="392"/>
                    <a:pt x="6871" y="1369"/>
                    <a:pt x="7438" y="2937"/>
                  </a:cubicBezTo>
                  <a:cubicBezTo>
                    <a:pt x="8354" y="5465"/>
                    <a:pt x="6702" y="7891"/>
                    <a:pt x="4079" y="8066"/>
                  </a:cubicBezTo>
                  <a:cubicBezTo>
                    <a:pt x="3962" y="8074"/>
                    <a:pt x="3844" y="8079"/>
                    <a:pt x="3723" y="8079"/>
                  </a:cubicBezTo>
                  <a:cubicBezTo>
                    <a:pt x="2819" y="8079"/>
                    <a:pt x="1839" y="7840"/>
                    <a:pt x="1203" y="7182"/>
                  </a:cubicBezTo>
                  <a:cubicBezTo>
                    <a:pt x="267" y="6215"/>
                    <a:pt x="490" y="4498"/>
                    <a:pt x="1173" y="3457"/>
                  </a:cubicBezTo>
                  <a:cubicBezTo>
                    <a:pt x="1643" y="2741"/>
                    <a:pt x="2590" y="2282"/>
                    <a:pt x="3483" y="2282"/>
                  </a:cubicBezTo>
                  <a:cubicBezTo>
                    <a:pt x="4241" y="2282"/>
                    <a:pt x="4960" y="2613"/>
                    <a:pt x="5316" y="3400"/>
                  </a:cubicBezTo>
                  <a:cubicBezTo>
                    <a:pt x="5715" y="4278"/>
                    <a:pt x="5292" y="5201"/>
                    <a:pt x="4366" y="5393"/>
                  </a:cubicBezTo>
                  <a:cubicBezTo>
                    <a:pt x="4238" y="5420"/>
                    <a:pt x="4121" y="5433"/>
                    <a:pt x="4015" y="5433"/>
                  </a:cubicBezTo>
                  <a:cubicBezTo>
                    <a:pt x="2873" y="5433"/>
                    <a:pt x="2944" y="4004"/>
                    <a:pt x="3669" y="4004"/>
                  </a:cubicBezTo>
                  <a:cubicBezTo>
                    <a:pt x="3745" y="4004"/>
                    <a:pt x="3829" y="4020"/>
                    <a:pt x="3920" y="4055"/>
                  </a:cubicBezTo>
                  <a:cubicBezTo>
                    <a:pt x="3934" y="4061"/>
                    <a:pt x="3947" y="4063"/>
                    <a:pt x="3958" y="4063"/>
                  </a:cubicBezTo>
                  <a:cubicBezTo>
                    <a:pt x="4042" y="4063"/>
                    <a:pt x="4040" y="3917"/>
                    <a:pt x="3971" y="3869"/>
                  </a:cubicBezTo>
                  <a:cubicBezTo>
                    <a:pt x="3791" y="3747"/>
                    <a:pt x="3614" y="3694"/>
                    <a:pt x="3450" y="3694"/>
                  </a:cubicBezTo>
                  <a:cubicBezTo>
                    <a:pt x="2881" y="3694"/>
                    <a:pt x="2476" y="4344"/>
                    <a:pt x="2683" y="5008"/>
                  </a:cubicBezTo>
                  <a:cubicBezTo>
                    <a:pt x="2882" y="5652"/>
                    <a:pt x="3481" y="5944"/>
                    <a:pt x="4101" y="5944"/>
                  </a:cubicBezTo>
                  <a:cubicBezTo>
                    <a:pt x="4567" y="5944"/>
                    <a:pt x="5045" y="5779"/>
                    <a:pt x="5373" y="5474"/>
                  </a:cubicBezTo>
                  <a:cubicBezTo>
                    <a:pt x="6475" y="4451"/>
                    <a:pt x="5955" y="2757"/>
                    <a:pt x="4711" y="2146"/>
                  </a:cubicBezTo>
                  <a:cubicBezTo>
                    <a:pt x="4282" y="1934"/>
                    <a:pt x="3814" y="1832"/>
                    <a:pt x="3349" y="1832"/>
                  </a:cubicBezTo>
                  <a:cubicBezTo>
                    <a:pt x="2407" y="1832"/>
                    <a:pt x="1473" y="2249"/>
                    <a:pt x="883" y="3011"/>
                  </a:cubicBezTo>
                  <a:cubicBezTo>
                    <a:pt x="403" y="3633"/>
                    <a:pt x="81" y="4491"/>
                    <a:pt x="34" y="5337"/>
                  </a:cubicBezTo>
                  <a:cubicBezTo>
                    <a:pt x="0" y="5894"/>
                    <a:pt x="85" y="6448"/>
                    <a:pt x="331" y="6928"/>
                  </a:cubicBezTo>
                  <a:cubicBezTo>
                    <a:pt x="913" y="8057"/>
                    <a:pt x="2210" y="8540"/>
                    <a:pt x="3413" y="8604"/>
                  </a:cubicBezTo>
                  <a:cubicBezTo>
                    <a:pt x="3505" y="8609"/>
                    <a:pt x="3596" y="8611"/>
                    <a:pt x="3687" y="8611"/>
                  </a:cubicBezTo>
                  <a:cubicBezTo>
                    <a:pt x="6555" y="8611"/>
                    <a:pt x="8838" y="6266"/>
                    <a:pt x="8121" y="3281"/>
                  </a:cubicBezTo>
                  <a:cubicBezTo>
                    <a:pt x="7685" y="1474"/>
                    <a:pt x="6215" y="230"/>
                    <a:pt x="4377" y="24"/>
                  </a:cubicBezTo>
                  <a:cubicBezTo>
                    <a:pt x="4236" y="9"/>
                    <a:pt x="4089" y="1"/>
                    <a:pt x="3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28"/>
            <p:cNvSpPr/>
            <p:nvPr/>
          </p:nvSpPr>
          <p:spPr>
            <a:xfrm>
              <a:off x="1150678" y="1629150"/>
              <a:ext cx="11694" cy="53037"/>
            </a:xfrm>
            <a:custGeom>
              <a:avLst/>
              <a:gdLst/>
              <a:ahLst/>
              <a:cxnLst/>
              <a:rect l="l" t="t" r="r" b="b"/>
              <a:pathLst>
                <a:path w="366" h="1660" extrusionOk="0">
                  <a:moveTo>
                    <a:pt x="123" y="0"/>
                  </a:moveTo>
                  <a:cubicBezTo>
                    <a:pt x="74" y="0"/>
                    <a:pt x="34" y="29"/>
                    <a:pt x="30" y="102"/>
                  </a:cubicBezTo>
                  <a:cubicBezTo>
                    <a:pt x="0" y="581"/>
                    <a:pt x="34" y="1088"/>
                    <a:pt x="105" y="1562"/>
                  </a:cubicBezTo>
                  <a:cubicBezTo>
                    <a:pt x="112" y="1606"/>
                    <a:pt x="167" y="1660"/>
                    <a:pt x="210" y="1660"/>
                  </a:cubicBezTo>
                  <a:cubicBezTo>
                    <a:pt x="232" y="1660"/>
                    <a:pt x="250" y="1645"/>
                    <a:pt x="257" y="1609"/>
                  </a:cubicBezTo>
                  <a:cubicBezTo>
                    <a:pt x="334" y="1149"/>
                    <a:pt x="365" y="649"/>
                    <a:pt x="331" y="183"/>
                  </a:cubicBezTo>
                  <a:cubicBezTo>
                    <a:pt x="325" y="88"/>
                    <a:pt x="209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28"/>
            <p:cNvSpPr/>
            <p:nvPr/>
          </p:nvSpPr>
          <p:spPr>
            <a:xfrm>
              <a:off x="1248317" y="1682188"/>
              <a:ext cx="31151" cy="46296"/>
            </a:xfrm>
            <a:custGeom>
              <a:avLst/>
              <a:gdLst/>
              <a:ahLst/>
              <a:cxnLst/>
              <a:rect l="l" t="t" r="r" b="b"/>
              <a:pathLst>
                <a:path w="975" h="1449" extrusionOk="0">
                  <a:moveTo>
                    <a:pt x="755" y="0"/>
                  </a:moveTo>
                  <a:cubicBezTo>
                    <a:pt x="727" y="0"/>
                    <a:pt x="701" y="12"/>
                    <a:pt x="681" y="40"/>
                  </a:cubicBezTo>
                  <a:cubicBezTo>
                    <a:pt x="414" y="412"/>
                    <a:pt x="84" y="881"/>
                    <a:pt x="6" y="1341"/>
                  </a:cubicBezTo>
                  <a:cubicBezTo>
                    <a:pt x="1" y="1381"/>
                    <a:pt x="27" y="1448"/>
                    <a:pt x="66" y="1448"/>
                  </a:cubicBezTo>
                  <a:cubicBezTo>
                    <a:pt x="77" y="1448"/>
                    <a:pt x="88" y="1444"/>
                    <a:pt x="101" y="1432"/>
                  </a:cubicBezTo>
                  <a:cubicBezTo>
                    <a:pt x="263" y="1281"/>
                    <a:pt x="374" y="1064"/>
                    <a:pt x="492" y="878"/>
                  </a:cubicBezTo>
                  <a:cubicBezTo>
                    <a:pt x="624" y="669"/>
                    <a:pt x="770" y="462"/>
                    <a:pt x="908" y="253"/>
                  </a:cubicBezTo>
                  <a:cubicBezTo>
                    <a:pt x="974" y="153"/>
                    <a:pt x="854" y="0"/>
                    <a:pt x="7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28"/>
            <p:cNvSpPr/>
            <p:nvPr/>
          </p:nvSpPr>
          <p:spPr>
            <a:xfrm>
              <a:off x="1308638" y="1782322"/>
              <a:ext cx="52462" cy="28084"/>
            </a:xfrm>
            <a:custGeom>
              <a:avLst/>
              <a:gdLst/>
              <a:ahLst/>
              <a:cxnLst/>
              <a:rect l="l" t="t" r="r" b="b"/>
              <a:pathLst>
                <a:path w="1642" h="879" extrusionOk="0">
                  <a:moveTo>
                    <a:pt x="1421" y="0"/>
                  </a:moveTo>
                  <a:cubicBezTo>
                    <a:pt x="1402" y="0"/>
                    <a:pt x="1383" y="6"/>
                    <a:pt x="1365" y="18"/>
                  </a:cubicBezTo>
                  <a:cubicBezTo>
                    <a:pt x="1112" y="201"/>
                    <a:pt x="855" y="309"/>
                    <a:pt x="561" y="410"/>
                  </a:cubicBezTo>
                  <a:cubicBezTo>
                    <a:pt x="351" y="485"/>
                    <a:pt x="17" y="566"/>
                    <a:pt x="0" y="829"/>
                  </a:cubicBezTo>
                  <a:cubicBezTo>
                    <a:pt x="0" y="846"/>
                    <a:pt x="7" y="876"/>
                    <a:pt x="30" y="876"/>
                  </a:cubicBezTo>
                  <a:cubicBezTo>
                    <a:pt x="41" y="878"/>
                    <a:pt x="53" y="879"/>
                    <a:pt x="64" y="879"/>
                  </a:cubicBezTo>
                  <a:cubicBezTo>
                    <a:pt x="153" y="879"/>
                    <a:pt x="230" y="832"/>
                    <a:pt x="314" y="799"/>
                  </a:cubicBezTo>
                  <a:cubicBezTo>
                    <a:pt x="459" y="742"/>
                    <a:pt x="608" y="698"/>
                    <a:pt x="757" y="650"/>
                  </a:cubicBezTo>
                  <a:cubicBezTo>
                    <a:pt x="1031" y="563"/>
                    <a:pt x="1372" y="478"/>
                    <a:pt x="1565" y="252"/>
                  </a:cubicBezTo>
                  <a:cubicBezTo>
                    <a:pt x="1641" y="163"/>
                    <a:pt x="1526" y="0"/>
                    <a:pt x="14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28"/>
            <p:cNvSpPr/>
            <p:nvPr/>
          </p:nvSpPr>
          <p:spPr>
            <a:xfrm>
              <a:off x="1297711" y="1901817"/>
              <a:ext cx="51056" cy="23004"/>
            </a:xfrm>
            <a:custGeom>
              <a:avLst/>
              <a:gdLst/>
              <a:ahLst/>
              <a:cxnLst/>
              <a:rect l="l" t="t" r="r" b="b"/>
              <a:pathLst>
                <a:path w="1598" h="720" extrusionOk="0">
                  <a:moveTo>
                    <a:pt x="84" y="1"/>
                  </a:moveTo>
                  <a:cubicBezTo>
                    <a:pt x="16" y="1"/>
                    <a:pt x="1" y="70"/>
                    <a:pt x="21" y="137"/>
                  </a:cubicBezTo>
                  <a:cubicBezTo>
                    <a:pt x="18" y="141"/>
                    <a:pt x="14" y="145"/>
                    <a:pt x="14" y="145"/>
                  </a:cubicBezTo>
                  <a:cubicBezTo>
                    <a:pt x="18" y="154"/>
                    <a:pt x="27" y="158"/>
                    <a:pt x="31" y="165"/>
                  </a:cubicBezTo>
                  <a:cubicBezTo>
                    <a:pt x="44" y="198"/>
                    <a:pt x="68" y="226"/>
                    <a:pt x="96" y="239"/>
                  </a:cubicBezTo>
                  <a:cubicBezTo>
                    <a:pt x="99" y="239"/>
                    <a:pt x="99" y="243"/>
                    <a:pt x="102" y="243"/>
                  </a:cubicBezTo>
                  <a:cubicBezTo>
                    <a:pt x="210" y="324"/>
                    <a:pt x="375" y="368"/>
                    <a:pt x="484" y="405"/>
                  </a:cubicBezTo>
                  <a:cubicBezTo>
                    <a:pt x="774" y="513"/>
                    <a:pt x="1082" y="577"/>
                    <a:pt x="1369" y="702"/>
                  </a:cubicBezTo>
                  <a:cubicBezTo>
                    <a:pt x="1398" y="714"/>
                    <a:pt x="1424" y="720"/>
                    <a:pt x="1446" y="720"/>
                  </a:cubicBezTo>
                  <a:cubicBezTo>
                    <a:pt x="1589" y="720"/>
                    <a:pt x="1597" y="498"/>
                    <a:pt x="1437" y="425"/>
                  </a:cubicBezTo>
                  <a:cubicBezTo>
                    <a:pt x="1024" y="239"/>
                    <a:pt x="551" y="137"/>
                    <a:pt x="119" y="6"/>
                  </a:cubicBezTo>
                  <a:cubicBezTo>
                    <a:pt x="106" y="2"/>
                    <a:pt x="94" y="1"/>
                    <a:pt x="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28"/>
            <p:cNvSpPr/>
            <p:nvPr/>
          </p:nvSpPr>
          <p:spPr>
            <a:xfrm>
              <a:off x="1208444" y="2023454"/>
              <a:ext cx="40321" cy="45401"/>
            </a:xfrm>
            <a:custGeom>
              <a:avLst/>
              <a:gdLst/>
              <a:ahLst/>
              <a:cxnLst/>
              <a:rect l="l" t="t" r="r" b="b"/>
              <a:pathLst>
                <a:path w="1262" h="1421" extrusionOk="0">
                  <a:moveTo>
                    <a:pt x="143" y="0"/>
                  </a:moveTo>
                  <a:cubicBezTo>
                    <a:pt x="69" y="0"/>
                    <a:pt x="0" y="46"/>
                    <a:pt x="27" y="136"/>
                  </a:cubicBezTo>
                  <a:cubicBezTo>
                    <a:pt x="104" y="410"/>
                    <a:pt x="277" y="697"/>
                    <a:pt x="436" y="933"/>
                  </a:cubicBezTo>
                  <a:cubicBezTo>
                    <a:pt x="571" y="1129"/>
                    <a:pt x="747" y="1366"/>
                    <a:pt x="997" y="1416"/>
                  </a:cubicBezTo>
                  <a:cubicBezTo>
                    <a:pt x="1011" y="1419"/>
                    <a:pt x="1025" y="1420"/>
                    <a:pt x="1039" y="1420"/>
                  </a:cubicBezTo>
                  <a:cubicBezTo>
                    <a:pt x="1190" y="1420"/>
                    <a:pt x="1262" y="1255"/>
                    <a:pt x="1126" y="1146"/>
                  </a:cubicBezTo>
                  <a:cubicBezTo>
                    <a:pt x="936" y="998"/>
                    <a:pt x="808" y="862"/>
                    <a:pt x="675" y="656"/>
                  </a:cubicBezTo>
                  <a:cubicBezTo>
                    <a:pt x="544" y="450"/>
                    <a:pt x="432" y="210"/>
                    <a:pt x="254" y="41"/>
                  </a:cubicBezTo>
                  <a:cubicBezTo>
                    <a:pt x="225" y="14"/>
                    <a:pt x="184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28"/>
            <p:cNvSpPr/>
            <p:nvPr/>
          </p:nvSpPr>
          <p:spPr>
            <a:xfrm>
              <a:off x="1102721" y="2034636"/>
              <a:ext cx="14282" cy="47637"/>
            </a:xfrm>
            <a:custGeom>
              <a:avLst/>
              <a:gdLst/>
              <a:ahLst/>
              <a:cxnLst/>
              <a:rect l="l" t="t" r="r" b="b"/>
              <a:pathLst>
                <a:path w="447" h="1491" extrusionOk="0">
                  <a:moveTo>
                    <a:pt x="170" y="1"/>
                  </a:moveTo>
                  <a:cubicBezTo>
                    <a:pt x="140" y="1"/>
                    <a:pt x="113" y="18"/>
                    <a:pt x="102" y="63"/>
                  </a:cubicBezTo>
                  <a:cubicBezTo>
                    <a:pt x="38" y="327"/>
                    <a:pt x="55" y="610"/>
                    <a:pt x="48" y="880"/>
                  </a:cubicBezTo>
                  <a:cubicBezTo>
                    <a:pt x="44" y="1117"/>
                    <a:pt x="1" y="1289"/>
                    <a:pt x="177" y="1462"/>
                  </a:cubicBezTo>
                  <a:cubicBezTo>
                    <a:pt x="192" y="1478"/>
                    <a:pt x="209" y="1490"/>
                    <a:pt x="229" y="1490"/>
                  </a:cubicBezTo>
                  <a:cubicBezTo>
                    <a:pt x="239" y="1490"/>
                    <a:pt x="250" y="1487"/>
                    <a:pt x="261" y="1479"/>
                  </a:cubicBezTo>
                  <a:cubicBezTo>
                    <a:pt x="447" y="1350"/>
                    <a:pt x="383" y="1147"/>
                    <a:pt x="379" y="938"/>
                  </a:cubicBezTo>
                  <a:cubicBezTo>
                    <a:pt x="372" y="671"/>
                    <a:pt x="386" y="387"/>
                    <a:pt x="325" y="127"/>
                  </a:cubicBezTo>
                  <a:cubicBezTo>
                    <a:pt x="312" y="71"/>
                    <a:pt x="232" y="1"/>
                    <a:pt x="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28"/>
            <p:cNvSpPr/>
            <p:nvPr/>
          </p:nvSpPr>
          <p:spPr>
            <a:xfrm>
              <a:off x="950896" y="2001408"/>
              <a:ext cx="62271" cy="34059"/>
            </a:xfrm>
            <a:custGeom>
              <a:avLst/>
              <a:gdLst/>
              <a:ahLst/>
              <a:cxnLst/>
              <a:rect l="l" t="t" r="r" b="b"/>
              <a:pathLst>
                <a:path w="1949" h="1066" extrusionOk="0">
                  <a:moveTo>
                    <a:pt x="1663" y="1"/>
                  </a:moveTo>
                  <a:cubicBezTo>
                    <a:pt x="1399" y="1"/>
                    <a:pt x="1135" y="172"/>
                    <a:pt x="914" y="302"/>
                  </a:cubicBezTo>
                  <a:cubicBezTo>
                    <a:pt x="650" y="454"/>
                    <a:pt x="390" y="620"/>
                    <a:pt x="140" y="799"/>
                  </a:cubicBezTo>
                  <a:cubicBezTo>
                    <a:pt x="0" y="895"/>
                    <a:pt x="172" y="1066"/>
                    <a:pt x="318" y="1066"/>
                  </a:cubicBezTo>
                  <a:cubicBezTo>
                    <a:pt x="346" y="1066"/>
                    <a:pt x="373" y="1059"/>
                    <a:pt x="397" y="1045"/>
                  </a:cubicBezTo>
                  <a:cubicBezTo>
                    <a:pt x="846" y="775"/>
                    <a:pt x="1272" y="386"/>
                    <a:pt x="1792" y="258"/>
                  </a:cubicBezTo>
                  <a:cubicBezTo>
                    <a:pt x="1948" y="217"/>
                    <a:pt x="1772" y="1"/>
                    <a:pt x="1671" y="1"/>
                  </a:cubicBezTo>
                  <a:cubicBezTo>
                    <a:pt x="1668" y="1"/>
                    <a:pt x="166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28"/>
            <p:cNvSpPr/>
            <p:nvPr/>
          </p:nvSpPr>
          <p:spPr>
            <a:xfrm>
              <a:off x="923483" y="1883030"/>
              <a:ext cx="68724" cy="14026"/>
            </a:xfrm>
            <a:custGeom>
              <a:avLst/>
              <a:gdLst/>
              <a:ahLst/>
              <a:cxnLst/>
              <a:rect l="l" t="t" r="r" b="b"/>
              <a:pathLst>
                <a:path w="2151" h="439" extrusionOk="0">
                  <a:moveTo>
                    <a:pt x="1755" y="1"/>
                  </a:moveTo>
                  <a:cubicBezTo>
                    <a:pt x="1237" y="1"/>
                    <a:pt x="718" y="108"/>
                    <a:pt x="200" y="124"/>
                  </a:cubicBezTo>
                  <a:cubicBezTo>
                    <a:pt x="1" y="128"/>
                    <a:pt x="99" y="398"/>
                    <a:pt x="247" y="415"/>
                  </a:cubicBezTo>
                  <a:cubicBezTo>
                    <a:pt x="376" y="432"/>
                    <a:pt x="505" y="439"/>
                    <a:pt x="635" y="439"/>
                  </a:cubicBezTo>
                  <a:cubicBezTo>
                    <a:pt x="1060" y="439"/>
                    <a:pt x="1491" y="365"/>
                    <a:pt x="1910" y="347"/>
                  </a:cubicBezTo>
                  <a:cubicBezTo>
                    <a:pt x="2150" y="334"/>
                    <a:pt x="2069" y="6"/>
                    <a:pt x="1863" y="3"/>
                  </a:cubicBezTo>
                  <a:cubicBezTo>
                    <a:pt x="1827" y="2"/>
                    <a:pt x="1791" y="1"/>
                    <a:pt x="1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28"/>
            <p:cNvSpPr/>
            <p:nvPr/>
          </p:nvSpPr>
          <p:spPr>
            <a:xfrm>
              <a:off x="918850" y="1768104"/>
              <a:ext cx="74507" cy="19170"/>
            </a:xfrm>
            <a:custGeom>
              <a:avLst/>
              <a:gdLst/>
              <a:ahLst/>
              <a:cxnLst/>
              <a:rect l="l" t="t" r="r" b="b"/>
              <a:pathLst>
                <a:path w="2332" h="600" extrusionOk="0">
                  <a:moveTo>
                    <a:pt x="475" y="1"/>
                  </a:moveTo>
                  <a:cubicBezTo>
                    <a:pt x="362" y="1"/>
                    <a:pt x="249" y="9"/>
                    <a:pt x="136" y="28"/>
                  </a:cubicBezTo>
                  <a:cubicBezTo>
                    <a:pt x="1" y="51"/>
                    <a:pt x="126" y="267"/>
                    <a:pt x="224" y="271"/>
                  </a:cubicBezTo>
                  <a:cubicBezTo>
                    <a:pt x="866" y="301"/>
                    <a:pt x="1454" y="480"/>
                    <a:pt x="2083" y="596"/>
                  </a:cubicBezTo>
                  <a:cubicBezTo>
                    <a:pt x="2098" y="598"/>
                    <a:pt x="2113" y="600"/>
                    <a:pt x="2127" y="600"/>
                  </a:cubicBezTo>
                  <a:cubicBezTo>
                    <a:pt x="2327" y="600"/>
                    <a:pt x="2332" y="325"/>
                    <a:pt x="2123" y="287"/>
                  </a:cubicBezTo>
                  <a:cubicBezTo>
                    <a:pt x="1587" y="198"/>
                    <a:pt x="1030" y="1"/>
                    <a:pt x="4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28"/>
            <p:cNvSpPr/>
            <p:nvPr/>
          </p:nvSpPr>
          <p:spPr>
            <a:xfrm>
              <a:off x="1011505" y="1660877"/>
              <a:ext cx="34921" cy="38691"/>
            </a:xfrm>
            <a:custGeom>
              <a:avLst/>
              <a:gdLst/>
              <a:ahLst/>
              <a:cxnLst/>
              <a:rect l="l" t="t" r="r" b="b"/>
              <a:pathLst>
                <a:path w="1093" h="1211" extrusionOk="0">
                  <a:moveTo>
                    <a:pt x="137" y="1"/>
                  </a:moveTo>
                  <a:cubicBezTo>
                    <a:pt x="131" y="1"/>
                    <a:pt x="125" y="2"/>
                    <a:pt x="118" y="4"/>
                  </a:cubicBezTo>
                  <a:cubicBezTo>
                    <a:pt x="98" y="11"/>
                    <a:pt x="78" y="18"/>
                    <a:pt x="58" y="25"/>
                  </a:cubicBezTo>
                  <a:cubicBezTo>
                    <a:pt x="17" y="42"/>
                    <a:pt x="0" y="99"/>
                    <a:pt x="11" y="136"/>
                  </a:cubicBezTo>
                  <a:cubicBezTo>
                    <a:pt x="108" y="531"/>
                    <a:pt x="470" y="772"/>
                    <a:pt x="672" y="1106"/>
                  </a:cubicBezTo>
                  <a:cubicBezTo>
                    <a:pt x="714" y="1177"/>
                    <a:pt x="803" y="1210"/>
                    <a:pt x="882" y="1210"/>
                  </a:cubicBezTo>
                  <a:cubicBezTo>
                    <a:pt x="996" y="1210"/>
                    <a:pt x="1093" y="1143"/>
                    <a:pt x="1017" y="1025"/>
                  </a:cubicBezTo>
                  <a:cubicBezTo>
                    <a:pt x="882" y="812"/>
                    <a:pt x="706" y="639"/>
                    <a:pt x="538" y="457"/>
                  </a:cubicBezTo>
                  <a:cubicBezTo>
                    <a:pt x="460" y="372"/>
                    <a:pt x="379" y="288"/>
                    <a:pt x="315" y="193"/>
                  </a:cubicBezTo>
                  <a:cubicBezTo>
                    <a:pt x="286" y="153"/>
                    <a:pt x="210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16" name="Google Shape;1016;p28"/>
          <p:cNvSpPr/>
          <p:nvPr/>
        </p:nvSpPr>
        <p:spPr>
          <a:xfrm rot="4884482">
            <a:off x="1482574" y="322344"/>
            <a:ext cx="308207" cy="434310"/>
          </a:xfrm>
          <a:custGeom>
            <a:avLst/>
            <a:gdLst/>
            <a:ahLst/>
            <a:cxnLst/>
            <a:rect l="l" t="t" r="r" b="b"/>
            <a:pathLst>
              <a:path w="12328" h="17372" extrusionOk="0">
                <a:moveTo>
                  <a:pt x="5742" y="2940"/>
                </a:moveTo>
                <a:cubicBezTo>
                  <a:pt x="5997" y="2940"/>
                  <a:pt x="6250" y="3004"/>
                  <a:pt x="6482" y="3157"/>
                </a:cubicBezTo>
                <a:cubicBezTo>
                  <a:pt x="7063" y="3539"/>
                  <a:pt x="6932" y="4471"/>
                  <a:pt x="6556" y="4913"/>
                </a:cubicBezTo>
                <a:cubicBezTo>
                  <a:pt x="6232" y="5292"/>
                  <a:pt x="5799" y="5397"/>
                  <a:pt x="5316" y="5451"/>
                </a:cubicBezTo>
                <a:cubicBezTo>
                  <a:pt x="5120" y="5472"/>
                  <a:pt x="4910" y="5484"/>
                  <a:pt x="4692" y="5484"/>
                </a:cubicBezTo>
                <a:cubicBezTo>
                  <a:pt x="4217" y="5484"/>
                  <a:pt x="3707" y="5429"/>
                  <a:pt x="3224" y="5299"/>
                </a:cubicBezTo>
                <a:cubicBezTo>
                  <a:pt x="3410" y="4718"/>
                  <a:pt x="3711" y="4170"/>
                  <a:pt x="4087" y="3758"/>
                </a:cubicBezTo>
                <a:cubicBezTo>
                  <a:pt x="4479" y="3324"/>
                  <a:pt x="5119" y="2940"/>
                  <a:pt x="5742" y="2940"/>
                </a:cubicBezTo>
                <a:close/>
                <a:moveTo>
                  <a:pt x="7664" y="7412"/>
                </a:moveTo>
                <a:cubicBezTo>
                  <a:pt x="7913" y="7412"/>
                  <a:pt x="8149" y="7469"/>
                  <a:pt x="8340" y="7610"/>
                </a:cubicBezTo>
                <a:cubicBezTo>
                  <a:pt x="9486" y="8445"/>
                  <a:pt x="7435" y="9196"/>
                  <a:pt x="6908" y="9303"/>
                </a:cubicBezTo>
                <a:cubicBezTo>
                  <a:pt x="6667" y="9353"/>
                  <a:pt x="6420" y="9378"/>
                  <a:pt x="6173" y="9378"/>
                </a:cubicBezTo>
                <a:cubicBezTo>
                  <a:pt x="5802" y="9378"/>
                  <a:pt x="5432" y="9323"/>
                  <a:pt x="5083" y="9216"/>
                </a:cubicBezTo>
                <a:cubicBezTo>
                  <a:pt x="5330" y="8722"/>
                  <a:pt x="5681" y="8290"/>
                  <a:pt x="6114" y="7969"/>
                </a:cubicBezTo>
                <a:cubicBezTo>
                  <a:pt x="6481" y="7698"/>
                  <a:pt x="7107" y="7412"/>
                  <a:pt x="7664" y="7412"/>
                </a:cubicBezTo>
                <a:close/>
                <a:moveTo>
                  <a:pt x="9856" y="12545"/>
                </a:moveTo>
                <a:cubicBezTo>
                  <a:pt x="10328" y="12545"/>
                  <a:pt x="10821" y="12857"/>
                  <a:pt x="10639" y="13385"/>
                </a:cubicBezTo>
                <a:cubicBezTo>
                  <a:pt x="10384" y="14119"/>
                  <a:pt x="9300" y="14413"/>
                  <a:pt x="8598" y="14413"/>
                </a:cubicBezTo>
                <a:cubicBezTo>
                  <a:pt x="8582" y="14413"/>
                  <a:pt x="8566" y="14413"/>
                  <a:pt x="8550" y="14413"/>
                </a:cubicBezTo>
                <a:cubicBezTo>
                  <a:pt x="8527" y="14410"/>
                  <a:pt x="8503" y="14406"/>
                  <a:pt x="8479" y="14406"/>
                </a:cubicBezTo>
                <a:cubicBezTo>
                  <a:pt x="8510" y="14098"/>
                  <a:pt x="8588" y="13798"/>
                  <a:pt x="8713" y="13524"/>
                </a:cubicBezTo>
                <a:cubicBezTo>
                  <a:pt x="8872" y="13183"/>
                  <a:pt x="9098" y="12825"/>
                  <a:pt x="9435" y="12642"/>
                </a:cubicBezTo>
                <a:cubicBezTo>
                  <a:pt x="9558" y="12576"/>
                  <a:pt x="9706" y="12545"/>
                  <a:pt x="9856" y="12545"/>
                </a:cubicBezTo>
                <a:close/>
                <a:moveTo>
                  <a:pt x="3125" y="0"/>
                </a:moveTo>
                <a:cubicBezTo>
                  <a:pt x="3124" y="0"/>
                  <a:pt x="3122" y="0"/>
                  <a:pt x="3120" y="0"/>
                </a:cubicBezTo>
                <a:cubicBezTo>
                  <a:pt x="1109" y="44"/>
                  <a:pt x="1" y="3068"/>
                  <a:pt x="1214" y="4542"/>
                </a:cubicBezTo>
                <a:cubicBezTo>
                  <a:pt x="1548" y="4947"/>
                  <a:pt x="2065" y="5286"/>
                  <a:pt x="2663" y="5529"/>
                </a:cubicBezTo>
                <a:cubicBezTo>
                  <a:pt x="2460" y="6465"/>
                  <a:pt x="2562" y="7452"/>
                  <a:pt x="3048" y="8205"/>
                </a:cubicBezTo>
                <a:cubicBezTo>
                  <a:pt x="3410" y="8763"/>
                  <a:pt x="3931" y="9171"/>
                  <a:pt x="4522" y="9435"/>
                </a:cubicBezTo>
                <a:cubicBezTo>
                  <a:pt x="4174" y="10388"/>
                  <a:pt x="4181" y="11466"/>
                  <a:pt x="4667" y="12362"/>
                </a:cubicBezTo>
                <a:cubicBezTo>
                  <a:pt x="5313" y="13541"/>
                  <a:pt x="6648" y="14484"/>
                  <a:pt x="8033" y="14711"/>
                </a:cubicBezTo>
                <a:cubicBezTo>
                  <a:pt x="8044" y="15308"/>
                  <a:pt x="8219" y="15900"/>
                  <a:pt x="8571" y="16366"/>
                </a:cubicBezTo>
                <a:cubicBezTo>
                  <a:pt x="9169" y="17154"/>
                  <a:pt x="9912" y="17371"/>
                  <a:pt x="10723" y="17371"/>
                </a:cubicBezTo>
                <a:cubicBezTo>
                  <a:pt x="11171" y="17371"/>
                  <a:pt x="11641" y="17305"/>
                  <a:pt x="12119" y="17231"/>
                </a:cubicBezTo>
                <a:cubicBezTo>
                  <a:pt x="12327" y="17198"/>
                  <a:pt x="12212" y="16933"/>
                  <a:pt x="12048" y="16933"/>
                </a:cubicBezTo>
                <a:cubicBezTo>
                  <a:pt x="12042" y="16933"/>
                  <a:pt x="12037" y="16933"/>
                  <a:pt x="12031" y="16934"/>
                </a:cubicBezTo>
                <a:cubicBezTo>
                  <a:pt x="11605" y="16980"/>
                  <a:pt x="11179" y="17044"/>
                  <a:pt x="10767" y="17044"/>
                </a:cubicBezTo>
                <a:cubicBezTo>
                  <a:pt x="10208" y="17044"/>
                  <a:pt x="9673" y="16926"/>
                  <a:pt x="9192" y="16484"/>
                </a:cubicBezTo>
                <a:cubicBezTo>
                  <a:pt x="8709" y="16038"/>
                  <a:pt x="8479" y="15403"/>
                  <a:pt x="8466" y="14758"/>
                </a:cubicBezTo>
                <a:lnTo>
                  <a:pt x="8466" y="14758"/>
                </a:lnTo>
                <a:cubicBezTo>
                  <a:pt x="8530" y="14761"/>
                  <a:pt x="8594" y="14763"/>
                  <a:pt x="8657" y="14763"/>
                </a:cubicBezTo>
                <a:cubicBezTo>
                  <a:pt x="9096" y="14763"/>
                  <a:pt x="9533" y="14681"/>
                  <a:pt x="9946" y="14508"/>
                </a:cubicBezTo>
                <a:cubicBezTo>
                  <a:pt x="10709" y="14179"/>
                  <a:pt x="11609" y="13193"/>
                  <a:pt x="10798" y="12389"/>
                </a:cubicBezTo>
                <a:cubicBezTo>
                  <a:pt x="10587" y="12181"/>
                  <a:pt x="10329" y="12096"/>
                  <a:pt x="10062" y="12096"/>
                </a:cubicBezTo>
                <a:cubicBezTo>
                  <a:pt x="9560" y="12096"/>
                  <a:pt x="9024" y="12395"/>
                  <a:pt x="8709" y="12744"/>
                </a:cubicBezTo>
                <a:cubicBezTo>
                  <a:pt x="8317" y="13179"/>
                  <a:pt x="8101" y="13761"/>
                  <a:pt x="8044" y="14359"/>
                </a:cubicBezTo>
                <a:cubicBezTo>
                  <a:pt x="6682" y="14115"/>
                  <a:pt x="5276" y="13068"/>
                  <a:pt x="4843" y="11787"/>
                </a:cubicBezTo>
                <a:cubicBezTo>
                  <a:pt x="4606" y="11077"/>
                  <a:pt x="4661" y="10297"/>
                  <a:pt x="4924" y="9587"/>
                </a:cubicBezTo>
                <a:cubicBezTo>
                  <a:pt x="5343" y="9722"/>
                  <a:pt x="5787" y="9790"/>
                  <a:pt x="6230" y="9790"/>
                </a:cubicBezTo>
                <a:cubicBezTo>
                  <a:pt x="6986" y="9790"/>
                  <a:pt x="7742" y="9592"/>
                  <a:pt x="8368" y="9192"/>
                </a:cubicBezTo>
                <a:cubicBezTo>
                  <a:pt x="8925" y="8837"/>
                  <a:pt x="9422" y="8093"/>
                  <a:pt x="8864" y="7516"/>
                </a:cubicBezTo>
                <a:cubicBezTo>
                  <a:pt x="8554" y="7194"/>
                  <a:pt x="8083" y="7074"/>
                  <a:pt x="7614" y="7074"/>
                </a:cubicBezTo>
                <a:cubicBezTo>
                  <a:pt x="7291" y="7074"/>
                  <a:pt x="6968" y="7132"/>
                  <a:pt x="6702" y="7218"/>
                </a:cubicBezTo>
                <a:cubicBezTo>
                  <a:pt x="5793" y="7516"/>
                  <a:pt x="5090" y="8215"/>
                  <a:pt x="4681" y="9060"/>
                </a:cubicBezTo>
                <a:cubicBezTo>
                  <a:pt x="3968" y="8736"/>
                  <a:pt x="3387" y="8162"/>
                  <a:pt x="3140" y="7343"/>
                </a:cubicBezTo>
                <a:cubicBezTo>
                  <a:pt x="2984" y="6827"/>
                  <a:pt x="2998" y="6252"/>
                  <a:pt x="3120" y="5688"/>
                </a:cubicBezTo>
                <a:lnTo>
                  <a:pt x="3120" y="5688"/>
                </a:lnTo>
                <a:cubicBezTo>
                  <a:pt x="3656" y="5854"/>
                  <a:pt x="4232" y="5945"/>
                  <a:pt x="4783" y="5945"/>
                </a:cubicBezTo>
                <a:cubicBezTo>
                  <a:pt x="5500" y="5945"/>
                  <a:pt x="6175" y="5790"/>
                  <a:pt x="6668" y="5441"/>
                </a:cubicBezTo>
                <a:cubicBezTo>
                  <a:pt x="7334" y="4971"/>
                  <a:pt x="7563" y="3960"/>
                  <a:pt x="7117" y="3258"/>
                </a:cubicBezTo>
                <a:cubicBezTo>
                  <a:pt x="6806" y="2773"/>
                  <a:pt x="6259" y="2575"/>
                  <a:pt x="5699" y="2575"/>
                </a:cubicBezTo>
                <a:cubicBezTo>
                  <a:pt x="5335" y="2575"/>
                  <a:pt x="4966" y="2659"/>
                  <a:pt x="4654" y="2801"/>
                </a:cubicBezTo>
                <a:cubicBezTo>
                  <a:pt x="3745" y="3218"/>
                  <a:pt x="3076" y="4130"/>
                  <a:pt x="2761" y="5150"/>
                </a:cubicBezTo>
                <a:cubicBezTo>
                  <a:pt x="2170" y="4917"/>
                  <a:pt x="1660" y="4548"/>
                  <a:pt x="1370" y="4005"/>
                </a:cubicBezTo>
                <a:cubicBezTo>
                  <a:pt x="704" y="2758"/>
                  <a:pt x="1674" y="376"/>
                  <a:pt x="3207" y="295"/>
                </a:cubicBezTo>
                <a:cubicBezTo>
                  <a:pt x="3422" y="284"/>
                  <a:pt x="3291" y="0"/>
                  <a:pt x="3125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7" name="Google Shape;1017;p28"/>
          <p:cNvSpPr/>
          <p:nvPr/>
        </p:nvSpPr>
        <p:spPr>
          <a:xfrm>
            <a:off x="579560" y="3387410"/>
            <a:ext cx="267320" cy="241825"/>
          </a:xfrm>
          <a:custGeom>
            <a:avLst/>
            <a:gdLst/>
            <a:ahLst/>
            <a:cxnLst/>
            <a:rect l="l" t="t" r="r" b="b"/>
            <a:pathLst>
              <a:path w="6134" h="5549" extrusionOk="0">
                <a:moveTo>
                  <a:pt x="4706" y="0"/>
                </a:moveTo>
                <a:cubicBezTo>
                  <a:pt x="4450" y="0"/>
                  <a:pt x="4175" y="126"/>
                  <a:pt x="3954" y="286"/>
                </a:cubicBezTo>
                <a:cubicBezTo>
                  <a:pt x="3480" y="625"/>
                  <a:pt x="3307" y="1238"/>
                  <a:pt x="3222" y="1799"/>
                </a:cubicBezTo>
                <a:lnTo>
                  <a:pt x="3222" y="1799"/>
                </a:lnTo>
                <a:cubicBezTo>
                  <a:pt x="3245" y="1594"/>
                  <a:pt x="2891" y="952"/>
                  <a:pt x="2798" y="765"/>
                </a:cubicBezTo>
                <a:cubicBezTo>
                  <a:pt x="2660" y="485"/>
                  <a:pt x="2454" y="296"/>
                  <a:pt x="2159" y="150"/>
                </a:cubicBezTo>
                <a:cubicBezTo>
                  <a:pt x="1994" y="67"/>
                  <a:pt x="1803" y="12"/>
                  <a:pt x="1619" y="12"/>
                </a:cubicBezTo>
                <a:cubicBezTo>
                  <a:pt x="1468" y="12"/>
                  <a:pt x="1323" y="49"/>
                  <a:pt x="1200" y="137"/>
                </a:cubicBezTo>
                <a:cubicBezTo>
                  <a:pt x="970" y="303"/>
                  <a:pt x="885" y="610"/>
                  <a:pt x="899" y="894"/>
                </a:cubicBezTo>
                <a:cubicBezTo>
                  <a:pt x="929" y="1495"/>
                  <a:pt x="1386" y="2050"/>
                  <a:pt x="1970" y="2195"/>
                </a:cubicBezTo>
                <a:cubicBezTo>
                  <a:pt x="1362" y="2215"/>
                  <a:pt x="787" y="2330"/>
                  <a:pt x="321" y="2722"/>
                </a:cubicBezTo>
                <a:cubicBezTo>
                  <a:pt x="227" y="2803"/>
                  <a:pt x="88" y="2986"/>
                  <a:pt x="61" y="3117"/>
                </a:cubicBezTo>
                <a:cubicBezTo>
                  <a:pt x="0" y="3385"/>
                  <a:pt x="61" y="3678"/>
                  <a:pt x="274" y="3854"/>
                </a:cubicBezTo>
                <a:cubicBezTo>
                  <a:pt x="487" y="4026"/>
                  <a:pt x="774" y="4084"/>
                  <a:pt x="1047" y="4090"/>
                </a:cubicBezTo>
                <a:cubicBezTo>
                  <a:pt x="1069" y="4091"/>
                  <a:pt x="1090" y="4091"/>
                  <a:pt x="1111" y="4091"/>
                </a:cubicBezTo>
                <a:cubicBezTo>
                  <a:pt x="1347" y="4091"/>
                  <a:pt x="1582" y="4054"/>
                  <a:pt x="1808" y="3986"/>
                </a:cubicBezTo>
                <a:cubicBezTo>
                  <a:pt x="2044" y="3915"/>
                  <a:pt x="2247" y="3763"/>
                  <a:pt x="2470" y="3689"/>
                </a:cubicBezTo>
                <a:lnTo>
                  <a:pt x="2470" y="3689"/>
                </a:lnTo>
                <a:cubicBezTo>
                  <a:pt x="2359" y="3982"/>
                  <a:pt x="2267" y="4263"/>
                  <a:pt x="2257" y="4581"/>
                </a:cubicBezTo>
                <a:cubicBezTo>
                  <a:pt x="2251" y="4851"/>
                  <a:pt x="2339" y="5138"/>
                  <a:pt x="2545" y="5324"/>
                </a:cubicBezTo>
                <a:cubicBezTo>
                  <a:pt x="2713" y="5474"/>
                  <a:pt x="2935" y="5548"/>
                  <a:pt x="3156" y="5548"/>
                </a:cubicBezTo>
                <a:cubicBezTo>
                  <a:pt x="3259" y="5548"/>
                  <a:pt x="3362" y="5532"/>
                  <a:pt x="3460" y="5500"/>
                </a:cubicBezTo>
                <a:cubicBezTo>
                  <a:pt x="3562" y="5466"/>
                  <a:pt x="3663" y="5416"/>
                  <a:pt x="3747" y="5351"/>
                </a:cubicBezTo>
                <a:cubicBezTo>
                  <a:pt x="3950" y="5193"/>
                  <a:pt x="4068" y="4939"/>
                  <a:pt x="4099" y="4686"/>
                </a:cubicBezTo>
                <a:cubicBezTo>
                  <a:pt x="4126" y="4469"/>
                  <a:pt x="4092" y="4253"/>
                  <a:pt x="4031" y="4047"/>
                </a:cubicBezTo>
                <a:cubicBezTo>
                  <a:pt x="3974" y="3861"/>
                  <a:pt x="3923" y="3685"/>
                  <a:pt x="3822" y="3510"/>
                </a:cubicBezTo>
                <a:lnTo>
                  <a:pt x="3822" y="3510"/>
                </a:lnTo>
                <a:cubicBezTo>
                  <a:pt x="4221" y="3763"/>
                  <a:pt x="4508" y="4104"/>
                  <a:pt x="5008" y="4141"/>
                </a:cubicBezTo>
                <a:cubicBezTo>
                  <a:pt x="5038" y="4144"/>
                  <a:pt x="5068" y="4145"/>
                  <a:pt x="5098" y="4145"/>
                </a:cubicBezTo>
                <a:cubicBezTo>
                  <a:pt x="5465" y="4145"/>
                  <a:pt x="5814" y="3974"/>
                  <a:pt x="5961" y="3617"/>
                </a:cubicBezTo>
                <a:cubicBezTo>
                  <a:pt x="6133" y="3202"/>
                  <a:pt x="5931" y="2671"/>
                  <a:pt x="5525" y="2479"/>
                </a:cubicBezTo>
                <a:cubicBezTo>
                  <a:pt x="5383" y="2415"/>
                  <a:pt x="5227" y="2384"/>
                  <a:pt x="5073" y="2357"/>
                </a:cubicBezTo>
                <a:cubicBezTo>
                  <a:pt x="4903" y="2326"/>
                  <a:pt x="4731" y="2296"/>
                  <a:pt x="4562" y="2266"/>
                </a:cubicBezTo>
                <a:cubicBezTo>
                  <a:pt x="5029" y="1995"/>
                  <a:pt x="5349" y="1492"/>
                  <a:pt x="5400" y="955"/>
                </a:cubicBezTo>
                <a:cubicBezTo>
                  <a:pt x="5417" y="755"/>
                  <a:pt x="5397" y="546"/>
                  <a:pt x="5299" y="370"/>
                </a:cubicBezTo>
                <a:cubicBezTo>
                  <a:pt x="5152" y="101"/>
                  <a:pt x="4936" y="0"/>
                  <a:pt x="470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8" name="Google Shape;1018;p28"/>
          <p:cNvSpPr/>
          <p:nvPr/>
        </p:nvSpPr>
        <p:spPr>
          <a:xfrm rot="10800000">
            <a:off x="8665675" y="3393663"/>
            <a:ext cx="478330" cy="735822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19" name="Google Shape;1019;p28"/>
          <p:cNvGrpSpPr/>
          <p:nvPr/>
        </p:nvGrpSpPr>
        <p:grpSpPr>
          <a:xfrm>
            <a:off x="835688" y="2346230"/>
            <a:ext cx="468336" cy="446495"/>
            <a:chOff x="984375" y="2346230"/>
            <a:chExt cx="468336" cy="446495"/>
          </a:xfrm>
        </p:grpSpPr>
        <p:sp>
          <p:nvSpPr>
            <p:cNvPr id="1020" name="Google Shape;1020;p28"/>
            <p:cNvSpPr/>
            <p:nvPr/>
          </p:nvSpPr>
          <p:spPr>
            <a:xfrm>
              <a:off x="1139896" y="2346230"/>
              <a:ext cx="312816" cy="368096"/>
            </a:xfrm>
            <a:custGeom>
              <a:avLst/>
              <a:gdLst/>
              <a:ahLst/>
              <a:cxnLst/>
              <a:rect l="l" t="t" r="r" b="b"/>
              <a:pathLst>
                <a:path w="8024" h="9442" extrusionOk="0">
                  <a:moveTo>
                    <a:pt x="2655" y="2271"/>
                  </a:moveTo>
                  <a:cubicBezTo>
                    <a:pt x="3185" y="2271"/>
                    <a:pt x="3508" y="3208"/>
                    <a:pt x="3086" y="3691"/>
                  </a:cubicBezTo>
                  <a:cubicBezTo>
                    <a:pt x="2907" y="3895"/>
                    <a:pt x="2638" y="4014"/>
                    <a:pt x="2369" y="4014"/>
                  </a:cubicBezTo>
                  <a:cubicBezTo>
                    <a:pt x="2348" y="4014"/>
                    <a:pt x="2327" y="4013"/>
                    <a:pt x="2306" y="4012"/>
                  </a:cubicBezTo>
                  <a:cubicBezTo>
                    <a:pt x="2204" y="4005"/>
                    <a:pt x="2100" y="3978"/>
                    <a:pt x="2022" y="3914"/>
                  </a:cubicBezTo>
                  <a:cubicBezTo>
                    <a:pt x="1829" y="3765"/>
                    <a:pt x="1846" y="3474"/>
                    <a:pt x="1886" y="3238"/>
                  </a:cubicBezTo>
                  <a:cubicBezTo>
                    <a:pt x="1937" y="2964"/>
                    <a:pt x="2008" y="2677"/>
                    <a:pt x="2211" y="2484"/>
                  </a:cubicBezTo>
                  <a:cubicBezTo>
                    <a:pt x="2367" y="2334"/>
                    <a:pt x="2518" y="2271"/>
                    <a:pt x="2655" y="2271"/>
                  </a:cubicBezTo>
                  <a:close/>
                  <a:moveTo>
                    <a:pt x="4035" y="6913"/>
                  </a:moveTo>
                  <a:cubicBezTo>
                    <a:pt x="4604" y="6913"/>
                    <a:pt x="5210" y="7741"/>
                    <a:pt x="4695" y="8114"/>
                  </a:cubicBezTo>
                  <a:cubicBezTo>
                    <a:pt x="4582" y="8199"/>
                    <a:pt x="4435" y="8219"/>
                    <a:pt x="4293" y="8219"/>
                  </a:cubicBezTo>
                  <a:cubicBezTo>
                    <a:pt x="4281" y="8219"/>
                    <a:pt x="4270" y="8219"/>
                    <a:pt x="4259" y="8219"/>
                  </a:cubicBezTo>
                  <a:cubicBezTo>
                    <a:pt x="3951" y="8216"/>
                    <a:pt x="3606" y="8117"/>
                    <a:pt x="3468" y="7844"/>
                  </a:cubicBezTo>
                  <a:cubicBezTo>
                    <a:pt x="3390" y="7688"/>
                    <a:pt x="3397" y="7492"/>
                    <a:pt x="3471" y="7334"/>
                  </a:cubicBezTo>
                  <a:cubicBezTo>
                    <a:pt x="3613" y="7031"/>
                    <a:pt x="3821" y="6913"/>
                    <a:pt x="4035" y="6913"/>
                  </a:cubicBezTo>
                  <a:close/>
                  <a:moveTo>
                    <a:pt x="3373" y="0"/>
                  </a:moveTo>
                  <a:cubicBezTo>
                    <a:pt x="3358" y="0"/>
                    <a:pt x="3342" y="0"/>
                    <a:pt x="3326" y="1"/>
                  </a:cubicBezTo>
                  <a:cubicBezTo>
                    <a:pt x="1" y="38"/>
                    <a:pt x="18" y="4752"/>
                    <a:pt x="72" y="5918"/>
                  </a:cubicBezTo>
                  <a:cubicBezTo>
                    <a:pt x="498" y="6306"/>
                    <a:pt x="869" y="6773"/>
                    <a:pt x="1147" y="7161"/>
                  </a:cubicBezTo>
                  <a:cubicBezTo>
                    <a:pt x="1542" y="7715"/>
                    <a:pt x="1859" y="8354"/>
                    <a:pt x="2025" y="9017"/>
                  </a:cubicBezTo>
                  <a:cubicBezTo>
                    <a:pt x="2837" y="9279"/>
                    <a:pt x="3763" y="9442"/>
                    <a:pt x="4614" y="9442"/>
                  </a:cubicBezTo>
                  <a:cubicBezTo>
                    <a:pt x="5883" y="9442"/>
                    <a:pt x="6985" y="9079"/>
                    <a:pt x="7297" y="8138"/>
                  </a:cubicBezTo>
                  <a:cubicBezTo>
                    <a:pt x="8023" y="5948"/>
                    <a:pt x="4647" y="5154"/>
                    <a:pt x="4647" y="5154"/>
                  </a:cubicBezTo>
                  <a:cubicBezTo>
                    <a:pt x="4647" y="5154"/>
                    <a:pt x="7097" y="0"/>
                    <a:pt x="33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28"/>
            <p:cNvSpPr/>
            <p:nvPr/>
          </p:nvSpPr>
          <p:spPr>
            <a:xfrm>
              <a:off x="1211160" y="2434726"/>
              <a:ext cx="65495" cy="68029"/>
            </a:xfrm>
            <a:custGeom>
              <a:avLst/>
              <a:gdLst/>
              <a:ahLst/>
              <a:cxnLst/>
              <a:rect l="l" t="t" r="r" b="b"/>
              <a:pathLst>
                <a:path w="1680" h="1745" extrusionOk="0">
                  <a:moveTo>
                    <a:pt x="827" y="1"/>
                  </a:moveTo>
                  <a:cubicBezTo>
                    <a:pt x="690" y="1"/>
                    <a:pt x="539" y="64"/>
                    <a:pt x="383" y="214"/>
                  </a:cubicBezTo>
                  <a:cubicBezTo>
                    <a:pt x="180" y="407"/>
                    <a:pt x="109" y="694"/>
                    <a:pt x="58" y="968"/>
                  </a:cubicBezTo>
                  <a:cubicBezTo>
                    <a:pt x="18" y="1204"/>
                    <a:pt x="1" y="1495"/>
                    <a:pt x="194" y="1644"/>
                  </a:cubicBezTo>
                  <a:cubicBezTo>
                    <a:pt x="272" y="1708"/>
                    <a:pt x="376" y="1735"/>
                    <a:pt x="478" y="1742"/>
                  </a:cubicBezTo>
                  <a:cubicBezTo>
                    <a:pt x="499" y="1743"/>
                    <a:pt x="520" y="1744"/>
                    <a:pt x="541" y="1744"/>
                  </a:cubicBezTo>
                  <a:cubicBezTo>
                    <a:pt x="810" y="1744"/>
                    <a:pt x="1079" y="1625"/>
                    <a:pt x="1258" y="1421"/>
                  </a:cubicBezTo>
                  <a:cubicBezTo>
                    <a:pt x="1680" y="938"/>
                    <a:pt x="1357" y="1"/>
                    <a:pt x="8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28"/>
            <p:cNvSpPr/>
            <p:nvPr/>
          </p:nvSpPr>
          <p:spPr>
            <a:xfrm>
              <a:off x="1272016" y="2615733"/>
              <a:ext cx="71031" cy="50953"/>
            </a:xfrm>
            <a:custGeom>
              <a:avLst/>
              <a:gdLst/>
              <a:ahLst/>
              <a:cxnLst/>
              <a:rect l="l" t="t" r="r" b="b"/>
              <a:pathLst>
                <a:path w="1822" h="1307" extrusionOk="0">
                  <a:moveTo>
                    <a:pt x="646" y="0"/>
                  </a:moveTo>
                  <a:cubicBezTo>
                    <a:pt x="432" y="0"/>
                    <a:pt x="224" y="118"/>
                    <a:pt x="82" y="421"/>
                  </a:cubicBezTo>
                  <a:cubicBezTo>
                    <a:pt x="8" y="579"/>
                    <a:pt x="1" y="775"/>
                    <a:pt x="79" y="931"/>
                  </a:cubicBezTo>
                  <a:cubicBezTo>
                    <a:pt x="217" y="1204"/>
                    <a:pt x="562" y="1303"/>
                    <a:pt x="870" y="1306"/>
                  </a:cubicBezTo>
                  <a:cubicBezTo>
                    <a:pt x="881" y="1306"/>
                    <a:pt x="892" y="1306"/>
                    <a:pt x="904" y="1306"/>
                  </a:cubicBezTo>
                  <a:cubicBezTo>
                    <a:pt x="1046" y="1306"/>
                    <a:pt x="1193" y="1286"/>
                    <a:pt x="1306" y="1201"/>
                  </a:cubicBezTo>
                  <a:cubicBezTo>
                    <a:pt x="1821" y="828"/>
                    <a:pt x="1215" y="0"/>
                    <a:pt x="6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28"/>
            <p:cNvSpPr/>
            <p:nvPr/>
          </p:nvSpPr>
          <p:spPr>
            <a:xfrm>
              <a:off x="984375" y="2470319"/>
              <a:ext cx="249543" cy="322406"/>
            </a:xfrm>
            <a:custGeom>
              <a:avLst/>
              <a:gdLst/>
              <a:ahLst/>
              <a:cxnLst/>
              <a:rect l="l" t="t" r="r" b="b"/>
              <a:pathLst>
                <a:path w="6401" h="8270" extrusionOk="0">
                  <a:moveTo>
                    <a:pt x="1000" y="0"/>
                  </a:moveTo>
                  <a:cubicBezTo>
                    <a:pt x="974" y="0"/>
                    <a:pt x="947" y="2"/>
                    <a:pt x="920" y="4"/>
                  </a:cubicBezTo>
                  <a:cubicBezTo>
                    <a:pt x="58" y="82"/>
                    <a:pt x="1" y="1457"/>
                    <a:pt x="789" y="1457"/>
                  </a:cubicBezTo>
                  <a:cubicBezTo>
                    <a:pt x="851" y="1457"/>
                    <a:pt x="918" y="1448"/>
                    <a:pt x="990" y="1430"/>
                  </a:cubicBezTo>
                  <a:cubicBezTo>
                    <a:pt x="1031" y="1420"/>
                    <a:pt x="1024" y="1319"/>
                    <a:pt x="981" y="1319"/>
                  </a:cubicBezTo>
                  <a:cubicBezTo>
                    <a:pt x="976" y="1319"/>
                    <a:pt x="971" y="1319"/>
                    <a:pt x="966" y="1319"/>
                  </a:cubicBezTo>
                  <a:cubicBezTo>
                    <a:pt x="97" y="1319"/>
                    <a:pt x="395" y="232"/>
                    <a:pt x="1059" y="232"/>
                  </a:cubicBezTo>
                  <a:cubicBezTo>
                    <a:pt x="1131" y="232"/>
                    <a:pt x="1208" y="245"/>
                    <a:pt x="1288" y="274"/>
                  </a:cubicBezTo>
                  <a:cubicBezTo>
                    <a:pt x="1687" y="420"/>
                    <a:pt x="1869" y="913"/>
                    <a:pt x="1954" y="1288"/>
                  </a:cubicBezTo>
                  <a:cubicBezTo>
                    <a:pt x="1998" y="1491"/>
                    <a:pt x="2021" y="1701"/>
                    <a:pt x="2011" y="1907"/>
                  </a:cubicBezTo>
                  <a:cubicBezTo>
                    <a:pt x="2011" y="1991"/>
                    <a:pt x="1994" y="2072"/>
                    <a:pt x="1987" y="2157"/>
                  </a:cubicBezTo>
                  <a:cubicBezTo>
                    <a:pt x="1842" y="2316"/>
                    <a:pt x="1792" y="2542"/>
                    <a:pt x="1910" y="2796"/>
                  </a:cubicBezTo>
                  <a:cubicBezTo>
                    <a:pt x="2129" y="3272"/>
                    <a:pt x="2545" y="3482"/>
                    <a:pt x="2934" y="3809"/>
                  </a:cubicBezTo>
                  <a:cubicBezTo>
                    <a:pt x="3309" y="4123"/>
                    <a:pt x="3643" y="4479"/>
                    <a:pt x="3958" y="4853"/>
                  </a:cubicBezTo>
                  <a:cubicBezTo>
                    <a:pt x="4749" y="5800"/>
                    <a:pt x="5762" y="7063"/>
                    <a:pt x="6131" y="8236"/>
                  </a:cubicBezTo>
                  <a:cubicBezTo>
                    <a:pt x="6138" y="8260"/>
                    <a:pt x="6149" y="8269"/>
                    <a:pt x="6160" y="8269"/>
                  </a:cubicBezTo>
                  <a:cubicBezTo>
                    <a:pt x="6192" y="8269"/>
                    <a:pt x="6229" y="8194"/>
                    <a:pt x="6229" y="8161"/>
                  </a:cubicBezTo>
                  <a:cubicBezTo>
                    <a:pt x="6188" y="7350"/>
                    <a:pt x="6401" y="6668"/>
                    <a:pt x="6201" y="5854"/>
                  </a:cubicBezTo>
                  <a:cubicBezTo>
                    <a:pt x="6201" y="5847"/>
                    <a:pt x="6198" y="5840"/>
                    <a:pt x="6198" y="5834"/>
                  </a:cubicBezTo>
                  <a:cubicBezTo>
                    <a:pt x="6032" y="5171"/>
                    <a:pt x="5715" y="4532"/>
                    <a:pt x="5320" y="3978"/>
                  </a:cubicBezTo>
                  <a:cubicBezTo>
                    <a:pt x="5042" y="3590"/>
                    <a:pt x="4671" y="3123"/>
                    <a:pt x="4245" y="2735"/>
                  </a:cubicBezTo>
                  <a:cubicBezTo>
                    <a:pt x="3751" y="2286"/>
                    <a:pt x="3183" y="1934"/>
                    <a:pt x="2595" y="1917"/>
                  </a:cubicBezTo>
                  <a:cubicBezTo>
                    <a:pt x="2587" y="1916"/>
                    <a:pt x="2579" y="1916"/>
                    <a:pt x="2571" y="1916"/>
                  </a:cubicBezTo>
                  <a:cubicBezTo>
                    <a:pt x="2462" y="1916"/>
                    <a:pt x="2359" y="1936"/>
                    <a:pt x="2264" y="1971"/>
                  </a:cubicBezTo>
                  <a:cubicBezTo>
                    <a:pt x="2268" y="1582"/>
                    <a:pt x="2116" y="1089"/>
                    <a:pt x="2032" y="879"/>
                  </a:cubicBezTo>
                  <a:cubicBezTo>
                    <a:pt x="1854" y="443"/>
                    <a:pt x="1504" y="0"/>
                    <a:pt x="10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4" name="Google Shape;1024;p28"/>
          <p:cNvSpPr/>
          <p:nvPr/>
        </p:nvSpPr>
        <p:spPr>
          <a:xfrm>
            <a:off x="1788828" y="4656375"/>
            <a:ext cx="1508696" cy="487128"/>
          </a:xfrm>
          <a:custGeom>
            <a:avLst/>
            <a:gdLst/>
            <a:ahLst/>
            <a:cxnLst/>
            <a:rect l="l" t="t" r="r" b="b"/>
            <a:pathLst>
              <a:path w="24204" h="7815" extrusionOk="0">
                <a:moveTo>
                  <a:pt x="16155" y="1"/>
                </a:moveTo>
                <a:cubicBezTo>
                  <a:pt x="14677" y="1"/>
                  <a:pt x="13024" y="802"/>
                  <a:pt x="12476" y="2554"/>
                </a:cubicBezTo>
                <a:cubicBezTo>
                  <a:pt x="12476" y="2554"/>
                  <a:pt x="11108" y="331"/>
                  <a:pt x="8285" y="331"/>
                </a:cubicBezTo>
                <a:cubicBezTo>
                  <a:pt x="8057" y="331"/>
                  <a:pt x="7820" y="346"/>
                  <a:pt x="7574" y="377"/>
                </a:cubicBezTo>
                <a:cubicBezTo>
                  <a:pt x="4269" y="796"/>
                  <a:pt x="4684" y="3932"/>
                  <a:pt x="4684" y="3932"/>
                </a:cubicBezTo>
                <a:cubicBezTo>
                  <a:pt x="4684" y="3932"/>
                  <a:pt x="4094" y="3782"/>
                  <a:pt x="3335" y="3782"/>
                </a:cubicBezTo>
                <a:cubicBezTo>
                  <a:pt x="2082" y="3782"/>
                  <a:pt x="367" y="4191"/>
                  <a:pt x="78" y="6358"/>
                </a:cubicBezTo>
                <a:cubicBezTo>
                  <a:pt x="0" y="6949"/>
                  <a:pt x="68" y="7429"/>
                  <a:pt x="237" y="7815"/>
                </a:cubicBezTo>
                <a:lnTo>
                  <a:pt x="23257" y="7815"/>
                </a:lnTo>
                <a:cubicBezTo>
                  <a:pt x="23686" y="7395"/>
                  <a:pt x="23993" y="6821"/>
                  <a:pt x="24047" y="6041"/>
                </a:cubicBezTo>
                <a:cubicBezTo>
                  <a:pt x="24204" y="3886"/>
                  <a:pt x="22100" y="3543"/>
                  <a:pt x="20743" y="3543"/>
                </a:cubicBezTo>
                <a:cubicBezTo>
                  <a:pt x="20109" y="3543"/>
                  <a:pt x="19638" y="3618"/>
                  <a:pt x="19638" y="3618"/>
                </a:cubicBezTo>
                <a:cubicBezTo>
                  <a:pt x="19638" y="3618"/>
                  <a:pt x="19816" y="1013"/>
                  <a:pt x="17302" y="177"/>
                </a:cubicBezTo>
                <a:cubicBezTo>
                  <a:pt x="16950" y="61"/>
                  <a:pt x="16559" y="1"/>
                  <a:pt x="161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5" name="Google Shape;1025;p28"/>
          <p:cNvSpPr/>
          <p:nvPr/>
        </p:nvSpPr>
        <p:spPr>
          <a:xfrm>
            <a:off x="8622825" y="2542127"/>
            <a:ext cx="394302" cy="520333"/>
          </a:xfrm>
          <a:custGeom>
            <a:avLst/>
            <a:gdLst/>
            <a:ahLst/>
            <a:cxnLst/>
            <a:rect l="l" t="t" r="r" b="b"/>
            <a:pathLst>
              <a:path w="9852" h="13001" extrusionOk="0">
                <a:moveTo>
                  <a:pt x="9327" y="222"/>
                </a:moveTo>
                <a:cubicBezTo>
                  <a:pt x="9344" y="3338"/>
                  <a:pt x="9324" y="6524"/>
                  <a:pt x="7479" y="9201"/>
                </a:cubicBezTo>
                <a:cubicBezTo>
                  <a:pt x="5989" y="11357"/>
                  <a:pt x="3580" y="12283"/>
                  <a:pt x="1069" y="12618"/>
                </a:cubicBezTo>
                <a:cubicBezTo>
                  <a:pt x="1302" y="11526"/>
                  <a:pt x="1691" y="10458"/>
                  <a:pt x="2177" y="9434"/>
                </a:cubicBezTo>
                <a:cubicBezTo>
                  <a:pt x="3046" y="9386"/>
                  <a:pt x="3904" y="9150"/>
                  <a:pt x="4749" y="8957"/>
                </a:cubicBezTo>
                <a:cubicBezTo>
                  <a:pt x="5573" y="8775"/>
                  <a:pt x="6387" y="8542"/>
                  <a:pt x="7101" y="8079"/>
                </a:cubicBezTo>
                <a:cubicBezTo>
                  <a:pt x="7132" y="8060"/>
                  <a:pt x="7123" y="7979"/>
                  <a:pt x="7086" y="7979"/>
                </a:cubicBezTo>
                <a:cubicBezTo>
                  <a:pt x="7083" y="7979"/>
                  <a:pt x="7080" y="7980"/>
                  <a:pt x="7077" y="7981"/>
                </a:cubicBezTo>
                <a:cubicBezTo>
                  <a:pt x="5570" y="8458"/>
                  <a:pt x="3948" y="8957"/>
                  <a:pt x="2352" y="9082"/>
                </a:cubicBezTo>
                <a:cubicBezTo>
                  <a:pt x="2803" y="8177"/>
                  <a:pt x="3316" y="7302"/>
                  <a:pt x="3857" y="6477"/>
                </a:cubicBezTo>
                <a:cubicBezTo>
                  <a:pt x="4096" y="6109"/>
                  <a:pt x="4350" y="5757"/>
                  <a:pt x="4603" y="5403"/>
                </a:cubicBezTo>
                <a:cubicBezTo>
                  <a:pt x="5344" y="5321"/>
                  <a:pt x="6091" y="5017"/>
                  <a:pt x="6790" y="4781"/>
                </a:cubicBezTo>
                <a:cubicBezTo>
                  <a:pt x="7340" y="4595"/>
                  <a:pt x="7817" y="4399"/>
                  <a:pt x="8237" y="3993"/>
                </a:cubicBezTo>
                <a:cubicBezTo>
                  <a:pt x="8257" y="3973"/>
                  <a:pt x="8260" y="3911"/>
                  <a:pt x="8231" y="3911"/>
                </a:cubicBezTo>
                <a:cubicBezTo>
                  <a:pt x="8227" y="3911"/>
                  <a:pt x="8222" y="3913"/>
                  <a:pt x="8216" y="3916"/>
                </a:cubicBezTo>
                <a:cubicBezTo>
                  <a:pt x="7655" y="4223"/>
                  <a:pt x="7053" y="4419"/>
                  <a:pt x="6438" y="4592"/>
                </a:cubicBezTo>
                <a:cubicBezTo>
                  <a:pt x="5952" y="4730"/>
                  <a:pt x="5374" y="4818"/>
                  <a:pt x="4877" y="5011"/>
                </a:cubicBezTo>
                <a:cubicBezTo>
                  <a:pt x="5222" y="4548"/>
                  <a:pt x="5576" y="4091"/>
                  <a:pt x="5941" y="3639"/>
                </a:cubicBezTo>
                <a:cubicBezTo>
                  <a:pt x="6682" y="2726"/>
                  <a:pt x="7588" y="1999"/>
                  <a:pt x="8374" y="1131"/>
                </a:cubicBezTo>
                <a:cubicBezTo>
                  <a:pt x="8386" y="1120"/>
                  <a:pt x="8386" y="1082"/>
                  <a:pt x="8369" y="1082"/>
                </a:cubicBezTo>
                <a:cubicBezTo>
                  <a:pt x="8366" y="1082"/>
                  <a:pt x="8363" y="1084"/>
                  <a:pt x="8358" y="1087"/>
                </a:cubicBezTo>
                <a:cubicBezTo>
                  <a:pt x="7563" y="1733"/>
                  <a:pt x="6833" y="2395"/>
                  <a:pt x="6151" y="3091"/>
                </a:cubicBezTo>
                <a:cubicBezTo>
                  <a:pt x="6164" y="2909"/>
                  <a:pt x="6148" y="2726"/>
                  <a:pt x="6151" y="2544"/>
                </a:cubicBezTo>
                <a:cubicBezTo>
                  <a:pt x="6158" y="2236"/>
                  <a:pt x="6178" y="1925"/>
                  <a:pt x="6209" y="1625"/>
                </a:cubicBezTo>
                <a:cubicBezTo>
                  <a:pt x="6211" y="1595"/>
                  <a:pt x="6193" y="1576"/>
                  <a:pt x="6175" y="1576"/>
                </a:cubicBezTo>
                <a:cubicBezTo>
                  <a:pt x="6162" y="1576"/>
                  <a:pt x="6150" y="1585"/>
                  <a:pt x="6144" y="1608"/>
                </a:cubicBezTo>
                <a:cubicBezTo>
                  <a:pt x="6060" y="1952"/>
                  <a:pt x="6013" y="2300"/>
                  <a:pt x="5992" y="2655"/>
                </a:cubicBezTo>
                <a:cubicBezTo>
                  <a:pt x="5982" y="2845"/>
                  <a:pt x="5908" y="3101"/>
                  <a:pt x="5966" y="3291"/>
                </a:cubicBezTo>
                <a:cubicBezTo>
                  <a:pt x="5256" y="4038"/>
                  <a:pt x="4600" y="4832"/>
                  <a:pt x="3992" y="5693"/>
                </a:cubicBezTo>
                <a:cubicBezTo>
                  <a:pt x="3938" y="5399"/>
                  <a:pt x="3820" y="5098"/>
                  <a:pt x="3756" y="4824"/>
                </a:cubicBezTo>
                <a:cubicBezTo>
                  <a:pt x="3667" y="4443"/>
                  <a:pt x="3654" y="3987"/>
                  <a:pt x="3495" y="3625"/>
                </a:cubicBezTo>
                <a:lnTo>
                  <a:pt x="3492" y="3625"/>
                </a:lnTo>
                <a:cubicBezTo>
                  <a:pt x="3343" y="3905"/>
                  <a:pt x="3424" y="4321"/>
                  <a:pt x="3464" y="4622"/>
                </a:cubicBezTo>
                <a:cubicBezTo>
                  <a:pt x="3525" y="5058"/>
                  <a:pt x="3606" y="5538"/>
                  <a:pt x="3820" y="5933"/>
                </a:cubicBezTo>
                <a:cubicBezTo>
                  <a:pt x="3610" y="6237"/>
                  <a:pt x="3404" y="6548"/>
                  <a:pt x="3204" y="6869"/>
                </a:cubicBezTo>
                <a:cubicBezTo>
                  <a:pt x="2917" y="7335"/>
                  <a:pt x="2630" y="7822"/>
                  <a:pt x="2360" y="8319"/>
                </a:cubicBezTo>
                <a:cubicBezTo>
                  <a:pt x="2296" y="8025"/>
                  <a:pt x="2177" y="7734"/>
                  <a:pt x="2123" y="7444"/>
                </a:cubicBezTo>
                <a:cubicBezTo>
                  <a:pt x="2045" y="7055"/>
                  <a:pt x="1995" y="6660"/>
                  <a:pt x="1992" y="6261"/>
                </a:cubicBezTo>
                <a:cubicBezTo>
                  <a:pt x="1992" y="6230"/>
                  <a:pt x="1974" y="6210"/>
                  <a:pt x="1956" y="6210"/>
                </a:cubicBezTo>
                <a:cubicBezTo>
                  <a:pt x="1942" y="6210"/>
                  <a:pt x="1928" y="6222"/>
                  <a:pt x="1920" y="6248"/>
                </a:cubicBezTo>
                <a:cubicBezTo>
                  <a:pt x="1741" y="6953"/>
                  <a:pt x="1914" y="7927"/>
                  <a:pt x="2211" y="8606"/>
                </a:cubicBezTo>
                <a:cubicBezTo>
                  <a:pt x="2116" y="8785"/>
                  <a:pt x="2025" y="8968"/>
                  <a:pt x="1934" y="9150"/>
                </a:cubicBezTo>
                <a:cubicBezTo>
                  <a:pt x="1914" y="9171"/>
                  <a:pt x="1900" y="9194"/>
                  <a:pt x="1900" y="9224"/>
                </a:cubicBezTo>
                <a:cubicBezTo>
                  <a:pt x="1417" y="10225"/>
                  <a:pt x="1025" y="11269"/>
                  <a:pt x="812" y="12334"/>
                </a:cubicBezTo>
                <a:cubicBezTo>
                  <a:pt x="275" y="11100"/>
                  <a:pt x="464" y="9363"/>
                  <a:pt x="680" y="8123"/>
                </a:cubicBezTo>
                <a:cubicBezTo>
                  <a:pt x="933" y="6663"/>
                  <a:pt x="1532" y="5264"/>
                  <a:pt x="2397" y="4064"/>
                </a:cubicBezTo>
                <a:cubicBezTo>
                  <a:pt x="4086" y="1712"/>
                  <a:pt x="6509" y="523"/>
                  <a:pt x="9327" y="222"/>
                </a:cubicBezTo>
                <a:close/>
                <a:moveTo>
                  <a:pt x="9392" y="1"/>
                </a:moveTo>
                <a:cubicBezTo>
                  <a:pt x="9378" y="1"/>
                  <a:pt x="9365" y="4"/>
                  <a:pt x="9355" y="12"/>
                </a:cubicBezTo>
                <a:cubicBezTo>
                  <a:pt x="9237" y="7"/>
                  <a:pt x="9119" y="4"/>
                  <a:pt x="9002" y="4"/>
                </a:cubicBezTo>
                <a:cubicBezTo>
                  <a:pt x="5921" y="4"/>
                  <a:pt x="3055" y="2028"/>
                  <a:pt x="1535" y="4626"/>
                </a:cubicBezTo>
                <a:cubicBezTo>
                  <a:pt x="755" y="5957"/>
                  <a:pt x="284" y="7450"/>
                  <a:pt x="173" y="8991"/>
                </a:cubicBezTo>
                <a:cubicBezTo>
                  <a:pt x="86" y="10222"/>
                  <a:pt x="1" y="11705"/>
                  <a:pt x="690" y="12789"/>
                </a:cubicBezTo>
                <a:cubicBezTo>
                  <a:pt x="697" y="12886"/>
                  <a:pt x="800" y="13000"/>
                  <a:pt x="930" y="13000"/>
                </a:cubicBezTo>
                <a:cubicBezTo>
                  <a:pt x="937" y="13000"/>
                  <a:pt x="943" y="13000"/>
                  <a:pt x="950" y="13000"/>
                </a:cubicBezTo>
                <a:cubicBezTo>
                  <a:pt x="3600" y="12776"/>
                  <a:pt x="6242" y="11698"/>
                  <a:pt x="7807" y="9461"/>
                </a:cubicBezTo>
                <a:cubicBezTo>
                  <a:pt x="9733" y="6707"/>
                  <a:pt x="9851" y="3344"/>
                  <a:pt x="9530" y="120"/>
                </a:cubicBezTo>
                <a:cubicBezTo>
                  <a:pt x="9525" y="59"/>
                  <a:pt x="9448" y="1"/>
                  <a:pt x="939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26" name="Google Shape;1026;p28"/>
          <p:cNvGrpSpPr/>
          <p:nvPr/>
        </p:nvGrpSpPr>
        <p:grpSpPr>
          <a:xfrm rot="8999956">
            <a:off x="8178284" y="72684"/>
            <a:ext cx="581381" cy="933635"/>
            <a:chOff x="304350" y="3911000"/>
            <a:chExt cx="581394" cy="933655"/>
          </a:xfrm>
        </p:grpSpPr>
        <p:sp>
          <p:nvSpPr>
            <p:cNvPr id="1027" name="Google Shape;1027;p28"/>
            <p:cNvSpPr/>
            <p:nvPr/>
          </p:nvSpPr>
          <p:spPr>
            <a:xfrm>
              <a:off x="317622" y="4003813"/>
              <a:ext cx="91581" cy="114345"/>
            </a:xfrm>
            <a:custGeom>
              <a:avLst/>
              <a:gdLst/>
              <a:ahLst/>
              <a:cxnLst/>
              <a:rect l="l" t="t" r="r" b="b"/>
              <a:pathLst>
                <a:path w="2084" h="2602" extrusionOk="0">
                  <a:moveTo>
                    <a:pt x="688" y="0"/>
                  </a:moveTo>
                  <a:cubicBezTo>
                    <a:pt x="328" y="0"/>
                    <a:pt x="1" y="379"/>
                    <a:pt x="201" y="1026"/>
                  </a:cubicBezTo>
                  <a:cubicBezTo>
                    <a:pt x="438" y="1797"/>
                    <a:pt x="1472" y="2405"/>
                    <a:pt x="2084" y="2601"/>
                  </a:cubicBezTo>
                  <a:cubicBezTo>
                    <a:pt x="2060" y="2375"/>
                    <a:pt x="2040" y="2145"/>
                    <a:pt x="2023" y="1915"/>
                  </a:cubicBezTo>
                  <a:cubicBezTo>
                    <a:pt x="1746" y="1273"/>
                    <a:pt x="1344" y="418"/>
                    <a:pt x="1084" y="168"/>
                  </a:cubicBezTo>
                  <a:cubicBezTo>
                    <a:pt x="965" y="54"/>
                    <a:pt x="824" y="0"/>
                    <a:pt x="6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28"/>
            <p:cNvSpPr/>
            <p:nvPr/>
          </p:nvSpPr>
          <p:spPr>
            <a:xfrm>
              <a:off x="440801" y="4042309"/>
              <a:ext cx="97031" cy="155565"/>
            </a:xfrm>
            <a:custGeom>
              <a:avLst/>
              <a:gdLst/>
              <a:ahLst/>
              <a:cxnLst/>
              <a:rect l="l" t="t" r="r" b="b"/>
              <a:pathLst>
                <a:path w="2208" h="3540" extrusionOk="0">
                  <a:moveTo>
                    <a:pt x="1702" y="0"/>
                  </a:moveTo>
                  <a:cubicBezTo>
                    <a:pt x="1282" y="0"/>
                    <a:pt x="653" y="806"/>
                    <a:pt x="389" y="1549"/>
                  </a:cubicBezTo>
                  <a:cubicBezTo>
                    <a:pt x="224" y="2013"/>
                    <a:pt x="92" y="2537"/>
                    <a:pt x="1" y="2952"/>
                  </a:cubicBezTo>
                  <a:cubicBezTo>
                    <a:pt x="41" y="3148"/>
                    <a:pt x="85" y="3344"/>
                    <a:pt x="129" y="3540"/>
                  </a:cubicBezTo>
                  <a:cubicBezTo>
                    <a:pt x="754" y="3125"/>
                    <a:pt x="1667" y="2120"/>
                    <a:pt x="1916" y="1431"/>
                  </a:cubicBezTo>
                  <a:cubicBezTo>
                    <a:pt x="2208" y="634"/>
                    <a:pt x="2150" y="43"/>
                    <a:pt x="1734" y="2"/>
                  </a:cubicBezTo>
                  <a:cubicBezTo>
                    <a:pt x="1723" y="1"/>
                    <a:pt x="1713" y="0"/>
                    <a:pt x="1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28"/>
            <p:cNvSpPr/>
            <p:nvPr/>
          </p:nvSpPr>
          <p:spPr>
            <a:xfrm>
              <a:off x="304350" y="4191285"/>
              <a:ext cx="144667" cy="109071"/>
            </a:xfrm>
            <a:custGeom>
              <a:avLst/>
              <a:gdLst/>
              <a:ahLst/>
              <a:cxnLst/>
              <a:rect l="l" t="t" r="r" b="b"/>
              <a:pathLst>
                <a:path w="3292" h="2482" extrusionOk="0">
                  <a:moveTo>
                    <a:pt x="575" y="1"/>
                  </a:moveTo>
                  <a:cubicBezTo>
                    <a:pt x="471" y="1"/>
                    <a:pt x="393" y="22"/>
                    <a:pt x="348" y="65"/>
                  </a:cubicBezTo>
                  <a:cubicBezTo>
                    <a:pt x="0" y="404"/>
                    <a:pt x="189" y="1336"/>
                    <a:pt x="1203" y="1901"/>
                  </a:cubicBezTo>
                  <a:cubicBezTo>
                    <a:pt x="1991" y="2340"/>
                    <a:pt x="2916" y="2451"/>
                    <a:pt x="3292" y="2481"/>
                  </a:cubicBezTo>
                  <a:cubicBezTo>
                    <a:pt x="3180" y="2154"/>
                    <a:pt x="3082" y="1826"/>
                    <a:pt x="2987" y="1495"/>
                  </a:cubicBezTo>
                  <a:cubicBezTo>
                    <a:pt x="2292" y="556"/>
                    <a:pt x="1104" y="1"/>
                    <a:pt x="5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28"/>
            <p:cNvSpPr/>
            <p:nvPr/>
          </p:nvSpPr>
          <p:spPr>
            <a:xfrm>
              <a:off x="507027" y="4204908"/>
              <a:ext cx="111884" cy="188700"/>
            </a:xfrm>
            <a:custGeom>
              <a:avLst/>
              <a:gdLst/>
              <a:ahLst/>
              <a:cxnLst/>
              <a:rect l="l" t="t" r="r" b="b"/>
              <a:pathLst>
                <a:path w="2546" h="4294" extrusionOk="0">
                  <a:moveTo>
                    <a:pt x="1792" y="0"/>
                  </a:moveTo>
                  <a:cubicBezTo>
                    <a:pt x="1287" y="0"/>
                    <a:pt x="754" y="628"/>
                    <a:pt x="389" y="1716"/>
                  </a:cubicBezTo>
                  <a:cubicBezTo>
                    <a:pt x="136" y="2480"/>
                    <a:pt x="38" y="3263"/>
                    <a:pt x="1" y="3804"/>
                  </a:cubicBezTo>
                  <a:cubicBezTo>
                    <a:pt x="75" y="3966"/>
                    <a:pt x="156" y="4132"/>
                    <a:pt x="238" y="4294"/>
                  </a:cubicBezTo>
                  <a:cubicBezTo>
                    <a:pt x="2546" y="2513"/>
                    <a:pt x="2356" y="245"/>
                    <a:pt x="2153" y="114"/>
                  </a:cubicBezTo>
                  <a:cubicBezTo>
                    <a:pt x="2036" y="37"/>
                    <a:pt x="1915" y="0"/>
                    <a:pt x="17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28"/>
            <p:cNvSpPr/>
            <p:nvPr/>
          </p:nvSpPr>
          <p:spPr>
            <a:xfrm>
              <a:off x="316699" y="4391765"/>
              <a:ext cx="234051" cy="117817"/>
            </a:xfrm>
            <a:custGeom>
              <a:avLst/>
              <a:gdLst/>
              <a:ahLst/>
              <a:cxnLst/>
              <a:rect l="l" t="t" r="r" b="b"/>
              <a:pathLst>
                <a:path w="5326" h="2681" extrusionOk="0">
                  <a:moveTo>
                    <a:pt x="764" y="0"/>
                  </a:moveTo>
                  <a:cubicBezTo>
                    <a:pt x="0" y="0"/>
                    <a:pt x="446" y="930"/>
                    <a:pt x="1074" y="1516"/>
                  </a:cubicBezTo>
                  <a:cubicBezTo>
                    <a:pt x="1680" y="2086"/>
                    <a:pt x="3818" y="2680"/>
                    <a:pt x="5176" y="2680"/>
                  </a:cubicBezTo>
                  <a:cubicBezTo>
                    <a:pt x="5227" y="2680"/>
                    <a:pt x="5277" y="2679"/>
                    <a:pt x="5325" y="2678"/>
                  </a:cubicBezTo>
                  <a:cubicBezTo>
                    <a:pt x="5230" y="2526"/>
                    <a:pt x="5133" y="2377"/>
                    <a:pt x="5041" y="2225"/>
                  </a:cubicBezTo>
                  <a:cubicBezTo>
                    <a:pt x="3970" y="1525"/>
                    <a:pt x="1838" y="184"/>
                    <a:pt x="1024" y="28"/>
                  </a:cubicBezTo>
                  <a:cubicBezTo>
                    <a:pt x="925" y="9"/>
                    <a:pt x="839" y="0"/>
                    <a:pt x="7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28"/>
            <p:cNvSpPr/>
            <p:nvPr/>
          </p:nvSpPr>
          <p:spPr>
            <a:xfrm>
              <a:off x="608629" y="4335822"/>
              <a:ext cx="114872" cy="219989"/>
            </a:xfrm>
            <a:custGeom>
              <a:avLst/>
              <a:gdLst/>
              <a:ahLst/>
              <a:cxnLst/>
              <a:rect l="l" t="t" r="r" b="b"/>
              <a:pathLst>
                <a:path w="2614" h="5006" extrusionOk="0">
                  <a:moveTo>
                    <a:pt x="2283" y="1"/>
                  </a:moveTo>
                  <a:cubicBezTo>
                    <a:pt x="1944" y="1"/>
                    <a:pt x="1332" y="587"/>
                    <a:pt x="923" y="1285"/>
                  </a:cubicBezTo>
                  <a:cubicBezTo>
                    <a:pt x="179" y="2549"/>
                    <a:pt x="24" y="3985"/>
                    <a:pt x="0" y="4755"/>
                  </a:cubicBezTo>
                  <a:cubicBezTo>
                    <a:pt x="61" y="4840"/>
                    <a:pt x="122" y="4921"/>
                    <a:pt x="183" y="5005"/>
                  </a:cubicBezTo>
                  <a:cubicBezTo>
                    <a:pt x="899" y="3775"/>
                    <a:pt x="2085" y="2450"/>
                    <a:pt x="2454" y="926"/>
                  </a:cubicBezTo>
                  <a:cubicBezTo>
                    <a:pt x="2613" y="262"/>
                    <a:pt x="2509" y="1"/>
                    <a:pt x="22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28"/>
            <p:cNvSpPr/>
            <p:nvPr/>
          </p:nvSpPr>
          <p:spPr>
            <a:xfrm>
              <a:off x="351240" y="4538675"/>
              <a:ext cx="297815" cy="104281"/>
            </a:xfrm>
            <a:custGeom>
              <a:avLst/>
              <a:gdLst/>
              <a:ahLst/>
              <a:cxnLst/>
              <a:rect l="l" t="t" r="r" b="b"/>
              <a:pathLst>
                <a:path w="6777" h="2373" extrusionOk="0">
                  <a:moveTo>
                    <a:pt x="721" y="1"/>
                  </a:moveTo>
                  <a:cubicBezTo>
                    <a:pt x="456" y="1"/>
                    <a:pt x="264" y="66"/>
                    <a:pt x="207" y="230"/>
                  </a:cubicBezTo>
                  <a:cubicBezTo>
                    <a:pt x="1" y="808"/>
                    <a:pt x="1555" y="1626"/>
                    <a:pt x="3569" y="2075"/>
                  </a:cubicBezTo>
                  <a:cubicBezTo>
                    <a:pt x="4660" y="2316"/>
                    <a:pt x="5634" y="2373"/>
                    <a:pt x="6299" y="2373"/>
                  </a:cubicBezTo>
                  <a:cubicBezTo>
                    <a:pt x="6483" y="2373"/>
                    <a:pt x="6644" y="2368"/>
                    <a:pt x="6776" y="2362"/>
                  </a:cubicBezTo>
                  <a:cubicBezTo>
                    <a:pt x="6699" y="2272"/>
                    <a:pt x="6624" y="2180"/>
                    <a:pt x="6547" y="2089"/>
                  </a:cubicBezTo>
                  <a:cubicBezTo>
                    <a:pt x="5547" y="1714"/>
                    <a:pt x="3691" y="1011"/>
                    <a:pt x="3103" y="714"/>
                  </a:cubicBezTo>
                  <a:cubicBezTo>
                    <a:pt x="2513" y="416"/>
                    <a:pt x="1387" y="1"/>
                    <a:pt x="7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28"/>
            <p:cNvSpPr/>
            <p:nvPr/>
          </p:nvSpPr>
          <p:spPr>
            <a:xfrm>
              <a:off x="734094" y="4511736"/>
              <a:ext cx="128495" cy="193885"/>
            </a:xfrm>
            <a:custGeom>
              <a:avLst/>
              <a:gdLst/>
              <a:ahLst/>
              <a:cxnLst/>
              <a:rect l="l" t="t" r="r" b="b"/>
              <a:pathLst>
                <a:path w="2924" h="4412" extrusionOk="0">
                  <a:moveTo>
                    <a:pt x="2220" y="1"/>
                  </a:moveTo>
                  <a:cubicBezTo>
                    <a:pt x="1691" y="1"/>
                    <a:pt x="820" y="789"/>
                    <a:pt x="447" y="1661"/>
                  </a:cubicBezTo>
                  <a:cubicBezTo>
                    <a:pt x="85" y="2503"/>
                    <a:pt x="1" y="3510"/>
                    <a:pt x="21" y="4196"/>
                  </a:cubicBezTo>
                  <a:cubicBezTo>
                    <a:pt x="88" y="4270"/>
                    <a:pt x="157" y="4341"/>
                    <a:pt x="224" y="4412"/>
                  </a:cubicBezTo>
                  <a:cubicBezTo>
                    <a:pt x="491" y="3912"/>
                    <a:pt x="1041" y="2902"/>
                    <a:pt x="1457" y="2293"/>
                  </a:cubicBezTo>
                  <a:cubicBezTo>
                    <a:pt x="2160" y="1266"/>
                    <a:pt x="2924" y="712"/>
                    <a:pt x="2542" y="161"/>
                  </a:cubicBezTo>
                  <a:cubicBezTo>
                    <a:pt x="2465" y="50"/>
                    <a:pt x="2353" y="1"/>
                    <a:pt x="22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28"/>
            <p:cNvSpPr/>
            <p:nvPr/>
          </p:nvSpPr>
          <p:spPr>
            <a:xfrm>
              <a:off x="436055" y="4691561"/>
              <a:ext cx="329895" cy="87143"/>
            </a:xfrm>
            <a:custGeom>
              <a:avLst/>
              <a:gdLst/>
              <a:ahLst/>
              <a:cxnLst/>
              <a:rect l="l" t="t" r="r" b="b"/>
              <a:pathLst>
                <a:path w="7507" h="1983" extrusionOk="0">
                  <a:moveTo>
                    <a:pt x="1488" y="1"/>
                  </a:moveTo>
                  <a:cubicBezTo>
                    <a:pt x="721" y="1"/>
                    <a:pt x="209" y="211"/>
                    <a:pt x="129" y="550"/>
                  </a:cubicBezTo>
                  <a:cubicBezTo>
                    <a:pt x="0" y="1104"/>
                    <a:pt x="1288" y="1550"/>
                    <a:pt x="3715" y="1878"/>
                  </a:cubicBezTo>
                  <a:cubicBezTo>
                    <a:pt x="4269" y="1953"/>
                    <a:pt x="4787" y="1982"/>
                    <a:pt x="5256" y="1982"/>
                  </a:cubicBezTo>
                  <a:cubicBezTo>
                    <a:pt x="6280" y="1982"/>
                    <a:pt x="7072" y="1844"/>
                    <a:pt x="7506" y="1746"/>
                  </a:cubicBezTo>
                  <a:cubicBezTo>
                    <a:pt x="7449" y="1692"/>
                    <a:pt x="7391" y="1634"/>
                    <a:pt x="7333" y="1580"/>
                  </a:cubicBezTo>
                  <a:cubicBezTo>
                    <a:pt x="6303" y="1364"/>
                    <a:pt x="4596" y="681"/>
                    <a:pt x="3214" y="276"/>
                  </a:cubicBezTo>
                  <a:cubicBezTo>
                    <a:pt x="2566" y="86"/>
                    <a:pt x="1975" y="1"/>
                    <a:pt x="14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28"/>
            <p:cNvSpPr/>
            <p:nvPr/>
          </p:nvSpPr>
          <p:spPr>
            <a:xfrm>
              <a:off x="402349" y="3911000"/>
              <a:ext cx="483395" cy="933655"/>
            </a:xfrm>
            <a:custGeom>
              <a:avLst/>
              <a:gdLst/>
              <a:ahLst/>
              <a:cxnLst/>
              <a:rect l="l" t="t" r="r" b="b"/>
              <a:pathLst>
                <a:path w="11000" h="21246" extrusionOk="0">
                  <a:moveTo>
                    <a:pt x="638" y="0"/>
                  </a:moveTo>
                  <a:cubicBezTo>
                    <a:pt x="624" y="0"/>
                    <a:pt x="609" y="10"/>
                    <a:pt x="598" y="33"/>
                  </a:cubicBezTo>
                  <a:cubicBezTo>
                    <a:pt x="71" y="1216"/>
                    <a:pt x="1" y="2655"/>
                    <a:pt x="95" y="4027"/>
                  </a:cubicBezTo>
                  <a:cubicBezTo>
                    <a:pt x="112" y="4257"/>
                    <a:pt x="132" y="4487"/>
                    <a:pt x="156" y="4713"/>
                  </a:cubicBezTo>
                  <a:cubicBezTo>
                    <a:pt x="193" y="5058"/>
                    <a:pt x="237" y="5396"/>
                    <a:pt x="285" y="5717"/>
                  </a:cubicBezTo>
                  <a:cubicBezTo>
                    <a:pt x="392" y="6443"/>
                    <a:pt x="558" y="7164"/>
                    <a:pt x="757" y="7873"/>
                  </a:cubicBezTo>
                  <a:cubicBezTo>
                    <a:pt x="852" y="8204"/>
                    <a:pt x="950" y="8532"/>
                    <a:pt x="1062" y="8859"/>
                  </a:cubicBezTo>
                  <a:cubicBezTo>
                    <a:pt x="1423" y="9918"/>
                    <a:pt x="1873" y="10948"/>
                    <a:pt x="2386" y="11928"/>
                  </a:cubicBezTo>
                  <a:cubicBezTo>
                    <a:pt x="2609" y="12347"/>
                    <a:pt x="2846" y="12760"/>
                    <a:pt x="3092" y="13165"/>
                  </a:cubicBezTo>
                  <a:cubicBezTo>
                    <a:pt x="3184" y="13317"/>
                    <a:pt x="3281" y="13466"/>
                    <a:pt x="3376" y="13618"/>
                  </a:cubicBezTo>
                  <a:cubicBezTo>
                    <a:pt x="3988" y="14577"/>
                    <a:pt x="4664" y="15494"/>
                    <a:pt x="5384" y="16372"/>
                  </a:cubicBezTo>
                  <a:cubicBezTo>
                    <a:pt x="5461" y="16463"/>
                    <a:pt x="5536" y="16555"/>
                    <a:pt x="5613" y="16645"/>
                  </a:cubicBezTo>
                  <a:cubicBezTo>
                    <a:pt x="5745" y="16804"/>
                    <a:pt x="5873" y="16967"/>
                    <a:pt x="6009" y="17119"/>
                  </a:cubicBezTo>
                  <a:cubicBezTo>
                    <a:pt x="6675" y="17882"/>
                    <a:pt x="7367" y="18640"/>
                    <a:pt x="8100" y="19342"/>
                  </a:cubicBezTo>
                  <a:cubicBezTo>
                    <a:pt x="8158" y="19396"/>
                    <a:pt x="8216" y="19454"/>
                    <a:pt x="8273" y="19508"/>
                  </a:cubicBezTo>
                  <a:cubicBezTo>
                    <a:pt x="8337" y="19565"/>
                    <a:pt x="8401" y="19630"/>
                    <a:pt x="8465" y="19691"/>
                  </a:cubicBezTo>
                  <a:cubicBezTo>
                    <a:pt x="9094" y="20262"/>
                    <a:pt x="9844" y="21059"/>
                    <a:pt x="10702" y="21241"/>
                  </a:cubicBezTo>
                  <a:cubicBezTo>
                    <a:pt x="10714" y="21244"/>
                    <a:pt x="10727" y="21245"/>
                    <a:pt x="10741" y="21245"/>
                  </a:cubicBezTo>
                  <a:cubicBezTo>
                    <a:pt x="10857" y="21245"/>
                    <a:pt x="10999" y="21156"/>
                    <a:pt x="10902" y="21029"/>
                  </a:cubicBezTo>
                  <a:cubicBezTo>
                    <a:pt x="10435" y="20421"/>
                    <a:pt x="9746" y="19967"/>
                    <a:pt x="9178" y="19457"/>
                  </a:cubicBezTo>
                  <a:cubicBezTo>
                    <a:pt x="8688" y="19022"/>
                    <a:pt x="8225" y="18555"/>
                    <a:pt x="7773" y="18082"/>
                  </a:cubicBezTo>
                  <a:cubicBezTo>
                    <a:pt x="7706" y="18011"/>
                    <a:pt x="7637" y="17940"/>
                    <a:pt x="7570" y="17866"/>
                  </a:cubicBezTo>
                  <a:cubicBezTo>
                    <a:pt x="7300" y="17578"/>
                    <a:pt x="7032" y="17288"/>
                    <a:pt x="6769" y="16997"/>
                  </a:cubicBezTo>
                  <a:cubicBezTo>
                    <a:pt x="6100" y="16254"/>
                    <a:pt x="5471" y="15477"/>
                    <a:pt x="4877" y="14672"/>
                  </a:cubicBezTo>
                  <a:cubicBezTo>
                    <a:pt x="4816" y="14588"/>
                    <a:pt x="4755" y="14507"/>
                    <a:pt x="4694" y="14422"/>
                  </a:cubicBezTo>
                  <a:cubicBezTo>
                    <a:pt x="4086" y="13577"/>
                    <a:pt x="3525" y="12696"/>
                    <a:pt x="3028" y="11779"/>
                  </a:cubicBezTo>
                  <a:cubicBezTo>
                    <a:pt x="2886" y="11516"/>
                    <a:pt x="2751" y="11249"/>
                    <a:pt x="2620" y="10982"/>
                  </a:cubicBezTo>
                  <a:cubicBezTo>
                    <a:pt x="2538" y="10820"/>
                    <a:pt x="2457" y="10654"/>
                    <a:pt x="2383" y="10492"/>
                  </a:cubicBezTo>
                  <a:cubicBezTo>
                    <a:pt x="1788" y="9208"/>
                    <a:pt x="1322" y="7883"/>
                    <a:pt x="1004" y="6528"/>
                  </a:cubicBezTo>
                  <a:cubicBezTo>
                    <a:pt x="960" y="6332"/>
                    <a:pt x="916" y="6136"/>
                    <a:pt x="876" y="5940"/>
                  </a:cubicBezTo>
                  <a:cubicBezTo>
                    <a:pt x="497" y="4038"/>
                    <a:pt x="416" y="2081"/>
                    <a:pt x="706" y="100"/>
                  </a:cubicBezTo>
                  <a:cubicBezTo>
                    <a:pt x="714" y="57"/>
                    <a:pt x="675" y="0"/>
                    <a:pt x="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7" name="Google Shape;1037;p28"/>
          <p:cNvSpPr/>
          <p:nvPr/>
        </p:nvSpPr>
        <p:spPr>
          <a:xfrm>
            <a:off x="6887410" y="702048"/>
            <a:ext cx="267320" cy="241825"/>
          </a:xfrm>
          <a:custGeom>
            <a:avLst/>
            <a:gdLst/>
            <a:ahLst/>
            <a:cxnLst/>
            <a:rect l="l" t="t" r="r" b="b"/>
            <a:pathLst>
              <a:path w="6134" h="5549" extrusionOk="0">
                <a:moveTo>
                  <a:pt x="4706" y="0"/>
                </a:moveTo>
                <a:cubicBezTo>
                  <a:pt x="4450" y="0"/>
                  <a:pt x="4175" y="126"/>
                  <a:pt x="3954" y="286"/>
                </a:cubicBezTo>
                <a:cubicBezTo>
                  <a:pt x="3480" y="625"/>
                  <a:pt x="3307" y="1238"/>
                  <a:pt x="3222" y="1799"/>
                </a:cubicBezTo>
                <a:lnTo>
                  <a:pt x="3222" y="1799"/>
                </a:lnTo>
                <a:cubicBezTo>
                  <a:pt x="3245" y="1594"/>
                  <a:pt x="2891" y="952"/>
                  <a:pt x="2798" y="765"/>
                </a:cubicBezTo>
                <a:cubicBezTo>
                  <a:pt x="2660" y="485"/>
                  <a:pt x="2454" y="296"/>
                  <a:pt x="2159" y="150"/>
                </a:cubicBezTo>
                <a:cubicBezTo>
                  <a:pt x="1994" y="67"/>
                  <a:pt x="1803" y="12"/>
                  <a:pt x="1619" y="12"/>
                </a:cubicBezTo>
                <a:cubicBezTo>
                  <a:pt x="1468" y="12"/>
                  <a:pt x="1323" y="49"/>
                  <a:pt x="1200" y="137"/>
                </a:cubicBezTo>
                <a:cubicBezTo>
                  <a:pt x="970" y="303"/>
                  <a:pt x="885" y="610"/>
                  <a:pt x="899" y="894"/>
                </a:cubicBezTo>
                <a:cubicBezTo>
                  <a:pt x="929" y="1495"/>
                  <a:pt x="1386" y="2050"/>
                  <a:pt x="1970" y="2195"/>
                </a:cubicBezTo>
                <a:cubicBezTo>
                  <a:pt x="1362" y="2215"/>
                  <a:pt x="787" y="2330"/>
                  <a:pt x="321" y="2722"/>
                </a:cubicBezTo>
                <a:cubicBezTo>
                  <a:pt x="227" y="2803"/>
                  <a:pt x="88" y="2986"/>
                  <a:pt x="61" y="3117"/>
                </a:cubicBezTo>
                <a:cubicBezTo>
                  <a:pt x="0" y="3385"/>
                  <a:pt x="61" y="3678"/>
                  <a:pt x="274" y="3854"/>
                </a:cubicBezTo>
                <a:cubicBezTo>
                  <a:pt x="487" y="4026"/>
                  <a:pt x="774" y="4084"/>
                  <a:pt x="1047" y="4090"/>
                </a:cubicBezTo>
                <a:cubicBezTo>
                  <a:pt x="1069" y="4091"/>
                  <a:pt x="1090" y="4091"/>
                  <a:pt x="1111" y="4091"/>
                </a:cubicBezTo>
                <a:cubicBezTo>
                  <a:pt x="1347" y="4091"/>
                  <a:pt x="1582" y="4054"/>
                  <a:pt x="1808" y="3986"/>
                </a:cubicBezTo>
                <a:cubicBezTo>
                  <a:pt x="2044" y="3915"/>
                  <a:pt x="2247" y="3763"/>
                  <a:pt x="2470" y="3689"/>
                </a:cubicBezTo>
                <a:lnTo>
                  <a:pt x="2470" y="3689"/>
                </a:lnTo>
                <a:cubicBezTo>
                  <a:pt x="2359" y="3982"/>
                  <a:pt x="2267" y="4263"/>
                  <a:pt x="2257" y="4581"/>
                </a:cubicBezTo>
                <a:cubicBezTo>
                  <a:pt x="2251" y="4851"/>
                  <a:pt x="2339" y="5138"/>
                  <a:pt x="2545" y="5324"/>
                </a:cubicBezTo>
                <a:cubicBezTo>
                  <a:pt x="2713" y="5474"/>
                  <a:pt x="2935" y="5548"/>
                  <a:pt x="3156" y="5548"/>
                </a:cubicBezTo>
                <a:cubicBezTo>
                  <a:pt x="3259" y="5548"/>
                  <a:pt x="3362" y="5532"/>
                  <a:pt x="3460" y="5500"/>
                </a:cubicBezTo>
                <a:cubicBezTo>
                  <a:pt x="3562" y="5466"/>
                  <a:pt x="3663" y="5416"/>
                  <a:pt x="3747" y="5351"/>
                </a:cubicBezTo>
                <a:cubicBezTo>
                  <a:pt x="3950" y="5193"/>
                  <a:pt x="4068" y="4939"/>
                  <a:pt x="4099" y="4686"/>
                </a:cubicBezTo>
                <a:cubicBezTo>
                  <a:pt x="4126" y="4469"/>
                  <a:pt x="4092" y="4253"/>
                  <a:pt x="4031" y="4047"/>
                </a:cubicBezTo>
                <a:cubicBezTo>
                  <a:pt x="3974" y="3861"/>
                  <a:pt x="3923" y="3685"/>
                  <a:pt x="3822" y="3510"/>
                </a:cubicBezTo>
                <a:lnTo>
                  <a:pt x="3822" y="3510"/>
                </a:lnTo>
                <a:cubicBezTo>
                  <a:pt x="4221" y="3763"/>
                  <a:pt x="4508" y="4104"/>
                  <a:pt x="5008" y="4141"/>
                </a:cubicBezTo>
                <a:cubicBezTo>
                  <a:pt x="5038" y="4144"/>
                  <a:pt x="5068" y="4145"/>
                  <a:pt x="5098" y="4145"/>
                </a:cubicBezTo>
                <a:cubicBezTo>
                  <a:pt x="5465" y="4145"/>
                  <a:pt x="5814" y="3974"/>
                  <a:pt x="5961" y="3617"/>
                </a:cubicBezTo>
                <a:cubicBezTo>
                  <a:pt x="6133" y="3202"/>
                  <a:pt x="5931" y="2671"/>
                  <a:pt x="5525" y="2479"/>
                </a:cubicBezTo>
                <a:cubicBezTo>
                  <a:pt x="5383" y="2415"/>
                  <a:pt x="5227" y="2384"/>
                  <a:pt x="5073" y="2357"/>
                </a:cubicBezTo>
                <a:cubicBezTo>
                  <a:pt x="4903" y="2326"/>
                  <a:pt x="4731" y="2296"/>
                  <a:pt x="4562" y="2266"/>
                </a:cubicBezTo>
                <a:cubicBezTo>
                  <a:pt x="5029" y="1995"/>
                  <a:pt x="5349" y="1492"/>
                  <a:pt x="5400" y="955"/>
                </a:cubicBezTo>
                <a:cubicBezTo>
                  <a:pt x="5417" y="755"/>
                  <a:pt x="5397" y="546"/>
                  <a:pt x="5299" y="370"/>
                </a:cubicBezTo>
                <a:cubicBezTo>
                  <a:pt x="5152" y="101"/>
                  <a:pt x="4936" y="0"/>
                  <a:pt x="4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8" name="Google Shape;1038;p28"/>
          <p:cNvSpPr/>
          <p:nvPr/>
        </p:nvSpPr>
        <p:spPr>
          <a:xfrm>
            <a:off x="4255863" y="541971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9928289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1_Background 1">
    <p:spTree>
      <p:nvGrpSpPr>
        <p:cNvPr id="1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" name="Google Shape;987;p28"/>
          <p:cNvSpPr/>
          <p:nvPr/>
        </p:nvSpPr>
        <p:spPr>
          <a:xfrm>
            <a:off x="8449228" y="1205097"/>
            <a:ext cx="394320" cy="342692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8" name="Google Shape;988;p28"/>
          <p:cNvSpPr/>
          <p:nvPr/>
        </p:nvSpPr>
        <p:spPr>
          <a:xfrm>
            <a:off x="2530199" y="544675"/>
            <a:ext cx="250089" cy="241830"/>
          </a:xfrm>
          <a:custGeom>
            <a:avLst/>
            <a:gdLst/>
            <a:ahLst/>
            <a:cxnLst/>
            <a:rect l="l" t="t" r="r" b="b"/>
            <a:pathLst>
              <a:path w="12626" h="12209" extrusionOk="0">
                <a:moveTo>
                  <a:pt x="7838" y="1"/>
                </a:moveTo>
                <a:cubicBezTo>
                  <a:pt x="7407" y="1"/>
                  <a:pt x="6953" y="46"/>
                  <a:pt x="6478" y="142"/>
                </a:cubicBezTo>
                <a:cubicBezTo>
                  <a:pt x="2964" y="848"/>
                  <a:pt x="1" y="5264"/>
                  <a:pt x="2011" y="9188"/>
                </a:cubicBezTo>
                <a:cubicBezTo>
                  <a:pt x="3194" y="11498"/>
                  <a:pt x="5114" y="12208"/>
                  <a:pt x="6853" y="12208"/>
                </a:cubicBezTo>
                <a:cubicBezTo>
                  <a:pt x="8487" y="12208"/>
                  <a:pt x="9962" y="11580"/>
                  <a:pt x="10513" y="11063"/>
                </a:cubicBezTo>
                <a:lnTo>
                  <a:pt x="10513" y="11063"/>
                </a:lnTo>
                <a:cubicBezTo>
                  <a:pt x="10513" y="11063"/>
                  <a:pt x="10409" y="11077"/>
                  <a:pt x="10233" y="11077"/>
                </a:cubicBezTo>
                <a:cubicBezTo>
                  <a:pt x="9592" y="11077"/>
                  <a:pt x="8002" y="10893"/>
                  <a:pt x="7087" y="9188"/>
                </a:cubicBezTo>
                <a:cubicBezTo>
                  <a:pt x="5918" y="7015"/>
                  <a:pt x="6810" y="4052"/>
                  <a:pt x="9162" y="3335"/>
                </a:cubicBezTo>
                <a:cubicBezTo>
                  <a:pt x="9590" y="3204"/>
                  <a:pt x="9976" y="3151"/>
                  <a:pt x="10323" y="3151"/>
                </a:cubicBezTo>
                <a:cubicBezTo>
                  <a:pt x="11879" y="3151"/>
                  <a:pt x="12625" y="4227"/>
                  <a:pt x="12625" y="4227"/>
                </a:cubicBezTo>
                <a:cubicBezTo>
                  <a:pt x="12276" y="1748"/>
                  <a:pt x="10504" y="1"/>
                  <a:pt x="783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9" name="Google Shape;989;p28"/>
          <p:cNvSpPr/>
          <p:nvPr/>
        </p:nvSpPr>
        <p:spPr>
          <a:xfrm>
            <a:off x="225365" y="232622"/>
            <a:ext cx="394320" cy="342692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0" name="Google Shape;990;p28"/>
          <p:cNvSpPr/>
          <p:nvPr/>
        </p:nvSpPr>
        <p:spPr>
          <a:xfrm>
            <a:off x="0" y="1420650"/>
            <a:ext cx="478330" cy="735822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1" name="Google Shape;991;p28"/>
          <p:cNvSpPr/>
          <p:nvPr/>
        </p:nvSpPr>
        <p:spPr>
          <a:xfrm rot="10800000">
            <a:off x="5688479" y="-3"/>
            <a:ext cx="1508696" cy="487128"/>
          </a:xfrm>
          <a:custGeom>
            <a:avLst/>
            <a:gdLst/>
            <a:ahLst/>
            <a:cxnLst/>
            <a:rect l="l" t="t" r="r" b="b"/>
            <a:pathLst>
              <a:path w="24204" h="7815" extrusionOk="0">
                <a:moveTo>
                  <a:pt x="16155" y="1"/>
                </a:moveTo>
                <a:cubicBezTo>
                  <a:pt x="14677" y="1"/>
                  <a:pt x="13024" y="802"/>
                  <a:pt x="12476" y="2554"/>
                </a:cubicBezTo>
                <a:cubicBezTo>
                  <a:pt x="12476" y="2554"/>
                  <a:pt x="11108" y="331"/>
                  <a:pt x="8285" y="331"/>
                </a:cubicBezTo>
                <a:cubicBezTo>
                  <a:pt x="8057" y="331"/>
                  <a:pt x="7820" y="346"/>
                  <a:pt x="7574" y="377"/>
                </a:cubicBezTo>
                <a:cubicBezTo>
                  <a:pt x="4269" y="796"/>
                  <a:pt x="4684" y="3932"/>
                  <a:pt x="4684" y="3932"/>
                </a:cubicBezTo>
                <a:cubicBezTo>
                  <a:pt x="4684" y="3932"/>
                  <a:pt x="4094" y="3782"/>
                  <a:pt x="3335" y="3782"/>
                </a:cubicBezTo>
                <a:cubicBezTo>
                  <a:pt x="2082" y="3782"/>
                  <a:pt x="367" y="4191"/>
                  <a:pt x="78" y="6358"/>
                </a:cubicBezTo>
                <a:cubicBezTo>
                  <a:pt x="0" y="6949"/>
                  <a:pt x="68" y="7429"/>
                  <a:pt x="237" y="7815"/>
                </a:cubicBezTo>
                <a:lnTo>
                  <a:pt x="23257" y="7815"/>
                </a:lnTo>
                <a:cubicBezTo>
                  <a:pt x="23686" y="7395"/>
                  <a:pt x="23993" y="6821"/>
                  <a:pt x="24047" y="6041"/>
                </a:cubicBezTo>
                <a:cubicBezTo>
                  <a:pt x="24204" y="3886"/>
                  <a:pt x="22100" y="3543"/>
                  <a:pt x="20743" y="3543"/>
                </a:cubicBezTo>
                <a:cubicBezTo>
                  <a:pt x="20109" y="3543"/>
                  <a:pt x="19638" y="3618"/>
                  <a:pt x="19638" y="3618"/>
                </a:cubicBezTo>
                <a:cubicBezTo>
                  <a:pt x="19638" y="3618"/>
                  <a:pt x="19816" y="1013"/>
                  <a:pt x="17302" y="177"/>
                </a:cubicBezTo>
                <a:cubicBezTo>
                  <a:pt x="16950" y="61"/>
                  <a:pt x="16559" y="1"/>
                  <a:pt x="161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92" name="Google Shape;992;p28"/>
          <p:cNvGrpSpPr/>
          <p:nvPr/>
        </p:nvGrpSpPr>
        <p:grpSpPr>
          <a:xfrm>
            <a:off x="184775" y="4068600"/>
            <a:ext cx="581394" cy="933655"/>
            <a:chOff x="304350" y="3911000"/>
            <a:chExt cx="581394" cy="933655"/>
          </a:xfrm>
        </p:grpSpPr>
        <p:sp>
          <p:nvSpPr>
            <p:cNvPr id="993" name="Google Shape;993;p28"/>
            <p:cNvSpPr/>
            <p:nvPr/>
          </p:nvSpPr>
          <p:spPr>
            <a:xfrm>
              <a:off x="317622" y="4003813"/>
              <a:ext cx="91581" cy="114345"/>
            </a:xfrm>
            <a:custGeom>
              <a:avLst/>
              <a:gdLst/>
              <a:ahLst/>
              <a:cxnLst/>
              <a:rect l="l" t="t" r="r" b="b"/>
              <a:pathLst>
                <a:path w="2084" h="2602" extrusionOk="0">
                  <a:moveTo>
                    <a:pt x="688" y="0"/>
                  </a:moveTo>
                  <a:cubicBezTo>
                    <a:pt x="328" y="0"/>
                    <a:pt x="1" y="379"/>
                    <a:pt x="201" y="1026"/>
                  </a:cubicBezTo>
                  <a:cubicBezTo>
                    <a:pt x="438" y="1797"/>
                    <a:pt x="1472" y="2405"/>
                    <a:pt x="2084" y="2601"/>
                  </a:cubicBezTo>
                  <a:cubicBezTo>
                    <a:pt x="2060" y="2375"/>
                    <a:pt x="2040" y="2145"/>
                    <a:pt x="2023" y="1915"/>
                  </a:cubicBezTo>
                  <a:cubicBezTo>
                    <a:pt x="1746" y="1273"/>
                    <a:pt x="1344" y="418"/>
                    <a:pt x="1084" y="168"/>
                  </a:cubicBezTo>
                  <a:cubicBezTo>
                    <a:pt x="965" y="54"/>
                    <a:pt x="824" y="0"/>
                    <a:pt x="6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28"/>
            <p:cNvSpPr/>
            <p:nvPr/>
          </p:nvSpPr>
          <p:spPr>
            <a:xfrm>
              <a:off x="440801" y="4042309"/>
              <a:ext cx="97031" cy="155565"/>
            </a:xfrm>
            <a:custGeom>
              <a:avLst/>
              <a:gdLst/>
              <a:ahLst/>
              <a:cxnLst/>
              <a:rect l="l" t="t" r="r" b="b"/>
              <a:pathLst>
                <a:path w="2208" h="3540" extrusionOk="0">
                  <a:moveTo>
                    <a:pt x="1702" y="0"/>
                  </a:moveTo>
                  <a:cubicBezTo>
                    <a:pt x="1282" y="0"/>
                    <a:pt x="653" y="806"/>
                    <a:pt x="389" y="1549"/>
                  </a:cubicBezTo>
                  <a:cubicBezTo>
                    <a:pt x="224" y="2013"/>
                    <a:pt x="92" y="2537"/>
                    <a:pt x="1" y="2952"/>
                  </a:cubicBezTo>
                  <a:cubicBezTo>
                    <a:pt x="41" y="3148"/>
                    <a:pt x="85" y="3344"/>
                    <a:pt x="129" y="3540"/>
                  </a:cubicBezTo>
                  <a:cubicBezTo>
                    <a:pt x="754" y="3125"/>
                    <a:pt x="1667" y="2120"/>
                    <a:pt x="1916" y="1431"/>
                  </a:cubicBezTo>
                  <a:cubicBezTo>
                    <a:pt x="2208" y="634"/>
                    <a:pt x="2150" y="43"/>
                    <a:pt x="1734" y="2"/>
                  </a:cubicBezTo>
                  <a:cubicBezTo>
                    <a:pt x="1723" y="1"/>
                    <a:pt x="1713" y="0"/>
                    <a:pt x="17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28"/>
            <p:cNvSpPr/>
            <p:nvPr/>
          </p:nvSpPr>
          <p:spPr>
            <a:xfrm>
              <a:off x="304350" y="4191285"/>
              <a:ext cx="144667" cy="109071"/>
            </a:xfrm>
            <a:custGeom>
              <a:avLst/>
              <a:gdLst/>
              <a:ahLst/>
              <a:cxnLst/>
              <a:rect l="l" t="t" r="r" b="b"/>
              <a:pathLst>
                <a:path w="3292" h="2482" extrusionOk="0">
                  <a:moveTo>
                    <a:pt x="575" y="1"/>
                  </a:moveTo>
                  <a:cubicBezTo>
                    <a:pt x="471" y="1"/>
                    <a:pt x="393" y="22"/>
                    <a:pt x="348" y="65"/>
                  </a:cubicBezTo>
                  <a:cubicBezTo>
                    <a:pt x="0" y="404"/>
                    <a:pt x="189" y="1336"/>
                    <a:pt x="1203" y="1901"/>
                  </a:cubicBezTo>
                  <a:cubicBezTo>
                    <a:pt x="1991" y="2340"/>
                    <a:pt x="2916" y="2451"/>
                    <a:pt x="3292" y="2481"/>
                  </a:cubicBezTo>
                  <a:cubicBezTo>
                    <a:pt x="3180" y="2154"/>
                    <a:pt x="3082" y="1826"/>
                    <a:pt x="2987" y="1495"/>
                  </a:cubicBezTo>
                  <a:cubicBezTo>
                    <a:pt x="2292" y="556"/>
                    <a:pt x="1104" y="1"/>
                    <a:pt x="5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28"/>
            <p:cNvSpPr/>
            <p:nvPr/>
          </p:nvSpPr>
          <p:spPr>
            <a:xfrm>
              <a:off x="507027" y="4204908"/>
              <a:ext cx="111884" cy="188700"/>
            </a:xfrm>
            <a:custGeom>
              <a:avLst/>
              <a:gdLst/>
              <a:ahLst/>
              <a:cxnLst/>
              <a:rect l="l" t="t" r="r" b="b"/>
              <a:pathLst>
                <a:path w="2546" h="4294" extrusionOk="0">
                  <a:moveTo>
                    <a:pt x="1792" y="0"/>
                  </a:moveTo>
                  <a:cubicBezTo>
                    <a:pt x="1287" y="0"/>
                    <a:pt x="754" y="628"/>
                    <a:pt x="389" y="1716"/>
                  </a:cubicBezTo>
                  <a:cubicBezTo>
                    <a:pt x="136" y="2480"/>
                    <a:pt x="38" y="3263"/>
                    <a:pt x="1" y="3804"/>
                  </a:cubicBezTo>
                  <a:cubicBezTo>
                    <a:pt x="75" y="3966"/>
                    <a:pt x="156" y="4132"/>
                    <a:pt x="238" y="4294"/>
                  </a:cubicBezTo>
                  <a:cubicBezTo>
                    <a:pt x="2546" y="2513"/>
                    <a:pt x="2356" y="245"/>
                    <a:pt x="2153" y="114"/>
                  </a:cubicBezTo>
                  <a:cubicBezTo>
                    <a:pt x="2036" y="37"/>
                    <a:pt x="1915" y="0"/>
                    <a:pt x="17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28"/>
            <p:cNvSpPr/>
            <p:nvPr/>
          </p:nvSpPr>
          <p:spPr>
            <a:xfrm>
              <a:off x="316699" y="4391765"/>
              <a:ext cx="234051" cy="117817"/>
            </a:xfrm>
            <a:custGeom>
              <a:avLst/>
              <a:gdLst/>
              <a:ahLst/>
              <a:cxnLst/>
              <a:rect l="l" t="t" r="r" b="b"/>
              <a:pathLst>
                <a:path w="5326" h="2681" extrusionOk="0">
                  <a:moveTo>
                    <a:pt x="764" y="0"/>
                  </a:moveTo>
                  <a:cubicBezTo>
                    <a:pt x="0" y="0"/>
                    <a:pt x="446" y="930"/>
                    <a:pt x="1074" y="1516"/>
                  </a:cubicBezTo>
                  <a:cubicBezTo>
                    <a:pt x="1680" y="2086"/>
                    <a:pt x="3818" y="2680"/>
                    <a:pt x="5176" y="2680"/>
                  </a:cubicBezTo>
                  <a:cubicBezTo>
                    <a:pt x="5227" y="2680"/>
                    <a:pt x="5277" y="2679"/>
                    <a:pt x="5325" y="2678"/>
                  </a:cubicBezTo>
                  <a:cubicBezTo>
                    <a:pt x="5230" y="2526"/>
                    <a:pt x="5133" y="2377"/>
                    <a:pt x="5041" y="2225"/>
                  </a:cubicBezTo>
                  <a:cubicBezTo>
                    <a:pt x="3970" y="1525"/>
                    <a:pt x="1838" y="184"/>
                    <a:pt x="1024" y="28"/>
                  </a:cubicBezTo>
                  <a:cubicBezTo>
                    <a:pt x="925" y="9"/>
                    <a:pt x="839" y="0"/>
                    <a:pt x="7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28"/>
            <p:cNvSpPr/>
            <p:nvPr/>
          </p:nvSpPr>
          <p:spPr>
            <a:xfrm>
              <a:off x="608629" y="4335822"/>
              <a:ext cx="114872" cy="219989"/>
            </a:xfrm>
            <a:custGeom>
              <a:avLst/>
              <a:gdLst/>
              <a:ahLst/>
              <a:cxnLst/>
              <a:rect l="l" t="t" r="r" b="b"/>
              <a:pathLst>
                <a:path w="2614" h="5006" extrusionOk="0">
                  <a:moveTo>
                    <a:pt x="2283" y="1"/>
                  </a:moveTo>
                  <a:cubicBezTo>
                    <a:pt x="1944" y="1"/>
                    <a:pt x="1332" y="587"/>
                    <a:pt x="923" y="1285"/>
                  </a:cubicBezTo>
                  <a:cubicBezTo>
                    <a:pt x="179" y="2549"/>
                    <a:pt x="24" y="3985"/>
                    <a:pt x="0" y="4755"/>
                  </a:cubicBezTo>
                  <a:cubicBezTo>
                    <a:pt x="61" y="4840"/>
                    <a:pt x="122" y="4921"/>
                    <a:pt x="183" y="5005"/>
                  </a:cubicBezTo>
                  <a:cubicBezTo>
                    <a:pt x="899" y="3775"/>
                    <a:pt x="2085" y="2450"/>
                    <a:pt x="2454" y="926"/>
                  </a:cubicBezTo>
                  <a:cubicBezTo>
                    <a:pt x="2613" y="262"/>
                    <a:pt x="2509" y="1"/>
                    <a:pt x="22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28"/>
            <p:cNvSpPr/>
            <p:nvPr/>
          </p:nvSpPr>
          <p:spPr>
            <a:xfrm>
              <a:off x="351240" y="4538675"/>
              <a:ext cx="297815" cy="104281"/>
            </a:xfrm>
            <a:custGeom>
              <a:avLst/>
              <a:gdLst/>
              <a:ahLst/>
              <a:cxnLst/>
              <a:rect l="l" t="t" r="r" b="b"/>
              <a:pathLst>
                <a:path w="6777" h="2373" extrusionOk="0">
                  <a:moveTo>
                    <a:pt x="721" y="1"/>
                  </a:moveTo>
                  <a:cubicBezTo>
                    <a:pt x="456" y="1"/>
                    <a:pt x="264" y="66"/>
                    <a:pt x="207" y="230"/>
                  </a:cubicBezTo>
                  <a:cubicBezTo>
                    <a:pt x="1" y="808"/>
                    <a:pt x="1555" y="1626"/>
                    <a:pt x="3569" y="2075"/>
                  </a:cubicBezTo>
                  <a:cubicBezTo>
                    <a:pt x="4660" y="2316"/>
                    <a:pt x="5634" y="2373"/>
                    <a:pt x="6299" y="2373"/>
                  </a:cubicBezTo>
                  <a:cubicBezTo>
                    <a:pt x="6483" y="2373"/>
                    <a:pt x="6644" y="2368"/>
                    <a:pt x="6776" y="2362"/>
                  </a:cubicBezTo>
                  <a:cubicBezTo>
                    <a:pt x="6699" y="2272"/>
                    <a:pt x="6624" y="2180"/>
                    <a:pt x="6547" y="2089"/>
                  </a:cubicBezTo>
                  <a:cubicBezTo>
                    <a:pt x="5547" y="1714"/>
                    <a:pt x="3691" y="1011"/>
                    <a:pt x="3103" y="714"/>
                  </a:cubicBezTo>
                  <a:cubicBezTo>
                    <a:pt x="2513" y="416"/>
                    <a:pt x="1387" y="1"/>
                    <a:pt x="7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28"/>
            <p:cNvSpPr/>
            <p:nvPr/>
          </p:nvSpPr>
          <p:spPr>
            <a:xfrm>
              <a:off x="734094" y="4511736"/>
              <a:ext cx="128495" cy="193885"/>
            </a:xfrm>
            <a:custGeom>
              <a:avLst/>
              <a:gdLst/>
              <a:ahLst/>
              <a:cxnLst/>
              <a:rect l="l" t="t" r="r" b="b"/>
              <a:pathLst>
                <a:path w="2924" h="4412" extrusionOk="0">
                  <a:moveTo>
                    <a:pt x="2220" y="1"/>
                  </a:moveTo>
                  <a:cubicBezTo>
                    <a:pt x="1691" y="1"/>
                    <a:pt x="820" y="789"/>
                    <a:pt x="447" y="1661"/>
                  </a:cubicBezTo>
                  <a:cubicBezTo>
                    <a:pt x="85" y="2503"/>
                    <a:pt x="1" y="3510"/>
                    <a:pt x="21" y="4196"/>
                  </a:cubicBezTo>
                  <a:cubicBezTo>
                    <a:pt x="88" y="4270"/>
                    <a:pt x="157" y="4341"/>
                    <a:pt x="224" y="4412"/>
                  </a:cubicBezTo>
                  <a:cubicBezTo>
                    <a:pt x="491" y="3912"/>
                    <a:pt x="1041" y="2902"/>
                    <a:pt x="1457" y="2293"/>
                  </a:cubicBezTo>
                  <a:cubicBezTo>
                    <a:pt x="2160" y="1266"/>
                    <a:pt x="2924" y="712"/>
                    <a:pt x="2542" y="161"/>
                  </a:cubicBezTo>
                  <a:cubicBezTo>
                    <a:pt x="2465" y="50"/>
                    <a:pt x="2353" y="1"/>
                    <a:pt x="22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28"/>
            <p:cNvSpPr/>
            <p:nvPr/>
          </p:nvSpPr>
          <p:spPr>
            <a:xfrm>
              <a:off x="436055" y="4691561"/>
              <a:ext cx="329895" cy="87143"/>
            </a:xfrm>
            <a:custGeom>
              <a:avLst/>
              <a:gdLst/>
              <a:ahLst/>
              <a:cxnLst/>
              <a:rect l="l" t="t" r="r" b="b"/>
              <a:pathLst>
                <a:path w="7507" h="1983" extrusionOk="0">
                  <a:moveTo>
                    <a:pt x="1488" y="1"/>
                  </a:moveTo>
                  <a:cubicBezTo>
                    <a:pt x="721" y="1"/>
                    <a:pt x="209" y="211"/>
                    <a:pt x="129" y="550"/>
                  </a:cubicBezTo>
                  <a:cubicBezTo>
                    <a:pt x="0" y="1104"/>
                    <a:pt x="1288" y="1550"/>
                    <a:pt x="3715" y="1878"/>
                  </a:cubicBezTo>
                  <a:cubicBezTo>
                    <a:pt x="4269" y="1953"/>
                    <a:pt x="4787" y="1982"/>
                    <a:pt x="5256" y="1982"/>
                  </a:cubicBezTo>
                  <a:cubicBezTo>
                    <a:pt x="6280" y="1982"/>
                    <a:pt x="7072" y="1844"/>
                    <a:pt x="7506" y="1746"/>
                  </a:cubicBezTo>
                  <a:cubicBezTo>
                    <a:pt x="7449" y="1692"/>
                    <a:pt x="7391" y="1634"/>
                    <a:pt x="7333" y="1580"/>
                  </a:cubicBezTo>
                  <a:cubicBezTo>
                    <a:pt x="6303" y="1364"/>
                    <a:pt x="4596" y="681"/>
                    <a:pt x="3214" y="276"/>
                  </a:cubicBezTo>
                  <a:cubicBezTo>
                    <a:pt x="2566" y="86"/>
                    <a:pt x="1975" y="1"/>
                    <a:pt x="14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28"/>
            <p:cNvSpPr/>
            <p:nvPr/>
          </p:nvSpPr>
          <p:spPr>
            <a:xfrm>
              <a:off x="402349" y="3911000"/>
              <a:ext cx="483395" cy="933655"/>
            </a:xfrm>
            <a:custGeom>
              <a:avLst/>
              <a:gdLst/>
              <a:ahLst/>
              <a:cxnLst/>
              <a:rect l="l" t="t" r="r" b="b"/>
              <a:pathLst>
                <a:path w="11000" h="21246" extrusionOk="0">
                  <a:moveTo>
                    <a:pt x="638" y="0"/>
                  </a:moveTo>
                  <a:cubicBezTo>
                    <a:pt x="624" y="0"/>
                    <a:pt x="609" y="10"/>
                    <a:pt x="598" y="33"/>
                  </a:cubicBezTo>
                  <a:cubicBezTo>
                    <a:pt x="71" y="1216"/>
                    <a:pt x="1" y="2655"/>
                    <a:pt x="95" y="4027"/>
                  </a:cubicBezTo>
                  <a:cubicBezTo>
                    <a:pt x="112" y="4257"/>
                    <a:pt x="132" y="4487"/>
                    <a:pt x="156" y="4713"/>
                  </a:cubicBezTo>
                  <a:cubicBezTo>
                    <a:pt x="193" y="5058"/>
                    <a:pt x="237" y="5396"/>
                    <a:pt x="285" y="5717"/>
                  </a:cubicBezTo>
                  <a:cubicBezTo>
                    <a:pt x="392" y="6443"/>
                    <a:pt x="558" y="7164"/>
                    <a:pt x="757" y="7873"/>
                  </a:cubicBezTo>
                  <a:cubicBezTo>
                    <a:pt x="852" y="8204"/>
                    <a:pt x="950" y="8532"/>
                    <a:pt x="1062" y="8859"/>
                  </a:cubicBezTo>
                  <a:cubicBezTo>
                    <a:pt x="1423" y="9918"/>
                    <a:pt x="1873" y="10948"/>
                    <a:pt x="2386" y="11928"/>
                  </a:cubicBezTo>
                  <a:cubicBezTo>
                    <a:pt x="2609" y="12347"/>
                    <a:pt x="2846" y="12760"/>
                    <a:pt x="3092" y="13165"/>
                  </a:cubicBezTo>
                  <a:cubicBezTo>
                    <a:pt x="3184" y="13317"/>
                    <a:pt x="3281" y="13466"/>
                    <a:pt x="3376" y="13618"/>
                  </a:cubicBezTo>
                  <a:cubicBezTo>
                    <a:pt x="3988" y="14577"/>
                    <a:pt x="4664" y="15494"/>
                    <a:pt x="5384" y="16372"/>
                  </a:cubicBezTo>
                  <a:cubicBezTo>
                    <a:pt x="5461" y="16463"/>
                    <a:pt x="5536" y="16555"/>
                    <a:pt x="5613" y="16645"/>
                  </a:cubicBezTo>
                  <a:cubicBezTo>
                    <a:pt x="5745" y="16804"/>
                    <a:pt x="5873" y="16967"/>
                    <a:pt x="6009" y="17119"/>
                  </a:cubicBezTo>
                  <a:cubicBezTo>
                    <a:pt x="6675" y="17882"/>
                    <a:pt x="7367" y="18640"/>
                    <a:pt x="8100" y="19342"/>
                  </a:cubicBezTo>
                  <a:cubicBezTo>
                    <a:pt x="8158" y="19396"/>
                    <a:pt x="8216" y="19454"/>
                    <a:pt x="8273" y="19508"/>
                  </a:cubicBezTo>
                  <a:cubicBezTo>
                    <a:pt x="8337" y="19565"/>
                    <a:pt x="8401" y="19630"/>
                    <a:pt x="8465" y="19691"/>
                  </a:cubicBezTo>
                  <a:cubicBezTo>
                    <a:pt x="9094" y="20262"/>
                    <a:pt x="9844" y="21059"/>
                    <a:pt x="10702" y="21241"/>
                  </a:cubicBezTo>
                  <a:cubicBezTo>
                    <a:pt x="10714" y="21244"/>
                    <a:pt x="10727" y="21245"/>
                    <a:pt x="10741" y="21245"/>
                  </a:cubicBezTo>
                  <a:cubicBezTo>
                    <a:pt x="10857" y="21245"/>
                    <a:pt x="10999" y="21156"/>
                    <a:pt x="10902" y="21029"/>
                  </a:cubicBezTo>
                  <a:cubicBezTo>
                    <a:pt x="10435" y="20421"/>
                    <a:pt x="9746" y="19967"/>
                    <a:pt x="9178" y="19457"/>
                  </a:cubicBezTo>
                  <a:cubicBezTo>
                    <a:pt x="8688" y="19022"/>
                    <a:pt x="8225" y="18555"/>
                    <a:pt x="7773" y="18082"/>
                  </a:cubicBezTo>
                  <a:cubicBezTo>
                    <a:pt x="7706" y="18011"/>
                    <a:pt x="7637" y="17940"/>
                    <a:pt x="7570" y="17866"/>
                  </a:cubicBezTo>
                  <a:cubicBezTo>
                    <a:pt x="7300" y="17578"/>
                    <a:pt x="7032" y="17288"/>
                    <a:pt x="6769" y="16997"/>
                  </a:cubicBezTo>
                  <a:cubicBezTo>
                    <a:pt x="6100" y="16254"/>
                    <a:pt x="5471" y="15477"/>
                    <a:pt x="4877" y="14672"/>
                  </a:cubicBezTo>
                  <a:cubicBezTo>
                    <a:pt x="4816" y="14588"/>
                    <a:pt x="4755" y="14507"/>
                    <a:pt x="4694" y="14422"/>
                  </a:cubicBezTo>
                  <a:cubicBezTo>
                    <a:pt x="4086" y="13577"/>
                    <a:pt x="3525" y="12696"/>
                    <a:pt x="3028" y="11779"/>
                  </a:cubicBezTo>
                  <a:cubicBezTo>
                    <a:pt x="2886" y="11516"/>
                    <a:pt x="2751" y="11249"/>
                    <a:pt x="2620" y="10982"/>
                  </a:cubicBezTo>
                  <a:cubicBezTo>
                    <a:pt x="2538" y="10820"/>
                    <a:pt x="2457" y="10654"/>
                    <a:pt x="2383" y="10492"/>
                  </a:cubicBezTo>
                  <a:cubicBezTo>
                    <a:pt x="1788" y="9208"/>
                    <a:pt x="1322" y="7883"/>
                    <a:pt x="1004" y="6528"/>
                  </a:cubicBezTo>
                  <a:cubicBezTo>
                    <a:pt x="960" y="6332"/>
                    <a:pt x="916" y="6136"/>
                    <a:pt x="876" y="5940"/>
                  </a:cubicBezTo>
                  <a:cubicBezTo>
                    <a:pt x="497" y="4038"/>
                    <a:pt x="416" y="2081"/>
                    <a:pt x="706" y="100"/>
                  </a:cubicBezTo>
                  <a:cubicBezTo>
                    <a:pt x="714" y="57"/>
                    <a:pt x="675" y="0"/>
                    <a:pt x="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3" name="Google Shape;1003;p28"/>
          <p:cNvGrpSpPr/>
          <p:nvPr/>
        </p:nvGrpSpPr>
        <p:grpSpPr>
          <a:xfrm>
            <a:off x="8425263" y="4599425"/>
            <a:ext cx="442250" cy="453124"/>
            <a:chOff x="918850" y="1629150"/>
            <a:chExt cx="442250" cy="453124"/>
          </a:xfrm>
        </p:grpSpPr>
        <p:sp>
          <p:nvSpPr>
            <p:cNvPr id="1004" name="Google Shape;1004;p28"/>
            <p:cNvSpPr/>
            <p:nvPr/>
          </p:nvSpPr>
          <p:spPr>
            <a:xfrm>
              <a:off x="1015722" y="1741872"/>
              <a:ext cx="267869" cy="245600"/>
            </a:xfrm>
            <a:custGeom>
              <a:avLst/>
              <a:gdLst/>
              <a:ahLst/>
              <a:cxnLst/>
              <a:rect l="l" t="t" r="r" b="b"/>
              <a:pathLst>
                <a:path w="8384" h="7687" extrusionOk="0">
                  <a:moveTo>
                    <a:pt x="3609" y="0"/>
                  </a:moveTo>
                  <a:cubicBezTo>
                    <a:pt x="2511" y="0"/>
                    <a:pt x="1440" y="451"/>
                    <a:pt x="763" y="1473"/>
                  </a:cubicBezTo>
                  <a:cubicBezTo>
                    <a:pt x="753" y="1488"/>
                    <a:pt x="742" y="1494"/>
                    <a:pt x="732" y="1494"/>
                  </a:cubicBezTo>
                  <a:cubicBezTo>
                    <a:pt x="716" y="1494"/>
                    <a:pt x="702" y="1480"/>
                    <a:pt x="690" y="1460"/>
                  </a:cubicBezTo>
                  <a:cubicBezTo>
                    <a:pt x="199" y="2305"/>
                    <a:pt x="0" y="3343"/>
                    <a:pt x="0" y="4282"/>
                  </a:cubicBezTo>
                  <a:cubicBezTo>
                    <a:pt x="0" y="4508"/>
                    <a:pt x="24" y="4731"/>
                    <a:pt x="64" y="4945"/>
                  </a:cubicBezTo>
                  <a:cubicBezTo>
                    <a:pt x="111" y="4099"/>
                    <a:pt x="433" y="3241"/>
                    <a:pt x="913" y="2619"/>
                  </a:cubicBezTo>
                  <a:cubicBezTo>
                    <a:pt x="1503" y="1857"/>
                    <a:pt x="2437" y="1440"/>
                    <a:pt x="3379" y="1440"/>
                  </a:cubicBezTo>
                  <a:cubicBezTo>
                    <a:pt x="3844" y="1440"/>
                    <a:pt x="4312" y="1542"/>
                    <a:pt x="4741" y="1754"/>
                  </a:cubicBezTo>
                  <a:cubicBezTo>
                    <a:pt x="5985" y="2365"/>
                    <a:pt x="6505" y="4059"/>
                    <a:pt x="5403" y="5082"/>
                  </a:cubicBezTo>
                  <a:cubicBezTo>
                    <a:pt x="5075" y="5387"/>
                    <a:pt x="4597" y="5552"/>
                    <a:pt x="4131" y="5552"/>
                  </a:cubicBezTo>
                  <a:cubicBezTo>
                    <a:pt x="3511" y="5552"/>
                    <a:pt x="2912" y="5260"/>
                    <a:pt x="2713" y="4616"/>
                  </a:cubicBezTo>
                  <a:cubicBezTo>
                    <a:pt x="2506" y="3952"/>
                    <a:pt x="2911" y="3302"/>
                    <a:pt x="3480" y="3302"/>
                  </a:cubicBezTo>
                  <a:cubicBezTo>
                    <a:pt x="3644" y="3302"/>
                    <a:pt x="3821" y="3355"/>
                    <a:pt x="4001" y="3477"/>
                  </a:cubicBezTo>
                  <a:cubicBezTo>
                    <a:pt x="4070" y="3525"/>
                    <a:pt x="4072" y="3671"/>
                    <a:pt x="3988" y="3671"/>
                  </a:cubicBezTo>
                  <a:cubicBezTo>
                    <a:pt x="3977" y="3671"/>
                    <a:pt x="3964" y="3669"/>
                    <a:pt x="3950" y="3663"/>
                  </a:cubicBezTo>
                  <a:cubicBezTo>
                    <a:pt x="3859" y="3628"/>
                    <a:pt x="3775" y="3612"/>
                    <a:pt x="3699" y="3612"/>
                  </a:cubicBezTo>
                  <a:cubicBezTo>
                    <a:pt x="2974" y="3612"/>
                    <a:pt x="2903" y="5041"/>
                    <a:pt x="4045" y="5041"/>
                  </a:cubicBezTo>
                  <a:cubicBezTo>
                    <a:pt x="4151" y="5041"/>
                    <a:pt x="4268" y="5028"/>
                    <a:pt x="4396" y="5001"/>
                  </a:cubicBezTo>
                  <a:cubicBezTo>
                    <a:pt x="5322" y="4809"/>
                    <a:pt x="5745" y="3886"/>
                    <a:pt x="5346" y="3008"/>
                  </a:cubicBezTo>
                  <a:cubicBezTo>
                    <a:pt x="4990" y="2221"/>
                    <a:pt x="4271" y="1890"/>
                    <a:pt x="3513" y="1890"/>
                  </a:cubicBezTo>
                  <a:cubicBezTo>
                    <a:pt x="2620" y="1890"/>
                    <a:pt x="1673" y="2349"/>
                    <a:pt x="1203" y="3065"/>
                  </a:cubicBezTo>
                  <a:cubicBezTo>
                    <a:pt x="520" y="4106"/>
                    <a:pt x="297" y="5823"/>
                    <a:pt x="1233" y="6790"/>
                  </a:cubicBezTo>
                  <a:cubicBezTo>
                    <a:pt x="1869" y="7448"/>
                    <a:pt x="2849" y="7687"/>
                    <a:pt x="3753" y="7687"/>
                  </a:cubicBezTo>
                  <a:cubicBezTo>
                    <a:pt x="3874" y="7687"/>
                    <a:pt x="3992" y="7682"/>
                    <a:pt x="4109" y="7674"/>
                  </a:cubicBezTo>
                  <a:cubicBezTo>
                    <a:pt x="6732" y="7499"/>
                    <a:pt x="8384" y="5073"/>
                    <a:pt x="7468" y="2545"/>
                  </a:cubicBezTo>
                  <a:cubicBezTo>
                    <a:pt x="6901" y="977"/>
                    <a:pt x="5225" y="0"/>
                    <a:pt x="36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28"/>
            <p:cNvSpPr/>
            <p:nvPr/>
          </p:nvSpPr>
          <p:spPr>
            <a:xfrm>
              <a:off x="1016680" y="1729347"/>
              <a:ext cx="282406" cy="275153"/>
            </a:xfrm>
            <a:custGeom>
              <a:avLst/>
              <a:gdLst/>
              <a:ahLst/>
              <a:cxnLst/>
              <a:rect l="l" t="t" r="r" b="b"/>
              <a:pathLst>
                <a:path w="8839" h="8612" extrusionOk="0">
                  <a:moveTo>
                    <a:pt x="3937" y="1"/>
                  </a:moveTo>
                  <a:cubicBezTo>
                    <a:pt x="2672" y="1"/>
                    <a:pt x="1101" y="550"/>
                    <a:pt x="639" y="1754"/>
                  </a:cubicBezTo>
                  <a:cubicBezTo>
                    <a:pt x="632" y="1778"/>
                    <a:pt x="643" y="1822"/>
                    <a:pt x="660" y="1852"/>
                  </a:cubicBezTo>
                  <a:cubicBezTo>
                    <a:pt x="672" y="1872"/>
                    <a:pt x="686" y="1886"/>
                    <a:pt x="702" y="1886"/>
                  </a:cubicBezTo>
                  <a:cubicBezTo>
                    <a:pt x="712" y="1886"/>
                    <a:pt x="723" y="1880"/>
                    <a:pt x="733" y="1865"/>
                  </a:cubicBezTo>
                  <a:cubicBezTo>
                    <a:pt x="1410" y="843"/>
                    <a:pt x="2481" y="392"/>
                    <a:pt x="3579" y="392"/>
                  </a:cubicBezTo>
                  <a:cubicBezTo>
                    <a:pt x="5195" y="392"/>
                    <a:pt x="6871" y="1369"/>
                    <a:pt x="7438" y="2937"/>
                  </a:cubicBezTo>
                  <a:cubicBezTo>
                    <a:pt x="8354" y="5465"/>
                    <a:pt x="6702" y="7891"/>
                    <a:pt x="4079" y="8066"/>
                  </a:cubicBezTo>
                  <a:cubicBezTo>
                    <a:pt x="3962" y="8074"/>
                    <a:pt x="3844" y="8079"/>
                    <a:pt x="3723" y="8079"/>
                  </a:cubicBezTo>
                  <a:cubicBezTo>
                    <a:pt x="2819" y="8079"/>
                    <a:pt x="1839" y="7840"/>
                    <a:pt x="1203" y="7182"/>
                  </a:cubicBezTo>
                  <a:cubicBezTo>
                    <a:pt x="267" y="6215"/>
                    <a:pt x="490" y="4498"/>
                    <a:pt x="1173" y="3457"/>
                  </a:cubicBezTo>
                  <a:cubicBezTo>
                    <a:pt x="1643" y="2741"/>
                    <a:pt x="2590" y="2282"/>
                    <a:pt x="3483" y="2282"/>
                  </a:cubicBezTo>
                  <a:cubicBezTo>
                    <a:pt x="4241" y="2282"/>
                    <a:pt x="4960" y="2613"/>
                    <a:pt x="5316" y="3400"/>
                  </a:cubicBezTo>
                  <a:cubicBezTo>
                    <a:pt x="5715" y="4278"/>
                    <a:pt x="5292" y="5201"/>
                    <a:pt x="4366" y="5393"/>
                  </a:cubicBezTo>
                  <a:cubicBezTo>
                    <a:pt x="4238" y="5420"/>
                    <a:pt x="4121" y="5433"/>
                    <a:pt x="4015" y="5433"/>
                  </a:cubicBezTo>
                  <a:cubicBezTo>
                    <a:pt x="2873" y="5433"/>
                    <a:pt x="2944" y="4004"/>
                    <a:pt x="3669" y="4004"/>
                  </a:cubicBezTo>
                  <a:cubicBezTo>
                    <a:pt x="3745" y="4004"/>
                    <a:pt x="3829" y="4020"/>
                    <a:pt x="3920" y="4055"/>
                  </a:cubicBezTo>
                  <a:cubicBezTo>
                    <a:pt x="3934" y="4061"/>
                    <a:pt x="3947" y="4063"/>
                    <a:pt x="3958" y="4063"/>
                  </a:cubicBezTo>
                  <a:cubicBezTo>
                    <a:pt x="4042" y="4063"/>
                    <a:pt x="4040" y="3917"/>
                    <a:pt x="3971" y="3869"/>
                  </a:cubicBezTo>
                  <a:cubicBezTo>
                    <a:pt x="3791" y="3747"/>
                    <a:pt x="3614" y="3694"/>
                    <a:pt x="3450" y="3694"/>
                  </a:cubicBezTo>
                  <a:cubicBezTo>
                    <a:pt x="2881" y="3694"/>
                    <a:pt x="2476" y="4344"/>
                    <a:pt x="2683" y="5008"/>
                  </a:cubicBezTo>
                  <a:cubicBezTo>
                    <a:pt x="2882" y="5652"/>
                    <a:pt x="3481" y="5944"/>
                    <a:pt x="4101" y="5944"/>
                  </a:cubicBezTo>
                  <a:cubicBezTo>
                    <a:pt x="4567" y="5944"/>
                    <a:pt x="5045" y="5779"/>
                    <a:pt x="5373" y="5474"/>
                  </a:cubicBezTo>
                  <a:cubicBezTo>
                    <a:pt x="6475" y="4451"/>
                    <a:pt x="5955" y="2757"/>
                    <a:pt x="4711" y="2146"/>
                  </a:cubicBezTo>
                  <a:cubicBezTo>
                    <a:pt x="4282" y="1934"/>
                    <a:pt x="3814" y="1832"/>
                    <a:pt x="3349" y="1832"/>
                  </a:cubicBezTo>
                  <a:cubicBezTo>
                    <a:pt x="2407" y="1832"/>
                    <a:pt x="1473" y="2249"/>
                    <a:pt x="883" y="3011"/>
                  </a:cubicBezTo>
                  <a:cubicBezTo>
                    <a:pt x="403" y="3633"/>
                    <a:pt x="81" y="4491"/>
                    <a:pt x="34" y="5337"/>
                  </a:cubicBezTo>
                  <a:cubicBezTo>
                    <a:pt x="0" y="5894"/>
                    <a:pt x="85" y="6448"/>
                    <a:pt x="331" y="6928"/>
                  </a:cubicBezTo>
                  <a:cubicBezTo>
                    <a:pt x="913" y="8057"/>
                    <a:pt x="2210" y="8540"/>
                    <a:pt x="3413" y="8604"/>
                  </a:cubicBezTo>
                  <a:cubicBezTo>
                    <a:pt x="3505" y="8609"/>
                    <a:pt x="3596" y="8611"/>
                    <a:pt x="3687" y="8611"/>
                  </a:cubicBezTo>
                  <a:cubicBezTo>
                    <a:pt x="6555" y="8611"/>
                    <a:pt x="8838" y="6266"/>
                    <a:pt x="8121" y="3281"/>
                  </a:cubicBezTo>
                  <a:cubicBezTo>
                    <a:pt x="7685" y="1474"/>
                    <a:pt x="6215" y="230"/>
                    <a:pt x="4377" y="24"/>
                  </a:cubicBezTo>
                  <a:cubicBezTo>
                    <a:pt x="4236" y="9"/>
                    <a:pt x="4089" y="1"/>
                    <a:pt x="3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28"/>
            <p:cNvSpPr/>
            <p:nvPr/>
          </p:nvSpPr>
          <p:spPr>
            <a:xfrm>
              <a:off x="1150678" y="1629150"/>
              <a:ext cx="11694" cy="53037"/>
            </a:xfrm>
            <a:custGeom>
              <a:avLst/>
              <a:gdLst/>
              <a:ahLst/>
              <a:cxnLst/>
              <a:rect l="l" t="t" r="r" b="b"/>
              <a:pathLst>
                <a:path w="366" h="1660" extrusionOk="0">
                  <a:moveTo>
                    <a:pt x="123" y="0"/>
                  </a:moveTo>
                  <a:cubicBezTo>
                    <a:pt x="74" y="0"/>
                    <a:pt x="34" y="29"/>
                    <a:pt x="30" y="102"/>
                  </a:cubicBezTo>
                  <a:cubicBezTo>
                    <a:pt x="0" y="581"/>
                    <a:pt x="34" y="1088"/>
                    <a:pt x="105" y="1562"/>
                  </a:cubicBezTo>
                  <a:cubicBezTo>
                    <a:pt x="112" y="1606"/>
                    <a:pt x="167" y="1660"/>
                    <a:pt x="210" y="1660"/>
                  </a:cubicBezTo>
                  <a:cubicBezTo>
                    <a:pt x="232" y="1660"/>
                    <a:pt x="250" y="1645"/>
                    <a:pt x="257" y="1609"/>
                  </a:cubicBezTo>
                  <a:cubicBezTo>
                    <a:pt x="334" y="1149"/>
                    <a:pt x="365" y="649"/>
                    <a:pt x="331" y="183"/>
                  </a:cubicBezTo>
                  <a:cubicBezTo>
                    <a:pt x="325" y="88"/>
                    <a:pt x="209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28"/>
            <p:cNvSpPr/>
            <p:nvPr/>
          </p:nvSpPr>
          <p:spPr>
            <a:xfrm>
              <a:off x="1248317" y="1682188"/>
              <a:ext cx="31151" cy="46296"/>
            </a:xfrm>
            <a:custGeom>
              <a:avLst/>
              <a:gdLst/>
              <a:ahLst/>
              <a:cxnLst/>
              <a:rect l="l" t="t" r="r" b="b"/>
              <a:pathLst>
                <a:path w="975" h="1449" extrusionOk="0">
                  <a:moveTo>
                    <a:pt x="755" y="0"/>
                  </a:moveTo>
                  <a:cubicBezTo>
                    <a:pt x="727" y="0"/>
                    <a:pt x="701" y="12"/>
                    <a:pt x="681" y="40"/>
                  </a:cubicBezTo>
                  <a:cubicBezTo>
                    <a:pt x="414" y="412"/>
                    <a:pt x="84" y="881"/>
                    <a:pt x="6" y="1341"/>
                  </a:cubicBezTo>
                  <a:cubicBezTo>
                    <a:pt x="1" y="1381"/>
                    <a:pt x="27" y="1448"/>
                    <a:pt x="66" y="1448"/>
                  </a:cubicBezTo>
                  <a:cubicBezTo>
                    <a:pt x="77" y="1448"/>
                    <a:pt x="88" y="1444"/>
                    <a:pt x="101" y="1432"/>
                  </a:cubicBezTo>
                  <a:cubicBezTo>
                    <a:pt x="263" y="1281"/>
                    <a:pt x="374" y="1064"/>
                    <a:pt x="492" y="878"/>
                  </a:cubicBezTo>
                  <a:cubicBezTo>
                    <a:pt x="624" y="669"/>
                    <a:pt x="770" y="462"/>
                    <a:pt x="908" y="253"/>
                  </a:cubicBezTo>
                  <a:cubicBezTo>
                    <a:pt x="974" y="153"/>
                    <a:pt x="854" y="0"/>
                    <a:pt x="7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28"/>
            <p:cNvSpPr/>
            <p:nvPr/>
          </p:nvSpPr>
          <p:spPr>
            <a:xfrm>
              <a:off x="1308638" y="1782322"/>
              <a:ext cx="52462" cy="28084"/>
            </a:xfrm>
            <a:custGeom>
              <a:avLst/>
              <a:gdLst/>
              <a:ahLst/>
              <a:cxnLst/>
              <a:rect l="l" t="t" r="r" b="b"/>
              <a:pathLst>
                <a:path w="1642" h="879" extrusionOk="0">
                  <a:moveTo>
                    <a:pt x="1421" y="0"/>
                  </a:moveTo>
                  <a:cubicBezTo>
                    <a:pt x="1402" y="0"/>
                    <a:pt x="1383" y="6"/>
                    <a:pt x="1365" y="18"/>
                  </a:cubicBezTo>
                  <a:cubicBezTo>
                    <a:pt x="1112" y="201"/>
                    <a:pt x="855" y="309"/>
                    <a:pt x="561" y="410"/>
                  </a:cubicBezTo>
                  <a:cubicBezTo>
                    <a:pt x="351" y="485"/>
                    <a:pt x="17" y="566"/>
                    <a:pt x="0" y="829"/>
                  </a:cubicBezTo>
                  <a:cubicBezTo>
                    <a:pt x="0" y="846"/>
                    <a:pt x="7" y="876"/>
                    <a:pt x="30" y="876"/>
                  </a:cubicBezTo>
                  <a:cubicBezTo>
                    <a:pt x="41" y="878"/>
                    <a:pt x="53" y="879"/>
                    <a:pt x="64" y="879"/>
                  </a:cubicBezTo>
                  <a:cubicBezTo>
                    <a:pt x="153" y="879"/>
                    <a:pt x="230" y="832"/>
                    <a:pt x="314" y="799"/>
                  </a:cubicBezTo>
                  <a:cubicBezTo>
                    <a:pt x="459" y="742"/>
                    <a:pt x="608" y="698"/>
                    <a:pt x="757" y="650"/>
                  </a:cubicBezTo>
                  <a:cubicBezTo>
                    <a:pt x="1031" y="563"/>
                    <a:pt x="1372" y="478"/>
                    <a:pt x="1565" y="252"/>
                  </a:cubicBezTo>
                  <a:cubicBezTo>
                    <a:pt x="1641" y="163"/>
                    <a:pt x="1526" y="0"/>
                    <a:pt x="14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28"/>
            <p:cNvSpPr/>
            <p:nvPr/>
          </p:nvSpPr>
          <p:spPr>
            <a:xfrm>
              <a:off x="1297711" y="1901817"/>
              <a:ext cx="51056" cy="23004"/>
            </a:xfrm>
            <a:custGeom>
              <a:avLst/>
              <a:gdLst/>
              <a:ahLst/>
              <a:cxnLst/>
              <a:rect l="l" t="t" r="r" b="b"/>
              <a:pathLst>
                <a:path w="1598" h="720" extrusionOk="0">
                  <a:moveTo>
                    <a:pt x="84" y="1"/>
                  </a:moveTo>
                  <a:cubicBezTo>
                    <a:pt x="16" y="1"/>
                    <a:pt x="1" y="70"/>
                    <a:pt x="21" y="137"/>
                  </a:cubicBezTo>
                  <a:cubicBezTo>
                    <a:pt x="18" y="141"/>
                    <a:pt x="14" y="145"/>
                    <a:pt x="14" y="145"/>
                  </a:cubicBezTo>
                  <a:cubicBezTo>
                    <a:pt x="18" y="154"/>
                    <a:pt x="27" y="158"/>
                    <a:pt x="31" y="165"/>
                  </a:cubicBezTo>
                  <a:cubicBezTo>
                    <a:pt x="44" y="198"/>
                    <a:pt x="68" y="226"/>
                    <a:pt x="96" y="239"/>
                  </a:cubicBezTo>
                  <a:cubicBezTo>
                    <a:pt x="99" y="239"/>
                    <a:pt x="99" y="243"/>
                    <a:pt x="102" y="243"/>
                  </a:cubicBezTo>
                  <a:cubicBezTo>
                    <a:pt x="210" y="324"/>
                    <a:pt x="375" y="368"/>
                    <a:pt x="484" y="405"/>
                  </a:cubicBezTo>
                  <a:cubicBezTo>
                    <a:pt x="774" y="513"/>
                    <a:pt x="1082" y="577"/>
                    <a:pt x="1369" y="702"/>
                  </a:cubicBezTo>
                  <a:cubicBezTo>
                    <a:pt x="1398" y="714"/>
                    <a:pt x="1424" y="720"/>
                    <a:pt x="1446" y="720"/>
                  </a:cubicBezTo>
                  <a:cubicBezTo>
                    <a:pt x="1589" y="720"/>
                    <a:pt x="1597" y="498"/>
                    <a:pt x="1437" y="425"/>
                  </a:cubicBezTo>
                  <a:cubicBezTo>
                    <a:pt x="1024" y="239"/>
                    <a:pt x="551" y="137"/>
                    <a:pt x="119" y="6"/>
                  </a:cubicBezTo>
                  <a:cubicBezTo>
                    <a:pt x="106" y="2"/>
                    <a:pt x="94" y="1"/>
                    <a:pt x="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28"/>
            <p:cNvSpPr/>
            <p:nvPr/>
          </p:nvSpPr>
          <p:spPr>
            <a:xfrm>
              <a:off x="1208444" y="2023454"/>
              <a:ext cx="40321" cy="45401"/>
            </a:xfrm>
            <a:custGeom>
              <a:avLst/>
              <a:gdLst/>
              <a:ahLst/>
              <a:cxnLst/>
              <a:rect l="l" t="t" r="r" b="b"/>
              <a:pathLst>
                <a:path w="1262" h="1421" extrusionOk="0">
                  <a:moveTo>
                    <a:pt x="143" y="0"/>
                  </a:moveTo>
                  <a:cubicBezTo>
                    <a:pt x="69" y="0"/>
                    <a:pt x="0" y="46"/>
                    <a:pt x="27" y="136"/>
                  </a:cubicBezTo>
                  <a:cubicBezTo>
                    <a:pt x="104" y="410"/>
                    <a:pt x="277" y="697"/>
                    <a:pt x="436" y="933"/>
                  </a:cubicBezTo>
                  <a:cubicBezTo>
                    <a:pt x="571" y="1129"/>
                    <a:pt x="747" y="1366"/>
                    <a:pt x="997" y="1416"/>
                  </a:cubicBezTo>
                  <a:cubicBezTo>
                    <a:pt x="1011" y="1419"/>
                    <a:pt x="1025" y="1420"/>
                    <a:pt x="1039" y="1420"/>
                  </a:cubicBezTo>
                  <a:cubicBezTo>
                    <a:pt x="1190" y="1420"/>
                    <a:pt x="1262" y="1255"/>
                    <a:pt x="1126" y="1146"/>
                  </a:cubicBezTo>
                  <a:cubicBezTo>
                    <a:pt x="936" y="998"/>
                    <a:pt x="808" y="862"/>
                    <a:pt x="675" y="656"/>
                  </a:cubicBezTo>
                  <a:cubicBezTo>
                    <a:pt x="544" y="450"/>
                    <a:pt x="432" y="210"/>
                    <a:pt x="254" y="41"/>
                  </a:cubicBezTo>
                  <a:cubicBezTo>
                    <a:pt x="225" y="14"/>
                    <a:pt x="184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28"/>
            <p:cNvSpPr/>
            <p:nvPr/>
          </p:nvSpPr>
          <p:spPr>
            <a:xfrm>
              <a:off x="1102721" y="2034636"/>
              <a:ext cx="14282" cy="47637"/>
            </a:xfrm>
            <a:custGeom>
              <a:avLst/>
              <a:gdLst/>
              <a:ahLst/>
              <a:cxnLst/>
              <a:rect l="l" t="t" r="r" b="b"/>
              <a:pathLst>
                <a:path w="447" h="1491" extrusionOk="0">
                  <a:moveTo>
                    <a:pt x="170" y="1"/>
                  </a:moveTo>
                  <a:cubicBezTo>
                    <a:pt x="140" y="1"/>
                    <a:pt x="113" y="18"/>
                    <a:pt x="102" y="63"/>
                  </a:cubicBezTo>
                  <a:cubicBezTo>
                    <a:pt x="38" y="327"/>
                    <a:pt x="55" y="610"/>
                    <a:pt x="48" y="880"/>
                  </a:cubicBezTo>
                  <a:cubicBezTo>
                    <a:pt x="44" y="1117"/>
                    <a:pt x="1" y="1289"/>
                    <a:pt x="177" y="1462"/>
                  </a:cubicBezTo>
                  <a:cubicBezTo>
                    <a:pt x="192" y="1478"/>
                    <a:pt x="209" y="1490"/>
                    <a:pt x="229" y="1490"/>
                  </a:cubicBezTo>
                  <a:cubicBezTo>
                    <a:pt x="239" y="1490"/>
                    <a:pt x="250" y="1487"/>
                    <a:pt x="261" y="1479"/>
                  </a:cubicBezTo>
                  <a:cubicBezTo>
                    <a:pt x="447" y="1350"/>
                    <a:pt x="383" y="1147"/>
                    <a:pt x="379" y="938"/>
                  </a:cubicBezTo>
                  <a:cubicBezTo>
                    <a:pt x="372" y="671"/>
                    <a:pt x="386" y="387"/>
                    <a:pt x="325" y="127"/>
                  </a:cubicBezTo>
                  <a:cubicBezTo>
                    <a:pt x="312" y="71"/>
                    <a:pt x="232" y="1"/>
                    <a:pt x="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28"/>
            <p:cNvSpPr/>
            <p:nvPr/>
          </p:nvSpPr>
          <p:spPr>
            <a:xfrm>
              <a:off x="950896" y="2001408"/>
              <a:ext cx="62271" cy="34059"/>
            </a:xfrm>
            <a:custGeom>
              <a:avLst/>
              <a:gdLst/>
              <a:ahLst/>
              <a:cxnLst/>
              <a:rect l="l" t="t" r="r" b="b"/>
              <a:pathLst>
                <a:path w="1949" h="1066" extrusionOk="0">
                  <a:moveTo>
                    <a:pt x="1663" y="1"/>
                  </a:moveTo>
                  <a:cubicBezTo>
                    <a:pt x="1399" y="1"/>
                    <a:pt x="1135" y="172"/>
                    <a:pt x="914" y="302"/>
                  </a:cubicBezTo>
                  <a:cubicBezTo>
                    <a:pt x="650" y="454"/>
                    <a:pt x="390" y="620"/>
                    <a:pt x="140" y="799"/>
                  </a:cubicBezTo>
                  <a:cubicBezTo>
                    <a:pt x="0" y="895"/>
                    <a:pt x="172" y="1066"/>
                    <a:pt x="318" y="1066"/>
                  </a:cubicBezTo>
                  <a:cubicBezTo>
                    <a:pt x="346" y="1066"/>
                    <a:pt x="373" y="1059"/>
                    <a:pt x="397" y="1045"/>
                  </a:cubicBezTo>
                  <a:cubicBezTo>
                    <a:pt x="846" y="775"/>
                    <a:pt x="1272" y="386"/>
                    <a:pt x="1792" y="258"/>
                  </a:cubicBezTo>
                  <a:cubicBezTo>
                    <a:pt x="1948" y="217"/>
                    <a:pt x="1772" y="1"/>
                    <a:pt x="1671" y="1"/>
                  </a:cubicBezTo>
                  <a:cubicBezTo>
                    <a:pt x="1668" y="1"/>
                    <a:pt x="166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28"/>
            <p:cNvSpPr/>
            <p:nvPr/>
          </p:nvSpPr>
          <p:spPr>
            <a:xfrm>
              <a:off x="923483" y="1883030"/>
              <a:ext cx="68724" cy="14026"/>
            </a:xfrm>
            <a:custGeom>
              <a:avLst/>
              <a:gdLst/>
              <a:ahLst/>
              <a:cxnLst/>
              <a:rect l="l" t="t" r="r" b="b"/>
              <a:pathLst>
                <a:path w="2151" h="439" extrusionOk="0">
                  <a:moveTo>
                    <a:pt x="1755" y="1"/>
                  </a:moveTo>
                  <a:cubicBezTo>
                    <a:pt x="1237" y="1"/>
                    <a:pt x="718" y="108"/>
                    <a:pt x="200" y="124"/>
                  </a:cubicBezTo>
                  <a:cubicBezTo>
                    <a:pt x="1" y="128"/>
                    <a:pt x="99" y="398"/>
                    <a:pt x="247" y="415"/>
                  </a:cubicBezTo>
                  <a:cubicBezTo>
                    <a:pt x="376" y="432"/>
                    <a:pt x="505" y="439"/>
                    <a:pt x="635" y="439"/>
                  </a:cubicBezTo>
                  <a:cubicBezTo>
                    <a:pt x="1060" y="439"/>
                    <a:pt x="1491" y="365"/>
                    <a:pt x="1910" y="347"/>
                  </a:cubicBezTo>
                  <a:cubicBezTo>
                    <a:pt x="2150" y="334"/>
                    <a:pt x="2069" y="6"/>
                    <a:pt x="1863" y="3"/>
                  </a:cubicBezTo>
                  <a:cubicBezTo>
                    <a:pt x="1827" y="2"/>
                    <a:pt x="1791" y="1"/>
                    <a:pt x="1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28"/>
            <p:cNvSpPr/>
            <p:nvPr/>
          </p:nvSpPr>
          <p:spPr>
            <a:xfrm>
              <a:off x="918850" y="1768104"/>
              <a:ext cx="74507" cy="19170"/>
            </a:xfrm>
            <a:custGeom>
              <a:avLst/>
              <a:gdLst/>
              <a:ahLst/>
              <a:cxnLst/>
              <a:rect l="l" t="t" r="r" b="b"/>
              <a:pathLst>
                <a:path w="2332" h="600" extrusionOk="0">
                  <a:moveTo>
                    <a:pt x="475" y="1"/>
                  </a:moveTo>
                  <a:cubicBezTo>
                    <a:pt x="362" y="1"/>
                    <a:pt x="249" y="9"/>
                    <a:pt x="136" y="28"/>
                  </a:cubicBezTo>
                  <a:cubicBezTo>
                    <a:pt x="1" y="51"/>
                    <a:pt x="126" y="267"/>
                    <a:pt x="224" y="271"/>
                  </a:cubicBezTo>
                  <a:cubicBezTo>
                    <a:pt x="866" y="301"/>
                    <a:pt x="1454" y="480"/>
                    <a:pt x="2083" y="596"/>
                  </a:cubicBezTo>
                  <a:cubicBezTo>
                    <a:pt x="2098" y="598"/>
                    <a:pt x="2113" y="600"/>
                    <a:pt x="2127" y="600"/>
                  </a:cubicBezTo>
                  <a:cubicBezTo>
                    <a:pt x="2327" y="600"/>
                    <a:pt x="2332" y="325"/>
                    <a:pt x="2123" y="287"/>
                  </a:cubicBezTo>
                  <a:cubicBezTo>
                    <a:pt x="1587" y="198"/>
                    <a:pt x="1030" y="1"/>
                    <a:pt x="4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28"/>
            <p:cNvSpPr/>
            <p:nvPr/>
          </p:nvSpPr>
          <p:spPr>
            <a:xfrm>
              <a:off x="1011505" y="1660877"/>
              <a:ext cx="34921" cy="38691"/>
            </a:xfrm>
            <a:custGeom>
              <a:avLst/>
              <a:gdLst/>
              <a:ahLst/>
              <a:cxnLst/>
              <a:rect l="l" t="t" r="r" b="b"/>
              <a:pathLst>
                <a:path w="1093" h="1211" extrusionOk="0">
                  <a:moveTo>
                    <a:pt x="137" y="1"/>
                  </a:moveTo>
                  <a:cubicBezTo>
                    <a:pt x="131" y="1"/>
                    <a:pt x="125" y="2"/>
                    <a:pt x="118" y="4"/>
                  </a:cubicBezTo>
                  <a:cubicBezTo>
                    <a:pt x="98" y="11"/>
                    <a:pt x="78" y="18"/>
                    <a:pt x="58" y="25"/>
                  </a:cubicBezTo>
                  <a:cubicBezTo>
                    <a:pt x="17" y="42"/>
                    <a:pt x="0" y="99"/>
                    <a:pt x="11" y="136"/>
                  </a:cubicBezTo>
                  <a:cubicBezTo>
                    <a:pt x="108" y="531"/>
                    <a:pt x="470" y="772"/>
                    <a:pt x="672" y="1106"/>
                  </a:cubicBezTo>
                  <a:cubicBezTo>
                    <a:pt x="714" y="1177"/>
                    <a:pt x="803" y="1210"/>
                    <a:pt x="882" y="1210"/>
                  </a:cubicBezTo>
                  <a:cubicBezTo>
                    <a:pt x="996" y="1210"/>
                    <a:pt x="1093" y="1143"/>
                    <a:pt x="1017" y="1025"/>
                  </a:cubicBezTo>
                  <a:cubicBezTo>
                    <a:pt x="882" y="812"/>
                    <a:pt x="706" y="639"/>
                    <a:pt x="538" y="457"/>
                  </a:cubicBezTo>
                  <a:cubicBezTo>
                    <a:pt x="460" y="372"/>
                    <a:pt x="379" y="288"/>
                    <a:pt x="315" y="193"/>
                  </a:cubicBezTo>
                  <a:cubicBezTo>
                    <a:pt x="286" y="153"/>
                    <a:pt x="210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16" name="Google Shape;1016;p28"/>
          <p:cNvSpPr/>
          <p:nvPr/>
        </p:nvSpPr>
        <p:spPr>
          <a:xfrm rot="4884482">
            <a:off x="1482574" y="322344"/>
            <a:ext cx="308207" cy="434310"/>
          </a:xfrm>
          <a:custGeom>
            <a:avLst/>
            <a:gdLst/>
            <a:ahLst/>
            <a:cxnLst/>
            <a:rect l="l" t="t" r="r" b="b"/>
            <a:pathLst>
              <a:path w="12328" h="17372" extrusionOk="0">
                <a:moveTo>
                  <a:pt x="5742" y="2940"/>
                </a:moveTo>
                <a:cubicBezTo>
                  <a:pt x="5997" y="2940"/>
                  <a:pt x="6250" y="3004"/>
                  <a:pt x="6482" y="3157"/>
                </a:cubicBezTo>
                <a:cubicBezTo>
                  <a:pt x="7063" y="3539"/>
                  <a:pt x="6932" y="4471"/>
                  <a:pt x="6556" y="4913"/>
                </a:cubicBezTo>
                <a:cubicBezTo>
                  <a:pt x="6232" y="5292"/>
                  <a:pt x="5799" y="5397"/>
                  <a:pt x="5316" y="5451"/>
                </a:cubicBezTo>
                <a:cubicBezTo>
                  <a:pt x="5120" y="5472"/>
                  <a:pt x="4910" y="5484"/>
                  <a:pt x="4692" y="5484"/>
                </a:cubicBezTo>
                <a:cubicBezTo>
                  <a:pt x="4217" y="5484"/>
                  <a:pt x="3707" y="5429"/>
                  <a:pt x="3224" y="5299"/>
                </a:cubicBezTo>
                <a:cubicBezTo>
                  <a:pt x="3410" y="4718"/>
                  <a:pt x="3711" y="4170"/>
                  <a:pt x="4087" y="3758"/>
                </a:cubicBezTo>
                <a:cubicBezTo>
                  <a:pt x="4479" y="3324"/>
                  <a:pt x="5119" y="2940"/>
                  <a:pt x="5742" y="2940"/>
                </a:cubicBezTo>
                <a:close/>
                <a:moveTo>
                  <a:pt x="7664" y="7412"/>
                </a:moveTo>
                <a:cubicBezTo>
                  <a:pt x="7913" y="7412"/>
                  <a:pt x="8149" y="7469"/>
                  <a:pt x="8340" y="7610"/>
                </a:cubicBezTo>
                <a:cubicBezTo>
                  <a:pt x="9486" y="8445"/>
                  <a:pt x="7435" y="9196"/>
                  <a:pt x="6908" y="9303"/>
                </a:cubicBezTo>
                <a:cubicBezTo>
                  <a:pt x="6667" y="9353"/>
                  <a:pt x="6420" y="9378"/>
                  <a:pt x="6173" y="9378"/>
                </a:cubicBezTo>
                <a:cubicBezTo>
                  <a:pt x="5802" y="9378"/>
                  <a:pt x="5432" y="9323"/>
                  <a:pt x="5083" y="9216"/>
                </a:cubicBezTo>
                <a:cubicBezTo>
                  <a:pt x="5330" y="8722"/>
                  <a:pt x="5681" y="8290"/>
                  <a:pt x="6114" y="7969"/>
                </a:cubicBezTo>
                <a:cubicBezTo>
                  <a:pt x="6481" y="7698"/>
                  <a:pt x="7107" y="7412"/>
                  <a:pt x="7664" y="7412"/>
                </a:cubicBezTo>
                <a:close/>
                <a:moveTo>
                  <a:pt x="9856" y="12545"/>
                </a:moveTo>
                <a:cubicBezTo>
                  <a:pt x="10328" y="12545"/>
                  <a:pt x="10821" y="12857"/>
                  <a:pt x="10639" y="13385"/>
                </a:cubicBezTo>
                <a:cubicBezTo>
                  <a:pt x="10384" y="14119"/>
                  <a:pt x="9300" y="14413"/>
                  <a:pt x="8598" y="14413"/>
                </a:cubicBezTo>
                <a:cubicBezTo>
                  <a:pt x="8582" y="14413"/>
                  <a:pt x="8566" y="14413"/>
                  <a:pt x="8550" y="14413"/>
                </a:cubicBezTo>
                <a:cubicBezTo>
                  <a:pt x="8527" y="14410"/>
                  <a:pt x="8503" y="14406"/>
                  <a:pt x="8479" y="14406"/>
                </a:cubicBezTo>
                <a:cubicBezTo>
                  <a:pt x="8510" y="14098"/>
                  <a:pt x="8588" y="13798"/>
                  <a:pt x="8713" y="13524"/>
                </a:cubicBezTo>
                <a:cubicBezTo>
                  <a:pt x="8872" y="13183"/>
                  <a:pt x="9098" y="12825"/>
                  <a:pt x="9435" y="12642"/>
                </a:cubicBezTo>
                <a:cubicBezTo>
                  <a:pt x="9558" y="12576"/>
                  <a:pt x="9706" y="12545"/>
                  <a:pt x="9856" y="12545"/>
                </a:cubicBezTo>
                <a:close/>
                <a:moveTo>
                  <a:pt x="3125" y="0"/>
                </a:moveTo>
                <a:cubicBezTo>
                  <a:pt x="3124" y="0"/>
                  <a:pt x="3122" y="0"/>
                  <a:pt x="3120" y="0"/>
                </a:cubicBezTo>
                <a:cubicBezTo>
                  <a:pt x="1109" y="44"/>
                  <a:pt x="1" y="3068"/>
                  <a:pt x="1214" y="4542"/>
                </a:cubicBezTo>
                <a:cubicBezTo>
                  <a:pt x="1548" y="4947"/>
                  <a:pt x="2065" y="5286"/>
                  <a:pt x="2663" y="5529"/>
                </a:cubicBezTo>
                <a:cubicBezTo>
                  <a:pt x="2460" y="6465"/>
                  <a:pt x="2562" y="7452"/>
                  <a:pt x="3048" y="8205"/>
                </a:cubicBezTo>
                <a:cubicBezTo>
                  <a:pt x="3410" y="8763"/>
                  <a:pt x="3931" y="9171"/>
                  <a:pt x="4522" y="9435"/>
                </a:cubicBezTo>
                <a:cubicBezTo>
                  <a:pt x="4174" y="10388"/>
                  <a:pt x="4181" y="11466"/>
                  <a:pt x="4667" y="12362"/>
                </a:cubicBezTo>
                <a:cubicBezTo>
                  <a:pt x="5313" y="13541"/>
                  <a:pt x="6648" y="14484"/>
                  <a:pt x="8033" y="14711"/>
                </a:cubicBezTo>
                <a:cubicBezTo>
                  <a:pt x="8044" y="15308"/>
                  <a:pt x="8219" y="15900"/>
                  <a:pt x="8571" y="16366"/>
                </a:cubicBezTo>
                <a:cubicBezTo>
                  <a:pt x="9169" y="17154"/>
                  <a:pt x="9912" y="17371"/>
                  <a:pt x="10723" y="17371"/>
                </a:cubicBezTo>
                <a:cubicBezTo>
                  <a:pt x="11171" y="17371"/>
                  <a:pt x="11641" y="17305"/>
                  <a:pt x="12119" y="17231"/>
                </a:cubicBezTo>
                <a:cubicBezTo>
                  <a:pt x="12327" y="17198"/>
                  <a:pt x="12212" y="16933"/>
                  <a:pt x="12048" y="16933"/>
                </a:cubicBezTo>
                <a:cubicBezTo>
                  <a:pt x="12042" y="16933"/>
                  <a:pt x="12037" y="16933"/>
                  <a:pt x="12031" y="16934"/>
                </a:cubicBezTo>
                <a:cubicBezTo>
                  <a:pt x="11605" y="16980"/>
                  <a:pt x="11179" y="17044"/>
                  <a:pt x="10767" y="17044"/>
                </a:cubicBezTo>
                <a:cubicBezTo>
                  <a:pt x="10208" y="17044"/>
                  <a:pt x="9673" y="16926"/>
                  <a:pt x="9192" y="16484"/>
                </a:cubicBezTo>
                <a:cubicBezTo>
                  <a:pt x="8709" y="16038"/>
                  <a:pt x="8479" y="15403"/>
                  <a:pt x="8466" y="14758"/>
                </a:cubicBezTo>
                <a:lnTo>
                  <a:pt x="8466" y="14758"/>
                </a:lnTo>
                <a:cubicBezTo>
                  <a:pt x="8530" y="14761"/>
                  <a:pt x="8594" y="14763"/>
                  <a:pt x="8657" y="14763"/>
                </a:cubicBezTo>
                <a:cubicBezTo>
                  <a:pt x="9096" y="14763"/>
                  <a:pt x="9533" y="14681"/>
                  <a:pt x="9946" y="14508"/>
                </a:cubicBezTo>
                <a:cubicBezTo>
                  <a:pt x="10709" y="14179"/>
                  <a:pt x="11609" y="13193"/>
                  <a:pt x="10798" y="12389"/>
                </a:cubicBezTo>
                <a:cubicBezTo>
                  <a:pt x="10587" y="12181"/>
                  <a:pt x="10329" y="12096"/>
                  <a:pt x="10062" y="12096"/>
                </a:cubicBezTo>
                <a:cubicBezTo>
                  <a:pt x="9560" y="12096"/>
                  <a:pt x="9024" y="12395"/>
                  <a:pt x="8709" y="12744"/>
                </a:cubicBezTo>
                <a:cubicBezTo>
                  <a:pt x="8317" y="13179"/>
                  <a:pt x="8101" y="13761"/>
                  <a:pt x="8044" y="14359"/>
                </a:cubicBezTo>
                <a:cubicBezTo>
                  <a:pt x="6682" y="14115"/>
                  <a:pt x="5276" y="13068"/>
                  <a:pt x="4843" y="11787"/>
                </a:cubicBezTo>
                <a:cubicBezTo>
                  <a:pt x="4606" y="11077"/>
                  <a:pt x="4661" y="10297"/>
                  <a:pt x="4924" y="9587"/>
                </a:cubicBezTo>
                <a:cubicBezTo>
                  <a:pt x="5343" y="9722"/>
                  <a:pt x="5787" y="9790"/>
                  <a:pt x="6230" y="9790"/>
                </a:cubicBezTo>
                <a:cubicBezTo>
                  <a:pt x="6986" y="9790"/>
                  <a:pt x="7742" y="9592"/>
                  <a:pt x="8368" y="9192"/>
                </a:cubicBezTo>
                <a:cubicBezTo>
                  <a:pt x="8925" y="8837"/>
                  <a:pt x="9422" y="8093"/>
                  <a:pt x="8864" y="7516"/>
                </a:cubicBezTo>
                <a:cubicBezTo>
                  <a:pt x="8554" y="7194"/>
                  <a:pt x="8083" y="7074"/>
                  <a:pt x="7614" y="7074"/>
                </a:cubicBezTo>
                <a:cubicBezTo>
                  <a:pt x="7291" y="7074"/>
                  <a:pt x="6968" y="7132"/>
                  <a:pt x="6702" y="7218"/>
                </a:cubicBezTo>
                <a:cubicBezTo>
                  <a:pt x="5793" y="7516"/>
                  <a:pt x="5090" y="8215"/>
                  <a:pt x="4681" y="9060"/>
                </a:cubicBezTo>
                <a:cubicBezTo>
                  <a:pt x="3968" y="8736"/>
                  <a:pt x="3387" y="8162"/>
                  <a:pt x="3140" y="7343"/>
                </a:cubicBezTo>
                <a:cubicBezTo>
                  <a:pt x="2984" y="6827"/>
                  <a:pt x="2998" y="6252"/>
                  <a:pt x="3120" y="5688"/>
                </a:cubicBezTo>
                <a:lnTo>
                  <a:pt x="3120" y="5688"/>
                </a:lnTo>
                <a:cubicBezTo>
                  <a:pt x="3656" y="5854"/>
                  <a:pt x="4232" y="5945"/>
                  <a:pt x="4783" y="5945"/>
                </a:cubicBezTo>
                <a:cubicBezTo>
                  <a:pt x="5500" y="5945"/>
                  <a:pt x="6175" y="5790"/>
                  <a:pt x="6668" y="5441"/>
                </a:cubicBezTo>
                <a:cubicBezTo>
                  <a:pt x="7334" y="4971"/>
                  <a:pt x="7563" y="3960"/>
                  <a:pt x="7117" y="3258"/>
                </a:cubicBezTo>
                <a:cubicBezTo>
                  <a:pt x="6806" y="2773"/>
                  <a:pt x="6259" y="2575"/>
                  <a:pt x="5699" y="2575"/>
                </a:cubicBezTo>
                <a:cubicBezTo>
                  <a:pt x="5335" y="2575"/>
                  <a:pt x="4966" y="2659"/>
                  <a:pt x="4654" y="2801"/>
                </a:cubicBezTo>
                <a:cubicBezTo>
                  <a:pt x="3745" y="3218"/>
                  <a:pt x="3076" y="4130"/>
                  <a:pt x="2761" y="5150"/>
                </a:cubicBezTo>
                <a:cubicBezTo>
                  <a:pt x="2170" y="4917"/>
                  <a:pt x="1660" y="4548"/>
                  <a:pt x="1370" y="4005"/>
                </a:cubicBezTo>
                <a:cubicBezTo>
                  <a:pt x="704" y="2758"/>
                  <a:pt x="1674" y="376"/>
                  <a:pt x="3207" y="295"/>
                </a:cubicBezTo>
                <a:cubicBezTo>
                  <a:pt x="3422" y="284"/>
                  <a:pt x="3291" y="0"/>
                  <a:pt x="3125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7" name="Google Shape;1017;p28"/>
          <p:cNvSpPr/>
          <p:nvPr/>
        </p:nvSpPr>
        <p:spPr>
          <a:xfrm>
            <a:off x="579560" y="3387410"/>
            <a:ext cx="267320" cy="241825"/>
          </a:xfrm>
          <a:custGeom>
            <a:avLst/>
            <a:gdLst/>
            <a:ahLst/>
            <a:cxnLst/>
            <a:rect l="l" t="t" r="r" b="b"/>
            <a:pathLst>
              <a:path w="6134" h="5549" extrusionOk="0">
                <a:moveTo>
                  <a:pt x="4706" y="0"/>
                </a:moveTo>
                <a:cubicBezTo>
                  <a:pt x="4450" y="0"/>
                  <a:pt x="4175" y="126"/>
                  <a:pt x="3954" y="286"/>
                </a:cubicBezTo>
                <a:cubicBezTo>
                  <a:pt x="3480" y="625"/>
                  <a:pt x="3307" y="1238"/>
                  <a:pt x="3222" y="1799"/>
                </a:cubicBezTo>
                <a:lnTo>
                  <a:pt x="3222" y="1799"/>
                </a:lnTo>
                <a:cubicBezTo>
                  <a:pt x="3245" y="1594"/>
                  <a:pt x="2891" y="952"/>
                  <a:pt x="2798" y="765"/>
                </a:cubicBezTo>
                <a:cubicBezTo>
                  <a:pt x="2660" y="485"/>
                  <a:pt x="2454" y="296"/>
                  <a:pt x="2159" y="150"/>
                </a:cubicBezTo>
                <a:cubicBezTo>
                  <a:pt x="1994" y="67"/>
                  <a:pt x="1803" y="12"/>
                  <a:pt x="1619" y="12"/>
                </a:cubicBezTo>
                <a:cubicBezTo>
                  <a:pt x="1468" y="12"/>
                  <a:pt x="1323" y="49"/>
                  <a:pt x="1200" y="137"/>
                </a:cubicBezTo>
                <a:cubicBezTo>
                  <a:pt x="970" y="303"/>
                  <a:pt x="885" y="610"/>
                  <a:pt x="899" y="894"/>
                </a:cubicBezTo>
                <a:cubicBezTo>
                  <a:pt x="929" y="1495"/>
                  <a:pt x="1386" y="2050"/>
                  <a:pt x="1970" y="2195"/>
                </a:cubicBezTo>
                <a:cubicBezTo>
                  <a:pt x="1362" y="2215"/>
                  <a:pt x="787" y="2330"/>
                  <a:pt x="321" y="2722"/>
                </a:cubicBezTo>
                <a:cubicBezTo>
                  <a:pt x="227" y="2803"/>
                  <a:pt x="88" y="2986"/>
                  <a:pt x="61" y="3117"/>
                </a:cubicBezTo>
                <a:cubicBezTo>
                  <a:pt x="0" y="3385"/>
                  <a:pt x="61" y="3678"/>
                  <a:pt x="274" y="3854"/>
                </a:cubicBezTo>
                <a:cubicBezTo>
                  <a:pt x="487" y="4026"/>
                  <a:pt x="774" y="4084"/>
                  <a:pt x="1047" y="4090"/>
                </a:cubicBezTo>
                <a:cubicBezTo>
                  <a:pt x="1069" y="4091"/>
                  <a:pt x="1090" y="4091"/>
                  <a:pt x="1111" y="4091"/>
                </a:cubicBezTo>
                <a:cubicBezTo>
                  <a:pt x="1347" y="4091"/>
                  <a:pt x="1582" y="4054"/>
                  <a:pt x="1808" y="3986"/>
                </a:cubicBezTo>
                <a:cubicBezTo>
                  <a:pt x="2044" y="3915"/>
                  <a:pt x="2247" y="3763"/>
                  <a:pt x="2470" y="3689"/>
                </a:cubicBezTo>
                <a:lnTo>
                  <a:pt x="2470" y="3689"/>
                </a:lnTo>
                <a:cubicBezTo>
                  <a:pt x="2359" y="3982"/>
                  <a:pt x="2267" y="4263"/>
                  <a:pt x="2257" y="4581"/>
                </a:cubicBezTo>
                <a:cubicBezTo>
                  <a:pt x="2251" y="4851"/>
                  <a:pt x="2339" y="5138"/>
                  <a:pt x="2545" y="5324"/>
                </a:cubicBezTo>
                <a:cubicBezTo>
                  <a:pt x="2713" y="5474"/>
                  <a:pt x="2935" y="5548"/>
                  <a:pt x="3156" y="5548"/>
                </a:cubicBezTo>
                <a:cubicBezTo>
                  <a:pt x="3259" y="5548"/>
                  <a:pt x="3362" y="5532"/>
                  <a:pt x="3460" y="5500"/>
                </a:cubicBezTo>
                <a:cubicBezTo>
                  <a:pt x="3562" y="5466"/>
                  <a:pt x="3663" y="5416"/>
                  <a:pt x="3747" y="5351"/>
                </a:cubicBezTo>
                <a:cubicBezTo>
                  <a:pt x="3950" y="5193"/>
                  <a:pt x="4068" y="4939"/>
                  <a:pt x="4099" y="4686"/>
                </a:cubicBezTo>
                <a:cubicBezTo>
                  <a:pt x="4126" y="4469"/>
                  <a:pt x="4092" y="4253"/>
                  <a:pt x="4031" y="4047"/>
                </a:cubicBezTo>
                <a:cubicBezTo>
                  <a:pt x="3974" y="3861"/>
                  <a:pt x="3923" y="3685"/>
                  <a:pt x="3822" y="3510"/>
                </a:cubicBezTo>
                <a:lnTo>
                  <a:pt x="3822" y="3510"/>
                </a:lnTo>
                <a:cubicBezTo>
                  <a:pt x="4221" y="3763"/>
                  <a:pt x="4508" y="4104"/>
                  <a:pt x="5008" y="4141"/>
                </a:cubicBezTo>
                <a:cubicBezTo>
                  <a:pt x="5038" y="4144"/>
                  <a:pt x="5068" y="4145"/>
                  <a:pt x="5098" y="4145"/>
                </a:cubicBezTo>
                <a:cubicBezTo>
                  <a:pt x="5465" y="4145"/>
                  <a:pt x="5814" y="3974"/>
                  <a:pt x="5961" y="3617"/>
                </a:cubicBezTo>
                <a:cubicBezTo>
                  <a:pt x="6133" y="3202"/>
                  <a:pt x="5931" y="2671"/>
                  <a:pt x="5525" y="2479"/>
                </a:cubicBezTo>
                <a:cubicBezTo>
                  <a:pt x="5383" y="2415"/>
                  <a:pt x="5227" y="2384"/>
                  <a:pt x="5073" y="2357"/>
                </a:cubicBezTo>
                <a:cubicBezTo>
                  <a:pt x="4903" y="2326"/>
                  <a:pt x="4731" y="2296"/>
                  <a:pt x="4562" y="2266"/>
                </a:cubicBezTo>
                <a:cubicBezTo>
                  <a:pt x="5029" y="1995"/>
                  <a:pt x="5349" y="1492"/>
                  <a:pt x="5400" y="955"/>
                </a:cubicBezTo>
                <a:cubicBezTo>
                  <a:pt x="5417" y="755"/>
                  <a:pt x="5397" y="546"/>
                  <a:pt x="5299" y="370"/>
                </a:cubicBezTo>
                <a:cubicBezTo>
                  <a:pt x="5152" y="101"/>
                  <a:pt x="4936" y="0"/>
                  <a:pt x="470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8" name="Google Shape;1018;p28"/>
          <p:cNvSpPr/>
          <p:nvPr/>
        </p:nvSpPr>
        <p:spPr>
          <a:xfrm rot="10800000">
            <a:off x="8665675" y="3393663"/>
            <a:ext cx="478330" cy="735822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19" name="Google Shape;1019;p28"/>
          <p:cNvGrpSpPr/>
          <p:nvPr/>
        </p:nvGrpSpPr>
        <p:grpSpPr>
          <a:xfrm>
            <a:off x="835688" y="2346230"/>
            <a:ext cx="468336" cy="446495"/>
            <a:chOff x="984375" y="2346230"/>
            <a:chExt cx="468336" cy="446495"/>
          </a:xfrm>
        </p:grpSpPr>
        <p:sp>
          <p:nvSpPr>
            <p:cNvPr id="1020" name="Google Shape;1020;p28"/>
            <p:cNvSpPr/>
            <p:nvPr/>
          </p:nvSpPr>
          <p:spPr>
            <a:xfrm>
              <a:off x="1139896" y="2346230"/>
              <a:ext cx="312816" cy="368096"/>
            </a:xfrm>
            <a:custGeom>
              <a:avLst/>
              <a:gdLst/>
              <a:ahLst/>
              <a:cxnLst/>
              <a:rect l="l" t="t" r="r" b="b"/>
              <a:pathLst>
                <a:path w="8024" h="9442" extrusionOk="0">
                  <a:moveTo>
                    <a:pt x="2655" y="2271"/>
                  </a:moveTo>
                  <a:cubicBezTo>
                    <a:pt x="3185" y="2271"/>
                    <a:pt x="3508" y="3208"/>
                    <a:pt x="3086" y="3691"/>
                  </a:cubicBezTo>
                  <a:cubicBezTo>
                    <a:pt x="2907" y="3895"/>
                    <a:pt x="2638" y="4014"/>
                    <a:pt x="2369" y="4014"/>
                  </a:cubicBezTo>
                  <a:cubicBezTo>
                    <a:pt x="2348" y="4014"/>
                    <a:pt x="2327" y="4013"/>
                    <a:pt x="2306" y="4012"/>
                  </a:cubicBezTo>
                  <a:cubicBezTo>
                    <a:pt x="2204" y="4005"/>
                    <a:pt x="2100" y="3978"/>
                    <a:pt x="2022" y="3914"/>
                  </a:cubicBezTo>
                  <a:cubicBezTo>
                    <a:pt x="1829" y="3765"/>
                    <a:pt x="1846" y="3474"/>
                    <a:pt x="1886" y="3238"/>
                  </a:cubicBezTo>
                  <a:cubicBezTo>
                    <a:pt x="1937" y="2964"/>
                    <a:pt x="2008" y="2677"/>
                    <a:pt x="2211" y="2484"/>
                  </a:cubicBezTo>
                  <a:cubicBezTo>
                    <a:pt x="2367" y="2334"/>
                    <a:pt x="2518" y="2271"/>
                    <a:pt x="2655" y="2271"/>
                  </a:cubicBezTo>
                  <a:close/>
                  <a:moveTo>
                    <a:pt x="4035" y="6913"/>
                  </a:moveTo>
                  <a:cubicBezTo>
                    <a:pt x="4604" y="6913"/>
                    <a:pt x="5210" y="7741"/>
                    <a:pt x="4695" y="8114"/>
                  </a:cubicBezTo>
                  <a:cubicBezTo>
                    <a:pt x="4582" y="8199"/>
                    <a:pt x="4435" y="8219"/>
                    <a:pt x="4293" y="8219"/>
                  </a:cubicBezTo>
                  <a:cubicBezTo>
                    <a:pt x="4281" y="8219"/>
                    <a:pt x="4270" y="8219"/>
                    <a:pt x="4259" y="8219"/>
                  </a:cubicBezTo>
                  <a:cubicBezTo>
                    <a:pt x="3951" y="8216"/>
                    <a:pt x="3606" y="8117"/>
                    <a:pt x="3468" y="7844"/>
                  </a:cubicBezTo>
                  <a:cubicBezTo>
                    <a:pt x="3390" y="7688"/>
                    <a:pt x="3397" y="7492"/>
                    <a:pt x="3471" y="7334"/>
                  </a:cubicBezTo>
                  <a:cubicBezTo>
                    <a:pt x="3613" y="7031"/>
                    <a:pt x="3821" y="6913"/>
                    <a:pt x="4035" y="6913"/>
                  </a:cubicBezTo>
                  <a:close/>
                  <a:moveTo>
                    <a:pt x="3373" y="0"/>
                  </a:moveTo>
                  <a:cubicBezTo>
                    <a:pt x="3358" y="0"/>
                    <a:pt x="3342" y="0"/>
                    <a:pt x="3326" y="1"/>
                  </a:cubicBezTo>
                  <a:cubicBezTo>
                    <a:pt x="1" y="38"/>
                    <a:pt x="18" y="4752"/>
                    <a:pt x="72" y="5918"/>
                  </a:cubicBezTo>
                  <a:cubicBezTo>
                    <a:pt x="498" y="6306"/>
                    <a:pt x="869" y="6773"/>
                    <a:pt x="1147" y="7161"/>
                  </a:cubicBezTo>
                  <a:cubicBezTo>
                    <a:pt x="1542" y="7715"/>
                    <a:pt x="1859" y="8354"/>
                    <a:pt x="2025" y="9017"/>
                  </a:cubicBezTo>
                  <a:cubicBezTo>
                    <a:pt x="2837" y="9279"/>
                    <a:pt x="3763" y="9442"/>
                    <a:pt x="4614" y="9442"/>
                  </a:cubicBezTo>
                  <a:cubicBezTo>
                    <a:pt x="5883" y="9442"/>
                    <a:pt x="6985" y="9079"/>
                    <a:pt x="7297" y="8138"/>
                  </a:cubicBezTo>
                  <a:cubicBezTo>
                    <a:pt x="8023" y="5948"/>
                    <a:pt x="4647" y="5154"/>
                    <a:pt x="4647" y="5154"/>
                  </a:cubicBezTo>
                  <a:cubicBezTo>
                    <a:pt x="4647" y="5154"/>
                    <a:pt x="7097" y="0"/>
                    <a:pt x="33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28"/>
            <p:cNvSpPr/>
            <p:nvPr/>
          </p:nvSpPr>
          <p:spPr>
            <a:xfrm>
              <a:off x="1211160" y="2434726"/>
              <a:ext cx="65495" cy="68029"/>
            </a:xfrm>
            <a:custGeom>
              <a:avLst/>
              <a:gdLst/>
              <a:ahLst/>
              <a:cxnLst/>
              <a:rect l="l" t="t" r="r" b="b"/>
              <a:pathLst>
                <a:path w="1680" h="1745" extrusionOk="0">
                  <a:moveTo>
                    <a:pt x="827" y="1"/>
                  </a:moveTo>
                  <a:cubicBezTo>
                    <a:pt x="690" y="1"/>
                    <a:pt x="539" y="64"/>
                    <a:pt x="383" y="214"/>
                  </a:cubicBezTo>
                  <a:cubicBezTo>
                    <a:pt x="180" y="407"/>
                    <a:pt x="109" y="694"/>
                    <a:pt x="58" y="968"/>
                  </a:cubicBezTo>
                  <a:cubicBezTo>
                    <a:pt x="18" y="1204"/>
                    <a:pt x="1" y="1495"/>
                    <a:pt x="194" y="1644"/>
                  </a:cubicBezTo>
                  <a:cubicBezTo>
                    <a:pt x="272" y="1708"/>
                    <a:pt x="376" y="1735"/>
                    <a:pt x="478" y="1742"/>
                  </a:cubicBezTo>
                  <a:cubicBezTo>
                    <a:pt x="499" y="1743"/>
                    <a:pt x="520" y="1744"/>
                    <a:pt x="541" y="1744"/>
                  </a:cubicBezTo>
                  <a:cubicBezTo>
                    <a:pt x="810" y="1744"/>
                    <a:pt x="1079" y="1625"/>
                    <a:pt x="1258" y="1421"/>
                  </a:cubicBezTo>
                  <a:cubicBezTo>
                    <a:pt x="1680" y="938"/>
                    <a:pt x="1357" y="1"/>
                    <a:pt x="8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28"/>
            <p:cNvSpPr/>
            <p:nvPr/>
          </p:nvSpPr>
          <p:spPr>
            <a:xfrm>
              <a:off x="1272016" y="2615733"/>
              <a:ext cx="71031" cy="50953"/>
            </a:xfrm>
            <a:custGeom>
              <a:avLst/>
              <a:gdLst/>
              <a:ahLst/>
              <a:cxnLst/>
              <a:rect l="l" t="t" r="r" b="b"/>
              <a:pathLst>
                <a:path w="1822" h="1307" extrusionOk="0">
                  <a:moveTo>
                    <a:pt x="646" y="0"/>
                  </a:moveTo>
                  <a:cubicBezTo>
                    <a:pt x="432" y="0"/>
                    <a:pt x="224" y="118"/>
                    <a:pt x="82" y="421"/>
                  </a:cubicBezTo>
                  <a:cubicBezTo>
                    <a:pt x="8" y="579"/>
                    <a:pt x="1" y="775"/>
                    <a:pt x="79" y="931"/>
                  </a:cubicBezTo>
                  <a:cubicBezTo>
                    <a:pt x="217" y="1204"/>
                    <a:pt x="562" y="1303"/>
                    <a:pt x="870" y="1306"/>
                  </a:cubicBezTo>
                  <a:cubicBezTo>
                    <a:pt x="881" y="1306"/>
                    <a:pt x="892" y="1306"/>
                    <a:pt x="904" y="1306"/>
                  </a:cubicBezTo>
                  <a:cubicBezTo>
                    <a:pt x="1046" y="1306"/>
                    <a:pt x="1193" y="1286"/>
                    <a:pt x="1306" y="1201"/>
                  </a:cubicBezTo>
                  <a:cubicBezTo>
                    <a:pt x="1821" y="828"/>
                    <a:pt x="1215" y="0"/>
                    <a:pt x="6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28"/>
            <p:cNvSpPr/>
            <p:nvPr/>
          </p:nvSpPr>
          <p:spPr>
            <a:xfrm>
              <a:off x="984375" y="2470319"/>
              <a:ext cx="249543" cy="322406"/>
            </a:xfrm>
            <a:custGeom>
              <a:avLst/>
              <a:gdLst/>
              <a:ahLst/>
              <a:cxnLst/>
              <a:rect l="l" t="t" r="r" b="b"/>
              <a:pathLst>
                <a:path w="6401" h="8270" extrusionOk="0">
                  <a:moveTo>
                    <a:pt x="1000" y="0"/>
                  </a:moveTo>
                  <a:cubicBezTo>
                    <a:pt x="974" y="0"/>
                    <a:pt x="947" y="2"/>
                    <a:pt x="920" y="4"/>
                  </a:cubicBezTo>
                  <a:cubicBezTo>
                    <a:pt x="58" y="82"/>
                    <a:pt x="1" y="1457"/>
                    <a:pt x="789" y="1457"/>
                  </a:cubicBezTo>
                  <a:cubicBezTo>
                    <a:pt x="851" y="1457"/>
                    <a:pt x="918" y="1448"/>
                    <a:pt x="990" y="1430"/>
                  </a:cubicBezTo>
                  <a:cubicBezTo>
                    <a:pt x="1031" y="1420"/>
                    <a:pt x="1024" y="1319"/>
                    <a:pt x="981" y="1319"/>
                  </a:cubicBezTo>
                  <a:cubicBezTo>
                    <a:pt x="976" y="1319"/>
                    <a:pt x="971" y="1319"/>
                    <a:pt x="966" y="1319"/>
                  </a:cubicBezTo>
                  <a:cubicBezTo>
                    <a:pt x="97" y="1319"/>
                    <a:pt x="395" y="232"/>
                    <a:pt x="1059" y="232"/>
                  </a:cubicBezTo>
                  <a:cubicBezTo>
                    <a:pt x="1131" y="232"/>
                    <a:pt x="1208" y="245"/>
                    <a:pt x="1288" y="274"/>
                  </a:cubicBezTo>
                  <a:cubicBezTo>
                    <a:pt x="1687" y="420"/>
                    <a:pt x="1869" y="913"/>
                    <a:pt x="1954" y="1288"/>
                  </a:cubicBezTo>
                  <a:cubicBezTo>
                    <a:pt x="1998" y="1491"/>
                    <a:pt x="2021" y="1701"/>
                    <a:pt x="2011" y="1907"/>
                  </a:cubicBezTo>
                  <a:cubicBezTo>
                    <a:pt x="2011" y="1991"/>
                    <a:pt x="1994" y="2072"/>
                    <a:pt x="1987" y="2157"/>
                  </a:cubicBezTo>
                  <a:cubicBezTo>
                    <a:pt x="1842" y="2316"/>
                    <a:pt x="1792" y="2542"/>
                    <a:pt x="1910" y="2796"/>
                  </a:cubicBezTo>
                  <a:cubicBezTo>
                    <a:pt x="2129" y="3272"/>
                    <a:pt x="2545" y="3482"/>
                    <a:pt x="2934" y="3809"/>
                  </a:cubicBezTo>
                  <a:cubicBezTo>
                    <a:pt x="3309" y="4123"/>
                    <a:pt x="3643" y="4479"/>
                    <a:pt x="3958" y="4853"/>
                  </a:cubicBezTo>
                  <a:cubicBezTo>
                    <a:pt x="4749" y="5800"/>
                    <a:pt x="5762" y="7063"/>
                    <a:pt x="6131" y="8236"/>
                  </a:cubicBezTo>
                  <a:cubicBezTo>
                    <a:pt x="6138" y="8260"/>
                    <a:pt x="6149" y="8269"/>
                    <a:pt x="6160" y="8269"/>
                  </a:cubicBezTo>
                  <a:cubicBezTo>
                    <a:pt x="6192" y="8269"/>
                    <a:pt x="6229" y="8194"/>
                    <a:pt x="6229" y="8161"/>
                  </a:cubicBezTo>
                  <a:cubicBezTo>
                    <a:pt x="6188" y="7350"/>
                    <a:pt x="6401" y="6668"/>
                    <a:pt x="6201" y="5854"/>
                  </a:cubicBezTo>
                  <a:cubicBezTo>
                    <a:pt x="6201" y="5847"/>
                    <a:pt x="6198" y="5840"/>
                    <a:pt x="6198" y="5834"/>
                  </a:cubicBezTo>
                  <a:cubicBezTo>
                    <a:pt x="6032" y="5171"/>
                    <a:pt x="5715" y="4532"/>
                    <a:pt x="5320" y="3978"/>
                  </a:cubicBezTo>
                  <a:cubicBezTo>
                    <a:pt x="5042" y="3590"/>
                    <a:pt x="4671" y="3123"/>
                    <a:pt x="4245" y="2735"/>
                  </a:cubicBezTo>
                  <a:cubicBezTo>
                    <a:pt x="3751" y="2286"/>
                    <a:pt x="3183" y="1934"/>
                    <a:pt x="2595" y="1917"/>
                  </a:cubicBezTo>
                  <a:cubicBezTo>
                    <a:pt x="2587" y="1916"/>
                    <a:pt x="2579" y="1916"/>
                    <a:pt x="2571" y="1916"/>
                  </a:cubicBezTo>
                  <a:cubicBezTo>
                    <a:pt x="2462" y="1916"/>
                    <a:pt x="2359" y="1936"/>
                    <a:pt x="2264" y="1971"/>
                  </a:cubicBezTo>
                  <a:cubicBezTo>
                    <a:pt x="2268" y="1582"/>
                    <a:pt x="2116" y="1089"/>
                    <a:pt x="2032" y="879"/>
                  </a:cubicBezTo>
                  <a:cubicBezTo>
                    <a:pt x="1854" y="443"/>
                    <a:pt x="1504" y="0"/>
                    <a:pt x="10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4" name="Google Shape;1024;p28"/>
          <p:cNvSpPr/>
          <p:nvPr/>
        </p:nvSpPr>
        <p:spPr>
          <a:xfrm>
            <a:off x="1788828" y="4656375"/>
            <a:ext cx="1508696" cy="487128"/>
          </a:xfrm>
          <a:custGeom>
            <a:avLst/>
            <a:gdLst/>
            <a:ahLst/>
            <a:cxnLst/>
            <a:rect l="l" t="t" r="r" b="b"/>
            <a:pathLst>
              <a:path w="24204" h="7815" extrusionOk="0">
                <a:moveTo>
                  <a:pt x="16155" y="1"/>
                </a:moveTo>
                <a:cubicBezTo>
                  <a:pt x="14677" y="1"/>
                  <a:pt x="13024" y="802"/>
                  <a:pt x="12476" y="2554"/>
                </a:cubicBezTo>
                <a:cubicBezTo>
                  <a:pt x="12476" y="2554"/>
                  <a:pt x="11108" y="331"/>
                  <a:pt x="8285" y="331"/>
                </a:cubicBezTo>
                <a:cubicBezTo>
                  <a:pt x="8057" y="331"/>
                  <a:pt x="7820" y="346"/>
                  <a:pt x="7574" y="377"/>
                </a:cubicBezTo>
                <a:cubicBezTo>
                  <a:pt x="4269" y="796"/>
                  <a:pt x="4684" y="3932"/>
                  <a:pt x="4684" y="3932"/>
                </a:cubicBezTo>
                <a:cubicBezTo>
                  <a:pt x="4684" y="3932"/>
                  <a:pt x="4094" y="3782"/>
                  <a:pt x="3335" y="3782"/>
                </a:cubicBezTo>
                <a:cubicBezTo>
                  <a:pt x="2082" y="3782"/>
                  <a:pt x="367" y="4191"/>
                  <a:pt x="78" y="6358"/>
                </a:cubicBezTo>
                <a:cubicBezTo>
                  <a:pt x="0" y="6949"/>
                  <a:pt x="68" y="7429"/>
                  <a:pt x="237" y="7815"/>
                </a:cubicBezTo>
                <a:lnTo>
                  <a:pt x="23257" y="7815"/>
                </a:lnTo>
                <a:cubicBezTo>
                  <a:pt x="23686" y="7395"/>
                  <a:pt x="23993" y="6821"/>
                  <a:pt x="24047" y="6041"/>
                </a:cubicBezTo>
                <a:cubicBezTo>
                  <a:pt x="24204" y="3886"/>
                  <a:pt x="22100" y="3543"/>
                  <a:pt x="20743" y="3543"/>
                </a:cubicBezTo>
                <a:cubicBezTo>
                  <a:pt x="20109" y="3543"/>
                  <a:pt x="19638" y="3618"/>
                  <a:pt x="19638" y="3618"/>
                </a:cubicBezTo>
                <a:cubicBezTo>
                  <a:pt x="19638" y="3618"/>
                  <a:pt x="19816" y="1013"/>
                  <a:pt x="17302" y="177"/>
                </a:cubicBezTo>
                <a:cubicBezTo>
                  <a:pt x="16950" y="61"/>
                  <a:pt x="16559" y="1"/>
                  <a:pt x="161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5" name="Google Shape;1025;p28"/>
          <p:cNvSpPr/>
          <p:nvPr/>
        </p:nvSpPr>
        <p:spPr>
          <a:xfrm>
            <a:off x="8622825" y="2542127"/>
            <a:ext cx="394302" cy="520333"/>
          </a:xfrm>
          <a:custGeom>
            <a:avLst/>
            <a:gdLst/>
            <a:ahLst/>
            <a:cxnLst/>
            <a:rect l="l" t="t" r="r" b="b"/>
            <a:pathLst>
              <a:path w="9852" h="13001" extrusionOk="0">
                <a:moveTo>
                  <a:pt x="9327" y="222"/>
                </a:moveTo>
                <a:cubicBezTo>
                  <a:pt x="9344" y="3338"/>
                  <a:pt x="9324" y="6524"/>
                  <a:pt x="7479" y="9201"/>
                </a:cubicBezTo>
                <a:cubicBezTo>
                  <a:pt x="5989" y="11357"/>
                  <a:pt x="3580" y="12283"/>
                  <a:pt x="1069" y="12618"/>
                </a:cubicBezTo>
                <a:cubicBezTo>
                  <a:pt x="1302" y="11526"/>
                  <a:pt x="1691" y="10458"/>
                  <a:pt x="2177" y="9434"/>
                </a:cubicBezTo>
                <a:cubicBezTo>
                  <a:pt x="3046" y="9386"/>
                  <a:pt x="3904" y="9150"/>
                  <a:pt x="4749" y="8957"/>
                </a:cubicBezTo>
                <a:cubicBezTo>
                  <a:pt x="5573" y="8775"/>
                  <a:pt x="6387" y="8542"/>
                  <a:pt x="7101" y="8079"/>
                </a:cubicBezTo>
                <a:cubicBezTo>
                  <a:pt x="7132" y="8060"/>
                  <a:pt x="7123" y="7979"/>
                  <a:pt x="7086" y="7979"/>
                </a:cubicBezTo>
                <a:cubicBezTo>
                  <a:pt x="7083" y="7979"/>
                  <a:pt x="7080" y="7980"/>
                  <a:pt x="7077" y="7981"/>
                </a:cubicBezTo>
                <a:cubicBezTo>
                  <a:pt x="5570" y="8458"/>
                  <a:pt x="3948" y="8957"/>
                  <a:pt x="2352" y="9082"/>
                </a:cubicBezTo>
                <a:cubicBezTo>
                  <a:pt x="2803" y="8177"/>
                  <a:pt x="3316" y="7302"/>
                  <a:pt x="3857" y="6477"/>
                </a:cubicBezTo>
                <a:cubicBezTo>
                  <a:pt x="4096" y="6109"/>
                  <a:pt x="4350" y="5757"/>
                  <a:pt x="4603" y="5403"/>
                </a:cubicBezTo>
                <a:cubicBezTo>
                  <a:pt x="5344" y="5321"/>
                  <a:pt x="6091" y="5017"/>
                  <a:pt x="6790" y="4781"/>
                </a:cubicBezTo>
                <a:cubicBezTo>
                  <a:pt x="7340" y="4595"/>
                  <a:pt x="7817" y="4399"/>
                  <a:pt x="8237" y="3993"/>
                </a:cubicBezTo>
                <a:cubicBezTo>
                  <a:pt x="8257" y="3973"/>
                  <a:pt x="8260" y="3911"/>
                  <a:pt x="8231" y="3911"/>
                </a:cubicBezTo>
                <a:cubicBezTo>
                  <a:pt x="8227" y="3911"/>
                  <a:pt x="8222" y="3913"/>
                  <a:pt x="8216" y="3916"/>
                </a:cubicBezTo>
                <a:cubicBezTo>
                  <a:pt x="7655" y="4223"/>
                  <a:pt x="7053" y="4419"/>
                  <a:pt x="6438" y="4592"/>
                </a:cubicBezTo>
                <a:cubicBezTo>
                  <a:pt x="5952" y="4730"/>
                  <a:pt x="5374" y="4818"/>
                  <a:pt x="4877" y="5011"/>
                </a:cubicBezTo>
                <a:cubicBezTo>
                  <a:pt x="5222" y="4548"/>
                  <a:pt x="5576" y="4091"/>
                  <a:pt x="5941" y="3639"/>
                </a:cubicBezTo>
                <a:cubicBezTo>
                  <a:pt x="6682" y="2726"/>
                  <a:pt x="7588" y="1999"/>
                  <a:pt x="8374" y="1131"/>
                </a:cubicBezTo>
                <a:cubicBezTo>
                  <a:pt x="8386" y="1120"/>
                  <a:pt x="8386" y="1082"/>
                  <a:pt x="8369" y="1082"/>
                </a:cubicBezTo>
                <a:cubicBezTo>
                  <a:pt x="8366" y="1082"/>
                  <a:pt x="8363" y="1084"/>
                  <a:pt x="8358" y="1087"/>
                </a:cubicBezTo>
                <a:cubicBezTo>
                  <a:pt x="7563" y="1733"/>
                  <a:pt x="6833" y="2395"/>
                  <a:pt x="6151" y="3091"/>
                </a:cubicBezTo>
                <a:cubicBezTo>
                  <a:pt x="6164" y="2909"/>
                  <a:pt x="6148" y="2726"/>
                  <a:pt x="6151" y="2544"/>
                </a:cubicBezTo>
                <a:cubicBezTo>
                  <a:pt x="6158" y="2236"/>
                  <a:pt x="6178" y="1925"/>
                  <a:pt x="6209" y="1625"/>
                </a:cubicBezTo>
                <a:cubicBezTo>
                  <a:pt x="6211" y="1595"/>
                  <a:pt x="6193" y="1576"/>
                  <a:pt x="6175" y="1576"/>
                </a:cubicBezTo>
                <a:cubicBezTo>
                  <a:pt x="6162" y="1576"/>
                  <a:pt x="6150" y="1585"/>
                  <a:pt x="6144" y="1608"/>
                </a:cubicBezTo>
                <a:cubicBezTo>
                  <a:pt x="6060" y="1952"/>
                  <a:pt x="6013" y="2300"/>
                  <a:pt x="5992" y="2655"/>
                </a:cubicBezTo>
                <a:cubicBezTo>
                  <a:pt x="5982" y="2845"/>
                  <a:pt x="5908" y="3101"/>
                  <a:pt x="5966" y="3291"/>
                </a:cubicBezTo>
                <a:cubicBezTo>
                  <a:pt x="5256" y="4038"/>
                  <a:pt x="4600" y="4832"/>
                  <a:pt x="3992" y="5693"/>
                </a:cubicBezTo>
                <a:cubicBezTo>
                  <a:pt x="3938" y="5399"/>
                  <a:pt x="3820" y="5098"/>
                  <a:pt x="3756" y="4824"/>
                </a:cubicBezTo>
                <a:cubicBezTo>
                  <a:pt x="3667" y="4443"/>
                  <a:pt x="3654" y="3987"/>
                  <a:pt x="3495" y="3625"/>
                </a:cubicBezTo>
                <a:lnTo>
                  <a:pt x="3492" y="3625"/>
                </a:lnTo>
                <a:cubicBezTo>
                  <a:pt x="3343" y="3905"/>
                  <a:pt x="3424" y="4321"/>
                  <a:pt x="3464" y="4622"/>
                </a:cubicBezTo>
                <a:cubicBezTo>
                  <a:pt x="3525" y="5058"/>
                  <a:pt x="3606" y="5538"/>
                  <a:pt x="3820" y="5933"/>
                </a:cubicBezTo>
                <a:cubicBezTo>
                  <a:pt x="3610" y="6237"/>
                  <a:pt x="3404" y="6548"/>
                  <a:pt x="3204" y="6869"/>
                </a:cubicBezTo>
                <a:cubicBezTo>
                  <a:pt x="2917" y="7335"/>
                  <a:pt x="2630" y="7822"/>
                  <a:pt x="2360" y="8319"/>
                </a:cubicBezTo>
                <a:cubicBezTo>
                  <a:pt x="2296" y="8025"/>
                  <a:pt x="2177" y="7734"/>
                  <a:pt x="2123" y="7444"/>
                </a:cubicBezTo>
                <a:cubicBezTo>
                  <a:pt x="2045" y="7055"/>
                  <a:pt x="1995" y="6660"/>
                  <a:pt x="1992" y="6261"/>
                </a:cubicBezTo>
                <a:cubicBezTo>
                  <a:pt x="1992" y="6230"/>
                  <a:pt x="1974" y="6210"/>
                  <a:pt x="1956" y="6210"/>
                </a:cubicBezTo>
                <a:cubicBezTo>
                  <a:pt x="1942" y="6210"/>
                  <a:pt x="1928" y="6222"/>
                  <a:pt x="1920" y="6248"/>
                </a:cubicBezTo>
                <a:cubicBezTo>
                  <a:pt x="1741" y="6953"/>
                  <a:pt x="1914" y="7927"/>
                  <a:pt x="2211" y="8606"/>
                </a:cubicBezTo>
                <a:cubicBezTo>
                  <a:pt x="2116" y="8785"/>
                  <a:pt x="2025" y="8968"/>
                  <a:pt x="1934" y="9150"/>
                </a:cubicBezTo>
                <a:cubicBezTo>
                  <a:pt x="1914" y="9171"/>
                  <a:pt x="1900" y="9194"/>
                  <a:pt x="1900" y="9224"/>
                </a:cubicBezTo>
                <a:cubicBezTo>
                  <a:pt x="1417" y="10225"/>
                  <a:pt x="1025" y="11269"/>
                  <a:pt x="812" y="12334"/>
                </a:cubicBezTo>
                <a:cubicBezTo>
                  <a:pt x="275" y="11100"/>
                  <a:pt x="464" y="9363"/>
                  <a:pt x="680" y="8123"/>
                </a:cubicBezTo>
                <a:cubicBezTo>
                  <a:pt x="933" y="6663"/>
                  <a:pt x="1532" y="5264"/>
                  <a:pt x="2397" y="4064"/>
                </a:cubicBezTo>
                <a:cubicBezTo>
                  <a:pt x="4086" y="1712"/>
                  <a:pt x="6509" y="523"/>
                  <a:pt x="9327" y="222"/>
                </a:cubicBezTo>
                <a:close/>
                <a:moveTo>
                  <a:pt x="9392" y="1"/>
                </a:moveTo>
                <a:cubicBezTo>
                  <a:pt x="9378" y="1"/>
                  <a:pt x="9365" y="4"/>
                  <a:pt x="9355" y="12"/>
                </a:cubicBezTo>
                <a:cubicBezTo>
                  <a:pt x="9237" y="7"/>
                  <a:pt x="9119" y="4"/>
                  <a:pt x="9002" y="4"/>
                </a:cubicBezTo>
                <a:cubicBezTo>
                  <a:pt x="5921" y="4"/>
                  <a:pt x="3055" y="2028"/>
                  <a:pt x="1535" y="4626"/>
                </a:cubicBezTo>
                <a:cubicBezTo>
                  <a:pt x="755" y="5957"/>
                  <a:pt x="284" y="7450"/>
                  <a:pt x="173" y="8991"/>
                </a:cubicBezTo>
                <a:cubicBezTo>
                  <a:pt x="86" y="10222"/>
                  <a:pt x="1" y="11705"/>
                  <a:pt x="690" y="12789"/>
                </a:cubicBezTo>
                <a:cubicBezTo>
                  <a:pt x="697" y="12886"/>
                  <a:pt x="800" y="13000"/>
                  <a:pt x="930" y="13000"/>
                </a:cubicBezTo>
                <a:cubicBezTo>
                  <a:pt x="937" y="13000"/>
                  <a:pt x="943" y="13000"/>
                  <a:pt x="950" y="13000"/>
                </a:cubicBezTo>
                <a:cubicBezTo>
                  <a:pt x="3600" y="12776"/>
                  <a:pt x="6242" y="11698"/>
                  <a:pt x="7807" y="9461"/>
                </a:cubicBezTo>
                <a:cubicBezTo>
                  <a:pt x="9733" y="6707"/>
                  <a:pt x="9851" y="3344"/>
                  <a:pt x="9530" y="120"/>
                </a:cubicBezTo>
                <a:cubicBezTo>
                  <a:pt x="9525" y="59"/>
                  <a:pt x="9448" y="1"/>
                  <a:pt x="939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26" name="Google Shape;1026;p28"/>
          <p:cNvGrpSpPr/>
          <p:nvPr/>
        </p:nvGrpSpPr>
        <p:grpSpPr>
          <a:xfrm rot="8999956">
            <a:off x="8178284" y="72684"/>
            <a:ext cx="581381" cy="933635"/>
            <a:chOff x="304350" y="3911000"/>
            <a:chExt cx="581394" cy="933655"/>
          </a:xfrm>
        </p:grpSpPr>
        <p:sp>
          <p:nvSpPr>
            <p:cNvPr id="1027" name="Google Shape;1027;p28"/>
            <p:cNvSpPr/>
            <p:nvPr/>
          </p:nvSpPr>
          <p:spPr>
            <a:xfrm>
              <a:off x="317622" y="4003813"/>
              <a:ext cx="91581" cy="114345"/>
            </a:xfrm>
            <a:custGeom>
              <a:avLst/>
              <a:gdLst/>
              <a:ahLst/>
              <a:cxnLst/>
              <a:rect l="l" t="t" r="r" b="b"/>
              <a:pathLst>
                <a:path w="2084" h="2602" extrusionOk="0">
                  <a:moveTo>
                    <a:pt x="688" y="0"/>
                  </a:moveTo>
                  <a:cubicBezTo>
                    <a:pt x="328" y="0"/>
                    <a:pt x="1" y="379"/>
                    <a:pt x="201" y="1026"/>
                  </a:cubicBezTo>
                  <a:cubicBezTo>
                    <a:pt x="438" y="1797"/>
                    <a:pt x="1472" y="2405"/>
                    <a:pt x="2084" y="2601"/>
                  </a:cubicBezTo>
                  <a:cubicBezTo>
                    <a:pt x="2060" y="2375"/>
                    <a:pt x="2040" y="2145"/>
                    <a:pt x="2023" y="1915"/>
                  </a:cubicBezTo>
                  <a:cubicBezTo>
                    <a:pt x="1746" y="1273"/>
                    <a:pt x="1344" y="418"/>
                    <a:pt x="1084" y="168"/>
                  </a:cubicBezTo>
                  <a:cubicBezTo>
                    <a:pt x="965" y="54"/>
                    <a:pt x="824" y="0"/>
                    <a:pt x="6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28"/>
            <p:cNvSpPr/>
            <p:nvPr/>
          </p:nvSpPr>
          <p:spPr>
            <a:xfrm>
              <a:off x="440801" y="4042309"/>
              <a:ext cx="97031" cy="155565"/>
            </a:xfrm>
            <a:custGeom>
              <a:avLst/>
              <a:gdLst/>
              <a:ahLst/>
              <a:cxnLst/>
              <a:rect l="l" t="t" r="r" b="b"/>
              <a:pathLst>
                <a:path w="2208" h="3540" extrusionOk="0">
                  <a:moveTo>
                    <a:pt x="1702" y="0"/>
                  </a:moveTo>
                  <a:cubicBezTo>
                    <a:pt x="1282" y="0"/>
                    <a:pt x="653" y="806"/>
                    <a:pt x="389" y="1549"/>
                  </a:cubicBezTo>
                  <a:cubicBezTo>
                    <a:pt x="224" y="2013"/>
                    <a:pt x="92" y="2537"/>
                    <a:pt x="1" y="2952"/>
                  </a:cubicBezTo>
                  <a:cubicBezTo>
                    <a:pt x="41" y="3148"/>
                    <a:pt x="85" y="3344"/>
                    <a:pt x="129" y="3540"/>
                  </a:cubicBezTo>
                  <a:cubicBezTo>
                    <a:pt x="754" y="3125"/>
                    <a:pt x="1667" y="2120"/>
                    <a:pt x="1916" y="1431"/>
                  </a:cubicBezTo>
                  <a:cubicBezTo>
                    <a:pt x="2208" y="634"/>
                    <a:pt x="2150" y="43"/>
                    <a:pt x="1734" y="2"/>
                  </a:cubicBezTo>
                  <a:cubicBezTo>
                    <a:pt x="1723" y="1"/>
                    <a:pt x="1713" y="0"/>
                    <a:pt x="1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28"/>
            <p:cNvSpPr/>
            <p:nvPr/>
          </p:nvSpPr>
          <p:spPr>
            <a:xfrm>
              <a:off x="304350" y="4191285"/>
              <a:ext cx="144667" cy="109071"/>
            </a:xfrm>
            <a:custGeom>
              <a:avLst/>
              <a:gdLst/>
              <a:ahLst/>
              <a:cxnLst/>
              <a:rect l="l" t="t" r="r" b="b"/>
              <a:pathLst>
                <a:path w="3292" h="2482" extrusionOk="0">
                  <a:moveTo>
                    <a:pt x="575" y="1"/>
                  </a:moveTo>
                  <a:cubicBezTo>
                    <a:pt x="471" y="1"/>
                    <a:pt x="393" y="22"/>
                    <a:pt x="348" y="65"/>
                  </a:cubicBezTo>
                  <a:cubicBezTo>
                    <a:pt x="0" y="404"/>
                    <a:pt x="189" y="1336"/>
                    <a:pt x="1203" y="1901"/>
                  </a:cubicBezTo>
                  <a:cubicBezTo>
                    <a:pt x="1991" y="2340"/>
                    <a:pt x="2916" y="2451"/>
                    <a:pt x="3292" y="2481"/>
                  </a:cubicBezTo>
                  <a:cubicBezTo>
                    <a:pt x="3180" y="2154"/>
                    <a:pt x="3082" y="1826"/>
                    <a:pt x="2987" y="1495"/>
                  </a:cubicBezTo>
                  <a:cubicBezTo>
                    <a:pt x="2292" y="556"/>
                    <a:pt x="1104" y="1"/>
                    <a:pt x="5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28"/>
            <p:cNvSpPr/>
            <p:nvPr/>
          </p:nvSpPr>
          <p:spPr>
            <a:xfrm>
              <a:off x="507027" y="4204908"/>
              <a:ext cx="111884" cy="188700"/>
            </a:xfrm>
            <a:custGeom>
              <a:avLst/>
              <a:gdLst/>
              <a:ahLst/>
              <a:cxnLst/>
              <a:rect l="l" t="t" r="r" b="b"/>
              <a:pathLst>
                <a:path w="2546" h="4294" extrusionOk="0">
                  <a:moveTo>
                    <a:pt x="1792" y="0"/>
                  </a:moveTo>
                  <a:cubicBezTo>
                    <a:pt x="1287" y="0"/>
                    <a:pt x="754" y="628"/>
                    <a:pt x="389" y="1716"/>
                  </a:cubicBezTo>
                  <a:cubicBezTo>
                    <a:pt x="136" y="2480"/>
                    <a:pt x="38" y="3263"/>
                    <a:pt x="1" y="3804"/>
                  </a:cubicBezTo>
                  <a:cubicBezTo>
                    <a:pt x="75" y="3966"/>
                    <a:pt x="156" y="4132"/>
                    <a:pt x="238" y="4294"/>
                  </a:cubicBezTo>
                  <a:cubicBezTo>
                    <a:pt x="2546" y="2513"/>
                    <a:pt x="2356" y="245"/>
                    <a:pt x="2153" y="114"/>
                  </a:cubicBezTo>
                  <a:cubicBezTo>
                    <a:pt x="2036" y="37"/>
                    <a:pt x="1915" y="0"/>
                    <a:pt x="17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28"/>
            <p:cNvSpPr/>
            <p:nvPr/>
          </p:nvSpPr>
          <p:spPr>
            <a:xfrm>
              <a:off x="316699" y="4391765"/>
              <a:ext cx="234051" cy="117817"/>
            </a:xfrm>
            <a:custGeom>
              <a:avLst/>
              <a:gdLst/>
              <a:ahLst/>
              <a:cxnLst/>
              <a:rect l="l" t="t" r="r" b="b"/>
              <a:pathLst>
                <a:path w="5326" h="2681" extrusionOk="0">
                  <a:moveTo>
                    <a:pt x="764" y="0"/>
                  </a:moveTo>
                  <a:cubicBezTo>
                    <a:pt x="0" y="0"/>
                    <a:pt x="446" y="930"/>
                    <a:pt x="1074" y="1516"/>
                  </a:cubicBezTo>
                  <a:cubicBezTo>
                    <a:pt x="1680" y="2086"/>
                    <a:pt x="3818" y="2680"/>
                    <a:pt x="5176" y="2680"/>
                  </a:cubicBezTo>
                  <a:cubicBezTo>
                    <a:pt x="5227" y="2680"/>
                    <a:pt x="5277" y="2679"/>
                    <a:pt x="5325" y="2678"/>
                  </a:cubicBezTo>
                  <a:cubicBezTo>
                    <a:pt x="5230" y="2526"/>
                    <a:pt x="5133" y="2377"/>
                    <a:pt x="5041" y="2225"/>
                  </a:cubicBezTo>
                  <a:cubicBezTo>
                    <a:pt x="3970" y="1525"/>
                    <a:pt x="1838" y="184"/>
                    <a:pt x="1024" y="28"/>
                  </a:cubicBezTo>
                  <a:cubicBezTo>
                    <a:pt x="925" y="9"/>
                    <a:pt x="839" y="0"/>
                    <a:pt x="7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28"/>
            <p:cNvSpPr/>
            <p:nvPr/>
          </p:nvSpPr>
          <p:spPr>
            <a:xfrm>
              <a:off x="608629" y="4335822"/>
              <a:ext cx="114872" cy="219989"/>
            </a:xfrm>
            <a:custGeom>
              <a:avLst/>
              <a:gdLst/>
              <a:ahLst/>
              <a:cxnLst/>
              <a:rect l="l" t="t" r="r" b="b"/>
              <a:pathLst>
                <a:path w="2614" h="5006" extrusionOk="0">
                  <a:moveTo>
                    <a:pt x="2283" y="1"/>
                  </a:moveTo>
                  <a:cubicBezTo>
                    <a:pt x="1944" y="1"/>
                    <a:pt x="1332" y="587"/>
                    <a:pt x="923" y="1285"/>
                  </a:cubicBezTo>
                  <a:cubicBezTo>
                    <a:pt x="179" y="2549"/>
                    <a:pt x="24" y="3985"/>
                    <a:pt x="0" y="4755"/>
                  </a:cubicBezTo>
                  <a:cubicBezTo>
                    <a:pt x="61" y="4840"/>
                    <a:pt x="122" y="4921"/>
                    <a:pt x="183" y="5005"/>
                  </a:cubicBezTo>
                  <a:cubicBezTo>
                    <a:pt x="899" y="3775"/>
                    <a:pt x="2085" y="2450"/>
                    <a:pt x="2454" y="926"/>
                  </a:cubicBezTo>
                  <a:cubicBezTo>
                    <a:pt x="2613" y="262"/>
                    <a:pt x="2509" y="1"/>
                    <a:pt x="22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28"/>
            <p:cNvSpPr/>
            <p:nvPr/>
          </p:nvSpPr>
          <p:spPr>
            <a:xfrm>
              <a:off x="351240" y="4538675"/>
              <a:ext cx="297815" cy="104281"/>
            </a:xfrm>
            <a:custGeom>
              <a:avLst/>
              <a:gdLst/>
              <a:ahLst/>
              <a:cxnLst/>
              <a:rect l="l" t="t" r="r" b="b"/>
              <a:pathLst>
                <a:path w="6777" h="2373" extrusionOk="0">
                  <a:moveTo>
                    <a:pt x="721" y="1"/>
                  </a:moveTo>
                  <a:cubicBezTo>
                    <a:pt x="456" y="1"/>
                    <a:pt x="264" y="66"/>
                    <a:pt x="207" y="230"/>
                  </a:cubicBezTo>
                  <a:cubicBezTo>
                    <a:pt x="1" y="808"/>
                    <a:pt x="1555" y="1626"/>
                    <a:pt x="3569" y="2075"/>
                  </a:cubicBezTo>
                  <a:cubicBezTo>
                    <a:pt x="4660" y="2316"/>
                    <a:pt x="5634" y="2373"/>
                    <a:pt x="6299" y="2373"/>
                  </a:cubicBezTo>
                  <a:cubicBezTo>
                    <a:pt x="6483" y="2373"/>
                    <a:pt x="6644" y="2368"/>
                    <a:pt x="6776" y="2362"/>
                  </a:cubicBezTo>
                  <a:cubicBezTo>
                    <a:pt x="6699" y="2272"/>
                    <a:pt x="6624" y="2180"/>
                    <a:pt x="6547" y="2089"/>
                  </a:cubicBezTo>
                  <a:cubicBezTo>
                    <a:pt x="5547" y="1714"/>
                    <a:pt x="3691" y="1011"/>
                    <a:pt x="3103" y="714"/>
                  </a:cubicBezTo>
                  <a:cubicBezTo>
                    <a:pt x="2513" y="416"/>
                    <a:pt x="1387" y="1"/>
                    <a:pt x="7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28"/>
            <p:cNvSpPr/>
            <p:nvPr/>
          </p:nvSpPr>
          <p:spPr>
            <a:xfrm>
              <a:off x="734094" y="4511736"/>
              <a:ext cx="128495" cy="193885"/>
            </a:xfrm>
            <a:custGeom>
              <a:avLst/>
              <a:gdLst/>
              <a:ahLst/>
              <a:cxnLst/>
              <a:rect l="l" t="t" r="r" b="b"/>
              <a:pathLst>
                <a:path w="2924" h="4412" extrusionOk="0">
                  <a:moveTo>
                    <a:pt x="2220" y="1"/>
                  </a:moveTo>
                  <a:cubicBezTo>
                    <a:pt x="1691" y="1"/>
                    <a:pt x="820" y="789"/>
                    <a:pt x="447" y="1661"/>
                  </a:cubicBezTo>
                  <a:cubicBezTo>
                    <a:pt x="85" y="2503"/>
                    <a:pt x="1" y="3510"/>
                    <a:pt x="21" y="4196"/>
                  </a:cubicBezTo>
                  <a:cubicBezTo>
                    <a:pt x="88" y="4270"/>
                    <a:pt x="157" y="4341"/>
                    <a:pt x="224" y="4412"/>
                  </a:cubicBezTo>
                  <a:cubicBezTo>
                    <a:pt x="491" y="3912"/>
                    <a:pt x="1041" y="2902"/>
                    <a:pt x="1457" y="2293"/>
                  </a:cubicBezTo>
                  <a:cubicBezTo>
                    <a:pt x="2160" y="1266"/>
                    <a:pt x="2924" y="712"/>
                    <a:pt x="2542" y="161"/>
                  </a:cubicBezTo>
                  <a:cubicBezTo>
                    <a:pt x="2465" y="50"/>
                    <a:pt x="2353" y="1"/>
                    <a:pt x="22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28"/>
            <p:cNvSpPr/>
            <p:nvPr/>
          </p:nvSpPr>
          <p:spPr>
            <a:xfrm>
              <a:off x="436055" y="4691561"/>
              <a:ext cx="329895" cy="87143"/>
            </a:xfrm>
            <a:custGeom>
              <a:avLst/>
              <a:gdLst/>
              <a:ahLst/>
              <a:cxnLst/>
              <a:rect l="l" t="t" r="r" b="b"/>
              <a:pathLst>
                <a:path w="7507" h="1983" extrusionOk="0">
                  <a:moveTo>
                    <a:pt x="1488" y="1"/>
                  </a:moveTo>
                  <a:cubicBezTo>
                    <a:pt x="721" y="1"/>
                    <a:pt x="209" y="211"/>
                    <a:pt x="129" y="550"/>
                  </a:cubicBezTo>
                  <a:cubicBezTo>
                    <a:pt x="0" y="1104"/>
                    <a:pt x="1288" y="1550"/>
                    <a:pt x="3715" y="1878"/>
                  </a:cubicBezTo>
                  <a:cubicBezTo>
                    <a:pt x="4269" y="1953"/>
                    <a:pt x="4787" y="1982"/>
                    <a:pt x="5256" y="1982"/>
                  </a:cubicBezTo>
                  <a:cubicBezTo>
                    <a:pt x="6280" y="1982"/>
                    <a:pt x="7072" y="1844"/>
                    <a:pt x="7506" y="1746"/>
                  </a:cubicBezTo>
                  <a:cubicBezTo>
                    <a:pt x="7449" y="1692"/>
                    <a:pt x="7391" y="1634"/>
                    <a:pt x="7333" y="1580"/>
                  </a:cubicBezTo>
                  <a:cubicBezTo>
                    <a:pt x="6303" y="1364"/>
                    <a:pt x="4596" y="681"/>
                    <a:pt x="3214" y="276"/>
                  </a:cubicBezTo>
                  <a:cubicBezTo>
                    <a:pt x="2566" y="86"/>
                    <a:pt x="1975" y="1"/>
                    <a:pt x="14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28"/>
            <p:cNvSpPr/>
            <p:nvPr/>
          </p:nvSpPr>
          <p:spPr>
            <a:xfrm>
              <a:off x="402349" y="3911000"/>
              <a:ext cx="483395" cy="933655"/>
            </a:xfrm>
            <a:custGeom>
              <a:avLst/>
              <a:gdLst/>
              <a:ahLst/>
              <a:cxnLst/>
              <a:rect l="l" t="t" r="r" b="b"/>
              <a:pathLst>
                <a:path w="11000" h="21246" extrusionOk="0">
                  <a:moveTo>
                    <a:pt x="638" y="0"/>
                  </a:moveTo>
                  <a:cubicBezTo>
                    <a:pt x="624" y="0"/>
                    <a:pt x="609" y="10"/>
                    <a:pt x="598" y="33"/>
                  </a:cubicBezTo>
                  <a:cubicBezTo>
                    <a:pt x="71" y="1216"/>
                    <a:pt x="1" y="2655"/>
                    <a:pt x="95" y="4027"/>
                  </a:cubicBezTo>
                  <a:cubicBezTo>
                    <a:pt x="112" y="4257"/>
                    <a:pt x="132" y="4487"/>
                    <a:pt x="156" y="4713"/>
                  </a:cubicBezTo>
                  <a:cubicBezTo>
                    <a:pt x="193" y="5058"/>
                    <a:pt x="237" y="5396"/>
                    <a:pt x="285" y="5717"/>
                  </a:cubicBezTo>
                  <a:cubicBezTo>
                    <a:pt x="392" y="6443"/>
                    <a:pt x="558" y="7164"/>
                    <a:pt x="757" y="7873"/>
                  </a:cubicBezTo>
                  <a:cubicBezTo>
                    <a:pt x="852" y="8204"/>
                    <a:pt x="950" y="8532"/>
                    <a:pt x="1062" y="8859"/>
                  </a:cubicBezTo>
                  <a:cubicBezTo>
                    <a:pt x="1423" y="9918"/>
                    <a:pt x="1873" y="10948"/>
                    <a:pt x="2386" y="11928"/>
                  </a:cubicBezTo>
                  <a:cubicBezTo>
                    <a:pt x="2609" y="12347"/>
                    <a:pt x="2846" y="12760"/>
                    <a:pt x="3092" y="13165"/>
                  </a:cubicBezTo>
                  <a:cubicBezTo>
                    <a:pt x="3184" y="13317"/>
                    <a:pt x="3281" y="13466"/>
                    <a:pt x="3376" y="13618"/>
                  </a:cubicBezTo>
                  <a:cubicBezTo>
                    <a:pt x="3988" y="14577"/>
                    <a:pt x="4664" y="15494"/>
                    <a:pt x="5384" y="16372"/>
                  </a:cubicBezTo>
                  <a:cubicBezTo>
                    <a:pt x="5461" y="16463"/>
                    <a:pt x="5536" y="16555"/>
                    <a:pt x="5613" y="16645"/>
                  </a:cubicBezTo>
                  <a:cubicBezTo>
                    <a:pt x="5745" y="16804"/>
                    <a:pt x="5873" y="16967"/>
                    <a:pt x="6009" y="17119"/>
                  </a:cubicBezTo>
                  <a:cubicBezTo>
                    <a:pt x="6675" y="17882"/>
                    <a:pt x="7367" y="18640"/>
                    <a:pt x="8100" y="19342"/>
                  </a:cubicBezTo>
                  <a:cubicBezTo>
                    <a:pt x="8158" y="19396"/>
                    <a:pt x="8216" y="19454"/>
                    <a:pt x="8273" y="19508"/>
                  </a:cubicBezTo>
                  <a:cubicBezTo>
                    <a:pt x="8337" y="19565"/>
                    <a:pt x="8401" y="19630"/>
                    <a:pt x="8465" y="19691"/>
                  </a:cubicBezTo>
                  <a:cubicBezTo>
                    <a:pt x="9094" y="20262"/>
                    <a:pt x="9844" y="21059"/>
                    <a:pt x="10702" y="21241"/>
                  </a:cubicBezTo>
                  <a:cubicBezTo>
                    <a:pt x="10714" y="21244"/>
                    <a:pt x="10727" y="21245"/>
                    <a:pt x="10741" y="21245"/>
                  </a:cubicBezTo>
                  <a:cubicBezTo>
                    <a:pt x="10857" y="21245"/>
                    <a:pt x="10999" y="21156"/>
                    <a:pt x="10902" y="21029"/>
                  </a:cubicBezTo>
                  <a:cubicBezTo>
                    <a:pt x="10435" y="20421"/>
                    <a:pt x="9746" y="19967"/>
                    <a:pt x="9178" y="19457"/>
                  </a:cubicBezTo>
                  <a:cubicBezTo>
                    <a:pt x="8688" y="19022"/>
                    <a:pt x="8225" y="18555"/>
                    <a:pt x="7773" y="18082"/>
                  </a:cubicBezTo>
                  <a:cubicBezTo>
                    <a:pt x="7706" y="18011"/>
                    <a:pt x="7637" y="17940"/>
                    <a:pt x="7570" y="17866"/>
                  </a:cubicBezTo>
                  <a:cubicBezTo>
                    <a:pt x="7300" y="17578"/>
                    <a:pt x="7032" y="17288"/>
                    <a:pt x="6769" y="16997"/>
                  </a:cubicBezTo>
                  <a:cubicBezTo>
                    <a:pt x="6100" y="16254"/>
                    <a:pt x="5471" y="15477"/>
                    <a:pt x="4877" y="14672"/>
                  </a:cubicBezTo>
                  <a:cubicBezTo>
                    <a:pt x="4816" y="14588"/>
                    <a:pt x="4755" y="14507"/>
                    <a:pt x="4694" y="14422"/>
                  </a:cubicBezTo>
                  <a:cubicBezTo>
                    <a:pt x="4086" y="13577"/>
                    <a:pt x="3525" y="12696"/>
                    <a:pt x="3028" y="11779"/>
                  </a:cubicBezTo>
                  <a:cubicBezTo>
                    <a:pt x="2886" y="11516"/>
                    <a:pt x="2751" y="11249"/>
                    <a:pt x="2620" y="10982"/>
                  </a:cubicBezTo>
                  <a:cubicBezTo>
                    <a:pt x="2538" y="10820"/>
                    <a:pt x="2457" y="10654"/>
                    <a:pt x="2383" y="10492"/>
                  </a:cubicBezTo>
                  <a:cubicBezTo>
                    <a:pt x="1788" y="9208"/>
                    <a:pt x="1322" y="7883"/>
                    <a:pt x="1004" y="6528"/>
                  </a:cubicBezTo>
                  <a:cubicBezTo>
                    <a:pt x="960" y="6332"/>
                    <a:pt x="916" y="6136"/>
                    <a:pt x="876" y="5940"/>
                  </a:cubicBezTo>
                  <a:cubicBezTo>
                    <a:pt x="497" y="4038"/>
                    <a:pt x="416" y="2081"/>
                    <a:pt x="706" y="100"/>
                  </a:cubicBezTo>
                  <a:cubicBezTo>
                    <a:pt x="714" y="57"/>
                    <a:pt x="675" y="0"/>
                    <a:pt x="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7" name="Google Shape;1037;p28"/>
          <p:cNvSpPr/>
          <p:nvPr/>
        </p:nvSpPr>
        <p:spPr>
          <a:xfrm>
            <a:off x="6887410" y="702048"/>
            <a:ext cx="267320" cy="241825"/>
          </a:xfrm>
          <a:custGeom>
            <a:avLst/>
            <a:gdLst/>
            <a:ahLst/>
            <a:cxnLst/>
            <a:rect l="l" t="t" r="r" b="b"/>
            <a:pathLst>
              <a:path w="6134" h="5549" extrusionOk="0">
                <a:moveTo>
                  <a:pt x="4706" y="0"/>
                </a:moveTo>
                <a:cubicBezTo>
                  <a:pt x="4450" y="0"/>
                  <a:pt x="4175" y="126"/>
                  <a:pt x="3954" y="286"/>
                </a:cubicBezTo>
                <a:cubicBezTo>
                  <a:pt x="3480" y="625"/>
                  <a:pt x="3307" y="1238"/>
                  <a:pt x="3222" y="1799"/>
                </a:cubicBezTo>
                <a:lnTo>
                  <a:pt x="3222" y="1799"/>
                </a:lnTo>
                <a:cubicBezTo>
                  <a:pt x="3245" y="1594"/>
                  <a:pt x="2891" y="952"/>
                  <a:pt x="2798" y="765"/>
                </a:cubicBezTo>
                <a:cubicBezTo>
                  <a:pt x="2660" y="485"/>
                  <a:pt x="2454" y="296"/>
                  <a:pt x="2159" y="150"/>
                </a:cubicBezTo>
                <a:cubicBezTo>
                  <a:pt x="1994" y="67"/>
                  <a:pt x="1803" y="12"/>
                  <a:pt x="1619" y="12"/>
                </a:cubicBezTo>
                <a:cubicBezTo>
                  <a:pt x="1468" y="12"/>
                  <a:pt x="1323" y="49"/>
                  <a:pt x="1200" y="137"/>
                </a:cubicBezTo>
                <a:cubicBezTo>
                  <a:pt x="970" y="303"/>
                  <a:pt x="885" y="610"/>
                  <a:pt x="899" y="894"/>
                </a:cubicBezTo>
                <a:cubicBezTo>
                  <a:pt x="929" y="1495"/>
                  <a:pt x="1386" y="2050"/>
                  <a:pt x="1970" y="2195"/>
                </a:cubicBezTo>
                <a:cubicBezTo>
                  <a:pt x="1362" y="2215"/>
                  <a:pt x="787" y="2330"/>
                  <a:pt x="321" y="2722"/>
                </a:cubicBezTo>
                <a:cubicBezTo>
                  <a:pt x="227" y="2803"/>
                  <a:pt x="88" y="2986"/>
                  <a:pt x="61" y="3117"/>
                </a:cubicBezTo>
                <a:cubicBezTo>
                  <a:pt x="0" y="3385"/>
                  <a:pt x="61" y="3678"/>
                  <a:pt x="274" y="3854"/>
                </a:cubicBezTo>
                <a:cubicBezTo>
                  <a:pt x="487" y="4026"/>
                  <a:pt x="774" y="4084"/>
                  <a:pt x="1047" y="4090"/>
                </a:cubicBezTo>
                <a:cubicBezTo>
                  <a:pt x="1069" y="4091"/>
                  <a:pt x="1090" y="4091"/>
                  <a:pt x="1111" y="4091"/>
                </a:cubicBezTo>
                <a:cubicBezTo>
                  <a:pt x="1347" y="4091"/>
                  <a:pt x="1582" y="4054"/>
                  <a:pt x="1808" y="3986"/>
                </a:cubicBezTo>
                <a:cubicBezTo>
                  <a:pt x="2044" y="3915"/>
                  <a:pt x="2247" y="3763"/>
                  <a:pt x="2470" y="3689"/>
                </a:cubicBezTo>
                <a:lnTo>
                  <a:pt x="2470" y="3689"/>
                </a:lnTo>
                <a:cubicBezTo>
                  <a:pt x="2359" y="3982"/>
                  <a:pt x="2267" y="4263"/>
                  <a:pt x="2257" y="4581"/>
                </a:cubicBezTo>
                <a:cubicBezTo>
                  <a:pt x="2251" y="4851"/>
                  <a:pt x="2339" y="5138"/>
                  <a:pt x="2545" y="5324"/>
                </a:cubicBezTo>
                <a:cubicBezTo>
                  <a:pt x="2713" y="5474"/>
                  <a:pt x="2935" y="5548"/>
                  <a:pt x="3156" y="5548"/>
                </a:cubicBezTo>
                <a:cubicBezTo>
                  <a:pt x="3259" y="5548"/>
                  <a:pt x="3362" y="5532"/>
                  <a:pt x="3460" y="5500"/>
                </a:cubicBezTo>
                <a:cubicBezTo>
                  <a:pt x="3562" y="5466"/>
                  <a:pt x="3663" y="5416"/>
                  <a:pt x="3747" y="5351"/>
                </a:cubicBezTo>
                <a:cubicBezTo>
                  <a:pt x="3950" y="5193"/>
                  <a:pt x="4068" y="4939"/>
                  <a:pt x="4099" y="4686"/>
                </a:cubicBezTo>
                <a:cubicBezTo>
                  <a:pt x="4126" y="4469"/>
                  <a:pt x="4092" y="4253"/>
                  <a:pt x="4031" y="4047"/>
                </a:cubicBezTo>
                <a:cubicBezTo>
                  <a:pt x="3974" y="3861"/>
                  <a:pt x="3923" y="3685"/>
                  <a:pt x="3822" y="3510"/>
                </a:cubicBezTo>
                <a:lnTo>
                  <a:pt x="3822" y="3510"/>
                </a:lnTo>
                <a:cubicBezTo>
                  <a:pt x="4221" y="3763"/>
                  <a:pt x="4508" y="4104"/>
                  <a:pt x="5008" y="4141"/>
                </a:cubicBezTo>
                <a:cubicBezTo>
                  <a:pt x="5038" y="4144"/>
                  <a:pt x="5068" y="4145"/>
                  <a:pt x="5098" y="4145"/>
                </a:cubicBezTo>
                <a:cubicBezTo>
                  <a:pt x="5465" y="4145"/>
                  <a:pt x="5814" y="3974"/>
                  <a:pt x="5961" y="3617"/>
                </a:cubicBezTo>
                <a:cubicBezTo>
                  <a:pt x="6133" y="3202"/>
                  <a:pt x="5931" y="2671"/>
                  <a:pt x="5525" y="2479"/>
                </a:cubicBezTo>
                <a:cubicBezTo>
                  <a:pt x="5383" y="2415"/>
                  <a:pt x="5227" y="2384"/>
                  <a:pt x="5073" y="2357"/>
                </a:cubicBezTo>
                <a:cubicBezTo>
                  <a:pt x="4903" y="2326"/>
                  <a:pt x="4731" y="2296"/>
                  <a:pt x="4562" y="2266"/>
                </a:cubicBezTo>
                <a:cubicBezTo>
                  <a:pt x="5029" y="1995"/>
                  <a:pt x="5349" y="1492"/>
                  <a:pt x="5400" y="955"/>
                </a:cubicBezTo>
                <a:cubicBezTo>
                  <a:pt x="5417" y="755"/>
                  <a:pt x="5397" y="546"/>
                  <a:pt x="5299" y="370"/>
                </a:cubicBezTo>
                <a:cubicBezTo>
                  <a:pt x="5152" y="101"/>
                  <a:pt x="4936" y="0"/>
                  <a:pt x="4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8" name="Google Shape;1038;p28"/>
          <p:cNvSpPr/>
          <p:nvPr/>
        </p:nvSpPr>
        <p:spPr>
          <a:xfrm>
            <a:off x="4255863" y="541971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4990966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ody 02">
  <p:cSld name="Title + body 02"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26"/>
          <p:cNvSpPr/>
          <p:nvPr/>
        </p:nvSpPr>
        <p:spPr>
          <a:xfrm rot="5702413">
            <a:off x="3861254" y="-104786"/>
            <a:ext cx="6921769" cy="5250592"/>
          </a:xfrm>
          <a:custGeom>
            <a:avLst/>
            <a:gdLst/>
            <a:ahLst/>
            <a:cxnLst/>
            <a:rect l="l" t="t" r="r" b="b"/>
            <a:pathLst>
              <a:path w="75448" h="57232" extrusionOk="0">
                <a:moveTo>
                  <a:pt x="52770" y="0"/>
                </a:moveTo>
                <a:cubicBezTo>
                  <a:pt x="45788" y="0"/>
                  <a:pt x="40256" y="4231"/>
                  <a:pt x="31866" y="4231"/>
                </a:cubicBezTo>
                <a:cubicBezTo>
                  <a:pt x="29280" y="4231"/>
                  <a:pt x="26422" y="3829"/>
                  <a:pt x="23167" y="2777"/>
                </a:cubicBezTo>
                <a:cubicBezTo>
                  <a:pt x="20604" y="1954"/>
                  <a:pt x="18290" y="1587"/>
                  <a:pt x="16225" y="1587"/>
                </a:cubicBezTo>
                <a:cubicBezTo>
                  <a:pt x="3076" y="1587"/>
                  <a:pt x="0" y="16480"/>
                  <a:pt x="7126" y="23454"/>
                </a:cubicBezTo>
                <a:cubicBezTo>
                  <a:pt x="14745" y="30923"/>
                  <a:pt x="34194" y="31750"/>
                  <a:pt x="42264" y="46362"/>
                </a:cubicBezTo>
                <a:cubicBezTo>
                  <a:pt x="43543" y="48667"/>
                  <a:pt x="44921" y="50572"/>
                  <a:pt x="46300" y="52126"/>
                </a:cubicBezTo>
                <a:cubicBezTo>
                  <a:pt x="49357" y="55571"/>
                  <a:pt x="53520" y="57231"/>
                  <a:pt x="57624" y="57231"/>
                </a:cubicBezTo>
                <a:cubicBezTo>
                  <a:pt x="63074" y="57231"/>
                  <a:pt x="68420" y="54304"/>
                  <a:pt x="70936" y="48743"/>
                </a:cubicBezTo>
                <a:cubicBezTo>
                  <a:pt x="75448" y="38743"/>
                  <a:pt x="65347" y="31750"/>
                  <a:pt x="66024" y="22928"/>
                </a:cubicBezTo>
                <a:cubicBezTo>
                  <a:pt x="66801" y="13229"/>
                  <a:pt x="69783" y="5660"/>
                  <a:pt x="59934" y="1524"/>
                </a:cubicBezTo>
                <a:cubicBezTo>
                  <a:pt x="57312" y="420"/>
                  <a:pt x="54969" y="0"/>
                  <a:pt x="52770" y="0"/>
                </a:cubicBezTo>
                <a:close/>
              </a:path>
            </a:pathLst>
          </a:custGeom>
          <a:solidFill>
            <a:schemeClr val="lt1">
              <a:alpha val="129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35" name="Google Shape;435;p26"/>
          <p:cNvGrpSpPr/>
          <p:nvPr/>
        </p:nvGrpSpPr>
        <p:grpSpPr>
          <a:xfrm flipH="1">
            <a:off x="4949353" y="79614"/>
            <a:ext cx="4191487" cy="4080221"/>
            <a:chOff x="160937" y="79614"/>
            <a:chExt cx="4191487" cy="4080221"/>
          </a:xfrm>
        </p:grpSpPr>
        <p:grpSp>
          <p:nvGrpSpPr>
            <p:cNvPr id="436" name="Google Shape;436;p26"/>
            <p:cNvGrpSpPr/>
            <p:nvPr/>
          </p:nvGrpSpPr>
          <p:grpSpPr>
            <a:xfrm rot="10800000">
              <a:off x="294013" y="354189"/>
              <a:ext cx="827985" cy="863689"/>
              <a:chOff x="7593189" y="3964490"/>
              <a:chExt cx="827985" cy="863689"/>
            </a:xfrm>
          </p:grpSpPr>
          <p:sp>
            <p:nvSpPr>
              <p:cNvPr id="437" name="Google Shape;437;p26"/>
              <p:cNvSpPr/>
              <p:nvPr/>
            </p:nvSpPr>
            <p:spPr>
              <a:xfrm rot="10800000">
                <a:off x="8309705" y="3964490"/>
                <a:ext cx="111469" cy="111487"/>
              </a:xfrm>
              <a:custGeom>
                <a:avLst/>
                <a:gdLst/>
                <a:ahLst/>
                <a:cxnLst/>
                <a:rect l="l" t="t" r="r" b="b"/>
                <a:pathLst>
                  <a:path w="6191" h="6192" extrusionOk="0">
                    <a:moveTo>
                      <a:pt x="3083" y="1"/>
                    </a:moveTo>
                    <a:lnTo>
                      <a:pt x="2005" y="2006"/>
                    </a:lnTo>
                    <a:lnTo>
                      <a:pt x="0" y="3108"/>
                    </a:lnTo>
                    <a:lnTo>
                      <a:pt x="2005" y="4186"/>
                    </a:lnTo>
                    <a:lnTo>
                      <a:pt x="3083" y="6191"/>
                    </a:lnTo>
                    <a:lnTo>
                      <a:pt x="4186" y="4186"/>
                    </a:lnTo>
                    <a:lnTo>
                      <a:pt x="6191" y="3108"/>
                    </a:lnTo>
                    <a:lnTo>
                      <a:pt x="4186" y="2006"/>
                    </a:lnTo>
                    <a:lnTo>
                      <a:pt x="308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" name="Google Shape;438;p26"/>
              <p:cNvSpPr/>
              <p:nvPr/>
            </p:nvSpPr>
            <p:spPr>
              <a:xfrm rot="10800000">
                <a:off x="8330692" y="4775821"/>
                <a:ext cx="52809" cy="52359"/>
              </a:xfrm>
              <a:custGeom>
                <a:avLst/>
                <a:gdLst/>
                <a:ahLst/>
                <a:cxnLst/>
                <a:rect l="l" t="t" r="r" b="b"/>
                <a:pathLst>
                  <a:path w="2933" h="2908" extrusionOk="0">
                    <a:moveTo>
                      <a:pt x="1454" y="0"/>
                    </a:moveTo>
                    <a:cubicBezTo>
                      <a:pt x="652" y="0"/>
                      <a:pt x="0" y="652"/>
                      <a:pt x="0" y="1454"/>
                    </a:cubicBezTo>
                    <a:cubicBezTo>
                      <a:pt x="0" y="2256"/>
                      <a:pt x="652" y="2907"/>
                      <a:pt x="1454" y="2907"/>
                    </a:cubicBezTo>
                    <a:cubicBezTo>
                      <a:pt x="2281" y="2907"/>
                      <a:pt x="2933" y="2256"/>
                      <a:pt x="2933" y="1454"/>
                    </a:cubicBezTo>
                    <a:cubicBezTo>
                      <a:pt x="2933" y="652"/>
                      <a:pt x="2281" y="0"/>
                      <a:pt x="145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" name="Google Shape;439;p26"/>
              <p:cNvSpPr/>
              <p:nvPr/>
            </p:nvSpPr>
            <p:spPr>
              <a:xfrm rot="10800000">
                <a:off x="7593189" y="4605576"/>
                <a:ext cx="73568" cy="73568"/>
              </a:xfrm>
              <a:custGeom>
                <a:avLst/>
                <a:gdLst/>
                <a:ahLst/>
                <a:cxnLst/>
                <a:rect l="l" t="t" r="r" b="b"/>
                <a:pathLst>
                  <a:path w="4086" h="4086" extrusionOk="0">
                    <a:moveTo>
                      <a:pt x="2030" y="1"/>
                    </a:moveTo>
                    <a:cubicBezTo>
                      <a:pt x="903" y="1"/>
                      <a:pt x="0" y="928"/>
                      <a:pt x="0" y="2056"/>
                    </a:cubicBezTo>
                    <a:cubicBezTo>
                      <a:pt x="0" y="3159"/>
                      <a:pt x="903" y="4086"/>
                      <a:pt x="2030" y="4086"/>
                    </a:cubicBezTo>
                    <a:cubicBezTo>
                      <a:pt x="3158" y="4086"/>
                      <a:pt x="4086" y="3159"/>
                      <a:pt x="4086" y="2056"/>
                    </a:cubicBezTo>
                    <a:cubicBezTo>
                      <a:pt x="4086" y="928"/>
                      <a:pt x="3158" y="1"/>
                      <a:pt x="203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0" name="Google Shape;440;p26"/>
            <p:cNvGrpSpPr/>
            <p:nvPr/>
          </p:nvGrpSpPr>
          <p:grpSpPr>
            <a:xfrm rot="10800000">
              <a:off x="2194088" y="161539"/>
              <a:ext cx="1105410" cy="579852"/>
              <a:chOff x="7315764" y="3964490"/>
              <a:chExt cx="1105410" cy="579852"/>
            </a:xfrm>
          </p:grpSpPr>
          <p:sp>
            <p:nvSpPr>
              <p:cNvPr id="441" name="Google Shape;441;p26"/>
              <p:cNvSpPr/>
              <p:nvPr/>
            </p:nvSpPr>
            <p:spPr>
              <a:xfrm rot="10800000">
                <a:off x="8309705" y="3964490"/>
                <a:ext cx="111469" cy="111487"/>
              </a:xfrm>
              <a:custGeom>
                <a:avLst/>
                <a:gdLst/>
                <a:ahLst/>
                <a:cxnLst/>
                <a:rect l="l" t="t" r="r" b="b"/>
                <a:pathLst>
                  <a:path w="6191" h="6192" extrusionOk="0">
                    <a:moveTo>
                      <a:pt x="3083" y="1"/>
                    </a:moveTo>
                    <a:lnTo>
                      <a:pt x="2005" y="2006"/>
                    </a:lnTo>
                    <a:lnTo>
                      <a:pt x="0" y="3108"/>
                    </a:lnTo>
                    <a:lnTo>
                      <a:pt x="2005" y="4186"/>
                    </a:lnTo>
                    <a:lnTo>
                      <a:pt x="3083" y="6191"/>
                    </a:lnTo>
                    <a:lnTo>
                      <a:pt x="4186" y="4186"/>
                    </a:lnTo>
                    <a:lnTo>
                      <a:pt x="6191" y="3108"/>
                    </a:lnTo>
                    <a:lnTo>
                      <a:pt x="4186" y="2006"/>
                    </a:lnTo>
                    <a:lnTo>
                      <a:pt x="308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" name="Google Shape;442;p26"/>
              <p:cNvSpPr/>
              <p:nvPr/>
            </p:nvSpPr>
            <p:spPr>
              <a:xfrm rot="10800000">
                <a:off x="7959317" y="4491983"/>
                <a:ext cx="52809" cy="52359"/>
              </a:xfrm>
              <a:custGeom>
                <a:avLst/>
                <a:gdLst/>
                <a:ahLst/>
                <a:cxnLst/>
                <a:rect l="l" t="t" r="r" b="b"/>
                <a:pathLst>
                  <a:path w="2933" h="2908" extrusionOk="0">
                    <a:moveTo>
                      <a:pt x="1454" y="0"/>
                    </a:moveTo>
                    <a:cubicBezTo>
                      <a:pt x="652" y="0"/>
                      <a:pt x="0" y="652"/>
                      <a:pt x="0" y="1454"/>
                    </a:cubicBezTo>
                    <a:cubicBezTo>
                      <a:pt x="0" y="2256"/>
                      <a:pt x="652" y="2907"/>
                      <a:pt x="1454" y="2907"/>
                    </a:cubicBezTo>
                    <a:cubicBezTo>
                      <a:pt x="2281" y="2907"/>
                      <a:pt x="2933" y="2256"/>
                      <a:pt x="2933" y="1454"/>
                    </a:cubicBezTo>
                    <a:cubicBezTo>
                      <a:pt x="2933" y="652"/>
                      <a:pt x="2281" y="0"/>
                      <a:pt x="145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" name="Google Shape;443;p26"/>
              <p:cNvSpPr/>
              <p:nvPr/>
            </p:nvSpPr>
            <p:spPr>
              <a:xfrm rot="10800000">
                <a:off x="7315764" y="4197764"/>
                <a:ext cx="73568" cy="73568"/>
              </a:xfrm>
              <a:custGeom>
                <a:avLst/>
                <a:gdLst/>
                <a:ahLst/>
                <a:cxnLst/>
                <a:rect l="l" t="t" r="r" b="b"/>
                <a:pathLst>
                  <a:path w="4086" h="4086" extrusionOk="0">
                    <a:moveTo>
                      <a:pt x="2030" y="1"/>
                    </a:moveTo>
                    <a:cubicBezTo>
                      <a:pt x="903" y="1"/>
                      <a:pt x="0" y="928"/>
                      <a:pt x="0" y="2056"/>
                    </a:cubicBezTo>
                    <a:cubicBezTo>
                      <a:pt x="0" y="3159"/>
                      <a:pt x="903" y="4086"/>
                      <a:pt x="2030" y="4086"/>
                    </a:cubicBezTo>
                    <a:cubicBezTo>
                      <a:pt x="3158" y="4086"/>
                      <a:pt x="4086" y="3159"/>
                      <a:pt x="4086" y="2056"/>
                    </a:cubicBezTo>
                    <a:cubicBezTo>
                      <a:pt x="4086" y="928"/>
                      <a:pt x="3158" y="1"/>
                      <a:pt x="203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44" name="Google Shape;444;p26"/>
            <p:cNvSpPr/>
            <p:nvPr/>
          </p:nvSpPr>
          <p:spPr>
            <a:xfrm rot="5400000">
              <a:off x="4240946" y="131969"/>
              <a:ext cx="111469" cy="111487"/>
            </a:xfrm>
            <a:custGeom>
              <a:avLst/>
              <a:gdLst/>
              <a:ahLst/>
              <a:cxnLst/>
              <a:rect l="l" t="t" r="r" b="b"/>
              <a:pathLst>
                <a:path w="6191" h="6192" extrusionOk="0">
                  <a:moveTo>
                    <a:pt x="3083" y="1"/>
                  </a:moveTo>
                  <a:lnTo>
                    <a:pt x="2005" y="2006"/>
                  </a:lnTo>
                  <a:lnTo>
                    <a:pt x="0" y="3108"/>
                  </a:lnTo>
                  <a:lnTo>
                    <a:pt x="2005" y="4186"/>
                  </a:lnTo>
                  <a:lnTo>
                    <a:pt x="3083" y="6191"/>
                  </a:lnTo>
                  <a:lnTo>
                    <a:pt x="4186" y="4186"/>
                  </a:lnTo>
                  <a:lnTo>
                    <a:pt x="6191" y="3108"/>
                  </a:lnTo>
                  <a:lnTo>
                    <a:pt x="4186" y="2006"/>
                  </a:lnTo>
                  <a:lnTo>
                    <a:pt x="308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45" name="Google Shape;445;p26"/>
            <p:cNvGrpSpPr/>
            <p:nvPr/>
          </p:nvGrpSpPr>
          <p:grpSpPr>
            <a:xfrm rot="-5400000">
              <a:off x="-227099" y="2417251"/>
              <a:ext cx="1236485" cy="237415"/>
              <a:chOff x="7296164" y="4361614"/>
              <a:chExt cx="1236485" cy="237415"/>
            </a:xfrm>
          </p:grpSpPr>
          <p:sp>
            <p:nvSpPr>
              <p:cNvPr id="446" name="Google Shape;446;p26"/>
              <p:cNvSpPr/>
              <p:nvPr/>
            </p:nvSpPr>
            <p:spPr>
              <a:xfrm rot="10800000">
                <a:off x="8421180" y="4435190"/>
                <a:ext cx="111469" cy="111487"/>
              </a:xfrm>
              <a:custGeom>
                <a:avLst/>
                <a:gdLst/>
                <a:ahLst/>
                <a:cxnLst/>
                <a:rect l="l" t="t" r="r" b="b"/>
                <a:pathLst>
                  <a:path w="6191" h="6192" extrusionOk="0">
                    <a:moveTo>
                      <a:pt x="3083" y="1"/>
                    </a:moveTo>
                    <a:lnTo>
                      <a:pt x="2005" y="2006"/>
                    </a:lnTo>
                    <a:lnTo>
                      <a:pt x="0" y="3108"/>
                    </a:lnTo>
                    <a:lnTo>
                      <a:pt x="2005" y="4186"/>
                    </a:lnTo>
                    <a:lnTo>
                      <a:pt x="3083" y="6191"/>
                    </a:lnTo>
                    <a:lnTo>
                      <a:pt x="4186" y="4186"/>
                    </a:lnTo>
                    <a:lnTo>
                      <a:pt x="6191" y="3108"/>
                    </a:lnTo>
                    <a:lnTo>
                      <a:pt x="4186" y="2006"/>
                    </a:lnTo>
                    <a:lnTo>
                      <a:pt x="308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" name="Google Shape;447;p26"/>
              <p:cNvSpPr/>
              <p:nvPr/>
            </p:nvSpPr>
            <p:spPr>
              <a:xfrm rot="10800000">
                <a:off x="7519142" y="4546671"/>
                <a:ext cx="52809" cy="52359"/>
              </a:xfrm>
              <a:custGeom>
                <a:avLst/>
                <a:gdLst/>
                <a:ahLst/>
                <a:cxnLst/>
                <a:rect l="l" t="t" r="r" b="b"/>
                <a:pathLst>
                  <a:path w="2933" h="2908" extrusionOk="0">
                    <a:moveTo>
                      <a:pt x="1454" y="0"/>
                    </a:moveTo>
                    <a:cubicBezTo>
                      <a:pt x="652" y="0"/>
                      <a:pt x="0" y="652"/>
                      <a:pt x="0" y="1454"/>
                    </a:cubicBezTo>
                    <a:cubicBezTo>
                      <a:pt x="0" y="2256"/>
                      <a:pt x="652" y="2907"/>
                      <a:pt x="1454" y="2907"/>
                    </a:cubicBezTo>
                    <a:cubicBezTo>
                      <a:pt x="2281" y="2907"/>
                      <a:pt x="2933" y="2256"/>
                      <a:pt x="2933" y="1454"/>
                    </a:cubicBezTo>
                    <a:cubicBezTo>
                      <a:pt x="2933" y="652"/>
                      <a:pt x="2281" y="0"/>
                      <a:pt x="145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" name="Google Shape;448;p26"/>
              <p:cNvSpPr/>
              <p:nvPr/>
            </p:nvSpPr>
            <p:spPr>
              <a:xfrm rot="10800000">
                <a:off x="7296164" y="4361614"/>
                <a:ext cx="73568" cy="73568"/>
              </a:xfrm>
              <a:custGeom>
                <a:avLst/>
                <a:gdLst/>
                <a:ahLst/>
                <a:cxnLst/>
                <a:rect l="l" t="t" r="r" b="b"/>
                <a:pathLst>
                  <a:path w="4086" h="4086" extrusionOk="0">
                    <a:moveTo>
                      <a:pt x="2030" y="1"/>
                    </a:moveTo>
                    <a:cubicBezTo>
                      <a:pt x="903" y="1"/>
                      <a:pt x="0" y="928"/>
                      <a:pt x="0" y="2056"/>
                    </a:cubicBezTo>
                    <a:cubicBezTo>
                      <a:pt x="0" y="3159"/>
                      <a:pt x="903" y="4086"/>
                      <a:pt x="2030" y="4086"/>
                    </a:cubicBezTo>
                    <a:cubicBezTo>
                      <a:pt x="3158" y="4086"/>
                      <a:pt x="4086" y="3159"/>
                      <a:pt x="4086" y="2056"/>
                    </a:cubicBezTo>
                    <a:cubicBezTo>
                      <a:pt x="4086" y="928"/>
                      <a:pt x="3158" y="1"/>
                      <a:pt x="203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49" name="Google Shape;449;p26"/>
            <p:cNvSpPr/>
            <p:nvPr/>
          </p:nvSpPr>
          <p:spPr>
            <a:xfrm>
              <a:off x="398388" y="187453"/>
              <a:ext cx="111469" cy="111487"/>
            </a:xfrm>
            <a:custGeom>
              <a:avLst/>
              <a:gdLst/>
              <a:ahLst/>
              <a:cxnLst/>
              <a:rect l="l" t="t" r="r" b="b"/>
              <a:pathLst>
                <a:path w="6191" h="6192" extrusionOk="0">
                  <a:moveTo>
                    <a:pt x="3083" y="1"/>
                  </a:moveTo>
                  <a:lnTo>
                    <a:pt x="2005" y="2006"/>
                  </a:lnTo>
                  <a:lnTo>
                    <a:pt x="0" y="3108"/>
                  </a:lnTo>
                  <a:lnTo>
                    <a:pt x="2005" y="4186"/>
                  </a:lnTo>
                  <a:lnTo>
                    <a:pt x="3083" y="6191"/>
                  </a:lnTo>
                  <a:lnTo>
                    <a:pt x="4186" y="4186"/>
                  </a:lnTo>
                  <a:lnTo>
                    <a:pt x="6191" y="3108"/>
                  </a:lnTo>
                  <a:lnTo>
                    <a:pt x="4186" y="2006"/>
                  </a:lnTo>
                  <a:lnTo>
                    <a:pt x="308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26"/>
            <p:cNvSpPr/>
            <p:nvPr/>
          </p:nvSpPr>
          <p:spPr>
            <a:xfrm rot="5400000">
              <a:off x="160946" y="4048357"/>
              <a:ext cx="111469" cy="111487"/>
            </a:xfrm>
            <a:custGeom>
              <a:avLst/>
              <a:gdLst/>
              <a:ahLst/>
              <a:cxnLst/>
              <a:rect l="l" t="t" r="r" b="b"/>
              <a:pathLst>
                <a:path w="6191" h="6192" extrusionOk="0">
                  <a:moveTo>
                    <a:pt x="3083" y="1"/>
                  </a:moveTo>
                  <a:lnTo>
                    <a:pt x="2005" y="2006"/>
                  </a:lnTo>
                  <a:lnTo>
                    <a:pt x="0" y="3108"/>
                  </a:lnTo>
                  <a:lnTo>
                    <a:pt x="2005" y="4186"/>
                  </a:lnTo>
                  <a:lnTo>
                    <a:pt x="3083" y="6191"/>
                  </a:lnTo>
                  <a:lnTo>
                    <a:pt x="4186" y="4186"/>
                  </a:lnTo>
                  <a:lnTo>
                    <a:pt x="6191" y="3108"/>
                  </a:lnTo>
                  <a:lnTo>
                    <a:pt x="4186" y="2006"/>
                  </a:lnTo>
                  <a:lnTo>
                    <a:pt x="308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26"/>
            <p:cNvSpPr/>
            <p:nvPr/>
          </p:nvSpPr>
          <p:spPr>
            <a:xfrm>
              <a:off x="1582212" y="79614"/>
              <a:ext cx="52809" cy="52359"/>
            </a:xfrm>
            <a:custGeom>
              <a:avLst/>
              <a:gdLst/>
              <a:ahLst/>
              <a:cxnLst/>
              <a:rect l="l" t="t" r="r" b="b"/>
              <a:pathLst>
                <a:path w="2933" h="2908" extrusionOk="0">
                  <a:moveTo>
                    <a:pt x="1454" y="0"/>
                  </a:moveTo>
                  <a:cubicBezTo>
                    <a:pt x="652" y="0"/>
                    <a:pt x="0" y="652"/>
                    <a:pt x="0" y="1454"/>
                  </a:cubicBezTo>
                  <a:cubicBezTo>
                    <a:pt x="0" y="2256"/>
                    <a:pt x="652" y="2907"/>
                    <a:pt x="1454" y="2907"/>
                  </a:cubicBezTo>
                  <a:cubicBezTo>
                    <a:pt x="2281" y="2907"/>
                    <a:pt x="2933" y="2256"/>
                    <a:pt x="2933" y="1454"/>
                  </a:cubicBezTo>
                  <a:cubicBezTo>
                    <a:pt x="2933" y="652"/>
                    <a:pt x="2281" y="0"/>
                    <a:pt x="14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2" name="Google Shape;452;p26"/>
          <p:cNvSpPr/>
          <p:nvPr/>
        </p:nvSpPr>
        <p:spPr>
          <a:xfrm rot="10800000">
            <a:off x="483448" y="778982"/>
            <a:ext cx="52827" cy="52809"/>
          </a:xfrm>
          <a:custGeom>
            <a:avLst/>
            <a:gdLst/>
            <a:ahLst/>
            <a:cxnLst/>
            <a:rect l="l" t="t" r="r" b="b"/>
            <a:pathLst>
              <a:path w="2934" h="2933" extrusionOk="0">
                <a:moveTo>
                  <a:pt x="1479" y="1"/>
                </a:moveTo>
                <a:cubicBezTo>
                  <a:pt x="677" y="1"/>
                  <a:pt x="1" y="652"/>
                  <a:pt x="1" y="1479"/>
                </a:cubicBezTo>
                <a:cubicBezTo>
                  <a:pt x="1" y="2281"/>
                  <a:pt x="677" y="2933"/>
                  <a:pt x="1479" y="2933"/>
                </a:cubicBezTo>
                <a:cubicBezTo>
                  <a:pt x="2281" y="2933"/>
                  <a:pt x="2933" y="2281"/>
                  <a:pt x="2933" y="1479"/>
                </a:cubicBezTo>
                <a:cubicBezTo>
                  <a:pt x="2933" y="652"/>
                  <a:pt x="2281" y="1"/>
                  <a:pt x="147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" name="Google Shape;453;p26"/>
          <p:cNvSpPr/>
          <p:nvPr/>
        </p:nvSpPr>
        <p:spPr>
          <a:xfrm rot="10800000">
            <a:off x="574181" y="705430"/>
            <a:ext cx="73568" cy="73568"/>
          </a:xfrm>
          <a:custGeom>
            <a:avLst/>
            <a:gdLst/>
            <a:ahLst/>
            <a:cxnLst/>
            <a:rect l="l" t="t" r="r" b="b"/>
            <a:pathLst>
              <a:path w="4086" h="4086" extrusionOk="0">
                <a:moveTo>
                  <a:pt x="2030" y="1"/>
                </a:moveTo>
                <a:cubicBezTo>
                  <a:pt x="903" y="1"/>
                  <a:pt x="0" y="928"/>
                  <a:pt x="0" y="2056"/>
                </a:cubicBezTo>
                <a:cubicBezTo>
                  <a:pt x="0" y="3159"/>
                  <a:pt x="903" y="4086"/>
                  <a:pt x="2030" y="4086"/>
                </a:cubicBezTo>
                <a:cubicBezTo>
                  <a:pt x="3158" y="4086"/>
                  <a:pt x="4086" y="3159"/>
                  <a:pt x="4086" y="2056"/>
                </a:cubicBezTo>
                <a:cubicBezTo>
                  <a:pt x="4086" y="928"/>
                  <a:pt x="3158" y="1"/>
                  <a:pt x="203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" name="Google Shape;454;p26"/>
          <p:cNvSpPr/>
          <p:nvPr/>
        </p:nvSpPr>
        <p:spPr>
          <a:xfrm rot="10800000">
            <a:off x="536278" y="835783"/>
            <a:ext cx="111469" cy="111487"/>
          </a:xfrm>
          <a:custGeom>
            <a:avLst/>
            <a:gdLst/>
            <a:ahLst/>
            <a:cxnLst/>
            <a:rect l="l" t="t" r="r" b="b"/>
            <a:pathLst>
              <a:path w="6191" h="6192" extrusionOk="0">
                <a:moveTo>
                  <a:pt x="3083" y="1"/>
                </a:moveTo>
                <a:lnTo>
                  <a:pt x="2005" y="2006"/>
                </a:lnTo>
                <a:lnTo>
                  <a:pt x="0" y="3108"/>
                </a:lnTo>
                <a:lnTo>
                  <a:pt x="2005" y="4186"/>
                </a:lnTo>
                <a:lnTo>
                  <a:pt x="3083" y="6191"/>
                </a:lnTo>
                <a:lnTo>
                  <a:pt x="4186" y="4186"/>
                </a:lnTo>
                <a:lnTo>
                  <a:pt x="6191" y="3108"/>
                </a:lnTo>
                <a:lnTo>
                  <a:pt x="4186" y="2006"/>
                </a:lnTo>
                <a:lnTo>
                  <a:pt x="3083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" name="Google Shape;455;p2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56" name="Google Shape;456;p26"/>
          <p:cNvSpPr txBox="1">
            <a:spLocks noGrp="1"/>
          </p:cNvSpPr>
          <p:nvPr>
            <p:ph type="body" idx="1"/>
          </p:nvPr>
        </p:nvSpPr>
        <p:spPr>
          <a:xfrm>
            <a:off x="720000" y="1281525"/>
            <a:ext cx="7704000" cy="332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 sz="1100">
                <a:latin typeface="Rubik"/>
                <a:ea typeface="Rubik"/>
                <a:cs typeface="Rubik"/>
                <a:sym typeface="Rubik"/>
              </a:defRPr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>
                <a:latin typeface="Rubik"/>
                <a:ea typeface="Rubik"/>
                <a:cs typeface="Rubik"/>
                <a:sym typeface="Rubik"/>
              </a:defRPr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>
                <a:latin typeface="Rubik"/>
                <a:ea typeface="Rubik"/>
                <a:cs typeface="Rubik"/>
                <a:sym typeface="Rubik"/>
              </a:defRPr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200">
                <a:latin typeface="Rubik"/>
                <a:ea typeface="Rubik"/>
                <a:cs typeface="Rubik"/>
                <a:sym typeface="Rubik"/>
              </a:defRPr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>
                <a:latin typeface="Rubik"/>
                <a:ea typeface="Rubik"/>
                <a:cs typeface="Rubik"/>
                <a:sym typeface="Rubik"/>
              </a:defRPr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>
                <a:latin typeface="Rubik"/>
                <a:ea typeface="Rubik"/>
                <a:cs typeface="Rubik"/>
                <a:sym typeface="Rubik"/>
              </a:defRPr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200">
                <a:latin typeface="Rubik"/>
                <a:ea typeface="Rubik"/>
                <a:cs typeface="Rubik"/>
                <a:sym typeface="Rubik"/>
              </a:defRPr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>
                <a:latin typeface="Rubik"/>
                <a:ea typeface="Rubik"/>
                <a:cs typeface="Rubik"/>
                <a:sym typeface="Rubik"/>
              </a:defRPr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>
                <a:latin typeface="Rubik"/>
                <a:ea typeface="Rubik"/>
                <a:cs typeface="Rubik"/>
                <a:sym typeface="Rubik"/>
              </a:defRPr>
            </a:lvl9pPr>
          </a:lstStyle>
          <a:p>
            <a:endParaRPr/>
          </a:p>
        </p:txBody>
      </p:sp>
      <p:sp>
        <p:nvSpPr>
          <p:cNvPr id="457" name="Google Shape;457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24636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1_Main point"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8"/>
          <p:cNvSpPr/>
          <p:nvPr/>
        </p:nvSpPr>
        <p:spPr>
          <a:xfrm rot="-25" flipH="1">
            <a:off x="2474655" y="1928555"/>
            <a:ext cx="4276363" cy="1602666"/>
          </a:xfrm>
          <a:custGeom>
            <a:avLst/>
            <a:gdLst/>
            <a:ahLst/>
            <a:cxnLst/>
            <a:rect l="l" t="t" r="r" b="b"/>
            <a:pathLst>
              <a:path w="12626" h="11775" extrusionOk="0">
                <a:moveTo>
                  <a:pt x="6401" y="0"/>
                </a:moveTo>
                <a:cubicBezTo>
                  <a:pt x="3246" y="0"/>
                  <a:pt x="0" y="2876"/>
                  <a:pt x="0" y="6031"/>
                </a:cubicBezTo>
                <a:cubicBezTo>
                  <a:pt x="0" y="9187"/>
                  <a:pt x="3114" y="11775"/>
                  <a:pt x="6270" y="11775"/>
                </a:cubicBezTo>
                <a:cubicBezTo>
                  <a:pt x="9425" y="11775"/>
                  <a:pt x="12626" y="9029"/>
                  <a:pt x="12626" y="5874"/>
                </a:cubicBezTo>
                <a:cubicBezTo>
                  <a:pt x="12626" y="2718"/>
                  <a:pt x="9557" y="0"/>
                  <a:pt x="640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6" name="Google Shape;376;p8"/>
          <p:cNvGrpSpPr/>
          <p:nvPr/>
        </p:nvGrpSpPr>
        <p:grpSpPr>
          <a:xfrm rot="-1847120" flipH="1">
            <a:off x="773043" y="2076440"/>
            <a:ext cx="515156" cy="500520"/>
            <a:chOff x="8667201" y="2266387"/>
            <a:chExt cx="389754" cy="378681"/>
          </a:xfrm>
        </p:grpSpPr>
        <p:sp>
          <p:nvSpPr>
            <p:cNvPr id="377" name="Google Shape;377;p8"/>
            <p:cNvSpPr/>
            <p:nvPr/>
          </p:nvSpPr>
          <p:spPr>
            <a:xfrm>
              <a:off x="8667201" y="2268670"/>
              <a:ext cx="389754" cy="376398"/>
            </a:xfrm>
            <a:custGeom>
              <a:avLst/>
              <a:gdLst/>
              <a:ahLst/>
              <a:cxnLst/>
              <a:rect l="l" t="t" r="r" b="b"/>
              <a:pathLst>
                <a:path w="8025" h="7750" extrusionOk="0">
                  <a:moveTo>
                    <a:pt x="3489" y="0"/>
                  </a:moveTo>
                  <a:cubicBezTo>
                    <a:pt x="3483" y="0"/>
                    <a:pt x="3478" y="4"/>
                    <a:pt x="3475" y="11"/>
                  </a:cubicBezTo>
                  <a:cubicBezTo>
                    <a:pt x="3350" y="271"/>
                    <a:pt x="2826" y="5218"/>
                    <a:pt x="2826" y="5218"/>
                  </a:cubicBezTo>
                  <a:cubicBezTo>
                    <a:pt x="2826" y="5218"/>
                    <a:pt x="595" y="4032"/>
                    <a:pt x="108" y="4032"/>
                  </a:cubicBezTo>
                  <a:cubicBezTo>
                    <a:pt x="34" y="4032"/>
                    <a:pt x="1" y="4060"/>
                    <a:pt x="22" y="4123"/>
                  </a:cubicBezTo>
                  <a:cubicBezTo>
                    <a:pt x="184" y="4604"/>
                    <a:pt x="2826" y="7750"/>
                    <a:pt x="2826" y="7750"/>
                  </a:cubicBezTo>
                  <a:lnTo>
                    <a:pt x="7436" y="6377"/>
                  </a:lnTo>
                  <a:cubicBezTo>
                    <a:pt x="7436" y="6377"/>
                    <a:pt x="8024" y="1403"/>
                    <a:pt x="7436" y="1092"/>
                  </a:cubicBezTo>
                  <a:cubicBezTo>
                    <a:pt x="7413" y="1079"/>
                    <a:pt x="7388" y="1073"/>
                    <a:pt x="7363" y="1073"/>
                  </a:cubicBezTo>
                  <a:cubicBezTo>
                    <a:pt x="6765" y="1073"/>
                    <a:pt x="5783" y="4498"/>
                    <a:pt x="5783" y="4498"/>
                  </a:cubicBezTo>
                  <a:cubicBezTo>
                    <a:pt x="5783" y="4498"/>
                    <a:pt x="3712" y="0"/>
                    <a:pt x="34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8"/>
            <p:cNvSpPr/>
            <p:nvPr/>
          </p:nvSpPr>
          <p:spPr>
            <a:xfrm>
              <a:off x="8679779" y="2323259"/>
              <a:ext cx="82613" cy="78728"/>
            </a:xfrm>
            <a:custGeom>
              <a:avLst/>
              <a:gdLst/>
              <a:ahLst/>
              <a:cxnLst/>
              <a:rect l="l" t="t" r="r" b="b"/>
              <a:pathLst>
                <a:path w="1701" h="1621" extrusionOk="0">
                  <a:moveTo>
                    <a:pt x="407" y="0"/>
                  </a:moveTo>
                  <a:cubicBezTo>
                    <a:pt x="199" y="0"/>
                    <a:pt x="1" y="196"/>
                    <a:pt x="138" y="421"/>
                  </a:cubicBezTo>
                  <a:cubicBezTo>
                    <a:pt x="276" y="647"/>
                    <a:pt x="489" y="836"/>
                    <a:pt x="672" y="1026"/>
                  </a:cubicBezTo>
                  <a:cubicBezTo>
                    <a:pt x="858" y="1218"/>
                    <a:pt x="1071" y="1441"/>
                    <a:pt x="1294" y="1587"/>
                  </a:cubicBezTo>
                  <a:cubicBezTo>
                    <a:pt x="1330" y="1610"/>
                    <a:pt x="1368" y="1620"/>
                    <a:pt x="1406" y="1620"/>
                  </a:cubicBezTo>
                  <a:cubicBezTo>
                    <a:pt x="1562" y="1620"/>
                    <a:pt x="1701" y="1439"/>
                    <a:pt x="1622" y="1286"/>
                  </a:cubicBezTo>
                  <a:cubicBezTo>
                    <a:pt x="1493" y="1029"/>
                    <a:pt x="1266" y="779"/>
                    <a:pt x="1074" y="570"/>
                  </a:cubicBezTo>
                  <a:cubicBezTo>
                    <a:pt x="922" y="404"/>
                    <a:pt x="773" y="191"/>
                    <a:pt x="591" y="59"/>
                  </a:cubicBezTo>
                  <a:cubicBezTo>
                    <a:pt x="535" y="18"/>
                    <a:pt x="470" y="0"/>
                    <a:pt x="4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8"/>
            <p:cNvSpPr/>
            <p:nvPr/>
          </p:nvSpPr>
          <p:spPr>
            <a:xfrm>
              <a:off x="8919310" y="2266387"/>
              <a:ext cx="28169" cy="90773"/>
            </a:xfrm>
            <a:custGeom>
              <a:avLst/>
              <a:gdLst/>
              <a:ahLst/>
              <a:cxnLst/>
              <a:rect l="l" t="t" r="r" b="b"/>
              <a:pathLst>
                <a:path w="580" h="1869" extrusionOk="0">
                  <a:moveTo>
                    <a:pt x="329" y="1"/>
                  </a:moveTo>
                  <a:cubicBezTo>
                    <a:pt x="1" y="1"/>
                    <a:pt x="58" y="534"/>
                    <a:pt x="52" y="781"/>
                  </a:cubicBezTo>
                  <a:cubicBezTo>
                    <a:pt x="45" y="964"/>
                    <a:pt x="28" y="1166"/>
                    <a:pt x="59" y="1349"/>
                  </a:cubicBezTo>
                  <a:cubicBezTo>
                    <a:pt x="93" y="1561"/>
                    <a:pt x="201" y="1677"/>
                    <a:pt x="332" y="1836"/>
                  </a:cubicBezTo>
                  <a:cubicBezTo>
                    <a:pt x="352" y="1859"/>
                    <a:pt x="373" y="1869"/>
                    <a:pt x="394" y="1869"/>
                  </a:cubicBezTo>
                  <a:cubicBezTo>
                    <a:pt x="440" y="1869"/>
                    <a:pt x="477" y="1816"/>
                    <a:pt x="454" y="1754"/>
                  </a:cubicBezTo>
                  <a:cubicBezTo>
                    <a:pt x="427" y="1673"/>
                    <a:pt x="491" y="1521"/>
                    <a:pt x="502" y="1430"/>
                  </a:cubicBezTo>
                  <a:cubicBezTo>
                    <a:pt x="514" y="1298"/>
                    <a:pt x="514" y="1166"/>
                    <a:pt x="522" y="1034"/>
                  </a:cubicBezTo>
                  <a:cubicBezTo>
                    <a:pt x="532" y="774"/>
                    <a:pt x="559" y="510"/>
                    <a:pt x="572" y="251"/>
                  </a:cubicBezTo>
                  <a:cubicBezTo>
                    <a:pt x="579" y="149"/>
                    <a:pt x="522" y="37"/>
                    <a:pt x="413" y="11"/>
                  </a:cubicBezTo>
                  <a:cubicBezTo>
                    <a:pt x="383" y="4"/>
                    <a:pt x="355" y="1"/>
                    <a:pt x="3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0" name="Google Shape;380;p8"/>
          <p:cNvSpPr/>
          <p:nvPr/>
        </p:nvSpPr>
        <p:spPr>
          <a:xfrm flipH="1">
            <a:off x="230408" y="1325197"/>
            <a:ext cx="394320" cy="342692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1" name="Google Shape;381;p8"/>
          <p:cNvGrpSpPr/>
          <p:nvPr/>
        </p:nvGrpSpPr>
        <p:grpSpPr>
          <a:xfrm>
            <a:off x="6995505" y="466659"/>
            <a:ext cx="1214145" cy="735845"/>
            <a:chOff x="478326" y="2825649"/>
            <a:chExt cx="1012293" cy="613511"/>
          </a:xfrm>
        </p:grpSpPr>
        <p:sp>
          <p:nvSpPr>
            <p:cNvPr id="382" name="Google Shape;382;p8"/>
            <p:cNvSpPr/>
            <p:nvPr/>
          </p:nvSpPr>
          <p:spPr>
            <a:xfrm>
              <a:off x="564423" y="2973101"/>
              <a:ext cx="778453" cy="442090"/>
            </a:xfrm>
            <a:custGeom>
              <a:avLst/>
              <a:gdLst/>
              <a:ahLst/>
              <a:cxnLst/>
              <a:rect l="l" t="t" r="r" b="b"/>
              <a:pathLst>
                <a:path w="19195" h="10901" extrusionOk="0">
                  <a:moveTo>
                    <a:pt x="10311" y="1"/>
                  </a:moveTo>
                  <a:cubicBezTo>
                    <a:pt x="6378" y="1"/>
                    <a:pt x="2305" y="2415"/>
                    <a:pt x="0" y="5483"/>
                  </a:cubicBezTo>
                  <a:lnTo>
                    <a:pt x="2622" y="7052"/>
                  </a:lnTo>
                  <a:cubicBezTo>
                    <a:pt x="2835" y="6649"/>
                    <a:pt x="2977" y="6220"/>
                    <a:pt x="3257" y="5848"/>
                  </a:cubicBezTo>
                  <a:cubicBezTo>
                    <a:pt x="3558" y="5453"/>
                    <a:pt x="3917" y="5078"/>
                    <a:pt x="4288" y="4750"/>
                  </a:cubicBezTo>
                  <a:cubicBezTo>
                    <a:pt x="4907" y="4206"/>
                    <a:pt x="5637" y="3800"/>
                    <a:pt x="6397" y="3490"/>
                  </a:cubicBezTo>
                  <a:cubicBezTo>
                    <a:pt x="7606" y="3002"/>
                    <a:pt x="8893" y="2692"/>
                    <a:pt x="10192" y="2692"/>
                  </a:cubicBezTo>
                  <a:cubicBezTo>
                    <a:pt x="10560" y="2692"/>
                    <a:pt x="10929" y="2717"/>
                    <a:pt x="11297" y="2769"/>
                  </a:cubicBezTo>
                  <a:cubicBezTo>
                    <a:pt x="14906" y="3290"/>
                    <a:pt x="18147" y="6913"/>
                    <a:pt x="17123" y="10653"/>
                  </a:cubicBezTo>
                  <a:lnTo>
                    <a:pt x="19194" y="10900"/>
                  </a:lnTo>
                  <a:cubicBezTo>
                    <a:pt x="19083" y="9636"/>
                    <a:pt x="19144" y="8349"/>
                    <a:pt x="18968" y="7078"/>
                  </a:cubicBezTo>
                  <a:cubicBezTo>
                    <a:pt x="18792" y="5808"/>
                    <a:pt x="18224" y="4675"/>
                    <a:pt x="17481" y="3641"/>
                  </a:cubicBezTo>
                  <a:cubicBezTo>
                    <a:pt x="16129" y="1766"/>
                    <a:pt x="14115" y="516"/>
                    <a:pt x="11834" y="127"/>
                  </a:cubicBezTo>
                  <a:cubicBezTo>
                    <a:pt x="11331" y="41"/>
                    <a:pt x="10822" y="1"/>
                    <a:pt x="103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8"/>
            <p:cNvSpPr/>
            <p:nvPr/>
          </p:nvSpPr>
          <p:spPr>
            <a:xfrm>
              <a:off x="478326" y="2825649"/>
              <a:ext cx="1012293" cy="589710"/>
            </a:xfrm>
            <a:custGeom>
              <a:avLst/>
              <a:gdLst/>
              <a:ahLst/>
              <a:cxnLst/>
              <a:rect l="l" t="t" r="r" b="b"/>
              <a:pathLst>
                <a:path w="24961" h="14541" extrusionOk="0">
                  <a:moveTo>
                    <a:pt x="13876" y="1"/>
                  </a:moveTo>
                  <a:cubicBezTo>
                    <a:pt x="11718" y="1"/>
                    <a:pt x="9551" y="531"/>
                    <a:pt x="7523" y="1235"/>
                  </a:cubicBezTo>
                  <a:cubicBezTo>
                    <a:pt x="5904" y="1796"/>
                    <a:pt x="4268" y="2533"/>
                    <a:pt x="2964" y="3672"/>
                  </a:cubicBezTo>
                  <a:cubicBezTo>
                    <a:pt x="1880" y="4621"/>
                    <a:pt x="963" y="5696"/>
                    <a:pt x="1" y="6750"/>
                  </a:cubicBezTo>
                  <a:lnTo>
                    <a:pt x="1964" y="8684"/>
                  </a:lnTo>
                  <a:cubicBezTo>
                    <a:pt x="2420" y="7856"/>
                    <a:pt x="3178" y="7183"/>
                    <a:pt x="3877" y="6581"/>
                  </a:cubicBezTo>
                  <a:cubicBezTo>
                    <a:pt x="4836" y="5764"/>
                    <a:pt x="5847" y="5023"/>
                    <a:pt x="6969" y="4443"/>
                  </a:cubicBezTo>
                  <a:cubicBezTo>
                    <a:pt x="8688" y="3546"/>
                    <a:pt x="10578" y="3001"/>
                    <a:pt x="12495" y="3001"/>
                  </a:cubicBezTo>
                  <a:cubicBezTo>
                    <a:pt x="13201" y="3001"/>
                    <a:pt x="13910" y="3075"/>
                    <a:pt x="14616" y="3233"/>
                  </a:cubicBezTo>
                  <a:cubicBezTo>
                    <a:pt x="17096" y="3787"/>
                    <a:pt x="19178" y="5318"/>
                    <a:pt x="20513" y="7467"/>
                  </a:cubicBezTo>
                  <a:cubicBezTo>
                    <a:pt x="21753" y="9471"/>
                    <a:pt x="22189" y="12198"/>
                    <a:pt x="21689" y="14540"/>
                  </a:cubicBezTo>
                  <a:lnTo>
                    <a:pt x="24311" y="14286"/>
                  </a:lnTo>
                  <a:cubicBezTo>
                    <a:pt x="24298" y="14256"/>
                    <a:pt x="24291" y="14225"/>
                    <a:pt x="24298" y="14199"/>
                  </a:cubicBezTo>
                  <a:cubicBezTo>
                    <a:pt x="24960" y="11140"/>
                    <a:pt x="24923" y="8166"/>
                    <a:pt x="23287" y="5396"/>
                  </a:cubicBezTo>
                  <a:cubicBezTo>
                    <a:pt x="21814" y="2895"/>
                    <a:pt x="19506" y="1040"/>
                    <a:pt x="16671" y="330"/>
                  </a:cubicBezTo>
                  <a:cubicBezTo>
                    <a:pt x="15749" y="101"/>
                    <a:pt x="14813" y="1"/>
                    <a:pt x="138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8"/>
            <p:cNvSpPr/>
            <p:nvPr/>
          </p:nvSpPr>
          <p:spPr>
            <a:xfrm>
              <a:off x="679232" y="3102020"/>
              <a:ext cx="581396" cy="301932"/>
            </a:xfrm>
            <a:custGeom>
              <a:avLst/>
              <a:gdLst/>
              <a:ahLst/>
              <a:cxnLst/>
              <a:rect l="l" t="t" r="r" b="b"/>
              <a:pathLst>
                <a:path w="14336" h="7445" extrusionOk="0">
                  <a:moveTo>
                    <a:pt x="7281" y="1"/>
                  </a:moveTo>
                  <a:cubicBezTo>
                    <a:pt x="5940" y="1"/>
                    <a:pt x="4608" y="356"/>
                    <a:pt x="3380" y="902"/>
                  </a:cubicBezTo>
                  <a:cubicBezTo>
                    <a:pt x="2619" y="1237"/>
                    <a:pt x="1950" y="1703"/>
                    <a:pt x="1346" y="2271"/>
                  </a:cubicBezTo>
                  <a:cubicBezTo>
                    <a:pt x="799" y="2784"/>
                    <a:pt x="470" y="3440"/>
                    <a:pt x="1" y="3990"/>
                  </a:cubicBezTo>
                  <a:lnTo>
                    <a:pt x="1940" y="5055"/>
                  </a:lnTo>
                  <a:cubicBezTo>
                    <a:pt x="1940" y="5055"/>
                    <a:pt x="4024" y="2240"/>
                    <a:pt x="6947" y="2240"/>
                  </a:cubicBezTo>
                  <a:cubicBezTo>
                    <a:pt x="7324" y="2240"/>
                    <a:pt x="7716" y="2287"/>
                    <a:pt x="8118" y="2393"/>
                  </a:cubicBezTo>
                  <a:cubicBezTo>
                    <a:pt x="12690" y="3592"/>
                    <a:pt x="11322" y="7248"/>
                    <a:pt x="11322" y="7248"/>
                  </a:cubicBezTo>
                  <a:lnTo>
                    <a:pt x="13964" y="7444"/>
                  </a:lnTo>
                  <a:cubicBezTo>
                    <a:pt x="14335" y="3920"/>
                    <a:pt x="11913" y="625"/>
                    <a:pt x="8385" y="84"/>
                  </a:cubicBezTo>
                  <a:cubicBezTo>
                    <a:pt x="8018" y="28"/>
                    <a:pt x="7649" y="1"/>
                    <a:pt x="72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8"/>
            <p:cNvSpPr/>
            <p:nvPr/>
          </p:nvSpPr>
          <p:spPr>
            <a:xfrm>
              <a:off x="663416" y="3082230"/>
              <a:ext cx="636957" cy="337093"/>
            </a:xfrm>
            <a:custGeom>
              <a:avLst/>
              <a:gdLst/>
              <a:ahLst/>
              <a:cxnLst/>
              <a:rect l="l" t="t" r="r" b="b"/>
              <a:pathLst>
                <a:path w="15706" h="8312" extrusionOk="0">
                  <a:moveTo>
                    <a:pt x="7751" y="1"/>
                  </a:moveTo>
                  <a:cubicBezTo>
                    <a:pt x="6452" y="1"/>
                    <a:pt x="5165" y="311"/>
                    <a:pt x="3956" y="799"/>
                  </a:cubicBezTo>
                  <a:cubicBezTo>
                    <a:pt x="3196" y="1109"/>
                    <a:pt x="2466" y="1515"/>
                    <a:pt x="1847" y="2059"/>
                  </a:cubicBezTo>
                  <a:cubicBezTo>
                    <a:pt x="1476" y="2387"/>
                    <a:pt x="1117" y="2762"/>
                    <a:pt x="816" y="3157"/>
                  </a:cubicBezTo>
                  <a:cubicBezTo>
                    <a:pt x="536" y="3529"/>
                    <a:pt x="394" y="3958"/>
                    <a:pt x="181" y="4361"/>
                  </a:cubicBezTo>
                  <a:cubicBezTo>
                    <a:pt x="134" y="4448"/>
                    <a:pt x="86" y="4536"/>
                    <a:pt x="29" y="4620"/>
                  </a:cubicBezTo>
                  <a:cubicBezTo>
                    <a:pt x="1" y="4663"/>
                    <a:pt x="42" y="4780"/>
                    <a:pt x="93" y="4780"/>
                  </a:cubicBezTo>
                  <a:cubicBezTo>
                    <a:pt x="103" y="4780"/>
                    <a:pt x="113" y="4776"/>
                    <a:pt x="124" y="4766"/>
                  </a:cubicBezTo>
                  <a:cubicBezTo>
                    <a:pt x="219" y="4675"/>
                    <a:pt x="306" y="4580"/>
                    <a:pt x="391" y="4478"/>
                  </a:cubicBezTo>
                  <a:cubicBezTo>
                    <a:pt x="860" y="3928"/>
                    <a:pt x="1189" y="3272"/>
                    <a:pt x="1736" y="2759"/>
                  </a:cubicBezTo>
                  <a:cubicBezTo>
                    <a:pt x="2340" y="2191"/>
                    <a:pt x="3009" y="1725"/>
                    <a:pt x="3770" y="1390"/>
                  </a:cubicBezTo>
                  <a:cubicBezTo>
                    <a:pt x="4998" y="844"/>
                    <a:pt x="6330" y="489"/>
                    <a:pt x="7671" y="489"/>
                  </a:cubicBezTo>
                  <a:cubicBezTo>
                    <a:pt x="8039" y="489"/>
                    <a:pt x="8408" y="516"/>
                    <a:pt x="8775" y="572"/>
                  </a:cubicBezTo>
                  <a:cubicBezTo>
                    <a:pt x="12303" y="1113"/>
                    <a:pt x="14725" y="4408"/>
                    <a:pt x="14354" y="7932"/>
                  </a:cubicBezTo>
                  <a:cubicBezTo>
                    <a:pt x="14348" y="7993"/>
                    <a:pt x="14343" y="8057"/>
                    <a:pt x="14337" y="8118"/>
                  </a:cubicBezTo>
                  <a:cubicBezTo>
                    <a:pt x="14325" y="8201"/>
                    <a:pt x="14437" y="8312"/>
                    <a:pt x="14520" y="8312"/>
                  </a:cubicBezTo>
                  <a:cubicBezTo>
                    <a:pt x="14552" y="8312"/>
                    <a:pt x="14580" y="8295"/>
                    <a:pt x="14594" y="8254"/>
                  </a:cubicBezTo>
                  <a:cubicBezTo>
                    <a:pt x="14627" y="8159"/>
                    <a:pt x="14655" y="8061"/>
                    <a:pt x="14682" y="7962"/>
                  </a:cubicBezTo>
                  <a:cubicBezTo>
                    <a:pt x="15706" y="4222"/>
                    <a:pt x="12465" y="599"/>
                    <a:pt x="8856" y="78"/>
                  </a:cubicBezTo>
                  <a:cubicBezTo>
                    <a:pt x="8488" y="26"/>
                    <a:pt x="8119" y="1"/>
                    <a:pt x="77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8"/>
            <p:cNvSpPr/>
            <p:nvPr/>
          </p:nvSpPr>
          <p:spPr>
            <a:xfrm>
              <a:off x="547390" y="2947350"/>
              <a:ext cx="830810" cy="491810"/>
            </a:xfrm>
            <a:custGeom>
              <a:avLst/>
              <a:gdLst/>
              <a:ahLst/>
              <a:cxnLst/>
              <a:rect l="l" t="t" r="r" b="b"/>
              <a:pathLst>
                <a:path w="20486" h="12127" extrusionOk="0">
                  <a:moveTo>
                    <a:pt x="10792" y="0"/>
                  </a:moveTo>
                  <a:cubicBezTo>
                    <a:pt x="8875" y="0"/>
                    <a:pt x="6985" y="545"/>
                    <a:pt x="5266" y="1442"/>
                  </a:cubicBezTo>
                  <a:cubicBezTo>
                    <a:pt x="4144" y="2022"/>
                    <a:pt x="3133" y="2763"/>
                    <a:pt x="2174" y="3580"/>
                  </a:cubicBezTo>
                  <a:cubicBezTo>
                    <a:pt x="1475" y="4182"/>
                    <a:pt x="717" y="4855"/>
                    <a:pt x="261" y="5683"/>
                  </a:cubicBezTo>
                  <a:cubicBezTo>
                    <a:pt x="173" y="5845"/>
                    <a:pt x="92" y="6010"/>
                    <a:pt x="31" y="6186"/>
                  </a:cubicBezTo>
                  <a:cubicBezTo>
                    <a:pt x="1" y="6269"/>
                    <a:pt x="97" y="6371"/>
                    <a:pt x="182" y="6371"/>
                  </a:cubicBezTo>
                  <a:cubicBezTo>
                    <a:pt x="210" y="6371"/>
                    <a:pt x="237" y="6360"/>
                    <a:pt x="258" y="6331"/>
                  </a:cubicBezTo>
                  <a:cubicBezTo>
                    <a:pt x="308" y="6260"/>
                    <a:pt x="366" y="6193"/>
                    <a:pt x="420" y="6118"/>
                  </a:cubicBezTo>
                  <a:cubicBezTo>
                    <a:pt x="2725" y="3050"/>
                    <a:pt x="6798" y="636"/>
                    <a:pt x="10731" y="636"/>
                  </a:cubicBezTo>
                  <a:cubicBezTo>
                    <a:pt x="11242" y="636"/>
                    <a:pt x="11751" y="676"/>
                    <a:pt x="12254" y="762"/>
                  </a:cubicBezTo>
                  <a:cubicBezTo>
                    <a:pt x="14535" y="1151"/>
                    <a:pt x="16549" y="2401"/>
                    <a:pt x="17901" y="4276"/>
                  </a:cubicBezTo>
                  <a:cubicBezTo>
                    <a:pt x="18644" y="5310"/>
                    <a:pt x="19212" y="6443"/>
                    <a:pt x="19388" y="7713"/>
                  </a:cubicBezTo>
                  <a:cubicBezTo>
                    <a:pt x="19564" y="8984"/>
                    <a:pt x="19503" y="10271"/>
                    <a:pt x="19614" y="11535"/>
                  </a:cubicBezTo>
                  <a:cubicBezTo>
                    <a:pt x="19628" y="11691"/>
                    <a:pt x="19645" y="11843"/>
                    <a:pt x="19665" y="11998"/>
                  </a:cubicBezTo>
                  <a:cubicBezTo>
                    <a:pt x="19672" y="12053"/>
                    <a:pt x="19748" y="12126"/>
                    <a:pt x="19806" y="12126"/>
                  </a:cubicBezTo>
                  <a:cubicBezTo>
                    <a:pt x="19834" y="12126"/>
                    <a:pt x="19857" y="12110"/>
                    <a:pt x="19868" y="12070"/>
                  </a:cubicBezTo>
                  <a:cubicBezTo>
                    <a:pt x="19918" y="11897"/>
                    <a:pt x="19949" y="11718"/>
                    <a:pt x="19986" y="11539"/>
                  </a:cubicBezTo>
                  <a:cubicBezTo>
                    <a:pt x="20486" y="9197"/>
                    <a:pt x="20050" y="6470"/>
                    <a:pt x="18810" y="4466"/>
                  </a:cubicBezTo>
                  <a:cubicBezTo>
                    <a:pt x="17475" y="2317"/>
                    <a:pt x="15393" y="786"/>
                    <a:pt x="12913" y="232"/>
                  </a:cubicBezTo>
                  <a:cubicBezTo>
                    <a:pt x="12207" y="74"/>
                    <a:pt x="11498" y="0"/>
                    <a:pt x="107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7" name="Google Shape;387;p8"/>
          <p:cNvSpPr/>
          <p:nvPr/>
        </p:nvSpPr>
        <p:spPr>
          <a:xfrm flipH="1">
            <a:off x="8524320" y="232622"/>
            <a:ext cx="394320" cy="342692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p8"/>
          <p:cNvSpPr/>
          <p:nvPr/>
        </p:nvSpPr>
        <p:spPr>
          <a:xfrm flipH="1">
            <a:off x="8651900" y="2444400"/>
            <a:ext cx="478330" cy="735822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8"/>
          <p:cNvSpPr/>
          <p:nvPr/>
        </p:nvSpPr>
        <p:spPr>
          <a:xfrm rot="10800000" flipH="1">
            <a:off x="3839105" y="-3"/>
            <a:ext cx="1508696" cy="487128"/>
          </a:xfrm>
          <a:custGeom>
            <a:avLst/>
            <a:gdLst/>
            <a:ahLst/>
            <a:cxnLst/>
            <a:rect l="l" t="t" r="r" b="b"/>
            <a:pathLst>
              <a:path w="24204" h="7815" extrusionOk="0">
                <a:moveTo>
                  <a:pt x="16155" y="1"/>
                </a:moveTo>
                <a:cubicBezTo>
                  <a:pt x="14677" y="1"/>
                  <a:pt x="13024" y="802"/>
                  <a:pt x="12476" y="2554"/>
                </a:cubicBezTo>
                <a:cubicBezTo>
                  <a:pt x="12476" y="2554"/>
                  <a:pt x="11108" y="331"/>
                  <a:pt x="8285" y="331"/>
                </a:cubicBezTo>
                <a:cubicBezTo>
                  <a:pt x="8057" y="331"/>
                  <a:pt x="7820" y="346"/>
                  <a:pt x="7574" y="377"/>
                </a:cubicBezTo>
                <a:cubicBezTo>
                  <a:pt x="4269" y="796"/>
                  <a:pt x="4684" y="3932"/>
                  <a:pt x="4684" y="3932"/>
                </a:cubicBezTo>
                <a:cubicBezTo>
                  <a:pt x="4684" y="3932"/>
                  <a:pt x="4094" y="3782"/>
                  <a:pt x="3335" y="3782"/>
                </a:cubicBezTo>
                <a:cubicBezTo>
                  <a:pt x="2082" y="3782"/>
                  <a:pt x="367" y="4191"/>
                  <a:pt x="78" y="6358"/>
                </a:cubicBezTo>
                <a:cubicBezTo>
                  <a:pt x="0" y="6949"/>
                  <a:pt x="68" y="7429"/>
                  <a:pt x="237" y="7815"/>
                </a:cubicBezTo>
                <a:lnTo>
                  <a:pt x="23257" y="7815"/>
                </a:lnTo>
                <a:cubicBezTo>
                  <a:pt x="23686" y="7395"/>
                  <a:pt x="23993" y="6821"/>
                  <a:pt x="24047" y="6041"/>
                </a:cubicBezTo>
                <a:cubicBezTo>
                  <a:pt x="24204" y="3886"/>
                  <a:pt x="22100" y="3543"/>
                  <a:pt x="20743" y="3543"/>
                </a:cubicBezTo>
                <a:cubicBezTo>
                  <a:pt x="20109" y="3543"/>
                  <a:pt x="19638" y="3618"/>
                  <a:pt x="19638" y="3618"/>
                </a:cubicBezTo>
                <a:cubicBezTo>
                  <a:pt x="19638" y="3618"/>
                  <a:pt x="19816" y="1013"/>
                  <a:pt x="17302" y="177"/>
                </a:cubicBezTo>
                <a:cubicBezTo>
                  <a:pt x="16950" y="61"/>
                  <a:pt x="16559" y="1"/>
                  <a:pt x="161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0" name="Google Shape;390;p8"/>
          <p:cNvGrpSpPr/>
          <p:nvPr/>
        </p:nvGrpSpPr>
        <p:grpSpPr>
          <a:xfrm flipH="1">
            <a:off x="8377836" y="3840013"/>
            <a:ext cx="581394" cy="933655"/>
            <a:chOff x="304350" y="3911000"/>
            <a:chExt cx="581394" cy="933655"/>
          </a:xfrm>
        </p:grpSpPr>
        <p:sp>
          <p:nvSpPr>
            <p:cNvPr id="391" name="Google Shape;391;p8"/>
            <p:cNvSpPr/>
            <p:nvPr/>
          </p:nvSpPr>
          <p:spPr>
            <a:xfrm>
              <a:off x="317622" y="4003813"/>
              <a:ext cx="91581" cy="114345"/>
            </a:xfrm>
            <a:custGeom>
              <a:avLst/>
              <a:gdLst/>
              <a:ahLst/>
              <a:cxnLst/>
              <a:rect l="l" t="t" r="r" b="b"/>
              <a:pathLst>
                <a:path w="2084" h="2602" extrusionOk="0">
                  <a:moveTo>
                    <a:pt x="688" y="0"/>
                  </a:moveTo>
                  <a:cubicBezTo>
                    <a:pt x="328" y="0"/>
                    <a:pt x="1" y="379"/>
                    <a:pt x="201" y="1026"/>
                  </a:cubicBezTo>
                  <a:cubicBezTo>
                    <a:pt x="438" y="1797"/>
                    <a:pt x="1472" y="2405"/>
                    <a:pt x="2084" y="2601"/>
                  </a:cubicBezTo>
                  <a:cubicBezTo>
                    <a:pt x="2060" y="2375"/>
                    <a:pt x="2040" y="2145"/>
                    <a:pt x="2023" y="1915"/>
                  </a:cubicBezTo>
                  <a:cubicBezTo>
                    <a:pt x="1746" y="1273"/>
                    <a:pt x="1344" y="418"/>
                    <a:pt x="1084" y="168"/>
                  </a:cubicBezTo>
                  <a:cubicBezTo>
                    <a:pt x="965" y="54"/>
                    <a:pt x="824" y="0"/>
                    <a:pt x="6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8"/>
            <p:cNvSpPr/>
            <p:nvPr/>
          </p:nvSpPr>
          <p:spPr>
            <a:xfrm>
              <a:off x="440801" y="4042309"/>
              <a:ext cx="97031" cy="155565"/>
            </a:xfrm>
            <a:custGeom>
              <a:avLst/>
              <a:gdLst/>
              <a:ahLst/>
              <a:cxnLst/>
              <a:rect l="l" t="t" r="r" b="b"/>
              <a:pathLst>
                <a:path w="2208" h="3540" extrusionOk="0">
                  <a:moveTo>
                    <a:pt x="1702" y="0"/>
                  </a:moveTo>
                  <a:cubicBezTo>
                    <a:pt x="1282" y="0"/>
                    <a:pt x="653" y="806"/>
                    <a:pt x="389" y="1549"/>
                  </a:cubicBezTo>
                  <a:cubicBezTo>
                    <a:pt x="224" y="2013"/>
                    <a:pt x="92" y="2537"/>
                    <a:pt x="1" y="2952"/>
                  </a:cubicBezTo>
                  <a:cubicBezTo>
                    <a:pt x="41" y="3148"/>
                    <a:pt x="85" y="3344"/>
                    <a:pt x="129" y="3540"/>
                  </a:cubicBezTo>
                  <a:cubicBezTo>
                    <a:pt x="754" y="3125"/>
                    <a:pt x="1667" y="2120"/>
                    <a:pt x="1916" y="1431"/>
                  </a:cubicBezTo>
                  <a:cubicBezTo>
                    <a:pt x="2208" y="634"/>
                    <a:pt x="2150" y="43"/>
                    <a:pt x="1734" y="2"/>
                  </a:cubicBezTo>
                  <a:cubicBezTo>
                    <a:pt x="1723" y="1"/>
                    <a:pt x="1713" y="0"/>
                    <a:pt x="17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8"/>
            <p:cNvSpPr/>
            <p:nvPr/>
          </p:nvSpPr>
          <p:spPr>
            <a:xfrm>
              <a:off x="304350" y="4191285"/>
              <a:ext cx="144667" cy="109071"/>
            </a:xfrm>
            <a:custGeom>
              <a:avLst/>
              <a:gdLst/>
              <a:ahLst/>
              <a:cxnLst/>
              <a:rect l="l" t="t" r="r" b="b"/>
              <a:pathLst>
                <a:path w="3292" h="2482" extrusionOk="0">
                  <a:moveTo>
                    <a:pt x="575" y="1"/>
                  </a:moveTo>
                  <a:cubicBezTo>
                    <a:pt x="471" y="1"/>
                    <a:pt x="393" y="22"/>
                    <a:pt x="348" y="65"/>
                  </a:cubicBezTo>
                  <a:cubicBezTo>
                    <a:pt x="0" y="404"/>
                    <a:pt x="189" y="1336"/>
                    <a:pt x="1203" y="1901"/>
                  </a:cubicBezTo>
                  <a:cubicBezTo>
                    <a:pt x="1991" y="2340"/>
                    <a:pt x="2916" y="2451"/>
                    <a:pt x="3292" y="2481"/>
                  </a:cubicBezTo>
                  <a:cubicBezTo>
                    <a:pt x="3180" y="2154"/>
                    <a:pt x="3082" y="1826"/>
                    <a:pt x="2987" y="1495"/>
                  </a:cubicBezTo>
                  <a:cubicBezTo>
                    <a:pt x="2292" y="556"/>
                    <a:pt x="1104" y="1"/>
                    <a:pt x="5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8"/>
            <p:cNvSpPr/>
            <p:nvPr/>
          </p:nvSpPr>
          <p:spPr>
            <a:xfrm>
              <a:off x="507027" y="4204908"/>
              <a:ext cx="111884" cy="188700"/>
            </a:xfrm>
            <a:custGeom>
              <a:avLst/>
              <a:gdLst/>
              <a:ahLst/>
              <a:cxnLst/>
              <a:rect l="l" t="t" r="r" b="b"/>
              <a:pathLst>
                <a:path w="2546" h="4294" extrusionOk="0">
                  <a:moveTo>
                    <a:pt x="1792" y="0"/>
                  </a:moveTo>
                  <a:cubicBezTo>
                    <a:pt x="1287" y="0"/>
                    <a:pt x="754" y="628"/>
                    <a:pt x="389" y="1716"/>
                  </a:cubicBezTo>
                  <a:cubicBezTo>
                    <a:pt x="136" y="2480"/>
                    <a:pt x="38" y="3263"/>
                    <a:pt x="1" y="3804"/>
                  </a:cubicBezTo>
                  <a:cubicBezTo>
                    <a:pt x="75" y="3966"/>
                    <a:pt x="156" y="4132"/>
                    <a:pt x="238" y="4294"/>
                  </a:cubicBezTo>
                  <a:cubicBezTo>
                    <a:pt x="2546" y="2513"/>
                    <a:pt x="2356" y="245"/>
                    <a:pt x="2153" y="114"/>
                  </a:cubicBezTo>
                  <a:cubicBezTo>
                    <a:pt x="2036" y="37"/>
                    <a:pt x="1915" y="0"/>
                    <a:pt x="17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8"/>
            <p:cNvSpPr/>
            <p:nvPr/>
          </p:nvSpPr>
          <p:spPr>
            <a:xfrm>
              <a:off x="316699" y="4391765"/>
              <a:ext cx="234051" cy="117817"/>
            </a:xfrm>
            <a:custGeom>
              <a:avLst/>
              <a:gdLst/>
              <a:ahLst/>
              <a:cxnLst/>
              <a:rect l="l" t="t" r="r" b="b"/>
              <a:pathLst>
                <a:path w="5326" h="2681" extrusionOk="0">
                  <a:moveTo>
                    <a:pt x="764" y="0"/>
                  </a:moveTo>
                  <a:cubicBezTo>
                    <a:pt x="0" y="0"/>
                    <a:pt x="446" y="930"/>
                    <a:pt x="1074" y="1516"/>
                  </a:cubicBezTo>
                  <a:cubicBezTo>
                    <a:pt x="1680" y="2086"/>
                    <a:pt x="3818" y="2680"/>
                    <a:pt x="5176" y="2680"/>
                  </a:cubicBezTo>
                  <a:cubicBezTo>
                    <a:pt x="5227" y="2680"/>
                    <a:pt x="5277" y="2679"/>
                    <a:pt x="5325" y="2678"/>
                  </a:cubicBezTo>
                  <a:cubicBezTo>
                    <a:pt x="5230" y="2526"/>
                    <a:pt x="5133" y="2377"/>
                    <a:pt x="5041" y="2225"/>
                  </a:cubicBezTo>
                  <a:cubicBezTo>
                    <a:pt x="3970" y="1525"/>
                    <a:pt x="1838" y="184"/>
                    <a:pt x="1024" y="28"/>
                  </a:cubicBezTo>
                  <a:cubicBezTo>
                    <a:pt x="925" y="9"/>
                    <a:pt x="839" y="0"/>
                    <a:pt x="7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8"/>
            <p:cNvSpPr/>
            <p:nvPr/>
          </p:nvSpPr>
          <p:spPr>
            <a:xfrm>
              <a:off x="608629" y="4335822"/>
              <a:ext cx="114872" cy="219989"/>
            </a:xfrm>
            <a:custGeom>
              <a:avLst/>
              <a:gdLst/>
              <a:ahLst/>
              <a:cxnLst/>
              <a:rect l="l" t="t" r="r" b="b"/>
              <a:pathLst>
                <a:path w="2614" h="5006" extrusionOk="0">
                  <a:moveTo>
                    <a:pt x="2283" y="1"/>
                  </a:moveTo>
                  <a:cubicBezTo>
                    <a:pt x="1944" y="1"/>
                    <a:pt x="1332" y="587"/>
                    <a:pt x="923" y="1285"/>
                  </a:cubicBezTo>
                  <a:cubicBezTo>
                    <a:pt x="179" y="2549"/>
                    <a:pt x="24" y="3985"/>
                    <a:pt x="0" y="4755"/>
                  </a:cubicBezTo>
                  <a:cubicBezTo>
                    <a:pt x="61" y="4840"/>
                    <a:pt x="122" y="4921"/>
                    <a:pt x="183" y="5005"/>
                  </a:cubicBezTo>
                  <a:cubicBezTo>
                    <a:pt x="899" y="3775"/>
                    <a:pt x="2085" y="2450"/>
                    <a:pt x="2454" y="926"/>
                  </a:cubicBezTo>
                  <a:cubicBezTo>
                    <a:pt x="2613" y="262"/>
                    <a:pt x="2509" y="1"/>
                    <a:pt x="22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8"/>
            <p:cNvSpPr/>
            <p:nvPr/>
          </p:nvSpPr>
          <p:spPr>
            <a:xfrm>
              <a:off x="351240" y="4538675"/>
              <a:ext cx="297815" cy="104281"/>
            </a:xfrm>
            <a:custGeom>
              <a:avLst/>
              <a:gdLst/>
              <a:ahLst/>
              <a:cxnLst/>
              <a:rect l="l" t="t" r="r" b="b"/>
              <a:pathLst>
                <a:path w="6777" h="2373" extrusionOk="0">
                  <a:moveTo>
                    <a:pt x="721" y="1"/>
                  </a:moveTo>
                  <a:cubicBezTo>
                    <a:pt x="456" y="1"/>
                    <a:pt x="264" y="66"/>
                    <a:pt x="207" y="230"/>
                  </a:cubicBezTo>
                  <a:cubicBezTo>
                    <a:pt x="1" y="808"/>
                    <a:pt x="1555" y="1626"/>
                    <a:pt x="3569" y="2075"/>
                  </a:cubicBezTo>
                  <a:cubicBezTo>
                    <a:pt x="4660" y="2316"/>
                    <a:pt x="5634" y="2373"/>
                    <a:pt x="6299" y="2373"/>
                  </a:cubicBezTo>
                  <a:cubicBezTo>
                    <a:pt x="6483" y="2373"/>
                    <a:pt x="6644" y="2368"/>
                    <a:pt x="6776" y="2362"/>
                  </a:cubicBezTo>
                  <a:cubicBezTo>
                    <a:pt x="6699" y="2272"/>
                    <a:pt x="6624" y="2180"/>
                    <a:pt x="6547" y="2089"/>
                  </a:cubicBezTo>
                  <a:cubicBezTo>
                    <a:pt x="5547" y="1714"/>
                    <a:pt x="3691" y="1011"/>
                    <a:pt x="3103" y="714"/>
                  </a:cubicBezTo>
                  <a:cubicBezTo>
                    <a:pt x="2513" y="416"/>
                    <a:pt x="1387" y="1"/>
                    <a:pt x="7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8"/>
            <p:cNvSpPr/>
            <p:nvPr/>
          </p:nvSpPr>
          <p:spPr>
            <a:xfrm>
              <a:off x="734094" y="4511736"/>
              <a:ext cx="128495" cy="193885"/>
            </a:xfrm>
            <a:custGeom>
              <a:avLst/>
              <a:gdLst/>
              <a:ahLst/>
              <a:cxnLst/>
              <a:rect l="l" t="t" r="r" b="b"/>
              <a:pathLst>
                <a:path w="2924" h="4412" extrusionOk="0">
                  <a:moveTo>
                    <a:pt x="2220" y="1"/>
                  </a:moveTo>
                  <a:cubicBezTo>
                    <a:pt x="1691" y="1"/>
                    <a:pt x="820" y="789"/>
                    <a:pt x="447" y="1661"/>
                  </a:cubicBezTo>
                  <a:cubicBezTo>
                    <a:pt x="85" y="2503"/>
                    <a:pt x="1" y="3510"/>
                    <a:pt x="21" y="4196"/>
                  </a:cubicBezTo>
                  <a:cubicBezTo>
                    <a:pt x="88" y="4270"/>
                    <a:pt x="157" y="4341"/>
                    <a:pt x="224" y="4412"/>
                  </a:cubicBezTo>
                  <a:cubicBezTo>
                    <a:pt x="491" y="3912"/>
                    <a:pt x="1041" y="2902"/>
                    <a:pt x="1457" y="2293"/>
                  </a:cubicBezTo>
                  <a:cubicBezTo>
                    <a:pt x="2160" y="1266"/>
                    <a:pt x="2924" y="712"/>
                    <a:pt x="2542" y="161"/>
                  </a:cubicBezTo>
                  <a:cubicBezTo>
                    <a:pt x="2465" y="50"/>
                    <a:pt x="2353" y="1"/>
                    <a:pt x="22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8"/>
            <p:cNvSpPr/>
            <p:nvPr/>
          </p:nvSpPr>
          <p:spPr>
            <a:xfrm>
              <a:off x="436055" y="4691561"/>
              <a:ext cx="329895" cy="87143"/>
            </a:xfrm>
            <a:custGeom>
              <a:avLst/>
              <a:gdLst/>
              <a:ahLst/>
              <a:cxnLst/>
              <a:rect l="l" t="t" r="r" b="b"/>
              <a:pathLst>
                <a:path w="7507" h="1983" extrusionOk="0">
                  <a:moveTo>
                    <a:pt x="1488" y="1"/>
                  </a:moveTo>
                  <a:cubicBezTo>
                    <a:pt x="721" y="1"/>
                    <a:pt x="209" y="211"/>
                    <a:pt x="129" y="550"/>
                  </a:cubicBezTo>
                  <a:cubicBezTo>
                    <a:pt x="0" y="1104"/>
                    <a:pt x="1288" y="1550"/>
                    <a:pt x="3715" y="1878"/>
                  </a:cubicBezTo>
                  <a:cubicBezTo>
                    <a:pt x="4269" y="1953"/>
                    <a:pt x="4787" y="1982"/>
                    <a:pt x="5256" y="1982"/>
                  </a:cubicBezTo>
                  <a:cubicBezTo>
                    <a:pt x="6280" y="1982"/>
                    <a:pt x="7072" y="1844"/>
                    <a:pt x="7506" y="1746"/>
                  </a:cubicBezTo>
                  <a:cubicBezTo>
                    <a:pt x="7449" y="1692"/>
                    <a:pt x="7391" y="1634"/>
                    <a:pt x="7333" y="1580"/>
                  </a:cubicBezTo>
                  <a:cubicBezTo>
                    <a:pt x="6303" y="1364"/>
                    <a:pt x="4596" y="681"/>
                    <a:pt x="3214" y="276"/>
                  </a:cubicBezTo>
                  <a:cubicBezTo>
                    <a:pt x="2566" y="86"/>
                    <a:pt x="1975" y="1"/>
                    <a:pt x="14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8"/>
            <p:cNvSpPr/>
            <p:nvPr/>
          </p:nvSpPr>
          <p:spPr>
            <a:xfrm>
              <a:off x="402349" y="3911000"/>
              <a:ext cx="483395" cy="933655"/>
            </a:xfrm>
            <a:custGeom>
              <a:avLst/>
              <a:gdLst/>
              <a:ahLst/>
              <a:cxnLst/>
              <a:rect l="l" t="t" r="r" b="b"/>
              <a:pathLst>
                <a:path w="11000" h="21246" extrusionOk="0">
                  <a:moveTo>
                    <a:pt x="638" y="0"/>
                  </a:moveTo>
                  <a:cubicBezTo>
                    <a:pt x="624" y="0"/>
                    <a:pt x="609" y="10"/>
                    <a:pt x="598" y="33"/>
                  </a:cubicBezTo>
                  <a:cubicBezTo>
                    <a:pt x="71" y="1216"/>
                    <a:pt x="1" y="2655"/>
                    <a:pt x="95" y="4027"/>
                  </a:cubicBezTo>
                  <a:cubicBezTo>
                    <a:pt x="112" y="4257"/>
                    <a:pt x="132" y="4487"/>
                    <a:pt x="156" y="4713"/>
                  </a:cubicBezTo>
                  <a:cubicBezTo>
                    <a:pt x="193" y="5058"/>
                    <a:pt x="237" y="5396"/>
                    <a:pt x="285" y="5717"/>
                  </a:cubicBezTo>
                  <a:cubicBezTo>
                    <a:pt x="392" y="6443"/>
                    <a:pt x="558" y="7164"/>
                    <a:pt x="757" y="7873"/>
                  </a:cubicBezTo>
                  <a:cubicBezTo>
                    <a:pt x="852" y="8204"/>
                    <a:pt x="950" y="8532"/>
                    <a:pt x="1062" y="8859"/>
                  </a:cubicBezTo>
                  <a:cubicBezTo>
                    <a:pt x="1423" y="9918"/>
                    <a:pt x="1873" y="10948"/>
                    <a:pt x="2386" y="11928"/>
                  </a:cubicBezTo>
                  <a:cubicBezTo>
                    <a:pt x="2609" y="12347"/>
                    <a:pt x="2846" y="12760"/>
                    <a:pt x="3092" y="13165"/>
                  </a:cubicBezTo>
                  <a:cubicBezTo>
                    <a:pt x="3184" y="13317"/>
                    <a:pt x="3281" y="13466"/>
                    <a:pt x="3376" y="13618"/>
                  </a:cubicBezTo>
                  <a:cubicBezTo>
                    <a:pt x="3988" y="14577"/>
                    <a:pt x="4664" y="15494"/>
                    <a:pt x="5384" y="16372"/>
                  </a:cubicBezTo>
                  <a:cubicBezTo>
                    <a:pt x="5461" y="16463"/>
                    <a:pt x="5536" y="16555"/>
                    <a:pt x="5613" y="16645"/>
                  </a:cubicBezTo>
                  <a:cubicBezTo>
                    <a:pt x="5745" y="16804"/>
                    <a:pt x="5873" y="16967"/>
                    <a:pt x="6009" y="17119"/>
                  </a:cubicBezTo>
                  <a:cubicBezTo>
                    <a:pt x="6675" y="17882"/>
                    <a:pt x="7367" y="18640"/>
                    <a:pt x="8100" y="19342"/>
                  </a:cubicBezTo>
                  <a:cubicBezTo>
                    <a:pt x="8158" y="19396"/>
                    <a:pt x="8216" y="19454"/>
                    <a:pt x="8273" y="19508"/>
                  </a:cubicBezTo>
                  <a:cubicBezTo>
                    <a:pt x="8337" y="19565"/>
                    <a:pt x="8401" y="19630"/>
                    <a:pt x="8465" y="19691"/>
                  </a:cubicBezTo>
                  <a:cubicBezTo>
                    <a:pt x="9094" y="20262"/>
                    <a:pt x="9844" y="21059"/>
                    <a:pt x="10702" y="21241"/>
                  </a:cubicBezTo>
                  <a:cubicBezTo>
                    <a:pt x="10714" y="21244"/>
                    <a:pt x="10727" y="21245"/>
                    <a:pt x="10741" y="21245"/>
                  </a:cubicBezTo>
                  <a:cubicBezTo>
                    <a:pt x="10857" y="21245"/>
                    <a:pt x="10999" y="21156"/>
                    <a:pt x="10902" y="21029"/>
                  </a:cubicBezTo>
                  <a:cubicBezTo>
                    <a:pt x="10435" y="20421"/>
                    <a:pt x="9746" y="19967"/>
                    <a:pt x="9178" y="19457"/>
                  </a:cubicBezTo>
                  <a:cubicBezTo>
                    <a:pt x="8688" y="19022"/>
                    <a:pt x="8225" y="18555"/>
                    <a:pt x="7773" y="18082"/>
                  </a:cubicBezTo>
                  <a:cubicBezTo>
                    <a:pt x="7706" y="18011"/>
                    <a:pt x="7637" y="17940"/>
                    <a:pt x="7570" y="17866"/>
                  </a:cubicBezTo>
                  <a:cubicBezTo>
                    <a:pt x="7300" y="17578"/>
                    <a:pt x="7032" y="17288"/>
                    <a:pt x="6769" y="16997"/>
                  </a:cubicBezTo>
                  <a:cubicBezTo>
                    <a:pt x="6100" y="16254"/>
                    <a:pt x="5471" y="15477"/>
                    <a:pt x="4877" y="14672"/>
                  </a:cubicBezTo>
                  <a:cubicBezTo>
                    <a:pt x="4816" y="14588"/>
                    <a:pt x="4755" y="14507"/>
                    <a:pt x="4694" y="14422"/>
                  </a:cubicBezTo>
                  <a:cubicBezTo>
                    <a:pt x="4086" y="13577"/>
                    <a:pt x="3525" y="12696"/>
                    <a:pt x="3028" y="11779"/>
                  </a:cubicBezTo>
                  <a:cubicBezTo>
                    <a:pt x="2886" y="11516"/>
                    <a:pt x="2751" y="11249"/>
                    <a:pt x="2620" y="10982"/>
                  </a:cubicBezTo>
                  <a:cubicBezTo>
                    <a:pt x="2538" y="10820"/>
                    <a:pt x="2457" y="10654"/>
                    <a:pt x="2383" y="10492"/>
                  </a:cubicBezTo>
                  <a:cubicBezTo>
                    <a:pt x="1788" y="9208"/>
                    <a:pt x="1322" y="7883"/>
                    <a:pt x="1004" y="6528"/>
                  </a:cubicBezTo>
                  <a:cubicBezTo>
                    <a:pt x="960" y="6332"/>
                    <a:pt x="916" y="6136"/>
                    <a:pt x="876" y="5940"/>
                  </a:cubicBezTo>
                  <a:cubicBezTo>
                    <a:pt x="497" y="4038"/>
                    <a:pt x="416" y="2081"/>
                    <a:pt x="706" y="100"/>
                  </a:cubicBezTo>
                  <a:cubicBezTo>
                    <a:pt x="714" y="57"/>
                    <a:pt x="675" y="0"/>
                    <a:pt x="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1" name="Google Shape;401;p8"/>
          <p:cNvGrpSpPr/>
          <p:nvPr/>
        </p:nvGrpSpPr>
        <p:grpSpPr>
          <a:xfrm flipH="1">
            <a:off x="8209655" y="1547800"/>
            <a:ext cx="442250" cy="453124"/>
            <a:chOff x="918850" y="1629150"/>
            <a:chExt cx="442250" cy="453124"/>
          </a:xfrm>
        </p:grpSpPr>
        <p:sp>
          <p:nvSpPr>
            <p:cNvPr id="402" name="Google Shape;402;p8"/>
            <p:cNvSpPr/>
            <p:nvPr/>
          </p:nvSpPr>
          <p:spPr>
            <a:xfrm>
              <a:off x="1015722" y="1741872"/>
              <a:ext cx="267869" cy="245600"/>
            </a:xfrm>
            <a:custGeom>
              <a:avLst/>
              <a:gdLst/>
              <a:ahLst/>
              <a:cxnLst/>
              <a:rect l="l" t="t" r="r" b="b"/>
              <a:pathLst>
                <a:path w="8384" h="7687" extrusionOk="0">
                  <a:moveTo>
                    <a:pt x="3609" y="0"/>
                  </a:moveTo>
                  <a:cubicBezTo>
                    <a:pt x="2511" y="0"/>
                    <a:pt x="1440" y="451"/>
                    <a:pt x="763" y="1473"/>
                  </a:cubicBezTo>
                  <a:cubicBezTo>
                    <a:pt x="753" y="1488"/>
                    <a:pt x="742" y="1494"/>
                    <a:pt x="732" y="1494"/>
                  </a:cubicBezTo>
                  <a:cubicBezTo>
                    <a:pt x="716" y="1494"/>
                    <a:pt x="702" y="1480"/>
                    <a:pt x="690" y="1460"/>
                  </a:cubicBezTo>
                  <a:cubicBezTo>
                    <a:pt x="199" y="2305"/>
                    <a:pt x="0" y="3343"/>
                    <a:pt x="0" y="4282"/>
                  </a:cubicBezTo>
                  <a:cubicBezTo>
                    <a:pt x="0" y="4508"/>
                    <a:pt x="24" y="4731"/>
                    <a:pt x="64" y="4945"/>
                  </a:cubicBezTo>
                  <a:cubicBezTo>
                    <a:pt x="111" y="4099"/>
                    <a:pt x="433" y="3241"/>
                    <a:pt x="913" y="2619"/>
                  </a:cubicBezTo>
                  <a:cubicBezTo>
                    <a:pt x="1503" y="1857"/>
                    <a:pt x="2437" y="1440"/>
                    <a:pt x="3379" y="1440"/>
                  </a:cubicBezTo>
                  <a:cubicBezTo>
                    <a:pt x="3844" y="1440"/>
                    <a:pt x="4312" y="1542"/>
                    <a:pt x="4741" y="1754"/>
                  </a:cubicBezTo>
                  <a:cubicBezTo>
                    <a:pt x="5985" y="2365"/>
                    <a:pt x="6505" y="4059"/>
                    <a:pt x="5403" y="5082"/>
                  </a:cubicBezTo>
                  <a:cubicBezTo>
                    <a:pt x="5075" y="5387"/>
                    <a:pt x="4597" y="5552"/>
                    <a:pt x="4131" y="5552"/>
                  </a:cubicBezTo>
                  <a:cubicBezTo>
                    <a:pt x="3511" y="5552"/>
                    <a:pt x="2912" y="5260"/>
                    <a:pt x="2713" y="4616"/>
                  </a:cubicBezTo>
                  <a:cubicBezTo>
                    <a:pt x="2506" y="3952"/>
                    <a:pt x="2911" y="3302"/>
                    <a:pt x="3480" y="3302"/>
                  </a:cubicBezTo>
                  <a:cubicBezTo>
                    <a:pt x="3644" y="3302"/>
                    <a:pt x="3821" y="3355"/>
                    <a:pt x="4001" y="3477"/>
                  </a:cubicBezTo>
                  <a:cubicBezTo>
                    <a:pt x="4070" y="3525"/>
                    <a:pt x="4072" y="3671"/>
                    <a:pt x="3988" y="3671"/>
                  </a:cubicBezTo>
                  <a:cubicBezTo>
                    <a:pt x="3977" y="3671"/>
                    <a:pt x="3964" y="3669"/>
                    <a:pt x="3950" y="3663"/>
                  </a:cubicBezTo>
                  <a:cubicBezTo>
                    <a:pt x="3859" y="3628"/>
                    <a:pt x="3775" y="3612"/>
                    <a:pt x="3699" y="3612"/>
                  </a:cubicBezTo>
                  <a:cubicBezTo>
                    <a:pt x="2974" y="3612"/>
                    <a:pt x="2903" y="5041"/>
                    <a:pt x="4045" y="5041"/>
                  </a:cubicBezTo>
                  <a:cubicBezTo>
                    <a:pt x="4151" y="5041"/>
                    <a:pt x="4268" y="5028"/>
                    <a:pt x="4396" y="5001"/>
                  </a:cubicBezTo>
                  <a:cubicBezTo>
                    <a:pt x="5322" y="4809"/>
                    <a:pt x="5745" y="3886"/>
                    <a:pt x="5346" y="3008"/>
                  </a:cubicBezTo>
                  <a:cubicBezTo>
                    <a:pt x="4990" y="2221"/>
                    <a:pt x="4271" y="1890"/>
                    <a:pt x="3513" y="1890"/>
                  </a:cubicBezTo>
                  <a:cubicBezTo>
                    <a:pt x="2620" y="1890"/>
                    <a:pt x="1673" y="2349"/>
                    <a:pt x="1203" y="3065"/>
                  </a:cubicBezTo>
                  <a:cubicBezTo>
                    <a:pt x="520" y="4106"/>
                    <a:pt x="297" y="5823"/>
                    <a:pt x="1233" y="6790"/>
                  </a:cubicBezTo>
                  <a:cubicBezTo>
                    <a:pt x="1869" y="7448"/>
                    <a:pt x="2849" y="7687"/>
                    <a:pt x="3753" y="7687"/>
                  </a:cubicBezTo>
                  <a:cubicBezTo>
                    <a:pt x="3874" y="7687"/>
                    <a:pt x="3992" y="7682"/>
                    <a:pt x="4109" y="7674"/>
                  </a:cubicBezTo>
                  <a:cubicBezTo>
                    <a:pt x="6732" y="7499"/>
                    <a:pt x="8384" y="5073"/>
                    <a:pt x="7468" y="2545"/>
                  </a:cubicBezTo>
                  <a:cubicBezTo>
                    <a:pt x="6901" y="977"/>
                    <a:pt x="5225" y="0"/>
                    <a:pt x="36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8"/>
            <p:cNvSpPr/>
            <p:nvPr/>
          </p:nvSpPr>
          <p:spPr>
            <a:xfrm>
              <a:off x="1016680" y="1729347"/>
              <a:ext cx="282406" cy="275153"/>
            </a:xfrm>
            <a:custGeom>
              <a:avLst/>
              <a:gdLst/>
              <a:ahLst/>
              <a:cxnLst/>
              <a:rect l="l" t="t" r="r" b="b"/>
              <a:pathLst>
                <a:path w="8839" h="8612" extrusionOk="0">
                  <a:moveTo>
                    <a:pt x="3937" y="1"/>
                  </a:moveTo>
                  <a:cubicBezTo>
                    <a:pt x="2672" y="1"/>
                    <a:pt x="1101" y="550"/>
                    <a:pt x="639" y="1754"/>
                  </a:cubicBezTo>
                  <a:cubicBezTo>
                    <a:pt x="632" y="1778"/>
                    <a:pt x="643" y="1822"/>
                    <a:pt x="660" y="1852"/>
                  </a:cubicBezTo>
                  <a:cubicBezTo>
                    <a:pt x="672" y="1872"/>
                    <a:pt x="686" y="1886"/>
                    <a:pt x="702" y="1886"/>
                  </a:cubicBezTo>
                  <a:cubicBezTo>
                    <a:pt x="712" y="1886"/>
                    <a:pt x="723" y="1880"/>
                    <a:pt x="733" y="1865"/>
                  </a:cubicBezTo>
                  <a:cubicBezTo>
                    <a:pt x="1410" y="843"/>
                    <a:pt x="2481" y="392"/>
                    <a:pt x="3579" y="392"/>
                  </a:cubicBezTo>
                  <a:cubicBezTo>
                    <a:pt x="5195" y="392"/>
                    <a:pt x="6871" y="1369"/>
                    <a:pt x="7438" y="2937"/>
                  </a:cubicBezTo>
                  <a:cubicBezTo>
                    <a:pt x="8354" y="5465"/>
                    <a:pt x="6702" y="7891"/>
                    <a:pt x="4079" y="8066"/>
                  </a:cubicBezTo>
                  <a:cubicBezTo>
                    <a:pt x="3962" y="8074"/>
                    <a:pt x="3844" y="8079"/>
                    <a:pt x="3723" y="8079"/>
                  </a:cubicBezTo>
                  <a:cubicBezTo>
                    <a:pt x="2819" y="8079"/>
                    <a:pt x="1839" y="7840"/>
                    <a:pt x="1203" y="7182"/>
                  </a:cubicBezTo>
                  <a:cubicBezTo>
                    <a:pt x="267" y="6215"/>
                    <a:pt x="490" y="4498"/>
                    <a:pt x="1173" y="3457"/>
                  </a:cubicBezTo>
                  <a:cubicBezTo>
                    <a:pt x="1643" y="2741"/>
                    <a:pt x="2590" y="2282"/>
                    <a:pt x="3483" y="2282"/>
                  </a:cubicBezTo>
                  <a:cubicBezTo>
                    <a:pt x="4241" y="2282"/>
                    <a:pt x="4960" y="2613"/>
                    <a:pt x="5316" y="3400"/>
                  </a:cubicBezTo>
                  <a:cubicBezTo>
                    <a:pt x="5715" y="4278"/>
                    <a:pt x="5292" y="5201"/>
                    <a:pt x="4366" y="5393"/>
                  </a:cubicBezTo>
                  <a:cubicBezTo>
                    <a:pt x="4238" y="5420"/>
                    <a:pt x="4121" y="5433"/>
                    <a:pt x="4015" y="5433"/>
                  </a:cubicBezTo>
                  <a:cubicBezTo>
                    <a:pt x="2873" y="5433"/>
                    <a:pt x="2944" y="4004"/>
                    <a:pt x="3669" y="4004"/>
                  </a:cubicBezTo>
                  <a:cubicBezTo>
                    <a:pt x="3745" y="4004"/>
                    <a:pt x="3829" y="4020"/>
                    <a:pt x="3920" y="4055"/>
                  </a:cubicBezTo>
                  <a:cubicBezTo>
                    <a:pt x="3934" y="4061"/>
                    <a:pt x="3947" y="4063"/>
                    <a:pt x="3958" y="4063"/>
                  </a:cubicBezTo>
                  <a:cubicBezTo>
                    <a:pt x="4042" y="4063"/>
                    <a:pt x="4040" y="3917"/>
                    <a:pt x="3971" y="3869"/>
                  </a:cubicBezTo>
                  <a:cubicBezTo>
                    <a:pt x="3791" y="3747"/>
                    <a:pt x="3614" y="3694"/>
                    <a:pt x="3450" y="3694"/>
                  </a:cubicBezTo>
                  <a:cubicBezTo>
                    <a:pt x="2881" y="3694"/>
                    <a:pt x="2476" y="4344"/>
                    <a:pt x="2683" y="5008"/>
                  </a:cubicBezTo>
                  <a:cubicBezTo>
                    <a:pt x="2882" y="5652"/>
                    <a:pt x="3481" y="5944"/>
                    <a:pt x="4101" y="5944"/>
                  </a:cubicBezTo>
                  <a:cubicBezTo>
                    <a:pt x="4567" y="5944"/>
                    <a:pt x="5045" y="5779"/>
                    <a:pt x="5373" y="5474"/>
                  </a:cubicBezTo>
                  <a:cubicBezTo>
                    <a:pt x="6475" y="4451"/>
                    <a:pt x="5955" y="2757"/>
                    <a:pt x="4711" y="2146"/>
                  </a:cubicBezTo>
                  <a:cubicBezTo>
                    <a:pt x="4282" y="1934"/>
                    <a:pt x="3814" y="1832"/>
                    <a:pt x="3349" y="1832"/>
                  </a:cubicBezTo>
                  <a:cubicBezTo>
                    <a:pt x="2407" y="1832"/>
                    <a:pt x="1473" y="2249"/>
                    <a:pt x="883" y="3011"/>
                  </a:cubicBezTo>
                  <a:cubicBezTo>
                    <a:pt x="403" y="3633"/>
                    <a:pt x="81" y="4491"/>
                    <a:pt x="34" y="5337"/>
                  </a:cubicBezTo>
                  <a:cubicBezTo>
                    <a:pt x="0" y="5894"/>
                    <a:pt x="85" y="6448"/>
                    <a:pt x="331" y="6928"/>
                  </a:cubicBezTo>
                  <a:cubicBezTo>
                    <a:pt x="913" y="8057"/>
                    <a:pt x="2210" y="8540"/>
                    <a:pt x="3413" y="8604"/>
                  </a:cubicBezTo>
                  <a:cubicBezTo>
                    <a:pt x="3505" y="8609"/>
                    <a:pt x="3596" y="8611"/>
                    <a:pt x="3687" y="8611"/>
                  </a:cubicBezTo>
                  <a:cubicBezTo>
                    <a:pt x="6555" y="8611"/>
                    <a:pt x="8838" y="6266"/>
                    <a:pt x="8121" y="3281"/>
                  </a:cubicBezTo>
                  <a:cubicBezTo>
                    <a:pt x="7685" y="1474"/>
                    <a:pt x="6215" y="230"/>
                    <a:pt x="4377" y="24"/>
                  </a:cubicBezTo>
                  <a:cubicBezTo>
                    <a:pt x="4236" y="9"/>
                    <a:pt x="4089" y="1"/>
                    <a:pt x="3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8"/>
            <p:cNvSpPr/>
            <p:nvPr/>
          </p:nvSpPr>
          <p:spPr>
            <a:xfrm>
              <a:off x="1150678" y="1629150"/>
              <a:ext cx="11694" cy="53037"/>
            </a:xfrm>
            <a:custGeom>
              <a:avLst/>
              <a:gdLst/>
              <a:ahLst/>
              <a:cxnLst/>
              <a:rect l="l" t="t" r="r" b="b"/>
              <a:pathLst>
                <a:path w="366" h="1660" extrusionOk="0">
                  <a:moveTo>
                    <a:pt x="123" y="0"/>
                  </a:moveTo>
                  <a:cubicBezTo>
                    <a:pt x="74" y="0"/>
                    <a:pt x="34" y="29"/>
                    <a:pt x="30" y="102"/>
                  </a:cubicBezTo>
                  <a:cubicBezTo>
                    <a:pt x="0" y="581"/>
                    <a:pt x="34" y="1088"/>
                    <a:pt x="105" y="1562"/>
                  </a:cubicBezTo>
                  <a:cubicBezTo>
                    <a:pt x="112" y="1606"/>
                    <a:pt x="167" y="1660"/>
                    <a:pt x="210" y="1660"/>
                  </a:cubicBezTo>
                  <a:cubicBezTo>
                    <a:pt x="232" y="1660"/>
                    <a:pt x="250" y="1645"/>
                    <a:pt x="257" y="1609"/>
                  </a:cubicBezTo>
                  <a:cubicBezTo>
                    <a:pt x="334" y="1149"/>
                    <a:pt x="365" y="649"/>
                    <a:pt x="331" y="183"/>
                  </a:cubicBezTo>
                  <a:cubicBezTo>
                    <a:pt x="325" y="88"/>
                    <a:pt x="209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8"/>
            <p:cNvSpPr/>
            <p:nvPr/>
          </p:nvSpPr>
          <p:spPr>
            <a:xfrm>
              <a:off x="1248317" y="1682188"/>
              <a:ext cx="31151" cy="46296"/>
            </a:xfrm>
            <a:custGeom>
              <a:avLst/>
              <a:gdLst/>
              <a:ahLst/>
              <a:cxnLst/>
              <a:rect l="l" t="t" r="r" b="b"/>
              <a:pathLst>
                <a:path w="975" h="1449" extrusionOk="0">
                  <a:moveTo>
                    <a:pt x="755" y="0"/>
                  </a:moveTo>
                  <a:cubicBezTo>
                    <a:pt x="727" y="0"/>
                    <a:pt x="701" y="12"/>
                    <a:pt x="681" y="40"/>
                  </a:cubicBezTo>
                  <a:cubicBezTo>
                    <a:pt x="414" y="412"/>
                    <a:pt x="84" y="881"/>
                    <a:pt x="6" y="1341"/>
                  </a:cubicBezTo>
                  <a:cubicBezTo>
                    <a:pt x="1" y="1381"/>
                    <a:pt x="27" y="1448"/>
                    <a:pt x="66" y="1448"/>
                  </a:cubicBezTo>
                  <a:cubicBezTo>
                    <a:pt x="77" y="1448"/>
                    <a:pt x="88" y="1444"/>
                    <a:pt x="101" y="1432"/>
                  </a:cubicBezTo>
                  <a:cubicBezTo>
                    <a:pt x="263" y="1281"/>
                    <a:pt x="374" y="1064"/>
                    <a:pt x="492" y="878"/>
                  </a:cubicBezTo>
                  <a:cubicBezTo>
                    <a:pt x="624" y="669"/>
                    <a:pt x="770" y="462"/>
                    <a:pt x="908" y="253"/>
                  </a:cubicBezTo>
                  <a:cubicBezTo>
                    <a:pt x="974" y="153"/>
                    <a:pt x="854" y="0"/>
                    <a:pt x="7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8"/>
            <p:cNvSpPr/>
            <p:nvPr/>
          </p:nvSpPr>
          <p:spPr>
            <a:xfrm>
              <a:off x="1308638" y="1782322"/>
              <a:ext cx="52462" cy="28084"/>
            </a:xfrm>
            <a:custGeom>
              <a:avLst/>
              <a:gdLst/>
              <a:ahLst/>
              <a:cxnLst/>
              <a:rect l="l" t="t" r="r" b="b"/>
              <a:pathLst>
                <a:path w="1642" h="879" extrusionOk="0">
                  <a:moveTo>
                    <a:pt x="1421" y="0"/>
                  </a:moveTo>
                  <a:cubicBezTo>
                    <a:pt x="1402" y="0"/>
                    <a:pt x="1383" y="6"/>
                    <a:pt x="1365" y="18"/>
                  </a:cubicBezTo>
                  <a:cubicBezTo>
                    <a:pt x="1112" y="201"/>
                    <a:pt x="855" y="309"/>
                    <a:pt x="561" y="410"/>
                  </a:cubicBezTo>
                  <a:cubicBezTo>
                    <a:pt x="351" y="485"/>
                    <a:pt x="17" y="566"/>
                    <a:pt x="0" y="829"/>
                  </a:cubicBezTo>
                  <a:cubicBezTo>
                    <a:pt x="0" y="846"/>
                    <a:pt x="7" y="876"/>
                    <a:pt x="30" y="876"/>
                  </a:cubicBezTo>
                  <a:cubicBezTo>
                    <a:pt x="41" y="878"/>
                    <a:pt x="53" y="879"/>
                    <a:pt x="64" y="879"/>
                  </a:cubicBezTo>
                  <a:cubicBezTo>
                    <a:pt x="153" y="879"/>
                    <a:pt x="230" y="832"/>
                    <a:pt x="314" y="799"/>
                  </a:cubicBezTo>
                  <a:cubicBezTo>
                    <a:pt x="459" y="742"/>
                    <a:pt x="608" y="698"/>
                    <a:pt x="757" y="650"/>
                  </a:cubicBezTo>
                  <a:cubicBezTo>
                    <a:pt x="1031" y="563"/>
                    <a:pt x="1372" y="478"/>
                    <a:pt x="1565" y="252"/>
                  </a:cubicBezTo>
                  <a:cubicBezTo>
                    <a:pt x="1641" y="163"/>
                    <a:pt x="1526" y="0"/>
                    <a:pt x="14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8"/>
            <p:cNvSpPr/>
            <p:nvPr/>
          </p:nvSpPr>
          <p:spPr>
            <a:xfrm>
              <a:off x="1297711" y="1901817"/>
              <a:ext cx="51056" cy="23004"/>
            </a:xfrm>
            <a:custGeom>
              <a:avLst/>
              <a:gdLst/>
              <a:ahLst/>
              <a:cxnLst/>
              <a:rect l="l" t="t" r="r" b="b"/>
              <a:pathLst>
                <a:path w="1598" h="720" extrusionOk="0">
                  <a:moveTo>
                    <a:pt x="84" y="1"/>
                  </a:moveTo>
                  <a:cubicBezTo>
                    <a:pt x="16" y="1"/>
                    <a:pt x="1" y="70"/>
                    <a:pt x="21" y="137"/>
                  </a:cubicBezTo>
                  <a:cubicBezTo>
                    <a:pt x="18" y="141"/>
                    <a:pt x="14" y="145"/>
                    <a:pt x="14" y="145"/>
                  </a:cubicBezTo>
                  <a:cubicBezTo>
                    <a:pt x="18" y="154"/>
                    <a:pt x="27" y="158"/>
                    <a:pt x="31" y="165"/>
                  </a:cubicBezTo>
                  <a:cubicBezTo>
                    <a:pt x="44" y="198"/>
                    <a:pt x="68" y="226"/>
                    <a:pt x="96" y="239"/>
                  </a:cubicBezTo>
                  <a:cubicBezTo>
                    <a:pt x="99" y="239"/>
                    <a:pt x="99" y="243"/>
                    <a:pt x="102" y="243"/>
                  </a:cubicBezTo>
                  <a:cubicBezTo>
                    <a:pt x="210" y="324"/>
                    <a:pt x="375" y="368"/>
                    <a:pt x="484" y="405"/>
                  </a:cubicBezTo>
                  <a:cubicBezTo>
                    <a:pt x="774" y="513"/>
                    <a:pt x="1082" y="577"/>
                    <a:pt x="1369" y="702"/>
                  </a:cubicBezTo>
                  <a:cubicBezTo>
                    <a:pt x="1398" y="714"/>
                    <a:pt x="1424" y="720"/>
                    <a:pt x="1446" y="720"/>
                  </a:cubicBezTo>
                  <a:cubicBezTo>
                    <a:pt x="1589" y="720"/>
                    <a:pt x="1597" y="498"/>
                    <a:pt x="1437" y="425"/>
                  </a:cubicBezTo>
                  <a:cubicBezTo>
                    <a:pt x="1024" y="239"/>
                    <a:pt x="551" y="137"/>
                    <a:pt x="119" y="6"/>
                  </a:cubicBezTo>
                  <a:cubicBezTo>
                    <a:pt x="106" y="2"/>
                    <a:pt x="94" y="1"/>
                    <a:pt x="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8"/>
            <p:cNvSpPr/>
            <p:nvPr/>
          </p:nvSpPr>
          <p:spPr>
            <a:xfrm>
              <a:off x="1208444" y="2023454"/>
              <a:ext cx="40321" cy="45401"/>
            </a:xfrm>
            <a:custGeom>
              <a:avLst/>
              <a:gdLst/>
              <a:ahLst/>
              <a:cxnLst/>
              <a:rect l="l" t="t" r="r" b="b"/>
              <a:pathLst>
                <a:path w="1262" h="1421" extrusionOk="0">
                  <a:moveTo>
                    <a:pt x="143" y="0"/>
                  </a:moveTo>
                  <a:cubicBezTo>
                    <a:pt x="69" y="0"/>
                    <a:pt x="0" y="46"/>
                    <a:pt x="27" y="136"/>
                  </a:cubicBezTo>
                  <a:cubicBezTo>
                    <a:pt x="104" y="410"/>
                    <a:pt x="277" y="697"/>
                    <a:pt x="436" y="933"/>
                  </a:cubicBezTo>
                  <a:cubicBezTo>
                    <a:pt x="571" y="1129"/>
                    <a:pt x="747" y="1366"/>
                    <a:pt x="997" y="1416"/>
                  </a:cubicBezTo>
                  <a:cubicBezTo>
                    <a:pt x="1011" y="1419"/>
                    <a:pt x="1025" y="1420"/>
                    <a:pt x="1039" y="1420"/>
                  </a:cubicBezTo>
                  <a:cubicBezTo>
                    <a:pt x="1190" y="1420"/>
                    <a:pt x="1262" y="1255"/>
                    <a:pt x="1126" y="1146"/>
                  </a:cubicBezTo>
                  <a:cubicBezTo>
                    <a:pt x="936" y="998"/>
                    <a:pt x="808" y="862"/>
                    <a:pt x="675" y="656"/>
                  </a:cubicBezTo>
                  <a:cubicBezTo>
                    <a:pt x="544" y="450"/>
                    <a:pt x="432" y="210"/>
                    <a:pt x="254" y="41"/>
                  </a:cubicBezTo>
                  <a:cubicBezTo>
                    <a:pt x="225" y="14"/>
                    <a:pt x="184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8"/>
            <p:cNvSpPr/>
            <p:nvPr/>
          </p:nvSpPr>
          <p:spPr>
            <a:xfrm>
              <a:off x="1102721" y="2034636"/>
              <a:ext cx="14282" cy="47637"/>
            </a:xfrm>
            <a:custGeom>
              <a:avLst/>
              <a:gdLst/>
              <a:ahLst/>
              <a:cxnLst/>
              <a:rect l="l" t="t" r="r" b="b"/>
              <a:pathLst>
                <a:path w="447" h="1491" extrusionOk="0">
                  <a:moveTo>
                    <a:pt x="170" y="1"/>
                  </a:moveTo>
                  <a:cubicBezTo>
                    <a:pt x="140" y="1"/>
                    <a:pt x="113" y="18"/>
                    <a:pt x="102" y="63"/>
                  </a:cubicBezTo>
                  <a:cubicBezTo>
                    <a:pt x="38" y="327"/>
                    <a:pt x="55" y="610"/>
                    <a:pt x="48" y="880"/>
                  </a:cubicBezTo>
                  <a:cubicBezTo>
                    <a:pt x="44" y="1117"/>
                    <a:pt x="1" y="1289"/>
                    <a:pt x="177" y="1462"/>
                  </a:cubicBezTo>
                  <a:cubicBezTo>
                    <a:pt x="192" y="1478"/>
                    <a:pt x="209" y="1490"/>
                    <a:pt x="229" y="1490"/>
                  </a:cubicBezTo>
                  <a:cubicBezTo>
                    <a:pt x="239" y="1490"/>
                    <a:pt x="250" y="1487"/>
                    <a:pt x="261" y="1479"/>
                  </a:cubicBezTo>
                  <a:cubicBezTo>
                    <a:pt x="447" y="1350"/>
                    <a:pt x="383" y="1147"/>
                    <a:pt x="379" y="938"/>
                  </a:cubicBezTo>
                  <a:cubicBezTo>
                    <a:pt x="372" y="671"/>
                    <a:pt x="386" y="387"/>
                    <a:pt x="325" y="127"/>
                  </a:cubicBezTo>
                  <a:cubicBezTo>
                    <a:pt x="312" y="71"/>
                    <a:pt x="232" y="1"/>
                    <a:pt x="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8"/>
            <p:cNvSpPr/>
            <p:nvPr/>
          </p:nvSpPr>
          <p:spPr>
            <a:xfrm>
              <a:off x="950896" y="2001408"/>
              <a:ext cx="62271" cy="34059"/>
            </a:xfrm>
            <a:custGeom>
              <a:avLst/>
              <a:gdLst/>
              <a:ahLst/>
              <a:cxnLst/>
              <a:rect l="l" t="t" r="r" b="b"/>
              <a:pathLst>
                <a:path w="1949" h="1066" extrusionOk="0">
                  <a:moveTo>
                    <a:pt x="1663" y="1"/>
                  </a:moveTo>
                  <a:cubicBezTo>
                    <a:pt x="1399" y="1"/>
                    <a:pt x="1135" y="172"/>
                    <a:pt x="914" y="302"/>
                  </a:cubicBezTo>
                  <a:cubicBezTo>
                    <a:pt x="650" y="454"/>
                    <a:pt x="390" y="620"/>
                    <a:pt x="140" y="799"/>
                  </a:cubicBezTo>
                  <a:cubicBezTo>
                    <a:pt x="0" y="895"/>
                    <a:pt x="172" y="1066"/>
                    <a:pt x="318" y="1066"/>
                  </a:cubicBezTo>
                  <a:cubicBezTo>
                    <a:pt x="346" y="1066"/>
                    <a:pt x="373" y="1059"/>
                    <a:pt x="397" y="1045"/>
                  </a:cubicBezTo>
                  <a:cubicBezTo>
                    <a:pt x="846" y="775"/>
                    <a:pt x="1272" y="386"/>
                    <a:pt x="1792" y="258"/>
                  </a:cubicBezTo>
                  <a:cubicBezTo>
                    <a:pt x="1948" y="217"/>
                    <a:pt x="1772" y="1"/>
                    <a:pt x="1671" y="1"/>
                  </a:cubicBezTo>
                  <a:cubicBezTo>
                    <a:pt x="1668" y="1"/>
                    <a:pt x="166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8"/>
            <p:cNvSpPr/>
            <p:nvPr/>
          </p:nvSpPr>
          <p:spPr>
            <a:xfrm>
              <a:off x="923483" y="1883030"/>
              <a:ext cx="68724" cy="14026"/>
            </a:xfrm>
            <a:custGeom>
              <a:avLst/>
              <a:gdLst/>
              <a:ahLst/>
              <a:cxnLst/>
              <a:rect l="l" t="t" r="r" b="b"/>
              <a:pathLst>
                <a:path w="2151" h="439" extrusionOk="0">
                  <a:moveTo>
                    <a:pt x="1755" y="1"/>
                  </a:moveTo>
                  <a:cubicBezTo>
                    <a:pt x="1237" y="1"/>
                    <a:pt x="718" y="108"/>
                    <a:pt x="200" y="124"/>
                  </a:cubicBezTo>
                  <a:cubicBezTo>
                    <a:pt x="1" y="128"/>
                    <a:pt x="99" y="398"/>
                    <a:pt x="247" y="415"/>
                  </a:cubicBezTo>
                  <a:cubicBezTo>
                    <a:pt x="376" y="432"/>
                    <a:pt x="505" y="439"/>
                    <a:pt x="635" y="439"/>
                  </a:cubicBezTo>
                  <a:cubicBezTo>
                    <a:pt x="1060" y="439"/>
                    <a:pt x="1491" y="365"/>
                    <a:pt x="1910" y="347"/>
                  </a:cubicBezTo>
                  <a:cubicBezTo>
                    <a:pt x="2150" y="334"/>
                    <a:pt x="2069" y="6"/>
                    <a:pt x="1863" y="3"/>
                  </a:cubicBezTo>
                  <a:cubicBezTo>
                    <a:pt x="1827" y="2"/>
                    <a:pt x="1791" y="1"/>
                    <a:pt x="1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8"/>
            <p:cNvSpPr/>
            <p:nvPr/>
          </p:nvSpPr>
          <p:spPr>
            <a:xfrm>
              <a:off x="918850" y="1768104"/>
              <a:ext cx="74507" cy="19170"/>
            </a:xfrm>
            <a:custGeom>
              <a:avLst/>
              <a:gdLst/>
              <a:ahLst/>
              <a:cxnLst/>
              <a:rect l="l" t="t" r="r" b="b"/>
              <a:pathLst>
                <a:path w="2332" h="600" extrusionOk="0">
                  <a:moveTo>
                    <a:pt x="475" y="1"/>
                  </a:moveTo>
                  <a:cubicBezTo>
                    <a:pt x="362" y="1"/>
                    <a:pt x="249" y="9"/>
                    <a:pt x="136" y="28"/>
                  </a:cubicBezTo>
                  <a:cubicBezTo>
                    <a:pt x="1" y="51"/>
                    <a:pt x="126" y="267"/>
                    <a:pt x="224" y="271"/>
                  </a:cubicBezTo>
                  <a:cubicBezTo>
                    <a:pt x="866" y="301"/>
                    <a:pt x="1454" y="480"/>
                    <a:pt x="2083" y="596"/>
                  </a:cubicBezTo>
                  <a:cubicBezTo>
                    <a:pt x="2098" y="598"/>
                    <a:pt x="2113" y="600"/>
                    <a:pt x="2127" y="600"/>
                  </a:cubicBezTo>
                  <a:cubicBezTo>
                    <a:pt x="2327" y="600"/>
                    <a:pt x="2332" y="325"/>
                    <a:pt x="2123" y="287"/>
                  </a:cubicBezTo>
                  <a:cubicBezTo>
                    <a:pt x="1587" y="198"/>
                    <a:pt x="1030" y="1"/>
                    <a:pt x="4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8"/>
            <p:cNvSpPr/>
            <p:nvPr/>
          </p:nvSpPr>
          <p:spPr>
            <a:xfrm>
              <a:off x="1011505" y="1660877"/>
              <a:ext cx="34921" cy="38691"/>
            </a:xfrm>
            <a:custGeom>
              <a:avLst/>
              <a:gdLst/>
              <a:ahLst/>
              <a:cxnLst/>
              <a:rect l="l" t="t" r="r" b="b"/>
              <a:pathLst>
                <a:path w="1093" h="1211" extrusionOk="0">
                  <a:moveTo>
                    <a:pt x="137" y="1"/>
                  </a:moveTo>
                  <a:cubicBezTo>
                    <a:pt x="131" y="1"/>
                    <a:pt x="125" y="2"/>
                    <a:pt x="118" y="4"/>
                  </a:cubicBezTo>
                  <a:cubicBezTo>
                    <a:pt x="98" y="11"/>
                    <a:pt x="78" y="18"/>
                    <a:pt x="58" y="25"/>
                  </a:cubicBezTo>
                  <a:cubicBezTo>
                    <a:pt x="17" y="42"/>
                    <a:pt x="0" y="99"/>
                    <a:pt x="11" y="136"/>
                  </a:cubicBezTo>
                  <a:cubicBezTo>
                    <a:pt x="108" y="531"/>
                    <a:pt x="470" y="772"/>
                    <a:pt x="672" y="1106"/>
                  </a:cubicBezTo>
                  <a:cubicBezTo>
                    <a:pt x="714" y="1177"/>
                    <a:pt x="803" y="1210"/>
                    <a:pt x="882" y="1210"/>
                  </a:cubicBezTo>
                  <a:cubicBezTo>
                    <a:pt x="996" y="1210"/>
                    <a:pt x="1093" y="1143"/>
                    <a:pt x="1017" y="1025"/>
                  </a:cubicBezTo>
                  <a:cubicBezTo>
                    <a:pt x="882" y="812"/>
                    <a:pt x="706" y="639"/>
                    <a:pt x="538" y="457"/>
                  </a:cubicBezTo>
                  <a:cubicBezTo>
                    <a:pt x="460" y="372"/>
                    <a:pt x="379" y="288"/>
                    <a:pt x="315" y="193"/>
                  </a:cubicBezTo>
                  <a:cubicBezTo>
                    <a:pt x="286" y="153"/>
                    <a:pt x="210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4" name="Google Shape;414;p8"/>
          <p:cNvSpPr/>
          <p:nvPr/>
        </p:nvSpPr>
        <p:spPr>
          <a:xfrm rot="-4884482" flipH="1">
            <a:off x="8567374" y="963544"/>
            <a:ext cx="308207" cy="434310"/>
          </a:xfrm>
          <a:custGeom>
            <a:avLst/>
            <a:gdLst/>
            <a:ahLst/>
            <a:cxnLst/>
            <a:rect l="l" t="t" r="r" b="b"/>
            <a:pathLst>
              <a:path w="12328" h="17372" extrusionOk="0">
                <a:moveTo>
                  <a:pt x="5742" y="2940"/>
                </a:moveTo>
                <a:cubicBezTo>
                  <a:pt x="5997" y="2940"/>
                  <a:pt x="6250" y="3004"/>
                  <a:pt x="6482" y="3157"/>
                </a:cubicBezTo>
                <a:cubicBezTo>
                  <a:pt x="7063" y="3539"/>
                  <a:pt x="6932" y="4471"/>
                  <a:pt x="6556" y="4913"/>
                </a:cubicBezTo>
                <a:cubicBezTo>
                  <a:pt x="6232" y="5292"/>
                  <a:pt x="5799" y="5397"/>
                  <a:pt x="5316" y="5451"/>
                </a:cubicBezTo>
                <a:cubicBezTo>
                  <a:pt x="5120" y="5472"/>
                  <a:pt x="4910" y="5484"/>
                  <a:pt x="4692" y="5484"/>
                </a:cubicBezTo>
                <a:cubicBezTo>
                  <a:pt x="4217" y="5484"/>
                  <a:pt x="3707" y="5429"/>
                  <a:pt x="3224" y="5299"/>
                </a:cubicBezTo>
                <a:cubicBezTo>
                  <a:pt x="3410" y="4718"/>
                  <a:pt x="3711" y="4170"/>
                  <a:pt x="4087" y="3758"/>
                </a:cubicBezTo>
                <a:cubicBezTo>
                  <a:pt x="4479" y="3324"/>
                  <a:pt x="5119" y="2940"/>
                  <a:pt x="5742" y="2940"/>
                </a:cubicBezTo>
                <a:close/>
                <a:moveTo>
                  <a:pt x="7664" y="7412"/>
                </a:moveTo>
                <a:cubicBezTo>
                  <a:pt x="7913" y="7412"/>
                  <a:pt x="8149" y="7469"/>
                  <a:pt x="8340" y="7610"/>
                </a:cubicBezTo>
                <a:cubicBezTo>
                  <a:pt x="9486" y="8445"/>
                  <a:pt x="7435" y="9196"/>
                  <a:pt x="6908" y="9303"/>
                </a:cubicBezTo>
                <a:cubicBezTo>
                  <a:pt x="6667" y="9353"/>
                  <a:pt x="6420" y="9378"/>
                  <a:pt x="6173" y="9378"/>
                </a:cubicBezTo>
                <a:cubicBezTo>
                  <a:pt x="5802" y="9378"/>
                  <a:pt x="5432" y="9323"/>
                  <a:pt x="5083" y="9216"/>
                </a:cubicBezTo>
                <a:cubicBezTo>
                  <a:pt x="5330" y="8722"/>
                  <a:pt x="5681" y="8290"/>
                  <a:pt x="6114" y="7969"/>
                </a:cubicBezTo>
                <a:cubicBezTo>
                  <a:pt x="6481" y="7698"/>
                  <a:pt x="7107" y="7412"/>
                  <a:pt x="7664" y="7412"/>
                </a:cubicBezTo>
                <a:close/>
                <a:moveTo>
                  <a:pt x="9856" y="12545"/>
                </a:moveTo>
                <a:cubicBezTo>
                  <a:pt x="10328" y="12545"/>
                  <a:pt x="10821" y="12857"/>
                  <a:pt x="10639" y="13385"/>
                </a:cubicBezTo>
                <a:cubicBezTo>
                  <a:pt x="10384" y="14119"/>
                  <a:pt x="9300" y="14413"/>
                  <a:pt x="8598" y="14413"/>
                </a:cubicBezTo>
                <a:cubicBezTo>
                  <a:pt x="8582" y="14413"/>
                  <a:pt x="8566" y="14413"/>
                  <a:pt x="8550" y="14413"/>
                </a:cubicBezTo>
                <a:cubicBezTo>
                  <a:pt x="8527" y="14410"/>
                  <a:pt x="8503" y="14406"/>
                  <a:pt x="8479" y="14406"/>
                </a:cubicBezTo>
                <a:cubicBezTo>
                  <a:pt x="8510" y="14098"/>
                  <a:pt x="8588" y="13798"/>
                  <a:pt x="8713" y="13524"/>
                </a:cubicBezTo>
                <a:cubicBezTo>
                  <a:pt x="8872" y="13183"/>
                  <a:pt x="9098" y="12825"/>
                  <a:pt x="9435" y="12642"/>
                </a:cubicBezTo>
                <a:cubicBezTo>
                  <a:pt x="9558" y="12576"/>
                  <a:pt x="9706" y="12545"/>
                  <a:pt x="9856" y="12545"/>
                </a:cubicBezTo>
                <a:close/>
                <a:moveTo>
                  <a:pt x="3125" y="0"/>
                </a:moveTo>
                <a:cubicBezTo>
                  <a:pt x="3124" y="0"/>
                  <a:pt x="3122" y="0"/>
                  <a:pt x="3120" y="0"/>
                </a:cubicBezTo>
                <a:cubicBezTo>
                  <a:pt x="1109" y="44"/>
                  <a:pt x="1" y="3068"/>
                  <a:pt x="1214" y="4542"/>
                </a:cubicBezTo>
                <a:cubicBezTo>
                  <a:pt x="1548" y="4947"/>
                  <a:pt x="2065" y="5286"/>
                  <a:pt x="2663" y="5529"/>
                </a:cubicBezTo>
                <a:cubicBezTo>
                  <a:pt x="2460" y="6465"/>
                  <a:pt x="2562" y="7452"/>
                  <a:pt x="3048" y="8205"/>
                </a:cubicBezTo>
                <a:cubicBezTo>
                  <a:pt x="3410" y="8763"/>
                  <a:pt x="3931" y="9171"/>
                  <a:pt x="4522" y="9435"/>
                </a:cubicBezTo>
                <a:cubicBezTo>
                  <a:pt x="4174" y="10388"/>
                  <a:pt x="4181" y="11466"/>
                  <a:pt x="4667" y="12362"/>
                </a:cubicBezTo>
                <a:cubicBezTo>
                  <a:pt x="5313" y="13541"/>
                  <a:pt x="6648" y="14484"/>
                  <a:pt x="8033" y="14711"/>
                </a:cubicBezTo>
                <a:cubicBezTo>
                  <a:pt x="8044" y="15308"/>
                  <a:pt x="8219" y="15900"/>
                  <a:pt x="8571" y="16366"/>
                </a:cubicBezTo>
                <a:cubicBezTo>
                  <a:pt x="9169" y="17154"/>
                  <a:pt x="9912" y="17371"/>
                  <a:pt x="10723" y="17371"/>
                </a:cubicBezTo>
                <a:cubicBezTo>
                  <a:pt x="11171" y="17371"/>
                  <a:pt x="11641" y="17305"/>
                  <a:pt x="12119" y="17231"/>
                </a:cubicBezTo>
                <a:cubicBezTo>
                  <a:pt x="12327" y="17198"/>
                  <a:pt x="12212" y="16933"/>
                  <a:pt x="12048" y="16933"/>
                </a:cubicBezTo>
                <a:cubicBezTo>
                  <a:pt x="12042" y="16933"/>
                  <a:pt x="12037" y="16933"/>
                  <a:pt x="12031" y="16934"/>
                </a:cubicBezTo>
                <a:cubicBezTo>
                  <a:pt x="11605" y="16980"/>
                  <a:pt x="11179" y="17044"/>
                  <a:pt x="10767" y="17044"/>
                </a:cubicBezTo>
                <a:cubicBezTo>
                  <a:pt x="10208" y="17044"/>
                  <a:pt x="9673" y="16926"/>
                  <a:pt x="9192" y="16484"/>
                </a:cubicBezTo>
                <a:cubicBezTo>
                  <a:pt x="8709" y="16038"/>
                  <a:pt x="8479" y="15403"/>
                  <a:pt x="8466" y="14758"/>
                </a:cubicBezTo>
                <a:lnTo>
                  <a:pt x="8466" y="14758"/>
                </a:lnTo>
                <a:cubicBezTo>
                  <a:pt x="8530" y="14761"/>
                  <a:pt x="8594" y="14763"/>
                  <a:pt x="8657" y="14763"/>
                </a:cubicBezTo>
                <a:cubicBezTo>
                  <a:pt x="9096" y="14763"/>
                  <a:pt x="9533" y="14681"/>
                  <a:pt x="9946" y="14508"/>
                </a:cubicBezTo>
                <a:cubicBezTo>
                  <a:pt x="10709" y="14179"/>
                  <a:pt x="11609" y="13193"/>
                  <a:pt x="10798" y="12389"/>
                </a:cubicBezTo>
                <a:cubicBezTo>
                  <a:pt x="10587" y="12181"/>
                  <a:pt x="10329" y="12096"/>
                  <a:pt x="10062" y="12096"/>
                </a:cubicBezTo>
                <a:cubicBezTo>
                  <a:pt x="9560" y="12096"/>
                  <a:pt x="9024" y="12395"/>
                  <a:pt x="8709" y="12744"/>
                </a:cubicBezTo>
                <a:cubicBezTo>
                  <a:pt x="8317" y="13179"/>
                  <a:pt x="8101" y="13761"/>
                  <a:pt x="8044" y="14359"/>
                </a:cubicBezTo>
                <a:cubicBezTo>
                  <a:pt x="6682" y="14115"/>
                  <a:pt x="5276" y="13068"/>
                  <a:pt x="4843" y="11787"/>
                </a:cubicBezTo>
                <a:cubicBezTo>
                  <a:pt x="4606" y="11077"/>
                  <a:pt x="4661" y="10297"/>
                  <a:pt x="4924" y="9587"/>
                </a:cubicBezTo>
                <a:cubicBezTo>
                  <a:pt x="5343" y="9722"/>
                  <a:pt x="5787" y="9790"/>
                  <a:pt x="6230" y="9790"/>
                </a:cubicBezTo>
                <a:cubicBezTo>
                  <a:pt x="6986" y="9790"/>
                  <a:pt x="7742" y="9592"/>
                  <a:pt x="8368" y="9192"/>
                </a:cubicBezTo>
                <a:cubicBezTo>
                  <a:pt x="8925" y="8837"/>
                  <a:pt x="9422" y="8093"/>
                  <a:pt x="8864" y="7516"/>
                </a:cubicBezTo>
                <a:cubicBezTo>
                  <a:pt x="8554" y="7194"/>
                  <a:pt x="8083" y="7074"/>
                  <a:pt x="7614" y="7074"/>
                </a:cubicBezTo>
                <a:cubicBezTo>
                  <a:pt x="7291" y="7074"/>
                  <a:pt x="6968" y="7132"/>
                  <a:pt x="6702" y="7218"/>
                </a:cubicBezTo>
                <a:cubicBezTo>
                  <a:pt x="5793" y="7516"/>
                  <a:pt x="5090" y="8215"/>
                  <a:pt x="4681" y="9060"/>
                </a:cubicBezTo>
                <a:cubicBezTo>
                  <a:pt x="3968" y="8736"/>
                  <a:pt x="3387" y="8162"/>
                  <a:pt x="3140" y="7343"/>
                </a:cubicBezTo>
                <a:cubicBezTo>
                  <a:pt x="2984" y="6827"/>
                  <a:pt x="2998" y="6252"/>
                  <a:pt x="3120" y="5688"/>
                </a:cubicBezTo>
                <a:lnTo>
                  <a:pt x="3120" y="5688"/>
                </a:lnTo>
                <a:cubicBezTo>
                  <a:pt x="3656" y="5854"/>
                  <a:pt x="4232" y="5945"/>
                  <a:pt x="4783" y="5945"/>
                </a:cubicBezTo>
                <a:cubicBezTo>
                  <a:pt x="5500" y="5945"/>
                  <a:pt x="6175" y="5790"/>
                  <a:pt x="6668" y="5441"/>
                </a:cubicBezTo>
                <a:cubicBezTo>
                  <a:pt x="7334" y="4971"/>
                  <a:pt x="7563" y="3960"/>
                  <a:pt x="7117" y="3258"/>
                </a:cubicBezTo>
                <a:cubicBezTo>
                  <a:pt x="6806" y="2773"/>
                  <a:pt x="6259" y="2575"/>
                  <a:pt x="5699" y="2575"/>
                </a:cubicBezTo>
                <a:cubicBezTo>
                  <a:pt x="5335" y="2575"/>
                  <a:pt x="4966" y="2659"/>
                  <a:pt x="4654" y="2801"/>
                </a:cubicBezTo>
                <a:cubicBezTo>
                  <a:pt x="3745" y="3218"/>
                  <a:pt x="3076" y="4130"/>
                  <a:pt x="2761" y="5150"/>
                </a:cubicBezTo>
                <a:cubicBezTo>
                  <a:pt x="2170" y="4917"/>
                  <a:pt x="1660" y="4548"/>
                  <a:pt x="1370" y="4005"/>
                </a:cubicBezTo>
                <a:cubicBezTo>
                  <a:pt x="704" y="2758"/>
                  <a:pt x="1674" y="376"/>
                  <a:pt x="3207" y="295"/>
                </a:cubicBezTo>
                <a:cubicBezTo>
                  <a:pt x="3422" y="284"/>
                  <a:pt x="3291" y="0"/>
                  <a:pt x="3125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" name="Google Shape;415;p8"/>
          <p:cNvSpPr/>
          <p:nvPr/>
        </p:nvSpPr>
        <p:spPr>
          <a:xfrm flipH="1">
            <a:off x="2028775" y="4185923"/>
            <a:ext cx="267320" cy="241825"/>
          </a:xfrm>
          <a:custGeom>
            <a:avLst/>
            <a:gdLst/>
            <a:ahLst/>
            <a:cxnLst/>
            <a:rect l="l" t="t" r="r" b="b"/>
            <a:pathLst>
              <a:path w="6134" h="5549" extrusionOk="0">
                <a:moveTo>
                  <a:pt x="4706" y="0"/>
                </a:moveTo>
                <a:cubicBezTo>
                  <a:pt x="4450" y="0"/>
                  <a:pt x="4175" y="126"/>
                  <a:pt x="3954" y="286"/>
                </a:cubicBezTo>
                <a:cubicBezTo>
                  <a:pt x="3480" y="625"/>
                  <a:pt x="3307" y="1238"/>
                  <a:pt x="3222" y="1799"/>
                </a:cubicBezTo>
                <a:lnTo>
                  <a:pt x="3222" y="1799"/>
                </a:lnTo>
                <a:cubicBezTo>
                  <a:pt x="3245" y="1594"/>
                  <a:pt x="2891" y="952"/>
                  <a:pt x="2798" y="765"/>
                </a:cubicBezTo>
                <a:cubicBezTo>
                  <a:pt x="2660" y="485"/>
                  <a:pt x="2454" y="296"/>
                  <a:pt x="2159" y="150"/>
                </a:cubicBezTo>
                <a:cubicBezTo>
                  <a:pt x="1994" y="67"/>
                  <a:pt x="1803" y="12"/>
                  <a:pt x="1619" y="12"/>
                </a:cubicBezTo>
                <a:cubicBezTo>
                  <a:pt x="1468" y="12"/>
                  <a:pt x="1323" y="49"/>
                  <a:pt x="1200" y="137"/>
                </a:cubicBezTo>
                <a:cubicBezTo>
                  <a:pt x="970" y="303"/>
                  <a:pt x="885" y="610"/>
                  <a:pt x="899" y="894"/>
                </a:cubicBezTo>
                <a:cubicBezTo>
                  <a:pt x="929" y="1495"/>
                  <a:pt x="1386" y="2050"/>
                  <a:pt x="1970" y="2195"/>
                </a:cubicBezTo>
                <a:cubicBezTo>
                  <a:pt x="1362" y="2215"/>
                  <a:pt x="787" y="2330"/>
                  <a:pt x="321" y="2722"/>
                </a:cubicBezTo>
                <a:cubicBezTo>
                  <a:pt x="227" y="2803"/>
                  <a:pt x="88" y="2986"/>
                  <a:pt x="61" y="3117"/>
                </a:cubicBezTo>
                <a:cubicBezTo>
                  <a:pt x="0" y="3385"/>
                  <a:pt x="61" y="3678"/>
                  <a:pt x="274" y="3854"/>
                </a:cubicBezTo>
                <a:cubicBezTo>
                  <a:pt x="487" y="4026"/>
                  <a:pt x="774" y="4084"/>
                  <a:pt x="1047" y="4090"/>
                </a:cubicBezTo>
                <a:cubicBezTo>
                  <a:pt x="1069" y="4091"/>
                  <a:pt x="1090" y="4091"/>
                  <a:pt x="1111" y="4091"/>
                </a:cubicBezTo>
                <a:cubicBezTo>
                  <a:pt x="1347" y="4091"/>
                  <a:pt x="1582" y="4054"/>
                  <a:pt x="1808" y="3986"/>
                </a:cubicBezTo>
                <a:cubicBezTo>
                  <a:pt x="2044" y="3915"/>
                  <a:pt x="2247" y="3763"/>
                  <a:pt x="2470" y="3689"/>
                </a:cubicBezTo>
                <a:lnTo>
                  <a:pt x="2470" y="3689"/>
                </a:lnTo>
                <a:cubicBezTo>
                  <a:pt x="2359" y="3982"/>
                  <a:pt x="2267" y="4263"/>
                  <a:pt x="2257" y="4581"/>
                </a:cubicBezTo>
                <a:cubicBezTo>
                  <a:pt x="2251" y="4851"/>
                  <a:pt x="2339" y="5138"/>
                  <a:pt x="2545" y="5324"/>
                </a:cubicBezTo>
                <a:cubicBezTo>
                  <a:pt x="2713" y="5474"/>
                  <a:pt x="2935" y="5548"/>
                  <a:pt x="3156" y="5548"/>
                </a:cubicBezTo>
                <a:cubicBezTo>
                  <a:pt x="3259" y="5548"/>
                  <a:pt x="3362" y="5532"/>
                  <a:pt x="3460" y="5500"/>
                </a:cubicBezTo>
                <a:cubicBezTo>
                  <a:pt x="3562" y="5466"/>
                  <a:pt x="3663" y="5416"/>
                  <a:pt x="3747" y="5351"/>
                </a:cubicBezTo>
                <a:cubicBezTo>
                  <a:pt x="3950" y="5193"/>
                  <a:pt x="4068" y="4939"/>
                  <a:pt x="4099" y="4686"/>
                </a:cubicBezTo>
                <a:cubicBezTo>
                  <a:pt x="4126" y="4469"/>
                  <a:pt x="4092" y="4253"/>
                  <a:pt x="4031" y="4047"/>
                </a:cubicBezTo>
                <a:cubicBezTo>
                  <a:pt x="3974" y="3861"/>
                  <a:pt x="3923" y="3685"/>
                  <a:pt x="3822" y="3510"/>
                </a:cubicBezTo>
                <a:lnTo>
                  <a:pt x="3822" y="3510"/>
                </a:lnTo>
                <a:cubicBezTo>
                  <a:pt x="4221" y="3763"/>
                  <a:pt x="4508" y="4104"/>
                  <a:pt x="5008" y="4141"/>
                </a:cubicBezTo>
                <a:cubicBezTo>
                  <a:pt x="5038" y="4144"/>
                  <a:pt x="5068" y="4145"/>
                  <a:pt x="5098" y="4145"/>
                </a:cubicBezTo>
                <a:cubicBezTo>
                  <a:pt x="5465" y="4145"/>
                  <a:pt x="5814" y="3974"/>
                  <a:pt x="5961" y="3617"/>
                </a:cubicBezTo>
                <a:cubicBezTo>
                  <a:pt x="6133" y="3202"/>
                  <a:pt x="5931" y="2671"/>
                  <a:pt x="5525" y="2479"/>
                </a:cubicBezTo>
                <a:cubicBezTo>
                  <a:pt x="5383" y="2415"/>
                  <a:pt x="5227" y="2384"/>
                  <a:pt x="5073" y="2357"/>
                </a:cubicBezTo>
                <a:cubicBezTo>
                  <a:pt x="4903" y="2326"/>
                  <a:pt x="4731" y="2296"/>
                  <a:pt x="4562" y="2266"/>
                </a:cubicBezTo>
                <a:cubicBezTo>
                  <a:pt x="5029" y="1995"/>
                  <a:pt x="5349" y="1492"/>
                  <a:pt x="5400" y="955"/>
                </a:cubicBezTo>
                <a:cubicBezTo>
                  <a:pt x="5417" y="755"/>
                  <a:pt x="5397" y="546"/>
                  <a:pt x="5299" y="370"/>
                </a:cubicBezTo>
                <a:cubicBezTo>
                  <a:pt x="5152" y="101"/>
                  <a:pt x="4936" y="0"/>
                  <a:pt x="470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" name="Google Shape;416;p8"/>
          <p:cNvSpPr/>
          <p:nvPr/>
        </p:nvSpPr>
        <p:spPr>
          <a:xfrm flipH="1">
            <a:off x="8444589" y="3278400"/>
            <a:ext cx="250092" cy="181358"/>
          </a:xfrm>
          <a:custGeom>
            <a:avLst/>
            <a:gdLst/>
            <a:ahLst/>
            <a:cxnLst/>
            <a:rect l="l" t="t" r="r" b="b"/>
            <a:pathLst>
              <a:path w="7168" h="5198" extrusionOk="0">
                <a:moveTo>
                  <a:pt x="5467" y="1"/>
                </a:moveTo>
                <a:cubicBezTo>
                  <a:pt x="4475" y="1"/>
                  <a:pt x="3844" y="1080"/>
                  <a:pt x="3880" y="2028"/>
                </a:cubicBezTo>
                <a:cubicBezTo>
                  <a:pt x="3880" y="2028"/>
                  <a:pt x="2956" y="1084"/>
                  <a:pt x="2052" y="1084"/>
                </a:cubicBezTo>
                <a:cubicBezTo>
                  <a:pt x="1687" y="1084"/>
                  <a:pt x="1324" y="1239"/>
                  <a:pt x="1027" y="1673"/>
                </a:cubicBezTo>
                <a:cubicBezTo>
                  <a:pt x="0" y="3177"/>
                  <a:pt x="1781" y="4285"/>
                  <a:pt x="2889" y="4684"/>
                </a:cubicBezTo>
                <a:cubicBezTo>
                  <a:pt x="3998" y="5079"/>
                  <a:pt x="4988" y="5198"/>
                  <a:pt x="4988" y="5198"/>
                </a:cubicBezTo>
                <a:cubicBezTo>
                  <a:pt x="4988" y="5198"/>
                  <a:pt x="6110" y="3941"/>
                  <a:pt x="6708" y="2423"/>
                </a:cubicBezTo>
                <a:cubicBezTo>
                  <a:pt x="7168" y="1258"/>
                  <a:pt x="6843" y="129"/>
                  <a:pt x="5600" y="7"/>
                </a:cubicBezTo>
                <a:cubicBezTo>
                  <a:pt x="5555" y="3"/>
                  <a:pt x="5511" y="1"/>
                  <a:pt x="546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7" name="Google Shape;417;p8"/>
          <p:cNvGrpSpPr/>
          <p:nvPr/>
        </p:nvGrpSpPr>
        <p:grpSpPr>
          <a:xfrm flipH="1">
            <a:off x="1282883" y="622882"/>
            <a:ext cx="916113" cy="873479"/>
            <a:chOff x="984375" y="2346230"/>
            <a:chExt cx="468336" cy="446495"/>
          </a:xfrm>
        </p:grpSpPr>
        <p:sp>
          <p:nvSpPr>
            <p:cNvPr id="418" name="Google Shape;418;p8"/>
            <p:cNvSpPr/>
            <p:nvPr/>
          </p:nvSpPr>
          <p:spPr>
            <a:xfrm>
              <a:off x="1139896" y="2346230"/>
              <a:ext cx="312816" cy="368096"/>
            </a:xfrm>
            <a:custGeom>
              <a:avLst/>
              <a:gdLst/>
              <a:ahLst/>
              <a:cxnLst/>
              <a:rect l="l" t="t" r="r" b="b"/>
              <a:pathLst>
                <a:path w="8024" h="9442" extrusionOk="0">
                  <a:moveTo>
                    <a:pt x="2655" y="2271"/>
                  </a:moveTo>
                  <a:cubicBezTo>
                    <a:pt x="3185" y="2271"/>
                    <a:pt x="3508" y="3208"/>
                    <a:pt x="3086" y="3691"/>
                  </a:cubicBezTo>
                  <a:cubicBezTo>
                    <a:pt x="2907" y="3895"/>
                    <a:pt x="2638" y="4014"/>
                    <a:pt x="2369" y="4014"/>
                  </a:cubicBezTo>
                  <a:cubicBezTo>
                    <a:pt x="2348" y="4014"/>
                    <a:pt x="2327" y="4013"/>
                    <a:pt x="2306" y="4012"/>
                  </a:cubicBezTo>
                  <a:cubicBezTo>
                    <a:pt x="2204" y="4005"/>
                    <a:pt x="2100" y="3978"/>
                    <a:pt x="2022" y="3914"/>
                  </a:cubicBezTo>
                  <a:cubicBezTo>
                    <a:pt x="1829" y="3765"/>
                    <a:pt x="1846" y="3474"/>
                    <a:pt x="1886" y="3238"/>
                  </a:cubicBezTo>
                  <a:cubicBezTo>
                    <a:pt x="1937" y="2964"/>
                    <a:pt x="2008" y="2677"/>
                    <a:pt x="2211" y="2484"/>
                  </a:cubicBezTo>
                  <a:cubicBezTo>
                    <a:pt x="2367" y="2334"/>
                    <a:pt x="2518" y="2271"/>
                    <a:pt x="2655" y="2271"/>
                  </a:cubicBezTo>
                  <a:close/>
                  <a:moveTo>
                    <a:pt x="4035" y="6913"/>
                  </a:moveTo>
                  <a:cubicBezTo>
                    <a:pt x="4604" y="6913"/>
                    <a:pt x="5210" y="7741"/>
                    <a:pt x="4695" y="8114"/>
                  </a:cubicBezTo>
                  <a:cubicBezTo>
                    <a:pt x="4582" y="8199"/>
                    <a:pt x="4435" y="8219"/>
                    <a:pt x="4293" y="8219"/>
                  </a:cubicBezTo>
                  <a:cubicBezTo>
                    <a:pt x="4281" y="8219"/>
                    <a:pt x="4270" y="8219"/>
                    <a:pt x="4259" y="8219"/>
                  </a:cubicBezTo>
                  <a:cubicBezTo>
                    <a:pt x="3951" y="8216"/>
                    <a:pt x="3606" y="8117"/>
                    <a:pt x="3468" y="7844"/>
                  </a:cubicBezTo>
                  <a:cubicBezTo>
                    <a:pt x="3390" y="7688"/>
                    <a:pt x="3397" y="7492"/>
                    <a:pt x="3471" y="7334"/>
                  </a:cubicBezTo>
                  <a:cubicBezTo>
                    <a:pt x="3613" y="7031"/>
                    <a:pt x="3821" y="6913"/>
                    <a:pt x="4035" y="6913"/>
                  </a:cubicBezTo>
                  <a:close/>
                  <a:moveTo>
                    <a:pt x="3373" y="0"/>
                  </a:moveTo>
                  <a:cubicBezTo>
                    <a:pt x="3358" y="0"/>
                    <a:pt x="3342" y="0"/>
                    <a:pt x="3326" y="1"/>
                  </a:cubicBezTo>
                  <a:cubicBezTo>
                    <a:pt x="1" y="38"/>
                    <a:pt x="18" y="4752"/>
                    <a:pt x="72" y="5918"/>
                  </a:cubicBezTo>
                  <a:cubicBezTo>
                    <a:pt x="498" y="6306"/>
                    <a:pt x="869" y="6773"/>
                    <a:pt x="1147" y="7161"/>
                  </a:cubicBezTo>
                  <a:cubicBezTo>
                    <a:pt x="1542" y="7715"/>
                    <a:pt x="1859" y="8354"/>
                    <a:pt x="2025" y="9017"/>
                  </a:cubicBezTo>
                  <a:cubicBezTo>
                    <a:pt x="2837" y="9279"/>
                    <a:pt x="3763" y="9442"/>
                    <a:pt x="4614" y="9442"/>
                  </a:cubicBezTo>
                  <a:cubicBezTo>
                    <a:pt x="5883" y="9442"/>
                    <a:pt x="6985" y="9079"/>
                    <a:pt x="7297" y="8138"/>
                  </a:cubicBezTo>
                  <a:cubicBezTo>
                    <a:pt x="8023" y="5948"/>
                    <a:pt x="4647" y="5154"/>
                    <a:pt x="4647" y="5154"/>
                  </a:cubicBezTo>
                  <a:cubicBezTo>
                    <a:pt x="4647" y="5154"/>
                    <a:pt x="7097" y="0"/>
                    <a:pt x="33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8"/>
            <p:cNvSpPr/>
            <p:nvPr/>
          </p:nvSpPr>
          <p:spPr>
            <a:xfrm>
              <a:off x="1211160" y="2434726"/>
              <a:ext cx="65495" cy="68029"/>
            </a:xfrm>
            <a:custGeom>
              <a:avLst/>
              <a:gdLst/>
              <a:ahLst/>
              <a:cxnLst/>
              <a:rect l="l" t="t" r="r" b="b"/>
              <a:pathLst>
                <a:path w="1680" h="1745" extrusionOk="0">
                  <a:moveTo>
                    <a:pt x="827" y="1"/>
                  </a:moveTo>
                  <a:cubicBezTo>
                    <a:pt x="690" y="1"/>
                    <a:pt x="539" y="64"/>
                    <a:pt x="383" y="214"/>
                  </a:cubicBezTo>
                  <a:cubicBezTo>
                    <a:pt x="180" y="407"/>
                    <a:pt x="109" y="694"/>
                    <a:pt x="58" y="968"/>
                  </a:cubicBezTo>
                  <a:cubicBezTo>
                    <a:pt x="18" y="1204"/>
                    <a:pt x="1" y="1495"/>
                    <a:pt x="194" y="1644"/>
                  </a:cubicBezTo>
                  <a:cubicBezTo>
                    <a:pt x="272" y="1708"/>
                    <a:pt x="376" y="1735"/>
                    <a:pt x="478" y="1742"/>
                  </a:cubicBezTo>
                  <a:cubicBezTo>
                    <a:pt x="499" y="1743"/>
                    <a:pt x="520" y="1744"/>
                    <a:pt x="541" y="1744"/>
                  </a:cubicBezTo>
                  <a:cubicBezTo>
                    <a:pt x="810" y="1744"/>
                    <a:pt x="1079" y="1625"/>
                    <a:pt x="1258" y="1421"/>
                  </a:cubicBezTo>
                  <a:cubicBezTo>
                    <a:pt x="1680" y="938"/>
                    <a:pt x="1357" y="1"/>
                    <a:pt x="8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8"/>
            <p:cNvSpPr/>
            <p:nvPr/>
          </p:nvSpPr>
          <p:spPr>
            <a:xfrm>
              <a:off x="1272016" y="2615733"/>
              <a:ext cx="71031" cy="50953"/>
            </a:xfrm>
            <a:custGeom>
              <a:avLst/>
              <a:gdLst/>
              <a:ahLst/>
              <a:cxnLst/>
              <a:rect l="l" t="t" r="r" b="b"/>
              <a:pathLst>
                <a:path w="1822" h="1307" extrusionOk="0">
                  <a:moveTo>
                    <a:pt x="646" y="0"/>
                  </a:moveTo>
                  <a:cubicBezTo>
                    <a:pt x="432" y="0"/>
                    <a:pt x="224" y="118"/>
                    <a:pt x="82" y="421"/>
                  </a:cubicBezTo>
                  <a:cubicBezTo>
                    <a:pt x="8" y="579"/>
                    <a:pt x="1" y="775"/>
                    <a:pt x="79" y="931"/>
                  </a:cubicBezTo>
                  <a:cubicBezTo>
                    <a:pt x="217" y="1204"/>
                    <a:pt x="562" y="1303"/>
                    <a:pt x="870" y="1306"/>
                  </a:cubicBezTo>
                  <a:cubicBezTo>
                    <a:pt x="881" y="1306"/>
                    <a:pt x="892" y="1306"/>
                    <a:pt x="904" y="1306"/>
                  </a:cubicBezTo>
                  <a:cubicBezTo>
                    <a:pt x="1046" y="1306"/>
                    <a:pt x="1193" y="1286"/>
                    <a:pt x="1306" y="1201"/>
                  </a:cubicBezTo>
                  <a:cubicBezTo>
                    <a:pt x="1821" y="828"/>
                    <a:pt x="1215" y="0"/>
                    <a:pt x="6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8"/>
            <p:cNvSpPr/>
            <p:nvPr/>
          </p:nvSpPr>
          <p:spPr>
            <a:xfrm>
              <a:off x="984375" y="2470319"/>
              <a:ext cx="249543" cy="322406"/>
            </a:xfrm>
            <a:custGeom>
              <a:avLst/>
              <a:gdLst/>
              <a:ahLst/>
              <a:cxnLst/>
              <a:rect l="l" t="t" r="r" b="b"/>
              <a:pathLst>
                <a:path w="6401" h="8270" extrusionOk="0">
                  <a:moveTo>
                    <a:pt x="1000" y="0"/>
                  </a:moveTo>
                  <a:cubicBezTo>
                    <a:pt x="974" y="0"/>
                    <a:pt x="947" y="2"/>
                    <a:pt x="920" y="4"/>
                  </a:cubicBezTo>
                  <a:cubicBezTo>
                    <a:pt x="58" y="82"/>
                    <a:pt x="1" y="1457"/>
                    <a:pt x="789" y="1457"/>
                  </a:cubicBezTo>
                  <a:cubicBezTo>
                    <a:pt x="851" y="1457"/>
                    <a:pt x="918" y="1448"/>
                    <a:pt x="990" y="1430"/>
                  </a:cubicBezTo>
                  <a:cubicBezTo>
                    <a:pt x="1031" y="1420"/>
                    <a:pt x="1024" y="1319"/>
                    <a:pt x="981" y="1319"/>
                  </a:cubicBezTo>
                  <a:cubicBezTo>
                    <a:pt x="976" y="1319"/>
                    <a:pt x="971" y="1319"/>
                    <a:pt x="966" y="1319"/>
                  </a:cubicBezTo>
                  <a:cubicBezTo>
                    <a:pt x="97" y="1319"/>
                    <a:pt x="395" y="232"/>
                    <a:pt x="1059" y="232"/>
                  </a:cubicBezTo>
                  <a:cubicBezTo>
                    <a:pt x="1131" y="232"/>
                    <a:pt x="1208" y="245"/>
                    <a:pt x="1288" y="274"/>
                  </a:cubicBezTo>
                  <a:cubicBezTo>
                    <a:pt x="1687" y="420"/>
                    <a:pt x="1869" y="913"/>
                    <a:pt x="1954" y="1288"/>
                  </a:cubicBezTo>
                  <a:cubicBezTo>
                    <a:pt x="1998" y="1491"/>
                    <a:pt x="2021" y="1701"/>
                    <a:pt x="2011" y="1907"/>
                  </a:cubicBezTo>
                  <a:cubicBezTo>
                    <a:pt x="2011" y="1991"/>
                    <a:pt x="1994" y="2072"/>
                    <a:pt x="1987" y="2157"/>
                  </a:cubicBezTo>
                  <a:cubicBezTo>
                    <a:pt x="1842" y="2316"/>
                    <a:pt x="1792" y="2542"/>
                    <a:pt x="1910" y="2796"/>
                  </a:cubicBezTo>
                  <a:cubicBezTo>
                    <a:pt x="2129" y="3272"/>
                    <a:pt x="2545" y="3482"/>
                    <a:pt x="2934" y="3809"/>
                  </a:cubicBezTo>
                  <a:cubicBezTo>
                    <a:pt x="3309" y="4123"/>
                    <a:pt x="3643" y="4479"/>
                    <a:pt x="3958" y="4853"/>
                  </a:cubicBezTo>
                  <a:cubicBezTo>
                    <a:pt x="4749" y="5800"/>
                    <a:pt x="5762" y="7063"/>
                    <a:pt x="6131" y="8236"/>
                  </a:cubicBezTo>
                  <a:cubicBezTo>
                    <a:pt x="6138" y="8260"/>
                    <a:pt x="6149" y="8269"/>
                    <a:pt x="6160" y="8269"/>
                  </a:cubicBezTo>
                  <a:cubicBezTo>
                    <a:pt x="6192" y="8269"/>
                    <a:pt x="6229" y="8194"/>
                    <a:pt x="6229" y="8161"/>
                  </a:cubicBezTo>
                  <a:cubicBezTo>
                    <a:pt x="6188" y="7350"/>
                    <a:pt x="6401" y="6668"/>
                    <a:pt x="6201" y="5854"/>
                  </a:cubicBezTo>
                  <a:cubicBezTo>
                    <a:pt x="6201" y="5847"/>
                    <a:pt x="6198" y="5840"/>
                    <a:pt x="6198" y="5834"/>
                  </a:cubicBezTo>
                  <a:cubicBezTo>
                    <a:pt x="6032" y="5171"/>
                    <a:pt x="5715" y="4532"/>
                    <a:pt x="5320" y="3978"/>
                  </a:cubicBezTo>
                  <a:cubicBezTo>
                    <a:pt x="5042" y="3590"/>
                    <a:pt x="4671" y="3123"/>
                    <a:pt x="4245" y="2735"/>
                  </a:cubicBezTo>
                  <a:cubicBezTo>
                    <a:pt x="3751" y="2286"/>
                    <a:pt x="3183" y="1934"/>
                    <a:pt x="2595" y="1917"/>
                  </a:cubicBezTo>
                  <a:cubicBezTo>
                    <a:pt x="2587" y="1916"/>
                    <a:pt x="2579" y="1916"/>
                    <a:pt x="2571" y="1916"/>
                  </a:cubicBezTo>
                  <a:cubicBezTo>
                    <a:pt x="2462" y="1916"/>
                    <a:pt x="2359" y="1936"/>
                    <a:pt x="2264" y="1971"/>
                  </a:cubicBezTo>
                  <a:cubicBezTo>
                    <a:pt x="2268" y="1582"/>
                    <a:pt x="2116" y="1089"/>
                    <a:pt x="2032" y="879"/>
                  </a:cubicBezTo>
                  <a:cubicBezTo>
                    <a:pt x="1854" y="443"/>
                    <a:pt x="1504" y="0"/>
                    <a:pt x="10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2" name="Google Shape;422;p8"/>
          <p:cNvSpPr/>
          <p:nvPr/>
        </p:nvSpPr>
        <p:spPr>
          <a:xfrm flipH="1">
            <a:off x="568990" y="3105600"/>
            <a:ext cx="212090" cy="245454"/>
          </a:xfrm>
          <a:custGeom>
            <a:avLst/>
            <a:gdLst/>
            <a:ahLst/>
            <a:cxnLst/>
            <a:rect l="l" t="t" r="r" b="b"/>
            <a:pathLst>
              <a:path w="6128" h="7092" extrusionOk="0">
                <a:moveTo>
                  <a:pt x="2717" y="1"/>
                </a:moveTo>
                <a:cubicBezTo>
                  <a:pt x="2679" y="1"/>
                  <a:pt x="2638" y="7"/>
                  <a:pt x="2596" y="20"/>
                </a:cubicBezTo>
                <a:cubicBezTo>
                  <a:pt x="2167" y="152"/>
                  <a:pt x="2528" y="1263"/>
                  <a:pt x="1886" y="2413"/>
                </a:cubicBezTo>
                <a:cubicBezTo>
                  <a:pt x="1247" y="3562"/>
                  <a:pt x="1" y="3646"/>
                  <a:pt x="54" y="4082"/>
                </a:cubicBezTo>
                <a:cubicBezTo>
                  <a:pt x="109" y="4521"/>
                  <a:pt x="1859" y="4082"/>
                  <a:pt x="2406" y="5014"/>
                </a:cubicBezTo>
                <a:cubicBezTo>
                  <a:pt x="2938" y="5923"/>
                  <a:pt x="3005" y="7092"/>
                  <a:pt x="3364" y="7092"/>
                </a:cubicBezTo>
                <a:cubicBezTo>
                  <a:pt x="3373" y="7092"/>
                  <a:pt x="3381" y="7091"/>
                  <a:pt x="3390" y="7090"/>
                </a:cubicBezTo>
                <a:cubicBezTo>
                  <a:pt x="3772" y="7036"/>
                  <a:pt x="3552" y="4903"/>
                  <a:pt x="4427" y="4356"/>
                </a:cubicBezTo>
                <a:cubicBezTo>
                  <a:pt x="5303" y="3812"/>
                  <a:pt x="6127" y="3886"/>
                  <a:pt x="6070" y="3366"/>
                </a:cubicBezTo>
                <a:cubicBezTo>
                  <a:pt x="6015" y="2845"/>
                  <a:pt x="4306" y="2825"/>
                  <a:pt x="3870" y="2169"/>
                </a:cubicBezTo>
                <a:cubicBezTo>
                  <a:pt x="3457" y="1549"/>
                  <a:pt x="3322" y="1"/>
                  <a:pt x="2717" y="1"/>
                </a:cubicBezTo>
                <a:close/>
              </a:path>
            </a:pathLst>
          </a:custGeom>
          <a:solidFill>
            <a:srgbClr val="FECE5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" name="Google Shape;423;p8"/>
          <p:cNvSpPr/>
          <p:nvPr/>
        </p:nvSpPr>
        <p:spPr>
          <a:xfrm flipH="1">
            <a:off x="430408" y="3353100"/>
            <a:ext cx="134425" cy="155572"/>
          </a:xfrm>
          <a:custGeom>
            <a:avLst/>
            <a:gdLst/>
            <a:ahLst/>
            <a:cxnLst/>
            <a:rect l="l" t="t" r="r" b="b"/>
            <a:pathLst>
              <a:path w="3884" h="4495" extrusionOk="0">
                <a:moveTo>
                  <a:pt x="1723" y="1"/>
                </a:moveTo>
                <a:cubicBezTo>
                  <a:pt x="1699" y="1"/>
                  <a:pt x="1673" y="4"/>
                  <a:pt x="1647" y="13"/>
                </a:cubicBezTo>
                <a:cubicBezTo>
                  <a:pt x="1373" y="97"/>
                  <a:pt x="1603" y="800"/>
                  <a:pt x="1197" y="1530"/>
                </a:cubicBezTo>
                <a:cubicBezTo>
                  <a:pt x="792" y="2257"/>
                  <a:pt x="1" y="2311"/>
                  <a:pt x="35" y="2588"/>
                </a:cubicBezTo>
                <a:cubicBezTo>
                  <a:pt x="72" y="2865"/>
                  <a:pt x="1180" y="2588"/>
                  <a:pt x="1525" y="3176"/>
                </a:cubicBezTo>
                <a:cubicBezTo>
                  <a:pt x="1865" y="3754"/>
                  <a:pt x="1905" y="4495"/>
                  <a:pt x="2135" y="4495"/>
                </a:cubicBezTo>
                <a:cubicBezTo>
                  <a:pt x="2140" y="4495"/>
                  <a:pt x="2145" y="4494"/>
                  <a:pt x="2150" y="4494"/>
                </a:cubicBezTo>
                <a:cubicBezTo>
                  <a:pt x="2394" y="4460"/>
                  <a:pt x="2255" y="3108"/>
                  <a:pt x="2809" y="2760"/>
                </a:cubicBezTo>
                <a:cubicBezTo>
                  <a:pt x="3364" y="2416"/>
                  <a:pt x="3883" y="2463"/>
                  <a:pt x="3850" y="2135"/>
                </a:cubicBezTo>
                <a:cubicBezTo>
                  <a:pt x="3816" y="1804"/>
                  <a:pt x="2732" y="1790"/>
                  <a:pt x="2454" y="1374"/>
                </a:cubicBezTo>
                <a:cubicBezTo>
                  <a:pt x="2193" y="984"/>
                  <a:pt x="2109" y="1"/>
                  <a:pt x="1723" y="1"/>
                </a:cubicBezTo>
                <a:close/>
              </a:path>
            </a:pathLst>
          </a:custGeom>
          <a:solidFill>
            <a:srgbClr val="FECE5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" name="Google Shape;424;p8"/>
          <p:cNvSpPr/>
          <p:nvPr/>
        </p:nvSpPr>
        <p:spPr>
          <a:xfrm flipH="1">
            <a:off x="2695028" y="4427739"/>
            <a:ext cx="394302" cy="520333"/>
          </a:xfrm>
          <a:custGeom>
            <a:avLst/>
            <a:gdLst/>
            <a:ahLst/>
            <a:cxnLst/>
            <a:rect l="l" t="t" r="r" b="b"/>
            <a:pathLst>
              <a:path w="9852" h="13001" extrusionOk="0">
                <a:moveTo>
                  <a:pt x="9327" y="222"/>
                </a:moveTo>
                <a:cubicBezTo>
                  <a:pt x="9344" y="3338"/>
                  <a:pt x="9324" y="6524"/>
                  <a:pt x="7479" y="9201"/>
                </a:cubicBezTo>
                <a:cubicBezTo>
                  <a:pt x="5989" y="11357"/>
                  <a:pt x="3580" y="12283"/>
                  <a:pt x="1069" y="12618"/>
                </a:cubicBezTo>
                <a:cubicBezTo>
                  <a:pt x="1302" y="11526"/>
                  <a:pt x="1691" y="10458"/>
                  <a:pt x="2177" y="9434"/>
                </a:cubicBezTo>
                <a:cubicBezTo>
                  <a:pt x="3046" y="9386"/>
                  <a:pt x="3904" y="9150"/>
                  <a:pt x="4749" y="8957"/>
                </a:cubicBezTo>
                <a:cubicBezTo>
                  <a:pt x="5573" y="8775"/>
                  <a:pt x="6387" y="8542"/>
                  <a:pt x="7101" y="8079"/>
                </a:cubicBezTo>
                <a:cubicBezTo>
                  <a:pt x="7132" y="8060"/>
                  <a:pt x="7123" y="7979"/>
                  <a:pt x="7086" y="7979"/>
                </a:cubicBezTo>
                <a:cubicBezTo>
                  <a:pt x="7083" y="7979"/>
                  <a:pt x="7080" y="7980"/>
                  <a:pt x="7077" y="7981"/>
                </a:cubicBezTo>
                <a:cubicBezTo>
                  <a:pt x="5570" y="8458"/>
                  <a:pt x="3948" y="8957"/>
                  <a:pt x="2352" y="9082"/>
                </a:cubicBezTo>
                <a:cubicBezTo>
                  <a:pt x="2803" y="8177"/>
                  <a:pt x="3316" y="7302"/>
                  <a:pt x="3857" y="6477"/>
                </a:cubicBezTo>
                <a:cubicBezTo>
                  <a:pt x="4096" y="6109"/>
                  <a:pt x="4350" y="5757"/>
                  <a:pt x="4603" y="5403"/>
                </a:cubicBezTo>
                <a:cubicBezTo>
                  <a:pt x="5344" y="5321"/>
                  <a:pt x="6091" y="5017"/>
                  <a:pt x="6790" y="4781"/>
                </a:cubicBezTo>
                <a:cubicBezTo>
                  <a:pt x="7340" y="4595"/>
                  <a:pt x="7817" y="4399"/>
                  <a:pt x="8237" y="3993"/>
                </a:cubicBezTo>
                <a:cubicBezTo>
                  <a:pt x="8257" y="3973"/>
                  <a:pt x="8260" y="3911"/>
                  <a:pt x="8231" y="3911"/>
                </a:cubicBezTo>
                <a:cubicBezTo>
                  <a:pt x="8227" y="3911"/>
                  <a:pt x="8222" y="3913"/>
                  <a:pt x="8216" y="3916"/>
                </a:cubicBezTo>
                <a:cubicBezTo>
                  <a:pt x="7655" y="4223"/>
                  <a:pt x="7053" y="4419"/>
                  <a:pt x="6438" y="4592"/>
                </a:cubicBezTo>
                <a:cubicBezTo>
                  <a:pt x="5952" y="4730"/>
                  <a:pt x="5374" y="4818"/>
                  <a:pt x="4877" y="5011"/>
                </a:cubicBezTo>
                <a:cubicBezTo>
                  <a:pt x="5222" y="4548"/>
                  <a:pt x="5576" y="4091"/>
                  <a:pt x="5941" y="3639"/>
                </a:cubicBezTo>
                <a:cubicBezTo>
                  <a:pt x="6682" y="2726"/>
                  <a:pt x="7588" y="1999"/>
                  <a:pt x="8374" y="1131"/>
                </a:cubicBezTo>
                <a:cubicBezTo>
                  <a:pt x="8386" y="1120"/>
                  <a:pt x="8386" y="1082"/>
                  <a:pt x="8369" y="1082"/>
                </a:cubicBezTo>
                <a:cubicBezTo>
                  <a:pt x="8366" y="1082"/>
                  <a:pt x="8363" y="1084"/>
                  <a:pt x="8358" y="1087"/>
                </a:cubicBezTo>
                <a:cubicBezTo>
                  <a:pt x="7563" y="1733"/>
                  <a:pt x="6833" y="2395"/>
                  <a:pt x="6151" y="3091"/>
                </a:cubicBezTo>
                <a:cubicBezTo>
                  <a:pt x="6164" y="2909"/>
                  <a:pt x="6148" y="2726"/>
                  <a:pt x="6151" y="2544"/>
                </a:cubicBezTo>
                <a:cubicBezTo>
                  <a:pt x="6158" y="2236"/>
                  <a:pt x="6178" y="1925"/>
                  <a:pt x="6209" y="1625"/>
                </a:cubicBezTo>
                <a:cubicBezTo>
                  <a:pt x="6211" y="1595"/>
                  <a:pt x="6193" y="1576"/>
                  <a:pt x="6175" y="1576"/>
                </a:cubicBezTo>
                <a:cubicBezTo>
                  <a:pt x="6162" y="1576"/>
                  <a:pt x="6150" y="1585"/>
                  <a:pt x="6144" y="1608"/>
                </a:cubicBezTo>
                <a:cubicBezTo>
                  <a:pt x="6060" y="1952"/>
                  <a:pt x="6013" y="2300"/>
                  <a:pt x="5992" y="2655"/>
                </a:cubicBezTo>
                <a:cubicBezTo>
                  <a:pt x="5982" y="2845"/>
                  <a:pt x="5908" y="3101"/>
                  <a:pt x="5966" y="3291"/>
                </a:cubicBezTo>
                <a:cubicBezTo>
                  <a:pt x="5256" y="4038"/>
                  <a:pt x="4600" y="4832"/>
                  <a:pt x="3992" y="5693"/>
                </a:cubicBezTo>
                <a:cubicBezTo>
                  <a:pt x="3938" y="5399"/>
                  <a:pt x="3820" y="5098"/>
                  <a:pt x="3756" y="4824"/>
                </a:cubicBezTo>
                <a:cubicBezTo>
                  <a:pt x="3667" y="4443"/>
                  <a:pt x="3654" y="3987"/>
                  <a:pt x="3495" y="3625"/>
                </a:cubicBezTo>
                <a:lnTo>
                  <a:pt x="3492" y="3625"/>
                </a:lnTo>
                <a:cubicBezTo>
                  <a:pt x="3343" y="3905"/>
                  <a:pt x="3424" y="4321"/>
                  <a:pt x="3464" y="4622"/>
                </a:cubicBezTo>
                <a:cubicBezTo>
                  <a:pt x="3525" y="5058"/>
                  <a:pt x="3606" y="5538"/>
                  <a:pt x="3820" y="5933"/>
                </a:cubicBezTo>
                <a:cubicBezTo>
                  <a:pt x="3610" y="6237"/>
                  <a:pt x="3404" y="6548"/>
                  <a:pt x="3204" y="6869"/>
                </a:cubicBezTo>
                <a:cubicBezTo>
                  <a:pt x="2917" y="7335"/>
                  <a:pt x="2630" y="7822"/>
                  <a:pt x="2360" y="8319"/>
                </a:cubicBezTo>
                <a:cubicBezTo>
                  <a:pt x="2296" y="8025"/>
                  <a:pt x="2177" y="7734"/>
                  <a:pt x="2123" y="7444"/>
                </a:cubicBezTo>
                <a:cubicBezTo>
                  <a:pt x="2045" y="7055"/>
                  <a:pt x="1995" y="6660"/>
                  <a:pt x="1992" y="6261"/>
                </a:cubicBezTo>
                <a:cubicBezTo>
                  <a:pt x="1992" y="6230"/>
                  <a:pt x="1974" y="6210"/>
                  <a:pt x="1956" y="6210"/>
                </a:cubicBezTo>
                <a:cubicBezTo>
                  <a:pt x="1942" y="6210"/>
                  <a:pt x="1928" y="6222"/>
                  <a:pt x="1920" y="6248"/>
                </a:cubicBezTo>
                <a:cubicBezTo>
                  <a:pt x="1741" y="6953"/>
                  <a:pt x="1914" y="7927"/>
                  <a:pt x="2211" y="8606"/>
                </a:cubicBezTo>
                <a:cubicBezTo>
                  <a:pt x="2116" y="8785"/>
                  <a:pt x="2025" y="8968"/>
                  <a:pt x="1934" y="9150"/>
                </a:cubicBezTo>
                <a:cubicBezTo>
                  <a:pt x="1914" y="9171"/>
                  <a:pt x="1900" y="9194"/>
                  <a:pt x="1900" y="9224"/>
                </a:cubicBezTo>
                <a:cubicBezTo>
                  <a:pt x="1417" y="10225"/>
                  <a:pt x="1025" y="11269"/>
                  <a:pt x="812" y="12334"/>
                </a:cubicBezTo>
                <a:cubicBezTo>
                  <a:pt x="275" y="11100"/>
                  <a:pt x="464" y="9363"/>
                  <a:pt x="680" y="8123"/>
                </a:cubicBezTo>
                <a:cubicBezTo>
                  <a:pt x="933" y="6663"/>
                  <a:pt x="1532" y="5264"/>
                  <a:pt x="2397" y="4064"/>
                </a:cubicBezTo>
                <a:cubicBezTo>
                  <a:pt x="4086" y="1712"/>
                  <a:pt x="6509" y="523"/>
                  <a:pt x="9327" y="222"/>
                </a:cubicBezTo>
                <a:close/>
                <a:moveTo>
                  <a:pt x="9392" y="1"/>
                </a:moveTo>
                <a:cubicBezTo>
                  <a:pt x="9378" y="1"/>
                  <a:pt x="9365" y="4"/>
                  <a:pt x="9355" y="12"/>
                </a:cubicBezTo>
                <a:cubicBezTo>
                  <a:pt x="9237" y="7"/>
                  <a:pt x="9119" y="4"/>
                  <a:pt x="9002" y="4"/>
                </a:cubicBezTo>
                <a:cubicBezTo>
                  <a:pt x="5921" y="4"/>
                  <a:pt x="3055" y="2028"/>
                  <a:pt x="1535" y="4626"/>
                </a:cubicBezTo>
                <a:cubicBezTo>
                  <a:pt x="755" y="5957"/>
                  <a:pt x="284" y="7450"/>
                  <a:pt x="173" y="8991"/>
                </a:cubicBezTo>
                <a:cubicBezTo>
                  <a:pt x="86" y="10222"/>
                  <a:pt x="1" y="11705"/>
                  <a:pt x="690" y="12789"/>
                </a:cubicBezTo>
                <a:cubicBezTo>
                  <a:pt x="697" y="12886"/>
                  <a:pt x="800" y="13000"/>
                  <a:pt x="930" y="13000"/>
                </a:cubicBezTo>
                <a:cubicBezTo>
                  <a:pt x="937" y="13000"/>
                  <a:pt x="943" y="13000"/>
                  <a:pt x="950" y="13000"/>
                </a:cubicBezTo>
                <a:cubicBezTo>
                  <a:pt x="3600" y="12776"/>
                  <a:pt x="6242" y="11698"/>
                  <a:pt x="7807" y="9461"/>
                </a:cubicBezTo>
                <a:cubicBezTo>
                  <a:pt x="9733" y="6707"/>
                  <a:pt x="9851" y="3344"/>
                  <a:pt x="9530" y="120"/>
                </a:cubicBezTo>
                <a:cubicBezTo>
                  <a:pt x="9525" y="59"/>
                  <a:pt x="9448" y="1"/>
                  <a:pt x="939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5" name="Google Shape;425;p8"/>
          <p:cNvGrpSpPr/>
          <p:nvPr/>
        </p:nvGrpSpPr>
        <p:grpSpPr>
          <a:xfrm rot="-8999956" flipH="1">
            <a:off x="384340" y="72684"/>
            <a:ext cx="581381" cy="933635"/>
            <a:chOff x="304350" y="3911000"/>
            <a:chExt cx="581394" cy="933655"/>
          </a:xfrm>
        </p:grpSpPr>
        <p:sp>
          <p:nvSpPr>
            <p:cNvPr id="426" name="Google Shape;426;p8"/>
            <p:cNvSpPr/>
            <p:nvPr/>
          </p:nvSpPr>
          <p:spPr>
            <a:xfrm>
              <a:off x="317622" y="4003813"/>
              <a:ext cx="91581" cy="114345"/>
            </a:xfrm>
            <a:custGeom>
              <a:avLst/>
              <a:gdLst/>
              <a:ahLst/>
              <a:cxnLst/>
              <a:rect l="l" t="t" r="r" b="b"/>
              <a:pathLst>
                <a:path w="2084" h="2602" extrusionOk="0">
                  <a:moveTo>
                    <a:pt x="688" y="0"/>
                  </a:moveTo>
                  <a:cubicBezTo>
                    <a:pt x="328" y="0"/>
                    <a:pt x="1" y="379"/>
                    <a:pt x="201" y="1026"/>
                  </a:cubicBezTo>
                  <a:cubicBezTo>
                    <a:pt x="438" y="1797"/>
                    <a:pt x="1472" y="2405"/>
                    <a:pt x="2084" y="2601"/>
                  </a:cubicBezTo>
                  <a:cubicBezTo>
                    <a:pt x="2060" y="2375"/>
                    <a:pt x="2040" y="2145"/>
                    <a:pt x="2023" y="1915"/>
                  </a:cubicBezTo>
                  <a:cubicBezTo>
                    <a:pt x="1746" y="1273"/>
                    <a:pt x="1344" y="418"/>
                    <a:pt x="1084" y="168"/>
                  </a:cubicBezTo>
                  <a:cubicBezTo>
                    <a:pt x="965" y="54"/>
                    <a:pt x="824" y="0"/>
                    <a:pt x="6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8"/>
            <p:cNvSpPr/>
            <p:nvPr/>
          </p:nvSpPr>
          <p:spPr>
            <a:xfrm>
              <a:off x="440801" y="4042309"/>
              <a:ext cx="97031" cy="155565"/>
            </a:xfrm>
            <a:custGeom>
              <a:avLst/>
              <a:gdLst/>
              <a:ahLst/>
              <a:cxnLst/>
              <a:rect l="l" t="t" r="r" b="b"/>
              <a:pathLst>
                <a:path w="2208" h="3540" extrusionOk="0">
                  <a:moveTo>
                    <a:pt x="1702" y="0"/>
                  </a:moveTo>
                  <a:cubicBezTo>
                    <a:pt x="1282" y="0"/>
                    <a:pt x="653" y="806"/>
                    <a:pt x="389" y="1549"/>
                  </a:cubicBezTo>
                  <a:cubicBezTo>
                    <a:pt x="224" y="2013"/>
                    <a:pt x="92" y="2537"/>
                    <a:pt x="1" y="2952"/>
                  </a:cubicBezTo>
                  <a:cubicBezTo>
                    <a:pt x="41" y="3148"/>
                    <a:pt x="85" y="3344"/>
                    <a:pt x="129" y="3540"/>
                  </a:cubicBezTo>
                  <a:cubicBezTo>
                    <a:pt x="754" y="3125"/>
                    <a:pt x="1667" y="2120"/>
                    <a:pt x="1916" y="1431"/>
                  </a:cubicBezTo>
                  <a:cubicBezTo>
                    <a:pt x="2208" y="634"/>
                    <a:pt x="2150" y="43"/>
                    <a:pt x="1734" y="2"/>
                  </a:cubicBezTo>
                  <a:cubicBezTo>
                    <a:pt x="1723" y="1"/>
                    <a:pt x="1713" y="0"/>
                    <a:pt x="1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8"/>
            <p:cNvSpPr/>
            <p:nvPr/>
          </p:nvSpPr>
          <p:spPr>
            <a:xfrm>
              <a:off x="304350" y="4191285"/>
              <a:ext cx="144667" cy="109071"/>
            </a:xfrm>
            <a:custGeom>
              <a:avLst/>
              <a:gdLst/>
              <a:ahLst/>
              <a:cxnLst/>
              <a:rect l="l" t="t" r="r" b="b"/>
              <a:pathLst>
                <a:path w="3292" h="2482" extrusionOk="0">
                  <a:moveTo>
                    <a:pt x="575" y="1"/>
                  </a:moveTo>
                  <a:cubicBezTo>
                    <a:pt x="471" y="1"/>
                    <a:pt x="393" y="22"/>
                    <a:pt x="348" y="65"/>
                  </a:cubicBezTo>
                  <a:cubicBezTo>
                    <a:pt x="0" y="404"/>
                    <a:pt x="189" y="1336"/>
                    <a:pt x="1203" y="1901"/>
                  </a:cubicBezTo>
                  <a:cubicBezTo>
                    <a:pt x="1991" y="2340"/>
                    <a:pt x="2916" y="2451"/>
                    <a:pt x="3292" y="2481"/>
                  </a:cubicBezTo>
                  <a:cubicBezTo>
                    <a:pt x="3180" y="2154"/>
                    <a:pt x="3082" y="1826"/>
                    <a:pt x="2987" y="1495"/>
                  </a:cubicBezTo>
                  <a:cubicBezTo>
                    <a:pt x="2292" y="556"/>
                    <a:pt x="1104" y="1"/>
                    <a:pt x="5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8"/>
            <p:cNvSpPr/>
            <p:nvPr/>
          </p:nvSpPr>
          <p:spPr>
            <a:xfrm>
              <a:off x="507027" y="4204908"/>
              <a:ext cx="111884" cy="188700"/>
            </a:xfrm>
            <a:custGeom>
              <a:avLst/>
              <a:gdLst/>
              <a:ahLst/>
              <a:cxnLst/>
              <a:rect l="l" t="t" r="r" b="b"/>
              <a:pathLst>
                <a:path w="2546" h="4294" extrusionOk="0">
                  <a:moveTo>
                    <a:pt x="1792" y="0"/>
                  </a:moveTo>
                  <a:cubicBezTo>
                    <a:pt x="1287" y="0"/>
                    <a:pt x="754" y="628"/>
                    <a:pt x="389" y="1716"/>
                  </a:cubicBezTo>
                  <a:cubicBezTo>
                    <a:pt x="136" y="2480"/>
                    <a:pt x="38" y="3263"/>
                    <a:pt x="1" y="3804"/>
                  </a:cubicBezTo>
                  <a:cubicBezTo>
                    <a:pt x="75" y="3966"/>
                    <a:pt x="156" y="4132"/>
                    <a:pt x="238" y="4294"/>
                  </a:cubicBezTo>
                  <a:cubicBezTo>
                    <a:pt x="2546" y="2513"/>
                    <a:pt x="2356" y="245"/>
                    <a:pt x="2153" y="114"/>
                  </a:cubicBezTo>
                  <a:cubicBezTo>
                    <a:pt x="2036" y="37"/>
                    <a:pt x="1915" y="0"/>
                    <a:pt x="17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8"/>
            <p:cNvSpPr/>
            <p:nvPr/>
          </p:nvSpPr>
          <p:spPr>
            <a:xfrm>
              <a:off x="316699" y="4391765"/>
              <a:ext cx="234051" cy="117817"/>
            </a:xfrm>
            <a:custGeom>
              <a:avLst/>
              <a:gdLst/>
              <a:ahLst/>
              <a:cxnLst/>
              <a:rect l="l" t="t" r="r" b="b"/>
              <a:pathLst>
                <a:path w="5326" h="2681" extrusionOk="0">
                  <a:moveTo>
                    <a:pt x="764" y="0"/>
                  </a:moveTo>
                  <a:cubicBezTo>
                    <a:pt x="0" y="0"/>
                    <a:pt x="446" y="930"/>
                    <a:pt x="1074" y="1516"/>
                  </a:cubicBezTo>
                  <a:cubicBezTo>
                    <a:pt x="1680" y="2086"/>
                    <a:pt x="3818" y="2680"/>
                    <a:pt x="5176" y="2680"/>
                  </a:cubicBezTo>
                  <a:cubicBezTo>
                    <a:pt x="5227" y="2680"/>
                    <a:pt x="5277" y="2679"/>
                    <a:pt x="5325" y="2678"/>
                  </a:cubicBezTo>
                  <a:cubicBezTo>
                    <a:pt x="5230" y="2526"/>
                    <a:pt x="5133" y="2377"/>
                    <a:pt x="5041" y="2225"/>
                  </a:cubicBezTo>
                  <a:cubicBezTo>
                    <a:pt x="3970" y="1525"/>
                    <a:pt x="1838" y="184"/>
                    <a:pt x="1024" y="28"/>
                  </a:cubicBezTo>
                  <a:cubicBezTo>
                    <a:pt x="925" y="9"/>
                    <a:pt x="839" y="0"/>
                    <a:pt x="7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8"/>
            <p:cNvSpPr/>
            <p:nvPr/>
          </p:nvSpPr>
          <p:spPr>
            <a:xfrm>
              <a:off x="608629" y="4335822"/>
              <a:ext cx="114872" cy="219989"/>
            </a:xfrm>
            <a:custGeom>
              <a:avLst/>
              <a:gdLst/>
              <a:ahLst/>
              <a:cxnLst/>
              <a:rect l="l" t="t" r="r" b="b"/>
              <a:pathLst>
                <a:path w="2614" h="5006" extrusionOk="0">
                  <a:moveTo>
                    <a:pt x="2283" y="1"/>
                  </a:moveTo>
                  <a:cubicBezTo>
                    <a:pt x="1944" y="1"/>
                    <a:pt x="1332" y="587"/>
                    <a:pt x="923" y="1285"/>
                  </a:cubicBezTo>
                  <a:cubicBezTo>
                    <a:pt x="179" y="2549"/>
                    <a:pt x="24" y="3985"/>
                    <a:pt x="0" y="4755"/>
                  </a:cubicBezTo>
                  <a:cubicBezTo>
                    <a:pt x="61" y="4840"/>
                    <a:pt x="122" y="4921"/>
                    <a:pt x="183" y="5005"/>
                  </a:cubicBezTo>
                  <a:cubicBezTo>
                    <a:pt x="899" y="3775"/>
                    <a:pt x="2085" y="2450"/>
                    <a:pt x="2454" y="926"/>
                  </a:cubicBezTo>
                  <a:cubicBezTo>
                    <a:pt x="2613" y="262"/>
                    <a:pt x="2509" y="1"/>
                    <a:pt x="22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8"/>
            <p:cNvSpPr/>
            <p:nvPr/>
          </p:nvSpPr>
          <p:spPr>
            <a:xfrm>
              <a:off x="351240" y="4538675"/>
              <a:ext cx="297815" cy="104281"/>
            </a:xfrm>
            <a:custGeom>
              <a:avLst/>
              <a:gdLst/>
              <a:ahLst/>
              <a:cxnLst/>
              <a:rect l="l" t="t" r="r" b="b"/>
              <a:pathLst>
                <a:path w="6777" h="2373" extrusionOk="0">
                  <a:moveTo>
                    <a:pt x="721" y="1"/>
                  </a:moveTo>
                  <a:cubicBezTo>
                    <a:pt x="456" y="1"/>
                    <a:pt x="264" y="66"/>
                    <a:pt x="207" y="230"/>
                  </a:cubicBezTo>
                  <a:cubicBezTo>
                    <a:pt x="1" y="808"/>
                    <a:pt x="1555" y="1626"/>
                    <a:pt x="3569" y="2075"/>
                  </a:cubicBezTo>
                  <a:cubicBezTo>
                    <a:pt x="4660" y="2316"/>
                    <a:pt x="5634" y="2373"/>
                    <a:pt x="6299" y="2373"/>
                  </a:cubicBezTo>
                  <a:cubicBezTo>
                    <a:pt x="6483" y="2373"/>
                    <a:pt x="6644" y="2368"/>
                    <a:pt x="6776" y="2362"/>
                  </a:cubicBezTo>
                  <a:cubicBezTo>
                    <a:pt x="6699" y="2272"/>
                    <a:pt x="6624" y="2180"/>
                    <a:pt x="6547" y="2089"/>
                  </a:cubicBezTo>
                  <a:cubicBezTo>
                    <a:pt x="5547" y="1714"/>
                    <a:pt x="3691" y="1011"/>
                    <a:pt x="3103" y="714"/>
                  </a:cubicBezTo>
                  <a:cubicBezTo>
                    <a:pt x="2513" y="416"/>
                    <a:pt x="1387" y="1"/>
                    <a:pt x="7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8"/>
            <p:cNvSpPr/>
            <p:nvPr/>
          </p:nvSpPr>
          <p:spPr>
            <a:xfrm>
              <a:off x="734094" y="4511736"/>
              <a:ext cx="128495" cy="193885"/>
            </a:xfrm>
            <a:custGeom>
              <a:avLst/>
              <a:gdLst/>
              <a:ahLst/>
              <a:cxnLst/>
              <a:rect l="l" t="t" r="r" b="b"/>
              <a:pathLst>
                <a:path w="2924" h="4412" extrusionOk="0">
                  <a:moveTo>
                    <a:pt x="2220" y="1"/>
                  </a:moveTo>
                  <a:cubicBezTo>
                    <a:pt x="1691" y="1"/>
                    <a:pt x="820" y="789"/>
                    <a:pt x="447" y="1661"/>
                  </a:cubicBezTo>
                  <a:cubicBezTo>
                    <a:pt x="85" y="2503"/>
                    <a:pt x="1" y="3510"/>
                    <a:pt x="21" y="4196"/>
                  </a:cubicBezTo>
                  <a:cubicBezTo>
                    <a:pt x="88" y="4270"/>
                    <a:pt x="157" y="4341"/>
                    <a:pt x="224" y="4412"/>
                  </a:cubicBezTo>
                  <a:cubicBezTo>
                    <a:pt x="491" y="3912"/>
                    <a:pt x="1041" y="2902"/>
                    <a:pt x="1457" y="2293"/>
                  </a:cubicBezTo>
                  <a:cubicBezTo>
                    <a:pt x="2160" y="1266"/>
                    <a:pt x="2924" y="712"/>
                    <a:pt x="2542" y="161"/>
                  </a:cubicBezTo>
                  <a:cubicBezTo>
                    <a:pt x="2465" y="50"/>
                    <a:pt x="2353" y="1"/>
                    <a:pt x="22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8"/>
            <p:cNvSpPr/>
            <p:nvPr/>
          </p:nvSpPr>
          <p:spPr>
            <a:xfrm>
              <a:off x="436055" y="4691561"/>
              <a:ext cx="329895" cy="87143"/>
            </a:xfrm>
            <a:custGeom>
              <a:avLst/>
              <a:gdLst/>
              <a:ahLst/>
              <a:cxnLst/>
              <a:rect l="l" t="t" r="r" b="b"/>
              <a:pathLst>
                <a:path w="7507" h="1983" extrusionOk="0">
                  <a:moveTo>
                    <a:pt x="1488" y="1"/>
                  </a:moveTo>
                  <a:cubicBezTo>
                    <a:pt x="721" y="1"/>
                    <a:pt x="209" y="211"/>
                    <a:pt x="129" y="550"/>
                  </a:cubicBezTo>
                  <a:cubicBezTo>
                    <a:pt x="0" y="1104"/>
                    <a:pt x="1288" y="1550"/>
                    <a:pt x="3715" y="1878"/>
                  </a:cubicBezTo>
                  <a:cubicBezTo>
                    <a:pt x="4269" y="1953"/>
                    <a:pt x="4787" y="1982"/>
                    <a:pt x="5256" y="1982"/>
                  </a:cubicBezTo>
                  <a:cubicBezTo>
                    <a:pt x="6280" y="1982"/>
                    <a:pt x="7072" y="1844"/>
                    <a:pt x="7506" y="1746"/>
                  </a:cubicBezTo>
                  <a:cubicBezTo>
                    <a:pt x="7449" y="1692"/>
                    <a:pt x="7391" y="1634"/>
                    <a:pt x="7333" y="1580"/>
                  </a:cubicBezTo>
                  <a:cubicBezTo>
                    <a:pt x="6303" y="1364"/>
                    <a:pt x="4596" y="681"/>
                    <a:pt x="3214" y="276"/>
                  </a:cubicBezTo>
                  <a:cubicBezTo>
                    <a:pt x="2566" y="86"/>
                    <a:pt x="1975" y="1"/>
                    <a:pt x="14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8"/>
            <p:cNvSpPr/>
            <p:nvPr/>
          </p:nvSpPr>
          <p:spPr>
            <a:xfrm>
              <a:off x="402349" y="3911000"/>
              <a:ext cx="483395" cy="933655"/>
            </a:xfrm>
            <a:custGeom>
              <a:avLst/>
              <a:gdLst/>
              <a:ahLst/>
              <a:cxnLst/>
              <a:rect l="l" t="t" r="r" b="b"/>
              <a:pathLst>
                <a:path w="11000" h="21246" extrusionOk="0">
                  <a:moveTo>
                    <a:pt x="638" y="0"/>
                  </a:moveTo>
                  <a:cubicBezTo>
                    <a:pt x="624" y="0"/>
                    <a:pt x="609" y="10"/>
                    <a:pt x="598" y="33"/>
                  </a:cubicBezTo>
                  <a:cubicBezTo>
                    <a:pt x="71" y="1216"/>
                    <a:pt x="1" y="2655"/>
                    <a:pt x="95" y="4027"/>
                  </a:cubicBezTo>
                  <a:cubicBezTo>
                    <a:pt x="112" y="4257"/>
                    <a:pt x="132" y="4487"/>
                    <a:pt x="156" y="4713"/>
                  </a:cubicBezTo>
                  <a:cubicBezTo>
                    <a:pt x="193" y="5058"/>
                    <a:pt x="237" y="5396"/>
                    <a:pt x="285" y="5717"/>
                  </a:cubicBezTo>
                  <a:cubicBezTo>
                    <a:pt x="392" y="6443"/>
                    <a:pt x="558" y="7164"/>
                    <a:pt x="757" y="7873"/>
                  </a:cubicBezTo>
                  <a:cubicBezTo>
                    <a:pt x="852" y="8204"/>
                    <a:pt x="950" y="8532"/>
                    <a:pt x="1062" y="8859"/>
                  </a:cubicBezTo>
                  <a:cubicBezTo>
                    <a:pt x="1423" y="9918"/>
                    <a:pt x="1873" y="10948"/>
                    <a:pt x="2386" y="11928"/>
                  </a:cubicBezTo>
                  <a:cubicBezTo>
                    <a:pt x="2609" y="12347"/>
                    <a:pt x="2846" y="12760"/>
                    <a:pt x="3092" y="13165"/>
                  </a:cubicBezTo>
                  <a:cubicBezTo>
                    <a:pt x="3184" y="13317"/>
                    <a:pt x="3281" y="13466"/>
                    <a:pt x="3376" y="13618"/>
                  </a:cubicBezTo>
                  <a:cubicBezTo>
                    <a:pt x="3988" y="14577"/>
                    <a:pt x="4664" y="15494"/>
                    <a:pt x="5384" y="16372"/>
                  </a:cubicBezTo>
                  <a:cubicBezTo>
                    <a:pt x="5461" y="16463"/>
                    <a:pt x="5536" y="16555"/>
                    <a:pt x="5613" y="16645"/>
                  </a:cubicBezTo>
                  <a:cubicBezTo>
                    <a:pt x="5745" y="16804"/>
                    <a:pt x="5873" y="16967"/>
                    <a:pt x="6009" y="17119"/>
                  </a:cubicBezTo>
                  <a:cubicBezTo>
                    <a:pt x="6675" y="17882"/>
                    <a:pt x="7367" y="18640"/>
                    <a:pt x="8100" y="19342"/>
                  </a:cubicBezTo>
                  <a:cubicBezTo>
                    <a:pt x="8158" y="19396"/>
                    <a:pt x="8216" y="19454"/>
                    <a:pt x="8273" y="19508"/>
                  </a:cubicBezTo>
                  <a:cubicBezTo>
                    <a:pt x="8337" y="19565"/>
                    <a:pt x="8401" y="19630"/>
                    <a:pt x="8465" y="19691"/>
                  </a:cubicBezTo>
                  <a:cubicBezTo>
                    <a:pt x="9094" y="20262"/>
                    <a:pt x="9844" y="21059"/>
                    <a:pt x="10702" y="21241"/>
                  </a:cubicBezTo>
                  <a:cubicBezTo>
                    <a:pt x="10714" y="21244"/>
                    <a:pt x="10727" y="21245"/>
                    <a:pt x="10741" y="21245"/>
                  </a:cubicBezTo>
                  <a:cubicBezTo>
                    <a:pt x="10857" y="21245"/>
                    <a:pt x="10999" y="21156"/>
                    <a:pt x="10902" y="21029"/>
                  </a:cubicBezTo>
                  <a:cubicBezTo>
                    <a:pt x="10435" y="20421"/>
                    <a:pt x="9746" y="19967"/>
                    <a:pt x="9178" y="19457"/>
                  </a:cubicBezTo>
                  <a:cubicBezTo>
                    <a:pt x="8688" y="19022"/>
                    <a:pt x="8225" y="18555"/>
                    <a:pt x="7773" y="18082"/>
                  </a:cubicBezTo>
                  <a:cubicBezTo>
                    <a:pt x="7706" y="18011"/>
                    <a:pt x="7637" y="17940"/>
                    <a:pt x="7570" y="17866"/>
                  </a:cubicBezTo>
                  <a:cubicBezTo>
                    <a:pt x="7300" y="17578"/>
                    <a:pt x="7032" y="17288"/>
                    <a:pt x="6769" y="16997"/>
                  </a:cubicBezTo>
                  <a:cubicBezTo>
                    <a:pt x="6100" y="16254"/>
                    <a:pt x="5471" y="15477"/>
                    <a:pt x="4877" y="14672"/>
                  </a:cubicBezTo>
                  <a:cubicBezTo>
                    <a:pt x="4816" y="14588"/>
                    <a:pt x="4755" y="14507"/>
                    <a:pt x="4694" y="14422"/>
                  </a:cubicBezTo>
                  <a:cubicBezTo>
                    <a:pt x="4086" y="13577"/>
                    <a:pt x="3525" y="12696"/>
                    <a:pt x="3028" y="11779"/>
                  </a:cubicBezTo>
                  <a:cubicBezTo>
                    <a:pt x="2886" y="11516"/>
                    <a:pt x="2751" y="11249"/>
                    <a:pt x="2620" y="10982"/>
                  </a:cubicBezTo>
                  <a:cubicBezTo>
                    <a:pt x="2538" y="10820"/>
                    <a:pt x="2457" y="10654"/>
                    <a:pt x="2383" y="10492"/>
                  </a:cubicBezTo>
                  <a:cubicBezTo>
                    <a:pt x="1788" y="9208"/>
                    <a:pt x="1322" y="7883"/>
                    <a:pt x="1004" y="6528"/>
                  </a:cubicBezTo>
                  <a:cubicBezTo>
                    <a:pt x="960" y="6332"/>
                    <a:pt x="916" y="6136"/>
                    <a:pt x="876" y="5940"/>
                  </a:cubicBezTo>
                  <a:cubicBezTo>
                    <a:pt x="497" y="4038"/>
                    <a:pt x="416" y="2081"/>
                    <a:pt x="706" y="100"/>
                  </a:cubicBezTo>
                  <a:cubicBezTo>
                    <a:pt x="714" y="57"/>
                    <a:pt x="675" y="0"/>
                    <a:pt x="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6" name="Google Shape;436;p8"/>
          <p:cNvSpPr/>
          <p:nvPr/>
        </p:nvSpPr>
        <p:spPr>
          <a:xfrm flipH="1">
            <a:off x="3245187" y="415883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p8"/>
          <p:cNvSpPr/>
          <p:nvPr/>
        </p:nvSpPr>
        <p:spPr>
          <a:xfrm>
            <a:off x="767532" y="3468709"/>
            <a:ext cx="233011" cy="269666"/>
          </a:xfrm>
          <a:custGeom>
            <a:avLst/>
            <a:gdLst/>
            <a:ahLst/>
            <a:cxnLst/>
            <a:rect l="l" t="t" r="r" b="b"/>
            <a:pathLst>
              <a:path w="3884" h="4495" extrusionOk="0">
                <a:moveTo>
                  <a:pt x="1723" y="1"/>
                </a:moveTo>
                <a:cubicBezTo>
                  <a:pt x="1699" y="1"/>
                  <a:pt x="1673" y="4"/>
                  <a:pt x="1647" y="13"/>
                </a:cubicBezTo>
                <a:cubicBezTo>
                  <a:pt x="1373" y="97"/>
                  <a:pt x="1603" y="800"/>
                  <a:pt x="1197" y="1530"/>
                </a:cubicBezTo>
                <a:cubicBezTo>
                  <a:pt x="792" y="2257"/>
                  <a:pt x="1" y="2311"/>
                  <a:pt x="35" y="2588"/>
                </a:cubicBezTo>
                <a:cubicBezTo>
                  <a:pt x="72" y="2865"/>
                  <a:pt x="1180" y="2588"/>
                  <a:pt x="1525" y="3176"/>
                </a:cubicBezTo>
                <a:cubicBezTo>
                  <a:pt x="1865" y="3754"/>
                  <a:pt x="1905" y="4495"/>
                  <a:pt x="2135" y="4495"/>
                </a:cubicBezTo>
                <a:cubicBezTo>
                  <a:pt x="2140" y="4495"/>
                  <a:pt x="2145" y="4494"/>
                  <a:pt x="2150" y="4494"/>
                </a:cubicBezTo>
                <a:cubicBezTo>
                  <a:pt x="2394" y="4460"/>
                  <a:pt x="2255" y="3108"/>
                  <a:pt x="2809" y="2760"/>
                </a:cubicBezTo>
                <a:cubicBezTo>
                  <a:pt x="3364" y="2416"/>
                  <a:pt x="3883" y="2463"/>
                  <a:pt x="3850" y="2135"/>
                </a:cubicBezTo>
                <a:cubicBezTo>
                  <a:pt x="3816" y="1804"/>
                  <a:pt x="2732" y="1790"/>
                  <a:pt x="2454" y="1374"/>
                </a:cubicBezTo>
                <a:cubicBezTo>
                  <a:pt x="2193" y="984"/>
                  <a:pt x="2109" y="1"/>
                  <a:pt x="172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38" name="Google Shape;438;p8"/>
          <p:cNvGrpSpPr/>
          <p:nvPr/>
        </p:nvGrpSpPr>
        <p:grpSpPr>
          <a:xfrm>
            <a:off x="110888" y="3351076"/>
            <a:ext cx="1676958" cy="1926059"/>
            <a:chOff x="864897" y="3657567"/>
            <a:chExt cx="1174669" cy="1298583"/>
          </a:xfrm>
        </p:grpSpPr>
        <p:sp>
          <p:nvSpPr>
            <p:cNvPr id="439" name="Google Shape;439;p8"/>
            <p:cNvSpPr/>
            <p:nvPr/>
          </p:nvSpPr>
          <p:spPr>
            <a:xfrm>
              <a:off x="1161146" y="4272967"/>
              <a:ext cx="143835" cy="79815"/>
            </a:xfrm>
            <a:custGeom>
              <a:avLst/>
              <a:gdLst/>
              <a:ahLst/>
              <a:cxnLst/>
              <a:rect l="l" t="t" r="r" b="b"/>
              <a:pathLst>
                <a:path w="2914" h="1617" extrusionOk="0">
                  <a:moveTo>
                    <a:pt x="1735" y="0"/>
                  </a:moveTo>
                  <a:cubicBezTo>
                    <a:pt x="1092" y="0"/>
                    <a:pt x="386" y="324"/>
                    <a:pt x="98" y="922"/>
                  </a:cubicBezTo>
                  <a:cubicBezTo>
                    <a:pt x="0" y="1129"/>
                    <a:pt x="34" y="1413"/>
                    <a:pt x="226" y="1531"/>
                  </a:cubicBezTo>
                  <a:cubicBezTo>
                    <a:pt x="312" y="1582"/>
                    <a:pt x="409" y="1599"/>
                    <a:pt x="507" y="1608"/>
                  </a:cubicBezTo>
                  <a:cubicBezTo>
                    <a:pt x="556" y="1614"/>
                    <a:pt x="614" y="1617"/>
                    <a:pt x="680" y="1617"/>
                  </a:cubicBezTo>
                  <a:cubicBezTo>
                    <a:pt x="1376" y="1617"/>
                    <a:pt x="2914" y="1300"/>
                    <a:pt x="2818" y="466"/>
                  </a:cubicBezTo>
                  <a:cubicBezTo>
                    <a:pt x="2775" y="81"/>
                    <a:pt x="2035" y="3"/>
                    <a:pt x="1754" y="0"/>
                  </a:cubicBezTo>
                  <a:cubicBezTo>
                    <a:pt x="1748" y="0"/>
                    <a:pt x="1742" y="0"/>
                    <a:pt x="17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8"/>
            <p:cNvSpPr/>
            <p:nvPr/>
          </p:nvSpPr>
          <p:spPr>
            <a:xfrm>
              <a:off x="1228372" y="4372918"/>
              <a:ext cx="90773" cy="48620"/>
            </a:xfrm>
            <a:custGeom>
              <a:avLst/>
              <a:gdLst/>
              <a:ahLst/>
              <a:cxnLst/>
              <a:rect l="l" t="t" r="r" b="b"/>
              <a:pathLst>
                <a:path w="1839" h="985" extrusionOk="0">
                  <a:moveTo>
                    <a:pt x="1349" y="0"/>
                  </a:moveTo>
                  <a:cubicBezTo>
                    <a:pt x="1004" y="0"/>
                    <a:pt x="568" y="168"/>
                    <a:pt x="405" y="283"/>
                  </a:cubicBezTo>
                  <a:cubicBezTo>
                    <a:pt x="254" y="394"/>
                    <a:pt x="162" y="493"/>
                    <a:pt x="126" y="577"/>
                  </a:cubicBezTo>
                  <a:cubicBezTo>
                    <a:pt x="1" y="846"/>
                    <a:pt x="379" y="985"/>
                    <a:pt x="785" y="985"/>
                  </a:cubicBezTo>
                  <a:cubicBezTo>
                    <a:pt x="987" y="985"/>
                    <a:pt x="1195" y="951"/>
                    <a:pt x="1352" y="881"/>
                  </a:cubicBezTo>
                  <a:cubicBezTo>
                    <a:pt x="1585" y="780"/>
                    <a:pt x="1838" y="587"/>
                    <a:pt x="1815" y="330"/>
                  </a:cubicBezTo>
                  <a:cubicBezTo>
                    <a:pt x="1791" y="84"/>
                    <a:pt x="1593" y="0"/>
                    <a:pt x="1349" y="0"/>
                  </a:cubicBezTo>
                  <a:close/>
                </a:path>
              </a:pathLst>
            </a:custGeom>
            <a:solidFill>
              <a:srgbClr val="C3E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8"/>
            <p:cNvSpPr/>
            <p:nvPr/>
          </p:nvSpPr>
          <p:spPr>
            <a:xfrm>
              <a:off x="1119636" y="4374398"/>
              <a:ext cx="74879" cy="40771"/>
            </a:xfrm>
            <a:custGeom>
              <a:avLst/>
              <a:gdLst/>
              <a:ahLst/>
              <a:cxnLst/>
              <a:rect l="l" t="t" r="r" b="b"/>
              <a:pathLst>
                <a:path w="1517" h="826" extrusionOk="0">
                  <a:moveTo>
                    <a:pt x="561" y="1"/>
                  </a:moveTo>
                  <a:cubicBezTo>
                    <a:pt x="275" y="1"/>
                    <a:pt x="1" y="126"/>
                    <a:pt x="17" y="436"/>
                  </a:cubicBezTo>
                  <a:cubicBezTo>
                    <a:pt x="31" y="711"/>
                    <a:pt x="302" y="825"/>
                    <a:pt x="587" y="825"/>
                  </a:cubicBezTo>
                  <a:cubicBezTo>
                    <a:pt x="1035" y="825"/>
                    <a:pt x="1516" y="542"/>
                    <a:pt x="1078" y="162"/>
                  </a:cubicBezTo>
                  <a:cubicBezTo>
                    <a:pt x="962" y="61"/>
                    <a:pt x="759" y="1"/>
                    <a:pt x="561" y="1"/>
                  </a:cubicBezTo>
                  <a:close/>
                </a:path>
              </a:pathLst>
            </a:custGeom>
            <a:solidFill>
              <a:srgbClr val="C3E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8"/>
            <p:cNvSpPr/>
            <p:nvPr/>
          </p:nvSpPr>
          <p:spPr>
            <a:xfrm>
              <a:off x="864897" y="3657567"/>
              <a:ext cx="1174669" cy="1283163"/>
            </a:xfrm>
            <a:custGeom>
              <a:avLst/>
              <a:gdLst/>
              <a:ahLst/>
              <a:cxnLst/>
              <a:rect l="l" t="t" r="r" b="b"/>
              <a:pathLst>
                <a:path w="23798" h="25996" extrusionOk="0">
                  <a:moveTo>
                    <a:pt x="17992" y="1340"/>
                  </a:moveTo>
                  <a:cubicBezTo>
                    <a:pt x="18272" y="1340"/>
                    <a:pt x="18503" y="1570"/>
                    <a:pt x="18503" y="1850"/>
                  </a:cubicBezTo>
                  <a:cubicBezTo>
                    <a:pt x="18503" y="2134"/>
                    <a:pt x="18272" y="2360"/>
                    <a:pt x="17992" y="2360"/>
                  </a:cubicBezTo>
                  <a:cubicBezTo>
                    <a:pt x="17709" y="2360"/>
                    <a:pt x="17481" y="2134"/>
                    <a:pt x="17481" y="1850"/>
                  </a:cubicBezTo>
                  <a:cubicBezTo>
                    <a:pt x="17481" y="1570"/>
                    <a:pt x="17709" y="1340"/>
                    <a:pt x="17992" y="1340"/>
                  </a:cubicBezTo>
                  <a:close/>
                  <a:moveTo>
                    <a:pt x="7737" y="12468"/>
                  </a:moveTo>
                  <a:cubicBezTo>
                    <a:pt x="7744" y="12468"/>
                    <a:pt x="7750" y="12468"/>
                    <a:pt x="7756" y="12468"/>
                  </a:cubicBezTo>
                  <a:cubicBezTo>
                    <a:pt x="8037" y="12471"/>
                    <a:pt x="8777" y="12549"/>
                    <a:pt x="8820" y="12934"/>
                  </a:cubicBezTo>
                  <a:cubicBezTo>
                    <a:pt x="8916" y="13768"/>
                    <a:pt x="7378" y="14085"/>
                    <a:pt x="6682" y="14085"/>
                  </a:cubicBezTo>
                  <a:cubicBezTo>
                    <a:pt x="6616" y="14085"/>
                    <a:pt x="6558" y="14082"/>
                    <a:pt x="6509" y="14076"/>
                  </a:cubicBezTo>
                  <a:cubicBezTo>
                    <a:pt x="6411" y="14067"/>
                    <a:pt x="6314" y="14050"/>
                    <a:pt x="6228" y="13999"/>
                  </a:cubicBezTo>
                  <a:cubicBezTo>
                    <a:pt x="6036" y="13881"/>
                    <a:pt x="6002" y="13597"/>
                    <a:pt x="6100" y="13390"/>
                  </a:cubicBezTo>
                  <a:cubicBezTo>
                    <a:pt x="6388" y="12792"/>
                    <a:pt x="7094" y="12468"/>
                    <a:pt x="7737" y="12468"/>
                  </a:cubicBezTo>
                  <a:close/>
                  <a:moveTo>
                    <a:pt x="5722" y="14524"/>
                  </a:moveTo>
                  <a:cubicBezTo>
                    <a:pt x="5920" y="14524"/>
                    <a:pt x="6123" y="14584"/>
                    <a:pt x="6239" y="14685"/>
                  </a:cubicBezTo>
                  <a:cubicBezTo>
                    <a:pt x="6677" y="15065"/>
                    <a:pt x="6196" y="15348"/>
                    <a:pt x="5748" y="15348"/>
                  </a:cubicBezTo>
                  <a:cubicBezTo>
                    <a:pt x="5463" y="15348"/>
                    <a:pt x="5192" y="15234"/>
                    <a:pt x="5178" y="14959"/>
                  </a:cubicBezTo>
                  <a:cubicBezTo>
                    <a:pt x="5162" y="14649"/>
                    <a:pt x="5436" y="14524"/>
                    <a:pt x="5722" y="14524"/>
                  </a:cubicBezTo>
                  <a:close/>
                  <a:moveTo>
                    <a:pt x="8713" y="14493"/>
                  </a:moveTo>
                  <a:cubicBezTo>
                    <a:pt x="8957" y="14493"/>
                    <a:pt x="9155" y="14577"/>
                    <a:pt x="9179" y="14823"/>
                  </a:cubicBezTo>
                  <a:cubicBezTo>
                    <a:pt x="9202" y="15080"/>
                    <a:pt x="8949" y="15273"/>
                    <a:pt x="8716" y="15374"/>
                  </a:cubicBezTo>
                  <a:cubicBezTo>
                    <a:pt x="8559" y="15444"/>
                    <a:pt x="8351" y="15478"/>
                    <a:pt x="8149" y="15478"/>
                  </a:cubicBezTo>
                  <a:cubicBezTo>
                    <a:pt x="7743" y="15478"/>
                    <a:pt x="7365" y="15339"/>
                    <a:pt x="7490" y="15070"/>
                  </a:cubicBezTo>
                  <a:cubicBezTo>
                    <a:pt x="7526" y="14986"/>
                    <a:pt x="7618" y="14887"/>
                    <a:pt x="7769" y="14776"/>
                  </a:cubicBezTo>
                  <a:cubicBezTo>
                    <a:pt x="7932" y="14661"/>
                    <a:pt x="8368" y="14493"/>
                    <a:pt x="8713" y="14493"/>
                  </a:cubicBezTo>
                  <a:close/>
                  <a:moveTo>
                    <a:pt x="16922" y="0"/>
                  </a:moveTo>
                  <a:cubicBezTo>
                    <a:pt x="16521" y="0"/>
                    <a:pt x="16147" y="114"/>
                    <a:pt x="15748" y="367"/>
                  </a:cubicBezTo>
                  <a:cubicBezTo>
                    <a:pt x="14870" y="917"/>
                    <a:pt x="14582" y="1995"/>
                    <a:pt x="14893" y="4865"/>
                  </a:cubicBezTo>
                  <a:cubicBezTo>
                    <a:pt x="15204" y="7737"/>
                    <a:pt x="15593" y="9829"/>
                    <a:pt x="15282" y="12002"/>
                  </a:cubicBezTo>
                  <a:cubicBezTo>
                    <a:pt x="15113" y="13183"/>
                    <a:pt x="14485" y="13631"/>
                    <a:pt x="13710" y="13631"/>
                  </a:cubicBezTo>
                  <a:cubicBezTo>
                    <a:pt x="13060" y="13631"/>
                    <a:pt x="12306" y="13316"/>
                    <a:pt x="11632" y="12857"/>
                  </a:cubicBezTo>
                  <a:cubicBezTo>
                    <a:pt x="10567" y="12129"/>
                    <a:pt x="9632" y="11565"/>
                    <a:pt x="8381" y="11565"/>
                  </a:cubicBezTo>
                  <a:cubicBezTo>
                    <a:pt x="7894" y="11565"/>
                    <a:pt x="7358" y="11651"/>
                    <a:pt x="6749" y="11846"/>
                  </a:cubicBezTo>
                  <a:cubicBezTo>
                    <a:pt x="5566" y="12227"/>
                    <a:pt x="4958" y="12493"/>
                    <a:pt x="4462" y="12493"/>
                  </a:cubicBezTo>
                  <a:cubicBezTo>
                    <a:pt x="4047" y="12493"/>
                    <a:pt x="3710" y="12307"/>
                    <a:pt x="3181" y="11846"/>
                  </a:cubicBezTo>
                  <a:cubicBezTo>
                    <a:pt x="2015" y="10840"/>
                    <a:pt x="2170" y="9444"/>
                    <a:pt x="1707" y="9210"/>
                  </a:cubicBezTo>
                  <a:cubicBezTo>
                    <a:pt x="1646" y="9180"/>
                    <a:pt x="1577" y="9163"/>
                    <a:pt x="1502" y="9163"/>
                  </a:cubicBezTo>
                  <a:cubicBezTo>
                    <a:pt x="1010" y="9163"/>
                    <a:pt x="288" y="9918"/>
                    <a:pt x="153" y="12546"/>
                  </a:cubicBezTo>
                  <a:cubicBezTo>
                    <a:pt x="0" y="15570"/>
                    <a:pt x="1785" y="16888"/>
                    <a:pt x="2092" y="17743"/>
                  </a:cubicBezTo>
                  <a:cubicBezTo>
                    <a:pt x="2404" y="18595"/>
                    <a:pt x="609" y="20274"/>
                    <a:pt x="774" y="21079"/>
                  </a:cubicBezTo>
                  <a:cubicBezTo>
                    <a:pt x="810" y="21249"/>
                    <a:pt x="1053" y="21355"/>
                    <a:pt x="1439" y="21355"/>
                  </a:cubicBezTo>
                  <a:cubicBezTo>
                    <a:pt x="1822" y="21355"/>
                    <a:pt x="2347" y="21250"/>
                    <a:pt x="2948" y="21001"/>
                  </a:cubicBezTo>
                  <a:cubicBezTo>
                    <a:pt x="4181" y="20487"/>
                    <a:pt x="4884" y="20048"/>
                    <a:pt x="4884" y="20048"/>
                  </a:cubicBezTo>
                  <a:cubicBezTo>
                    <a:pt x="5949" y="21011"/>
                    <a:pt x="7307" y="21653"/>
                    <a:pt x="8753" y="21998"/>
                  </a:cubicBezTo>
                  <a:cubicBezTo>
                    <a:pt x="8618" y="21085"/>
                    <a:pt x="8669" y="20132"/>
                    <a:pt x="9081" y="19295"/>
                  </a:cubicBezTo>
                  <a:cubicBezTo>
                    <a:pt x="9442" y="18568"/>
                    <a:pt x="10082" y="17721"/>
                    <a:pt x="10956" y="17721"/>
                  </a:cubicBezTo>
                  <a:cubicBezTo>
                    <a:pt x="10980" y="17721"/>
                    <a:pt x="11005" y="17721"/>
                    <a:pt x="11030" y="17723"/>
                  </a:cubicBezTo>
                  <a:cubicBezTo>
                    <a:pt x="11051" y="17723"/>
                    <a:pt x="11061" y="17743"/>
                    <a:pt x="11068" y="17767"/>
                  </a:cubicBezTo>
                  <a:cubicBezTo>
                    <a:pt x="11078" y="17797"/>
                    <a:pt x="11074" y="17835"/>
                    <a:pt x="11048" y="17841"/>
                  </a:cubicBezTo>
                  <a:cubicBezTo>
                    <a:pt x="10848" y="17899"/>
                    <a:pt x="10669" y="17980"/>
                    <a:pt x="10503" y="18078"/>
                  </a:cubicBezTo>
                  <a:cubicBezTo>
                    <a:pt x="10115" y="18304"/>
                    <a:pt x="9807" y="18625"/>
                    <a:pt x="9574" y="19000"/>
                  </a:cubicBezTo>
                  <a:cubicBezTo>
                    <a:pt x="9034" y="19866"/>
                    <a:pt x="8872" y="21018"/>
                    <a:pt x="8996" y="21981"/>
                  </a:cubicBezTo>
                  <a:cubicBezTo>
                    <a:pt x="9000" y="22007"/>
                    <a:pt x="9003" y="22032"/>
                    <a:pt x="9006" y="22055"/>
                  </a:cubicBezTo>
                  <a:cubicBezTo>
                    <a:pt x="9132" y="22873"/>
                    <a:pt x="9510" y="23565"/>
                    <a:pt x="9683" y="24359"/>
                  </a:cubicBezTo>
                  <a:cubicBezTo>
                    <a:pt x="9736" y="24600"/>
                    <a:pt x="9706" y="24857"/>
                    <a:pt x="9753" y="25097"/>
                  </a:cubicBezTo>
                  <a:cubicBezTo>
                    <a:pt x="9857" y="25625"/>
                    <a:pt x="10152" y="25936"/>
                    <a:pt x="10546" y="25936"/>
                  </a:cubicBezTo>
                  <a:cubicBezTo>
                    <a:pt x="10702" y="25936"/>
                    <a:pt x="10873" y="25888"/>
                    <a:pt x="11054" y="25786"/>
                  </a:cubicBezTo>
                  <a:cubicBezTo>
                    <a:pt x="11059" y="25783"/>
                    <a:pt x="11064" y="25782"/>
                    <a:pt x="11069" y="25782"/>
                  </a:cubicBezTo>
                  <a:cubicBezTo>
                    <a:pt x="11104" y="25782"/>
                    <a:pt x="11109" y="25870"/>
                    <a:pt x="11085" y="25891"/>
                  </a:cubicBezTo>
                  <a:cubicBezTo>
                    <a:pt x="11048" y="25928"/>
                    <a:pt x="11007" y="25961"/>
                    <a:pt x="10966" y="25995"/>
                  </a:cubicBezTo>
                  <a:cubicBezTo>
                    <a:pt x="11497" y="25610"/>
                    <a:pt x="12122" y="24866"/>
                    <a:pt x="12606" y="23863"/>
                  </a:cubicBezTo>
                  <a:cubicBezTo>
                    <a:pt x="12602" y="23857"/>
                    <a:pt x="12599" y="23849"/>
                    <a:pt x="12599" y="23843"/>
                  </a:cubicBezTo>
                  <a:cubicBezTo>
                    <a:pt x="12754" y="23292"/>
                    <a:pt x="12913" y="22714"/>
                    <a:pt x="13018" y="22136"/>
                  </a:cubicBezTo>
                  <a:cubicBezTo>
                    <a:pt x="13052" y="21940"/>
                    <a:pt x="13082" y="21741"/>
                    <a:pt x="13102" y="21545"/>
                  </a:cubicBezTo>
                  <a:cubicBezTo>
                    <a:pt x="13146" y="21123"/>
                    <a:pt x="13092" y="20697"/>
                    <a:pt x="13139" y="20278"/>
                  </a:cubicBezTo>
                  <a:cubicBezTo>
                    <a:pt x="13139" y="20272"/>
                    <a:pt x="13147" y="20263"/>
                    <a:pt x="13154" y="20263"/>
                  </a:cubicBezTo>
                  <a:cubicBezTo>
                    <a:pt x="13154" y="20263"/>
                    <a:pt x="13155" y="20263"/>
                    <a:pt x="13156" y="20264"/>
                  </a:cubicBezTo>
                  <a:cubicBezTo>
                    <a:pt x="13156" y="20264"/>
                    <a:pt x="13159" y="20264"/>
                    <a:pt x="13159" y="20268"/>
                  </a:cubicBezTo>
                  <a:cubicBezTo>
                    <a:pt x="13271" y="20876"/>
                    <a:pt x="13322" y="21494"/>
                    <a:pt x="13254" y="22099"/>
                  </a:cubicBezTo>
                  <a:cubicBezTo>
                    <a:pt x="14424" y="21870"/>
                    <a:pt x="15519" y="21437"/>
                    <a:pt x="16434" y="20808"/>
                  </a:cubicBezTo>
                  <a:cubicBezTo>
                    <a:pt x="17214" y="21550"/>
                    <a:pt x="18291" y="21941"/>
                    <a:pt x="19520" y="21941"/>
                  </a:cubicBezTo>
                  <a:cubicBezTo>
                    <a:pt x="19831" y="21941"/>
                    <a:pt x="20151" y="21916"/>
                    <a:pt x="20479" y="21866"/>
                  </a:cubicBezTo>
                  <a:cubicBezTo>
                    <a:pt x="20910" y="21798"/>
                    <a:pt x="21265" y="21772"/>
                    <a:pt x="21562" y="21772"/>
                  </a:cubicBezTo>
                  <a:cubicBezTo>
                    <a:pt x="22562" y="21772"/>
                    <a:pt x="22888" y="22069"/>
                    <a:pt x="23182" y="22069"/>
                  </a:cubicBezTo>
                  <a:cubicBezTo>
                    <a:pt x="23236" y="22069"/>
                    <a:pt x="23289" y="22059"/>
                    <a:pt x="23345" y="22035"/>
                  </a:cubicBezTo>
                  <a:cubicBezTo>
                    <a:pt x="23798" y="21845"/>
                    <a:pt x="23507" y="20227"/>
                    <a:pt x="22040" y="18869"/>
                  </a:cubicBezTo>
                  <a:cubicBezTo>
                    <a:pt x="20861" y="17777"/>
                    <a:pt x="19408" y="17219"/>
                    <a:pt x="18739" y="17054"/>
                  </a:cubicBezTo>
                  <a:cubicBezTo>
                    <a:pt x="18614" y="18081"/>
                    <a:pt x="18269" y="19092"/>
                    <a:pt x="17623" y="19771"/>
                  </a:cubicBezTo>
                  <a:cubicBezTo>
                    <a:pt x="17620" y="19774"/>
                    <a:pt x="17617" y="19776"/>
                    <a:pt x="17614" y="19776"/>
                  </a:cubicBezTo>
                  <a:cubicBezTo>
                    <a:pt x="17602" y="19776"/>
                    <a:pt x="17601" y="19745"/>
                    <a:pt x="17607" y="19733"/>
                  </a:cubicBezTo>
                  <a:cubicBezTo>
                    <a:pt x="17634" y="19690"/>
                    <a:pt x="17657" y="19635"/>
                    <a:pt x="17684" y="19588"/>
                  </a:cubicBezTo>
                  <a:cubicBezTo>
                    <a:pt x="18110" y="18855"/>
                    <a:pt x="18408" y="17939"/>
                    <a:pt x="18560" y="17013"/>
                  </a:cubicBezTo>
                  <a:cubicBezTo>
                    <a:pt x="18573" y="16932"/>
                    <a:pt x="18590" y="16848"/>
                    <a:pt x="18601" y="16767"/>
                  </a:cubicBezTo>
                  <a:cubicBezTo>
                    <a:pt x="18604" y="16753"/>
                    <a:pt x="18604" y="16740"/>
                    <a:pt x="18607" y="16726"/>
                  </a:cubicBezTo>
                  <a:cubicBezTo>
                    <a:pt x="18614" y="16665"/>
                    <a:pt x="18617" y="16611"/>
                    <a:pt x="18624" y="16550"/>
                  </a:cubicBezTo>
                  <a:cubicBezTo>
                    <a:pt x="18654" y="16196"/>
                    <a:pt x="18671" y="15834"/>
                    <a:pt x="18671" y="15466"/>
                  </a:cubicBezTo>
                  <a:cubicBezTo>
                    <a:pt x="18665" y="15273"/>
                    <a:pt x="18651" y="15084"/>
                    <a:pt x="18631" y="14901"/>
                  </a:cubicBezTo>
                  <a:cubicBezTo>
                    <a:pt x="18624" y="14870"/>
                    <a:pt x="18641" y="14847"/>
                    <a:pt x="18661" y="14844"/>
                  </a:cubicBezTo>
                  <a:cubicBezTo>
                    <a:pt x="18573" y="12411"/>
                    <a:pt x="17968" y="9927"/>
                    <a:pt x="17765" y="8589"/>
                  </a:cubicBezTo>
                  <a:cubicBezTo>
                    <a:pt x="17377" y="6027"/>
                    <a:pt x="17455" y="4787"/>
                    <a:pt x="17455" y="4787"/>
                  </a:cubicBezTo>
                  <a:lnTo>
                    <a:pt x="17455" y="4787"/>
                  </a:lnTo>
                  <a:cubicBezTo>
                    <a:pt x="18204" y="5293"/>
                    <a:pt x="19137" y="5543"/>
                    <a:pt x="20116" y="5543"/>
                  </a:cubicBezTo>
                  <a:cubicBezTo>
                    <a:pt x="20360" y="5543"/>
                    <a:pt x="20607" y="5528"/>
                    <a:pt x="20854" y="5497"/>
                  </a:cubicBezTo>
                  <a:cubicBezTo>
                    <a:pt x="22098" y="5341"/>
                    <a:pt x="23118" y="4222"/>
                    <a:pt x="23118" y="2904"/>
                  </a:cubicBezTo>
                  <a:cubicBezTo>
                    <a:pt x="23118" y="1587"/>
                    <a:pt x="22257" y="2256"/>
                    <a:pt x="20013" y="1140"/>
                  </a:cubicBezTo>
                  <a:cubicBezTo>
                    <a:pt x="18609" y="443"/>
                    <a:pt x="17713" y="0"/>
                    <a:pt x="169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8"/>
            <p:cNvSpPr/>
            <p:nvPr/>
          </p:nvSpPr>
          <p:spPr>
            <a:xfrm>
              <a:off x="1727731" y="3723658"/>
              <a:ext cx="50446" cy="50446"/>
            </a:xfrm>
            <a:custGeom>
              <a:avLst/>
              <a:gdLst/>
              <a:ahLst/>
              <a:cxnLst/>
              <a:rect l="l" t="t" r="r" b="b"/>
              <a:pathLst>
                <a:path w="1022" h="1022" extrusionOk="0">
                  <a:moveTo>
                    <a:pt x="511" y="1"/>
                  </a:moveTo>
                  <a:cubicBezTo>
                    <a:pt x="228" y="1"/>
                    <a:pt x="0" y="231"/>
                    <a:pt x="0" y="511"/>
                  </a:cubicBezTo>
                  <a:cubicBezTo>
                    <a:pt x="0" y="795"/>
                    <a:pt x="228" y="1021"/>
                    <a:pt x="511" y="1021"/>
                  </a:cubicBezTo>
                  <a:cubicBezTo>
                    <a:pt x="791" y="1021"/>
                    <a:pt x="1022" y="795"/>
                    <a:pt x="1022" y="511"/>
                  </a:cubicBezTo>
                  <a:cubicBezTo>
                    <a:pt x="1022" y="231"/>
                    <a:pt x="791" y="1"/>
                    <a:pt x="5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8"/>
            <p:cNvSpPr/>
            <p:nvPr/>
          </p:nvSpPr>
          <p:spPr>
            <a:xfrm>
              <a:off x="1290218" y="4532197"/>
              <a:ext cx="123005" cy="423953"/>
            </a:xfrm>
            <a:custGeom>
              <a:avLst/>
              <a:gdLst/>
              <a:ahLst/>
              <a:cxnLst/>
              <a:rect l="l" t="t" r="r" b="b"/>
              <a:pathLst>
                <a:path w="2492" h="8589" extrusionOk="0">
                  <a:moveTo>
                    <a:pt x="2339" y="1"/>
                  </a:moveTo>
                  <a:cubicBezTo>
                    <a:pt x="1465" y="1"/>
                    <a:pt x="825" y="848"/>
                    <a:pt x="464" y="1575"/>
                  </a:cubicBezTo>
                  <a:cubicBezTo>
                    <a:pt x="52" y="2412"/>
                    <a:pt x="1" y="3365"/>
                    <a:pt x="136" y="4278"/>
                  </a:cubicBezTo>
                  <a:cubicBezTo>
                    <a:pt x="166" y="4501"/>
                    <a:pt x="207" y="4721"/>
                    <a:pt x="261" y="4936"/>
                  </a:cubicBezTo>
                  <a:cubicBezTo>
                    <a:pt x="406" y="5535"/>
                    <a:pt x="687" y="6086"/>
                    <a:pt x="815" y="6680"/>
                  </a:cubicBezTo>
                  <a:cubicBezTo>
                    <a:pt x="920" y="7154"/>
                    <a:pt x="805" y="7823"/>
                    <a:pt x="1072" y="8249"/>
                  </a:cubicBezTo>
                  <a:cubicBezTo>
                    <a:pt x="1226" y="8494"/>
                    <a:pt x="1422" y="8589"/>
                    <a:pt x="1628" y="8589"/>
                  </a:cubicBezTo>
                  <a:cubicBezTo>
                    <a:pt x="1874" y="8589"/>
                    <a:pt x="2134" y="8452"/>
                    <a:pt x="2349" y="8275"/>
                  </a:cubicBezTo>
                  <a:cubicBezTo>
                    <a:pt x="2390" y="8241"/>
                    <a:pt x="2431" y="8208"/>
                    <a:pt x="2468" y="8171"/>
                  </a:cubicBezTo>
                  <a:cubicBezTo>
                    <a:pt x="2492" y="8150"/>
                    <a:pt x="2487" y="8062"/>
                    <a:pt x="2452" y="8062"/>
                  </a:cubicBezTo>
                  <a:cubicBezTo>
                    <a:pt x="2447" y="8062"/>
                    <a:pt x="2442" y="8063"/>
                    <a:pt x="2437" y="8066"/>
                  </a:cubicBezTo>
                  <a:cubicBezTo>
                    <a:pt x="2256" y="8168"/>
                    <a:pt x="2085" y="8216"/>
                    <a:pt x="1929" y="8216"/>
                  </a:cubicBezTo>
                  <a:cubicBezTo>
                    <a:pt x="1535" y="8216"/>
                    <a:pt x="1240" y="7905"/>
                    <a:pt x="1136" y="7377"/>
                  </a:cubicBezTo>
                  <a:cubicBezTo>
                    <a:pt x="1089" y="7137"/>
                    <a:pt x="1119" y="6880"/>
                    <a:pt x="1066" y="6639"/>
                  </a:cubicBezTo>
                  <a:cubicBezTo>
                    <a:pt x="893" y="5845"/>
                    <a:pt x="515" y="5153"/>
                    <a:pt x="389" y="4335"/>
                  </a:cubicBezTo>
                  <a:cubicBezTo>
                    <a:pt x="386" y="4312"/>
                    <a:pt x="383" y="4287"/>
                    <a:pt x="379" y="4261"/>
                  </a:cubicBezTo>
                  <a:cubicBezTo>
                    <a:pt x="255" y="3298"/>
                    <a:pt x="417" y="2146"/>
                    <a:pt x="957" y="1280"/>
                  </a:cubicBezTo>
                  <a:cubicBezTo>
                    <a:pt x="1190" y="905"/>
                    <a:pt x="1498" y="584"/>
                    <a:pt x="1886" y="358"/>
                  </a:cubicBezTo>
                  <a:cubicBezTo>
                    <a:pt x="2052" y="260"/>
                    <a:pt x="2231" y="179"/>
                    <a:pt x="2431" y="121"/>
                  </a:cubicBezTo>
                  <a:cubicBezTo>
                    <a:pt x="2457" y="115"/>
                    <a:pt x="2461" y="77"/>
                    <a:pt x="2451" y="47"/>
                  </a:cubicBezTo>
                  <a:cubicBezTo>
                    <a:pt x="2444" y="23"/>
                    <a:pt x="2434" y="3"/>
                    <a:pt x="2413" y="3"/>
                  </a:cubicBezTo>
                  <a:cubicBezTo>
                    <a:pt x="2388" y="1"/>
                    <a:pt x="2363" y="1"/>
                    <a:pt x="23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8"/>
            <p:cNvSpPr/>
            <p:nvPr/>
          </p:nvSpPr>
          <p:spPr>
            <a:xfrm>
              <a:off x="1486763" y="4657716"/>
              <a:ext cx="35687" cy="178140"/>
            </a:xfrm>
            <a:custGeom>
              <a:avLst/>
              <a:gdLst/>
              <a:ahLst/>
              <a:cxnLst/>
              <a:rect l="l" t="t" r="r" b="b"/>
              <a:pathLst>
                <a:path w="723" h="3609" extrusionOk="0">
                  <a:moveTo>
                    <a:pt x="555" y="0"/>
                  </a:moveTo>
                  <a:cubicBezTo>
                    <a:pt x="548" y="0"/>
                    <a:pt x="540" y="9"/>
                    <a:pt x="540" y="15"/>
                  </a:cubicBezTo>
                  <a:cubicBezTo>
                    <a:pt x="493" y="434"/>
                    <a:pt x="547" y="860"/>
                    <a:pt x="503" y="1282"/>
                  </a:cubicBezTo>
                  <a:cubicBezTo>
                    <a:pt x="483" y="1478"/>
                    <a:pt x="453" y="1677"/>
                    <a:pt x="419" y="1873"/>
                  </a:cubicBezTo>
                  <a:cubicBezTo>
                    <a:pt x="314" y="2451"/>
                    <a:pt x="155" y="3029"/>
                    <a:pt x="0" y="3580"/>
                  </a:cubicBezTo>
                  <a:cubicBezTo>
                    <a:pt x="0" y="3586"/>
                    <a:pt x="3" y="3594"/>
                    <a:pt x="7" y="3600"/>
                  </a:cubicBezTo>
                  <a:cubicBezTo>
                    <a:pt x="8" y="3605"/>
                    <a:pt x="12" y="3609"/>
                    <a:pt x="17" y="3609"/>
                  </a:cubicBezTo>
                  <a:cubicBezTo>
                    <a:pt x="21" y="3609"/>
                    <a:pt x="26" y="3606"/>
                    <a:pt x="30" y="3600"/>
                  </a:cubicBezTo>
                  <a:cubicBezTo>
                    <a:pt x="398" y="3053"/>
                    <a:pt x="588" y="2451"/>
                    <a:pt x="655" y="1836"/>
                  </a:cubicBezTo>
                  <a:cubicBezTo>
                    <a:pt x="723" y="1231"/>
                    <a:pt x="672" y="613"/>
                    <a:pt x="560" y="5"/>
                  </a:cubicBezTo>
                  <a:cubicBezTo>
                    <a:pt x="560" y="1"/>
                    <a:pt x="557" y="1"/>
                    <a:pt x="557" y="1"/>
                  </a:cubicBezTo>
                  <a:cubicBezTo>
                    <a:pt x="556" y="0"/>
                    <a:pt x="555" y="0"/>
                    <a:pt x="555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8"/>
            <p:cNvSpPr/>
            <p:nvPr/>
          </p:nvSpPr>
          <p:spPr>
            <a:xfrm>
              <a:off x="1733654" y="4390144"/>
              <a:ext cx="60861" cy="243542"/>
            </a:xfrm>
            <a:custGeom>
              <a:avLst/>
              <a:gdLst/>
              <a:ahLst/>
              <a:cxnLst/>
              <a:rect l="l" t="t" r="r" b="b"/>
              <a:pathLst>
                <a:path w="1233" h="4934" extrusionOk="0">
                  <a:moveTo>
                    <a:pt x="1066" y="1"/>
                  </a:moveTo>
                  <a:cubicBezTo>
                    <a:pt x="1064" y="1"/>
                    <a:pt x="1062" y="1"/>
                    <a:pt x="1060" y="2"/>
                  </a:cubicBezTo>
                  <a:cubicBezTo>
                    <a:pt x="1040" y="5"/>
                    <a:pt x="1023" y="28"/>
                    <a:pt x="1030" y="59"/>
                  </a:cubicBezTo>
                  <a:cubicBezTo>
                    <a:pt x="1050" y="242"/>
                    <a:pt x="1064" y="431"/>
                    <a:pt x="1070" y="624"/>
                  </a:cubicBezTo>
                  <a:cubicBezTo>
                    <a:pt x="1081" y="975"/>
                    <a:pt x="1060" y="1340"/>
                    <a:pt x="1023" y="1708"/>
                  </a:cubicBezTo>
                  <a:cubicBezTo>
                    <a:pt x="1020" y="1736"/>
                    <a:pt x="1016" y="1762"/>
                    <a:pt x="1016" y="1786"/>
                  </a:cubicBezTo>
                  <a:cubicBezTo>
                    <a:pt x="1013" y="1820"/>
                    <a:pt x="1009" y="1850"/>
                    <a:pt x="1006" y="1884"/>
                  </a:cubicBezTo>
                  <a:cubicBezTo>
                    <a:pt x="1003" y="1898"/>
                    <a:pt x="1003" y="1911"/>
                    <a:pt x="1000" y="1925"/>
                  </a:cubicBezTo>
                  <a:cubicBezTo>
                    <a:pt x="989" y="2006"/>
                    <a:pt x="972" y="2090"/>
                    <a:pt x="959" y="2171"/>
                  </a:cubicBezTo>
                  <a:cubicBezTo>
                    <a:pt x="807" y="3097"/>
                    <a:pt x="509" y="4013"/>
                    <a:pt x="83" y="4746"/>
                  </a:cubicBezTo>
                  <a:cubicBezTo>
                    <a:pt x="56" y="4793"/>
                    <a:pt x="33" y="4848"/>
                    <a:pt x="6" y="4891"/>
                  </a:cubicBezTo>
                  <a:cubicBezTo>
                    <a:pt x="0" y="4903"/>
                    <a:pt x="1" y="4934"/>
                    <a:pt x="13" y="4934"/>
                  </a:cubicBezTo>
                  <a:cubicBezTo>
                    <a:pt x="16" y="4934"/>
                    <a:pt x="19" y="4932"/>
                    <a:pt x="22" y="4929"/>
                  </a:cubicBezTo>
                  <a:cubicBezTo>
                    <a:pt x="668" y="4250"/>
                    <a:pt x="1013" y="3239"/>
                    <a:pt x="1138" y="2212"/>
                  </a:cubicBezTo>
                  <a:cubicBezTo>
                    <a:pt x="1232" y="1455"/>
                    <a:pt x="1212" y="688"/>
                    <a:pt x="1094" y="36"/>
                  </a:cubicBezTo>
                  <a:cubicBezTo>
                    <a:pt x="1088" y="10"/>
                    <a:pt x="1077" y="1"/>
                    <a:pt x="10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7" name="Google Shape;447;p8"/>
          <p:cNvSpPr/>
          <p:nvPr/>
        </p:nvSpPr>
        <p:spPr>
          <a:xfrm>
            <a:off x="6598337" y="3916572"/>
            <a:ext cx="1398286" cy="1234834"/>
          </a:xfrm>
          <a:custGeom>
            <a:avLst/>
            <a:gdLst/>
            <a:ahLst/>
            <a:cxnLst/>
            <a:rect l="l" t="t" r="r" b="b"/>
            <a:pathLst>
              <a:path w="21652" h="19121" extrusionOk="0">
                <a:moveTo>
                  <a:pt x="6409" y="0"/>
                </a:moveTo>
                <a:cubicBezTo>
                  <a:pt x="6239" y="0"/>
                  <a:pt x="6079" y="21"/>
                  <a:pt x="5931" y="65"/>
                </a:cubicBezTo>
                <a:cubicBezTo>
                  <a:pt x="5023" y="339"/>
                  <a:pt x="3532" y="4742"/>
                  <a:pt x="3349" y="5425"/>
                </a:cubicBezTo>
                <a:cubicBezTo>
                  <a:pt x="3315" y="5550"/>
                  <a:pt x="3708" y="6043"/>
                  <a:pt x="3792" y="6127"/>
                </a:cubicBezTo>
                <a:cubicBezTo>
                  <a:pt x="4113" y="6445"/>
                  <a:pt x="4519" y="6715"/>
                  <a:pt x="4856" y="7023"/>
                </a:cubicBezTo>
                <a:cubicBezTo>
                  <a:pt x="5658" y="7749"/>
                  <a:pt x="6580" y="8337"/>
                  <a:pt x="7573" y="8757"/>
                </a:cubicBezTo>
                <a:cubicBezTo>
                  <a:pt x="7874" y="8885"/>
                  <a:pt x="8233" y="9057"/>
                  <a:pt x="8273" y="9385"/>
                </a:cubicBezTo>
                <a:cubicBezTo>
                  <a:pt x="8300" y="9645"/>
                  <a:pt x="8087" y="9889"/>
                  <a:pt x="7837" y="9963"/>
                </a:cubicBezTo>
                <a:cubicBezTo>
                  <a:pt x="7751" y="9989"/>
                  <a:pt x="7664" y="10000"/>
                  <a:pt x="7576" y="10000"/>
                </a:cubicBezTo>
                <a:cubicBezTo>
                  <a:pt x="7404" y="10000"/>
                  <a:pt x="7230" y="9957"/>
                  <a:pt x="7066" y="9899"/>
                </a:cubicBezTo>
                <a:cubicBezTo>
                  <a:pt x="6422" y="9669"/>
                  <a:pt x="5971" y="9223"/>
                  <a:pt x="5522" y="8730"/>
                </a:cubicBezTo>
                <a:cubicBezTo>
                  <a:pt x="4617" y="7732"/>
                  <a:pt x="2443" y="7100"/>
                  <a:pt x="2443" y="7100"/>
                </a:cubicBezTo>
                <a:cubicBezTo>
                  <a:pt x="2443" y="7100"/>
                  <a:pt x="1322" y="8050"/>
                  <a:pt x="1521" y="10453"/>
                </a:cubicBezTo>
                <a:cubicBezTo>
                  <a:pt x="1521" y="10453"/>
                  <a:pt x="3234" y="10990"/>
                  <a:pt x="4901" y="12261"/>
                </a:cubicBezTo>
                <a:cubicBezTo>
                  <a:pt x="5550" y="12757"/>
                  <a:pt x="6327" y="13272"/>
                  <a:pt x="6807" y="13950"/>
                </a:cubicBezTo>
                <a:cubicBezTo>
                  <a:pt x="6932" y="14130"/>
                  <a:pt x="7091" y="14420"/>
                  <a:pt x="6958" y="14643"/>
                </a:cubicBezTo>
                <a:cubicBezTo>
                  <a:pt x="6887" y="14763"/>
                  <a:pt x="6767" y="14808"/>
                  <a:pt x="6631" y="14808"/>
                </a:cubicBezTo>
                <a:cubicBezTo>
                  <a:pt x="6363" y="14808"/>
                  <a:pt x="6031" y="14636"/>
                  <a:pt x="5870" y="14521"/>
                </a:cubicBezTo>
                <a:cubicBezTo>
                  <a:pt x="5559" y="14302"/>
                  <a:pt x="5319" y="13997"/>
                  <a:pt x="5063" y="13714"/>
                </a:cubicBezTo>
                <a:cubicBezTo>
                  <a:pt x="4435" y="13032"/>
                  <a:pt x="3809" y="12450"/>
                  <a:pt x="2967" y="12058"/>
                </a:cubicBezTo>
                <a:cubicBezTo>
                  <a:pt x="2491" y="11835"/>
                  <a:pt x="1997" y="11645"/>
                  <a:pt x="1498" y="11494"/>
                </a:cubicBezTo>
                <a:lnTo>
                  <a:pt x="1498" y="11494"/>
                </a:lnTo>
                <a:cubicBezTo>
                  <a:pt x="1498" y="11494"/>
                  <a:pt x="1" y="14474"/>
                  <a:pt x="1812" y="17107"/>
                </a:cubicBezTo>
                <a:cubicBezTo>
                  <a:pt x="2362" y="17907"/>
                  <a:pt x="3238" y="18611"/>
                  <a:pt x="4276" y="19121"/>
                </a:cubicBezTo>
                <a:lnTo>
                  <a:pt x="11051" y="19121"/>
                </a:lnTo>
                <a:cubicBezTo>
                  <a:pt x="11288" y="18972"/>
                  <a:pt x="11517" y="18807"/>
                  <a:pt x="11737" y="18614"/>
                </a:cubicBezTo>
                <a:cubicBezTo>
                  <a:pt x="11727" y="17874"/>
                  <a:pt x="11700" y="17137"/>
                  <a:pt x="11649" y="16401"/>
                </a:cubicBezTo>
                <a:cubicBezTo>
                  <a:pt x="10765" y="16939"/>
                  <a:pt x="9535" y="17259"/>
                  <a:pt x="8334" y="17259"/>
                </a:cubicBezTo>
                <a:cubicBezTo>
                  <a:pt x="6990" y="17259"/>
                  <a:pt x="5682" y="16859"/>
                  <a:pt x="4934" y="15920"/>
                </a:cubicBezTo>
                <a:cubicBezTo>
                  <a:pt x="4917" y="15898"/>
                  <a:pt x="4927" y="15832"/>
                  <a:pt x="4954" y="15832"/>
                </a:cubicBezTo>
                <a:cubicBezTo>
                  <a:pt x="4959" y="15832"/>
                  <a:pt x="4965" y="15834"/>
                  <a:pt x="4971" y="15839"/>
                </a:cubicBezTo>
                <a:cubicBezTo>
                  <a:pt x="5817" y="16547"/>
                  <a:pt x="7042" y="16889"/>
                  <a:pt x="8275" y="16889"/>
                </a:cubicBezTo>
                <a:cubicBezTo>
                  <a:pt x="9498" y="16889"/>
                  <a:pt x="10728" y="16553"/>
                  <a:pt x="11605" y="15903"/>
                </a:cubicBezTo>
                <a:cubicBezTo>
                  <a:pt x="11544" y="15225"/>
                  <a:pt x="11473" y="14545"/>
                  <a:pt x="11375" y="13869"/>
                </a:cubicBezTo>
                <a:cubicBezTo>
                  <a:pt x="11369" y="13822"/>
                  <a:pt x="11358" y="13774"/>
                  <a:pt x="11349" y="13727"/>
                </a:cubicBezTo>
                <a:cubicBezTo>
                  <a:pt x="11343" y="13727"/>
                  <a:pt x="11337" y="13727"/>
                  <a:pt x="11332" y="13727"/>
                </a:cubicBezTo>
                <a:cubicBezTo>
                  <a:pt x="10266" y="13727"/>
                  <a:pt x="9201" y="13421"/>
                  <a:pt x="8250" y="12947"/>
                </a:cubicBezTo>
                <a:cubicBezTo>
                  <a:pt x="7111" y="12383"/>
                  <a:pt x="6364" y="11430"/>
                  <a:pt x="5525" y="10510"/>
                </a:cubicBezTo>
                <a:cubicBezTo>
                  <a:pt x="5506" y="10488"/>
                  <a:pt x="5514" y="10424"/>
                  <a:pt x="5541" y="10424"/>
                </a:cubicBezTo>
                <a:cubicBezTo>
                  <a:pt x="5546" y="10424"/>
                  <a:pt x="5553" y="10427"/>
                  <a:pt x="5559" y="10433"/>
                </a:cubicBezTo>
                <a:cubicBezTo>
                  <a:pt x="6300" y="11071"/>
                  <a:pt x="6962" y="11795"/>
                  <a:pt x="7796" y="12315"/>
                </a:cubicBezTo>
                <a:cubicBezTo>
                  <a:pt x="8772" y="12925"/>
                  <a:pt x="10064" y="13336"/>
                  <a:pt x="11253" y="13336"/>
                </a:cubicBezTo>
                <a:cubicBezTo>
                  <a:pt x="11262" y="13336"/>
                  <a:pt x="11271" y="13336"/>
                  <a:pt x="11280" y="13336"/>
                </a:cubicBezTo>
                <a:cubicBezTo>
                  <a:pt x="11004" y="11632"/>
                  <a:pt x="10591" y="9946"/>
                  <a:pt x="10044" y="8304"/>
                </a:cubicBezTo>
                <a:cubicBezTo>
                  <a:pt x="9013" y="6678"/>
                  <a:pt x="7529" y="5448"/>
                  <a:pt x="5955" y="4319"/>
                </a:cubicBezTo>
                <a:cubicBezTo>
                  <a:pt x="5924" y="4298"/>
                  <a:pt x="5916" y="4188"/>
                  <a:pt x="5960" y="4188"/>
                </a:cubicBezTo>
                <a:cubicBezTo>
                  <a:pt x="5965" y="4188"/>
                  <a:pt x="5970" y="4189"/>
                  <a:pt x="5976" y="4191"/>
                </a:cubicBezTo>
                <a:cubicBezTo>
                  <a:pt x="7219" y="4742"/>
                  <a:pt x="8259" y="5712"/>
                  <a:pt x="9223" y="6651"/>
                </a:cubicBezTo>
                <a:cubicBezTo>
                  <a:pt x="9317" y="6743"/>
                  <a:pt x="9439" y="6854"/>
                  <a:pt x="9571" y="6979"/>
                </a:cubicBezTo>
                <a:cubicBezTo>
                  <a:pt x="8824" y="5043"/>
                  <a:pt x="7891" y="3184"/>
                  <a:pt x="6749" y="1457"/>
                </a:cubicBezTo>
                <a:cubicBezTo>
                  <a:pt x="6728" y="1425"/>
                  <a:pt x="6746" y="1356"/>
                  <a:pt x="6775" y="1356"/>
                </a:cubicBezTo>
                <a:cubicBezTo>
                  <a:pt x="6782" y="1356"/>
                  <a:pt x="6791" y="1361"/>
                  <a:pt x="6800" y="1373"/>
                </a:cubicBezTo>
                <a:cubicBezTo>
                  <a:pt x="7969" y="2927"/>
                  <a:pt x="8949" y="4573"/>
                  <a:pt x="9750" y="6300"/>
                </a:cubicBezTo>
                <a:cubicBezTo>
                  <a:pt x="9821" y="5049"/>
                  <a:pt x="9770" y="3809"/>
                  <a:pt x="9635" y="2555"/>
                </a:cubicBezTo>
                <a:cubicBezTo>
                  <a:pt x="9633" y="2530"/>
                  <a:pt x="9654" y="2498"/>
                  <a:pt x="9673" y="2498"/>
                </a:cubicBezTo>
                <a:cubicBezTo>
                  <a:pt x="9682" y="2498"/>
                  <a:pt x="9690" y="2505"/>
                  <a:pt x="9696" y="2521"/>
                </a:cubicBezTo>
                <a:cubicBezTo>
                  <a:pt x="10078" y="3989"/>
                  <a:pt x="10189" y="5448"/>
                  <a:pt x="10054" y="6952"/>
                </a:cubicBezTo>
                <a:cubicBezTo>
                  <a:pt x="10740" y="8543"/>
                  <a:pt x="11263" y="10203"/>
                  <a:pt x="11636" y="11920"/>
                </a:cubicBezTo>
                <a:cubicBezTo>
                  <a:pt x="13180" y="11233"/>
                  <a:pt x="14616" y="9581"/>
                  <a:pt x="15028" y="7980"/>
                </a:cubicBezTo>
                <a:cubicBezTo>
                  <a:pt x="15035" y="7949"/>
                  <a:pt x="15052" y="7937"/>
                  <a:pt x="15070" y="7937"/>
                </a:cubicBezTo>
                <a:cubicBezTo>
                  <a:pt x="15096" y="7937"/>
                  <a:pt x="15124" y="7964"/>
                  <a:pt x="15126" y="8000"/>
                </a:cubicBezTo>
                <a:cubicBezTo>
                  <a:pt x="15258" y="9703"/>
                  <a:pt x="13203" y="11662"/>
                  <a:pt x="11706" y="12261"/>
                </a:cubicBezTo>
                <a:cubicBezTo>
                  <a:pt x="11754" y="12504"/>
                  <a:pt x="11811" y="12748"/>
                  <a:pt x="11855" y="12991"/>
                </a:cubicBezTo>
                <a:cubicBezTo>
                  <a:pt x="11987" y="13744"/>
                  <a:pt x="12085" y="14501"/>
                  <a:pt x="12163" y="15262"/>
                </a:cubicBezTo>
                <a:cubicBezTo>
                  <a:pt x="12762" y="15733"/>
                  <a:pt x="13558" y="15934"/>
                  <a:pt x="14397" y="15934"/>
                </a:cubicBezTo>
                <a:cubicBezTo>
                  <a:pt x="15909" y="15934"/>
                  <a:pt x="17558" y="15282"/>
                  <a:pt x="18438" y="14393"/>
                </a:cubicBezTo>
                <a:cubicBezTo>
                  <a:pt x="18443" y="14388"/>
                  <a:pt x="18448" y="14386"/>
                  <a:pt x="18452" y="14386"/>
                </a:cubicBezTo>
                <a:cubicBezTo>
                  <a:pt x="18476" y="14386"/>
                  <a:pt x="18483" y="14451"/>
                  <a:pt x="18472" y="14471"/>
                </a:cubicBezTo>
                <a:cubicBezTo>
                  <a:pt x="17614" y="15674"/>
                  <a:pt x="16032" y="16204"/>
                  <a:pt x="14589" y="16262"/>
                </a:cubicBezTo>
                <a:cubicBezTo>
                  <a:pt x="14517" y="16265"/>
                  <a:pt x="14426" y="16267"/>
                  <a:pt x="14321" y="16267"/>
                </a:cubicBezTo>
                <a:cubicBezTo>
                  <a:pt x="13764" y="16267"/>
                  <a:pt x="12809" y="16206"/>
                  <a:pt x="12227" y="15911"/>
                </a:cubicBezTo>
                <a:lnTo>
                  <a:pt x="12227" y="15911"/>
                </a:lnTo>
                <a:cubicBezTo>
                  <a:pt x="12305" y="16820"/>
                  <a:pt x="12352" y="17735"/>
                  <a:pt x="12362" y="18648"/>
                </a:cubicBezTo>
                <a:lnTo>
                  <a:pt x="12362" y="18681"/>
                </a:lnTo>
                <a:cubicBezTo>
                  <a:pt x="12683" y="18820"/>
                  <a:pt x="13153" y="18993"/>
                  <a:pt x="13707" y="19121"/>
                </a:cubicBezTo>
                <a:lnTo>
                  <a:pt x="16471" y="19121"/>
                </a:lnTo>
                <a:cubicBezTo>
                  <a:pt x="16830" y="19019"/>
                  <a:pt x="17184" y="18871"/>
                  <a:pt x="17525" y="18658"/>
                </a:cubicBezTo>
                <a:cubicBezTo>
                  <a:pt x="20618" y="16701"/>
                  <a:pt x="21652" y="12261"/>
                  <a:pt x="18519" y="9504"/>
                </a:cubicBezTo>
                <a:lnTo>
                  <a:pt x="18519" y="9504"/>
                </a:lnTo>
                <a:cubicBezTo>
                  <a:pt x="18431" y="11051"/>
                  <a:pt x="16542" y="13258"/>
                  <a:pt x="15758" y="13440"/>
                </a:cubicBezTo>
                <a:cubicBezTo>
                  <a:pt x="15564" y="13486"/>
                  <a:pt x="15392" y="13507"/>
                  <a:pt x="15246" y="13507"/>
                </a:cubicBezTo>
                <a:cubicBezTo>
                  <a:pt x="14540" y="13507"/>
                  <a:pt x="14413" y="13008"/>
                  <a:pt x="15126" y="12261"/>
                </a:cubicBezTo>
                <a:cubicBezTo>
                  <a:pt x="15988" y="11358"/>
                  <a:pt x="16319" y="11166"/>
                  <a:pt x="17194" y="9993"/>
                </a:cubicBezTo>
                <a:cubicBezTo>
                  <a:pt x="17971" y="8956"/>
                  <a:pt x="17999" y="8006"/>
                  <a:pt x="17999" y="8006"/>
                </a:cubicBezTo>
                <a:lnTo>
                  <a:pt x="14312" y="5019"/>
                </a:lnTo>
                <a:cubicBezTo>
                  <a:pt x="14311" y="5019"/>
                  <a:pt x="14310" y="5018"/>
                  <a:pt x="14309" y="5018"/>
                </a:cubicBezTo>
                <a:cubicBezTo>
                  <a:pt x="14234" y="5018"/>
                  <a:pt x="13615" y="6061"/>
                  <a:pt x="13589" y="6138"/>
                </a:cubicBezTo>
                <a:cubicBezTo>
                  <a:pt x="13392" y="6776"/>
                  <a:pt x="13339" y="7412"/>
                  <a:pt x="12893" y="7949"/>
                </a:cubicBezTo>
                <a:cubicBezTo>
                  <a:pt x="12781" y="8087"/>
                  <a:pt x="12639" y="8216"/>
                  <a:pt x="12467" y="8259"/>
                </a:cubicBezTo>
                <a:cubicBezTo>
                  <a:pt x="12428" y="8270"/>
                  <a:pt x="12386" y="8276"/>
                  <a:pt x="12345" y="8276"/>
                </a:cubicBezTo>
                <a:cubicBezTo>
                  <a:pt x="12204" y="8276"/>
                  <a:pt x="12063" y="8213"/>
                  <a:pt x="11997" y="8091"/>
                </a:cubicBezTo>
                <a:cubicBezTo>
                  <a:pt x="11943" y="7989"/>
                  <a:pt x="11950" y="7868"/>
                  <a:pt x="11963" y="7753"/>
                </a:cubicBezTo>
                <a:cubicBezTo>
                  <a:pt x="12038" y="7135"/>
                  <a:pt x="12328" y="6567"/>
                  <a:pt x="12619" y="6016"/>
                </a:cubicBezTo>
                <a:cubicBezTo>
                  <a:pt x="12683" y="5898"/>
                  <a:pt x="13606" y="4452"/>
                  <a:pt x="13585" y="4431"/>
                </a:cubicBezTo>
                <a:cubicBezTo>
                  <a:pt x="13573" y="4418"/>
                  <a:pt x="8900" y="0"/>
                  <a:pt x="640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" name="Google Shape;448;p8"/>
          <p:cNvSpPr/>
          <p:nvPr/>
        </p:nvSpPr>
        <p:spPr>
          <a:xfrm>
            <a:off x="6575908" y="207235"/>
            <a:ext cx="271485" cy="393487"/>
          </a:xfrm>
          <a:custGeom>
            <a:avLst/>
            <a:gdLst/>
            <a:ahLst/>
            <a:cxnLst/>
            <a:rect l="l" t="t" r="r" b="b"/>
            <a:pathLst>
              <a:path w="3973" h="5922" extrusionOk="0">
                <a:moveTo>
                  <a:pt x="972" y="0"/>
                </a:moveTo>
                <a:lnTo>
                  <a:pt x="972" y="0"/>
                </a:lnTo>
                <a:cubicBezTo>
                  <a:pt x="1216" y="859"/>
                  <a:pt x="1850" y="2785"/>
                  <a:pt x="1" y="3666"/>
                </a:cubicBezTo>
                <a:cubicBezTo>
                  <a:pt x="216" y="3593"/>
                  <a:pt x="422" y="3559"/>
                  <a:pt x="618" y="3559"/>
                </a:cubicBezTo>
                <a:cubicBezTo>
                  <a:pt x="1697" y="3559"/>
                  <a:pt x="2484" y="4595"/>
                  <a:pt x="2989" y="5922"/>
                </a:cubicBezTo>
                <a:cubicBezTo>
                  <a:pt x="2466" y="3666"/>
                  <a:pt x="2765" y="2961"/>
                  <a:pt x="3972" y="2411"/>
                </a:cubicBezTo>
                <a:lnTo>
                  <a:pt x="3972" y="2411"/>
                </a:lnTo>
                <a:cubicBezTo>
                  <a:pt x="3768" y="2471"/>
                  <a:pt x="3576" y="2498"/>
                  <a:pt x="3395" y="2498"/>
                </a:cubicBezTo>
                <a:cubicBezTo>
                  <a:pt x="2162" y="2498"/>
                  <a:pt x="1461" y="1207"/>
                  <a:pt x="972" y="0"/>
                </a:cubicBezTo>
                <a:close/>
              </a:path>
            </a:pathLst>
          </a:custGeom>
          <a:solidFill>
            <a:srgbClr val="FFDA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" name="Google Shape;449;p8"/>
          <p:cNvSpPr/>
          <p:nvPr/>
        </p:nvSpPr>
        <p:spPr>
          <a:xfrm>
            <a:off x="5631662" y="4570662"/>
            <a:ext cx="317506" cy="273400"/>
          </a:xfrm>
          <a:custGeom>
            <a:avLst/>
            <a:gdLst/>
            <a:ahLst/>
            <a:cxnLst/>
            <a:rect l="l" t="t" r="r" b="b"/>
            <a:pathLst>
              <a:path w="5734" h="5078" extrusionOk="0">
                <a:moveTo>
                  <a:pt x="2554" y="0"/>
                </a:moveTo>
                <a:cubicBezTo>
                  <a:pt x="1127" y="0"/>
                  <a:pt x="0" y="982"/>
                  <a:pt x="370" y="2554"/>
                </a:cubicBezTo>
                <a:cubicBezTo>
                  <a:pt x="376" y="2581"/>
                  <a:pt x="392" y="2593"/>
                  <a:pt x="408" y="2593"/>
                </a:cubicBezTo>
                <a:cubicBezTo>
                  <a:pt x="429" y="2593"/>
                  <a:pt x="450" y="2572"/>
                  <a:pt x="447" y="2536"/>
                </a:cubicBezTo>
                <a:cubicBezTo>
                  <a:pt x="308" y="1118"/>
                  <a:pt x="1460" y="323"/>
                  <a:pt x="2648" y="323"/>
                </a:cubicBezTo>
                <a:cubicBezTo>
                  <a:pt x="3366" y="323"/>
                  <a:pt x="4097" y="614"/>
                  <a:pt x="4563" y="1233"/>
                </a:cubicBezTo>
                <a:cubicBezTo>
                  <a:pt x="5441" y="2400"/>
                  <a:pt x="4881" y="4333"/>
                  <a:pt x="3381" y="4641"/>
                </a:cubicBezTo>
                <a:cubicBezTo>
                  <a:pt x="3274" y="4663"/>
                  <a:pt x="3168" y="4673"/>
                  <a:pt x="3065" y="4673"/>
                </a:cubicBezTo>
                <a:cubicBezTo>
                  <a:pt x="2388" y="4673"/>
                  <a:pt x="1816" y="4217"/>
                  <a:pt x="1659" y="3521"/>
                </a:cubicBezTo>
                <a:cubicBezTo>
                  <a:pt x="1587" y="3201"/>
                  <a:pt x="1594" y="2894"/>
                  <a:pt x="1781" y="2606"/>
                </a:cubicBezTo>
                <a:cubicBezTo>
                  <a:pt x="1979" y="2316"/>
                  <a:pt x="2252" y="2170"/>
                  <a:pt x="2601" y="2170"/>
                </a:cubicBezTo>
                <a:cubicBezTo>
                  <a:pt x="2727" y="2170"/>
                  <a:pt x="2863" y="2189"/>
                  <a:pt x="3009" y="2227"/>
                </a:cubicBezTo>
                <a:cubicBezTo>
                  <a:pt x="3681" y="2937"/>
                  <a:pt x="3660" y="3292"/>
                  <a:pt x="2944" y="3292"/>
                </a:cubicBezTo>
                <a:cubicBezTo>
                  <a:pt x="2773" y="3292"/>
                  <a:pt x="2562" y="3272"/>
                  <a:pt x="2312" y="3231"/>
                </a:cubicBezTo>
                <a:cubicBezTo>
                  <a:pt x="2295" y="3219"/>
                  <a:pt x="2280" y="3213"/>
                  <a:pt x="2268" y="3213"/>
                </a:cubicBezTo>
                <a:cubicBezTo>
                  <a:pt x="2209" y="3213"/>
                  <a:pt x="2208" y="3343"/>
                  <a:pt x="2247" y="3389"/>
                </a:cubicBezTo>
                <a:cubicBezTo>
                  <a:pt x="2466" y="3645"/>
                  <a:pt x="2714" y="3750"/>
                  <a:pt x="2949" y="3750"/>
                </a:cubicBezTo>
                <a:cubicBezTo>
                  <a:pt x="3774" y="3750"/>
                  <a:pt x="4445" y="2460"/>
                  <a:pt x="3141" y="1914"/>
                </a:cubicBezTo>
                <a:cubicBezTo>
                  <a:pt x="2909" y="1817"/>
                  <a:pt x="2694" y="1773"/>
                  <a:pt x="2497" y="1773"/>
                </a:cubicBezTo>
                <a:cubicBezTo>
                  <a:pt x="1261" y="1773"/>
                  <a:pt x="782" y="3501"/>
                  <a:pt x="1701" y="4480"/>
                </a:cubicBezTo>
                <a:cubicBezTo>
                  <a:pt x="2094" y="4898"/>
                  <a:pt x="2569" y="5077"/>
                  <a:pt x="3048" y="5077"/>
                </a:cubicBezTo>
                <a:cubicBezTo>
                  <a:pt x="4068" y="5077"/>
                  <a:pt x="5100" y="4260"/>
                  <a:pt x="5355" y="3201"/>
                </a:cubicBezTo>
                <a:cubicBezTo>
                  <a:pt x="5733" y="1641"/>
                  <a:pt x="4610" y="304"/>
                  <a:pt x="3104" y="48"/>
                </a:cubicBezTo>
                <a:cubicBezTo>
                  <a:pt x="2918" y="16"/>
                  <a:pt x="2734" y="0"/>
                  <a:pt x="2554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" name="Google Shape;450;p8"/>
          <p:cNvSpPr/>
          <p:nvPr/>
        </p:nvSpPr>
        <p:spPr>
          <a:xfrm>
            <a:off x="3595521" y="4395719"/>
            <a:ext cx="309751" cy="276544"/>
          </a:xfrm>
          <a:custGeom>
            <a:avLst/>
            <a:gdLst/>
            <a:ahLst/>
            <a:cxnLst/>
            <a:rect l="l" t="t" r="r" b="b"/>
            <a:pathLst>
              <a:path w="4533" h="4162" extrusionOk="0">
                <a:moveTo>
                  <a:pt x="1237" y="0"/>
                </a:moveTo>
                <a:cubicBezTo>
                  <a:pt x="1232" y="0"/>
                  <a:pt x="1227" y="1"/>
                  <a:pt x="1224" y="3"/>
                </a:cubicBezTo>
                <a:cubicBezTo>
                  <a:pt x="1124" y="59"/>
                  <a:pt x="1224" y="1681"/>
                  <a:pt x="1224" y="1681"/>
                </a:cubicBezTo>
                <a:cubicBezTo>
                  <a:pt x="1224" y="1681"/>
                  <a:pt x="0" y="2243"/>
                  <a:pt x="0" y="2375"/>
                </a:cubicBezTo>
                <a:cubicBezTo>
                  <a:pt x="0" y="2508"/>
                  <a:pt x="1819" y="2673"/>
                  <a:pt x="1819" y="2673"/>
                </a:cubicBezTo>
                <a:cubicBezTo>
                  <a:pt x="1819" y="2673"/>
                  <a:pt x="1919" y="4161"/>
                  <a:pt x="2085" y="4161"/>
                </a:cubicBezTo>
                <a:cubicBezTo>
                  <a:pt x="2250" y="4161"/>
                  <a:pt x="2891" y="2408"/>
                  <a:pt x="2891" y="2408"/>
                </a:cubicBezTo>
                <a:cubicBezTo>
                  <a:pt x="2891" y="2408"/>
                  <a:pt x="3857" y="2705"/>
                  <a:pt x="4277" y="2705"/>
                </a:cubicBezTo>
                <a:cubicBezTo>
                  <a:pt x="4382" y="2705"/>
                  <a:pt x="4453" y="2686"/>
                  <a:pt x="4467" y="2640"/>
                </a:cubicBezTo>
                <a:cubicBezTo>
                  <a:pt x="4532" y="2408"/>
                  <a:pt x="3441" y="1382"/>
                  <a:pt x="3441" y="1382"/>
                </a:cubicBezTo>
                <a:cubicBezTo>
                  <a:pt x="3441" y="1382"/>
                  <a:pt x="4168" y="291"/>
                  <a:pt x="4036" y="191"/>
                </a:cubicBezTo>
                <a:cubicBezTo>
                  <a:pt x="4028" y="185"/>
                  <a:pt x="4014" y="182"/>
                  <a:pt x="3996" y="182"/>
                </a:cubicBezTo>
                <a:cubicBezTo>
                  <a:pt x="3729" y="182"/>
                  <a:pt x="2481" y="820"/>
                  <a:pt x="2481" y="820"/>
                </a:cubicBezTo>
                <a:cubicBezTo>
                  <a:pt x="2481" y="820"/>
                  <a:pt x="1394" y="0"/>
                  <a:pt x="123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" name="Google Shape;451;p8"/>
          <p:cNvSpPr/>
          <p:nvPr/>
        </p:nvSpPr>
        <p:spPr>
          <a:xfrm>
            <a:off x="2304288" y="128671"/>
            <a:ext cx="390736" cy="550606"/>
          </a:xfrm>
          <a:custGeom>
            <a:avLst/>
            <a:gdLst/>
            <a:ahLst/>
            <a:cxnLst/>
            <a:rect l="l" t="t" r="r" b="b"/>
            <a:pathLst>
              <a:path w="12328" h="17372" extrusionOk="0">
                <a:moveTo>
                  <a:pt x="5742" y="2940"/>
                </a:moveTo>
                <a:cubicBezTo>
                  <a:pt x="5997" y="2940"/>
                  <a:pt x="6250" y="3004"/>
                  <a:pt x="6482" y="3157"/>
                </a:cubicBezTo>
                <a:cubicBezTo>
                  <a:pt x="7063" y="3539"/>
                  <a:pt x="6932" y="4471"/>
                  <a:pt x="6556" y="4913"/>
                </a:cubicBezTo>
                <a:cubicBezTo>
                  <a:pt x="6232" y="5292"/>
                  <a:pt x="5799" y="5397"/>
                  <a:pt x="5316" y="5451"/>
                </a:cubicBezTo>
                <a:cubicBezTo>
                  <a:pt x="5120" y="5472"/>
                  <a:pt x="4910" y="5484"/>
                  <a:pt x="4692" y="5484"/>
                </a:cubicBezTo>
                <a:cubicBezTo>
                  <a:pt x="4217" y="5484"/>
                  <a:pt x="3707" y="5429"/>
                  <a:pt x="3224" y="5299"/>
                </a:cubicBezTo>
                <a:cubicBezTo>
                  <a:pt x="3410" y="4718"/>
                  <a:pt x="3711" y="4170"/>
                  <a:pt x="4087" y="3758"/>
                </a:cubicBezTo>
                <a:cubicBezTo>
                  <a:pt x="4479" y="3324"/>
                  <a:pt x="5119" y="2940"/>
                  <a:pt x="5742" y="2940"/>
                </a:cubicBezTo>
                <a:close/>
                <a:moveTo>
                  <a:pt x="7664" y="7412"/>
                </a:moveTo>
                <a:cubicBezTo>
                  <a:pt x="7913" y="7412"/>
                  <a:pt x="8149" y="7469"/>
                  <a:pt x="8340" y="7610"/>
                </a:cubicBezTo>
                <a:cubicBezTo>
                  <a:pt x="9486" y="8445"/>
                  <a:pt x="7435" y="9196"/>
                  <a:pt x="6908" y="9303"/>
                </a:cubicBezTo>
                <a:cubicBezTo>
                  <a:pt x="6667" y="9353"/>
                  <a:pt x="6420" y="9378"/>
                  <a:pt x="6173" y="9378"/>
                </a:cubicBezTo>
                <a:cubicBezTo>
                  <a:pt x="5802" y="9378"/>
                  <a:pt x="5432" y="9323"/>
                  <a:pt x="5083" y="9216"/>
                </a:cubicBezTo>
                <a:cubicBezTo>
                  <a:pt x="5330" y="8722"/>
                  <a:pt x="5681" y="8290"/>
                  <a:pt x="6114" y="7969"/>
                </a:cubicBezTo>
                <a:cubicBezTo>
                  <a:pt x="6481" y="7698"/>
                  <a:pt x="7107" y="7412"/>
                  <a:pt x="7664" y="7412"/>
                </a:cubicBezTo>
                <a:close/>
                <a:moveTo>
                  <a:pt x="9856" y="12545"/>
                </a:moveTo>
                <a:cubicBezTo>
                  <a:pt x="10328" y="12545"/>
                  <a:pt x="10821" y="12857"/>
                  <a:pt x="10639" y="13385"/>
                </a:cubicBezTo>
                <a:cubicBezTo>
                  <a:pt x="10384" y="14119"/>
                  <a:pt x="9300" y="14413"/>
                  <a:pt x="8598" y="14413"/>
                </a:cubicBezTo>
                <a:cubicBezTo>
                  <a:pt x="8582" y="14413"/>
                  <a:pt x="8566" y="14413"/>
                  <a:pt x="8550" y="14413"/>
                </a:cubicBezTo>
                <a:cubicBezTo>
                  <a:pt x="8527" y="14410"/>
                  <a:pt x="8503" y="14406"/>
                  <a:pt x="8479" y="14406"/>
                </a:cubicBezTo>
                <a:cubicBezTo>
                  <a:pt x="8510" y="14098"/>
                  <a:pt x="8588" y="13798"/>
                  <a:pt x="8713" y="13524"/>
                </a:cubicBezTo>
                <a:cubicBezTo>
                  <a:pt x="8872" y="13183"/>
                  <a:pt x="9098" y="12825"/>
                  <a:pt x="9435" y="12642"/>
                </a:cubicBezTo>
                <a:cubicBezTo>
                  <a:pt x="9558" y="12576"/>
                  <a:pt x="9706" y="12545"/>
                  <a:pt x="9856" y="12545"/>
                </a:cubicBezTo>
                <a:close/>
                <a:moveTo>
                  <a:pt x="3125" y="0"/>
                </a:moveTo>
                <a:cubicBezTo>
                  <a:pt x="3124" y="0"/>
                  <a:pt x="3122" y="0"/>
                  <a:pt x="3120" y="0"/>
                </a:cubicBezTo>
                <a:cubicBezTo>
                  <a:pt x="1109" y="44"/>
                  <a:pt x="1" y="3068"/>
                  <a:pt x="1214" y="4542"/>
                </a:cubicBezTo>
                <a:cubicBezTo>
                  <a:pt x="1548" y="4947"/>
                  <a:pt x="2065" y="5286"/>
                  <a:pt x="2663" y="5529"/>
                </a:cubicBezTo>
                <a:cubicBezTo>
                  <a:pt x="2460" y="6465"/>
                  <a:pt x="2562" y="7452"/>
                  <a:pt x="3048" y="8205"/>
                </a:cubicBezTo>
                <a:cubicBezTo>
                  <a:pt x="3410" y="8763"/>
                  <a:pt x="3931" y="9171"/>
                  <a:pt x="4522" y="9435"/>
                </a:cubicBezTo>
                <a:cubicBezTo>
                  <a:pt x="4174" y="10388"/>
                  <a:pt x="4181" y="11466"/>
                  <a:pt x="4667" y="12362"/>
                </a:cubicBezTo>
                <a:cubicBezTo>
                  <a:pt x="5313" y="13541"/>
                  <a:pt x="6648" y="14484"/>
                  <a:pt x="8033" y="14711"/>
                </a:cubicBezTo>
                <a:cubicBezTo>
                  <a:pt x="8044" y="15308"/>
                  <a:pt x="8219" y="15900"/>
                  <a:pt x="8571" y="16366"/>
                </a:cubicBezTo>
                <a:cubicBezTo>
                  <a:pt x="9169" y="17154"/>
                  <a:pt x="9912" y="17371"/>
                  <a:pt x="10723" y="17371"/>
                </a:cubicBezTo>
                <a:cubicBezTo>
                  <a:pt x="11171" y="17371"/>
                  <a:pt x="11641" y="17305"/>
                  <a:pt x="12119" y="17231"/>
                </a:cubicBezTo>
                <a:cubicBezTo>
                  <a:pt x="12327" y="17198"/>
                  <a:pt x="12212" y="16933"/>
                  <a:pt x="12048" y="16933"/>
                </a:cubicBezTo>
                <a:cubicBezTo>
                  <a:pt x="12042" y="16933"/>
                  <a:pt x="12037" y="16933"/>
                  <a:pt x="12031" y="16934"/>
                </a:cubicBezTo>
                <a:cubicBezTo>
                  <a:pt x="11605" y="16980"/>
                  <a:pt x="11179" y="17044"/>
                  <a:pt x="10767" y="17044"/>
                </a:cubicBezTo>
                <a:cubicBezTo>
                  <a:pt x="10208" y="17044"/>
                  <a:pt x="9673" y="16926"/>
                  <a:pt x="9192" y="16484"/>
                </a:cubicBezTo>
                <a:cubicBezTo>
                  <a:pt x="8709" y="16038"/>
                  <a:pt x="8479" y="15403"/>
                  <a:pt x="8466" y="14758"/>
                </a:cubicBezTo>
                <a:lnTo>
                  <a:pt x="8466" y="14758"/>
                </a:lnTo>
                <a:cubicBezTo>
                  <a:pt x="8530" y="14761"/>
                  <a:pt x="8594" y="14763"/>
                  <a:pt x="8657" y="14763"/>
                </a:cubicBezTo>
                <a:cubicBezTo>
                  <a:pt x="9096" y="14763"/>
                  <a:pt x="9533" y="14681"/>
                  <a:pt x="9946" y="14508"/>
                </a:cubicBezTo>
                <a:cubicBezTo>
                  <a:pt x="10709" y="14179"/>
                  <a:pt x="11609" y="13193"/>
                  <a:pt x="10798" y="12389"/>
                </a:cubicBezTo>
                <a:cubicBezTo>
                  <a:pt x="10587" y="12181"/>
                  <a:pt x="10329" y="12096"/>
                  <a:pt x="10062" y="12096"/>
                </a:cubicBezTo>
                <a:cubicBezTo>
                  <a:pt x="9560" y="12096"/>
                  <a:pt x="9024" y="12395"/>
                  <a:pt x="8709" y="12744"/>
                </a:cubicBezTo>
                <a:cubicBezTo>
                  <a:pt x="8317" y="13179"/>
                  <a:pt x="8101" y="13761"/>
                  <a:pt x="8044" y="14359"/>
                </a:cubicBezTo>
                <a:cubicBezTo>
                  <a:pt x="6682" y="14115"/>
                  <a:pt x="5276" y="13068"/>
                  <a:pt x="4843" y="11787"/>
                </a:cubicBezTo>
                <a:cubicBezTo>
                  <a:pt x="4606" y="11077"/>
                  <a:pt x="4661" y="10297"/>
                  <a:pt x="4924" y="9587"/>
                </a:cubicBezTo>
                <a:cubicBezTo>
                  <a:pt x="5343" y="9722"/>
                  <a:pt x="5787" y="9790"/>
                  <a:pt x="6230" y="9790"/>
                </a:cubicBezTo>
                <a:cubicBezTo>
                  <a:pt x="6986" y="9790"/>
                  <a:pt x="7742" y="9592"/>
                  <a:pt x="8368" y="9192"/>
                </a:cubicBezTo>
                <a:cubicBezTo>
                  <a:pt x="8925" y="8837"/>
                  <a:pt x="9422" y="8093"/>
                  <a:pt x="8864" y="7516"/>
                </a:cubicBezTo>
                <a:cubicBezTo>
                  <a:pt x="8554" y="7194"/>
                  <a:pt x="8083" y="7074"/>
                  <a:pt x="7614" y="7074"/>
                </a:cubicBezTo>
                <a:cubicBezTo>
                  <a:pt x="7291" y="7074"/>
                  <a:pt x="6968" y="7132"/>
                  <a:pt x="6702" y="7218"/>
                </a:cubicBezTo>
                <a:cubicBezTo>
                  <a:pt x="5793" y="7516"/>
                  <a:pt x="5090" y="8215"/>
                  <a:pt x="4681" y="9060"/>
                </a:cubicBezTo>
                <a:cubicBezTo>
                  <a:pt x="3968" y="8736"/>
                  <a:pt x="3387" y="8162"/>
                  <a:pt x="3140" y="7343"/>
                </a:cubicBezTo>
                <a:cubicBezTo>
                  <a:pt x="2984" y="6827"/>
                  <a:pt x="2998" y="6252"/>
                  <a:pt x="3120" y="5688"/>
                </a:cubicBezTo>
                <a:lnTo>
                  <a:pt x="3120" y="5688"/>
                </a:lnTo>
                <a:cubicBezTo>
                  <a:pt x="3656" y="5854"/>
                  <a:pt x="4232" y="5945"/>
                  <a:pt x="4783" y="5945"/>
                </a:cubicBezTo>
                <a:cubicBezTo>
                  <a:pt x="5500" y="5945"/>
                  <a:pt x="6175" y="5790"/>
                  <a:pt x="6668" y="5441"/>
                </a:cubicBezTo>
                <a:cubicBezTo>
                  <a:pt x="7334" y="4971"/>
                  <a:pt x="7563" y="3960"/>
                  <a:pt x="7117" y="3258"/>
                </a:cubicBezTo>
                <a:cubicBezTo>
                  <a:pt x="6806" y="2773"/>
                  <a:pt x="6259" y="2575"/>
                  <a:pt x="5699" y="2575"/>
                </a:cubicBezTo>
                <a:cubicBezTo>
                  <a:pt x="5335" y="2575"/>
                  <a:pt x="4966" y="2659"/>
                  <a:pt x="4654" y="2801"/>
                </a:cubicBezTo>
                <a:cubicBezTo>
                  <a:pt x="3745" y="3218"/>
                  <a:pt x="3076" y="4130"/>
                  <a:pt x="2761" y="5150"/>
                </a:cubicBezTo>
                <a:cubicBezTo>
                  <a:pt x="2170" y="4917"/>
                  <a:pt x="1660" y="4548"/>
                  <a:pt x="1370" y="4005"/>
                </a:cubicBezTo>
                <a:cubicBezTo>
                  <a:pt x="704" y="2758"/>
                  <a:pt x="1674" y="376"/>
                  <a:pt x="3207" y="295"/>
                </a:cubicBezTo>
                <a:cubicBezTo>
                  <a:pt x="3422" y="284"/>
                  <a:pt x="3291" y="0"/>
                  <a:pt x="312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" name="Google Shape;452;p8"/>
          <p:cNvSpPr/>
          <p:nvPr/>
        </p:nvSpPr>
        <p:spPr>
          <a:xfrm>
            <a:off x="7996620" y="3738367"/>
            <a:ext cx="317484" cy="3138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39" y="368"/>
                </a:moveTo>
                <a:lnTo>
                  <a:pt x="2639" y="368"/>
                </a:lnTo>
                <a:cubicBezTo>
                  <a:pt x="3102" y="814"/>
                  <a:pt x="3522" y="1314"/>
                  <a:pt x="3927" y="1821"/>
                </a:cubicBezTo>
                <a:cubicBezTo>
                  <a:pt x="3494" y="1966"/>
                  <a:pt x="3058" y="2108"/>
                  <a:pt x="2625" y="2253"/>
                </a:cubicBezTo>
                <a:cubicBezTo>
                  <a:pt x="2650" y="1621"/>
                  <a:pt x="2656" y="993"/>
                  <a:pt x="2639" y="368"/>
                </a:cubicBezTo>
                <a:close/>
                <a:moveTo>
                  <a:pt x="5677" y="1509"/>
                </a:moveTo>
                <a:lnTo>
                  <a:pt x="5677" y="1509"/>
                </a:lnTo>
                <a:cubicBezTo>
                  <a:pt x="5407" y="1878"/>
                  <a:pt x="5136" y="2243"/>
                  <a:pt x="4866" y="2612"/>
                </a:cubicBezTo>
                <a:cubicBezTo>
                  <a:pt x="4693" y="2392"/>
                  <a:pt x="4522" y="2172"/>
                  <a:pt x="4342" y="1956"/>
                </a:cubicBezTo>
                <a:cubicBezTo>
                  <a:pt x="4788" y="1807"/>
                  <a:pt x="5231" y="1659"/>
                  <a:pt x="5677" y="1509"/>
                </a:cubicBezTo>
                <a:close/>
                <a:moveTo>
                  <a:pt x="2301" y="2642"/>
                </a:moveTo>
                <a:cubicBezTo>
                  <a:pt x="2288" y="2946"/>
                  <a:pt x="2274" y="3253"/>
                  <a:pt x="2264" y="3561"/>
                </a:cubicBezTo>
                <a:cubicBezTo>
                  <a:pt x="1727" y="3439"/>
                  <a:pt x="1190" y="3314"/>
                  <a:pt x="652" y="3189"/>
                </a:cubicBezTo>
                <a:cubicBezTo>
                  <a:pt x="1203" y="3007"/>
                  <a:pt x="1750" y="2824"/>
                  <a:pt x="2301" y="2642"/>
                </a:cubicBezTo>
                <a:close/>
                <a:moveTo>
                  <a:pt x="4102" y="2037"/>
                </a:moveTo>
                <a:cubicBezTo>
                  <a:pt x="4231" y="2199"/>
                  <a:pt x="4359" y="2358"/>
                  <a:pt x="4487" y="2517"/>
                </a:cubicBezTo>
                <a:cubicBezTo>
                  <a:pt x="4528" y="2564"/>
                  <a:pt x="4609" y="2673"/>
                  <a:pt x="4718" y="2814"/>
                </a:cubicBezTo>
                <a:cubicBezTo>
                  <a:pt x="4444" y="3183"/>
                  <a:pt x="4170" y="3551"/>
                  <a:pt x="3896" y="3919"/>
                </a:cubicBezTo>
                <a:cubicBezTo>
                  <a:pt x="3592" y="3855"/>
                  <a:pt x="3285" y="3791"/>
                  <a:pt x="2984" y="3727"/>
                </a:cubicBezTo>
                <a:cubicBezTo>
                  <a:pt x="2835" y="3693"/>
                  <a:pt x="2693" y="3659"/>
                  <a:pt x="2548" y="3625"/>
                </a:cubicBezTo>
                <a:cubicBezTo>
                  <a:pt x="2572" y="3264"/>
                  <a:pt x="2595" y="2899"/>
                  <a:pt x="2612" y="2537"/>
                </a:cubicBezTo>
                <a:cubicBezTo>
                  <a:pt x="3109" y="2372"/>
                  <a:pt x="3606" y="2206"/>
                  <a:pt x="4102" y="2037"/>
                </a:cubicBezTo>
                <a:close/>
                <a:moveTo>
                  <a:pt x="4863" y="3000"/>
                </a:moveTo>
                <a:cubicBezTo>
                  <a:pt x="5217" y="3470"/>
                  <a:pt x="5724" y="4122"/>
                  <a:pt x="6022" y="4419"/>
                </a:cubicBezTo>
                <a:cubicBezTo>
                  <a:pt x="5894" y="4382"/>
                  <a:pt x="5758" y="4355"/>
                  <a:pt x="5748" y="4351"/>
                </a:cubicBezTo>
                <a:cubicBezTo>
                  <a:pt x="5383" y="4261"/>
                  <a:pt x="5018" y="4173"/>
                  <a:pt x="4650" y="4085"/>
                </a:cubicBezTo>
                <a:cubicBezTo>
                  <a:pt x="4481" y="4044"/>
                  <a:pt x="4308" y="4011"/>
                  <a:pt x="4140" y="3973"/>
                </a:cubicBezTo>
                <a:cubicBezTo>
                  <a:pt x="4380" y="3649"/>
                  <a:pt x="4620" y="3325"/>
                  <a:pt x="4863" y="3000"/>
                </a:cubicBezTo>
                <a:close/>
                <a:moveTo>
                  <a:pt x="2531" y="3844"/>
                </a:moveTo>
                <a:cubicBezTo>
                  <a:pt x="2937" y="3936"/>
                  <a:pt x="3342" y="4024"/>
                  <a:pt x="3748" y="4115"/>
                </a:cubicBezTo>
                <a:cubicBezTo>
                  <a:pt x="3294" y="4710"/>
                  <a:pt x="2839" y="5301"/>
                  <a:pt x="2372" y="5886"/>
                </a:cubicBezTo>
                <a:cubicBezTo>
                  <a:pt x="2427" y="5210"/>
                  <a:pt x="2483" y="4527"/>
                  <a:pt x="2531" y="3844"/>
                </a:cubicBezTo>
                <a:close/>
                <a:moveTo>
                  <a:pt x="2601" y="1"/>
                </a:moveTo>
                <a:cubicBezTo>
                  <a:pt x="2588" y="1"/>
                  <a:pt x="2575" y="10"/>
                  <a:pt x="2572" y="29"/>
                </a:cubicBezTo>
                <a:cubicBezTo>
                  <a:pt x="2569" y="46"/>
                  <a:pt x="2569" y="60"/>
                  <a:pt x="2565" y="77"/>
                </a:cubicBezTo>
                <a:cubicBezTo>
                  <a:pt x="2500" y="87"/>
                  <a:pt x="2470" y="188"/>
                  <a:pt x="2538" y="263"/>
                </a:cubicBezTo>
                <a:cubicBezTo>
                  <a:pt x="2427" y="949"/>
                  <a:pt x="2359" y="1648"/>
                  <a:pt x="2318" y="2355"/>
                </a:cubicBezTo>
                <a:cubicBezTo>
                  <a:pt x="1585" y="2598"/>
                  <a:pt x="855" y="2841"/>
                  <a:pt x="125" y="3085"/>
                </a:cubicBezTo>
                <a:cubicBezTo>
                  <a:pt x="0" y="3125"/>
                  <a:pt x="101" y="3304"/>
                  <a:pt x="189" y="3325"/>
                </a:cubicBezTo>
                <a:cubicBezTo>
                  <a:pt x="875" y="3484"/>
                  <a:pt x="1565" y="3635"/>
                  <a:pt x="2254" y="3788"/>
                </a:cubicBezTo>
                <a:cubicBezTo>
                  <a:pt x="2227" y="4595"/>
                  <a:pt x="2204" y="5402"/>
                  <a:pt x="2146" y="6200"/>
                </a:cubicBezTo>
                <a:cubicBezTo>
                  <a:pt x="2140" y="6258"/>
                  <a:pt x="2206" y="6358"/>
                  <a:pt x="2271" y="6358"/>
                </a:cubicBezTo>
                <a:cubicBezTo>
                  <a:pt x="2290" y="6358"/>
                  <a:pt x="2308" y="6349"/>
                  <a:pt x="2325" y="6329"/>
                </a:cubicBezTo>
                <a:cubicBezTo>
                  <a:pt x="2896" y="5622"/>
                  <a:pt x="3447" y="4899"/>
                  <a:pt x="3991" y="4169"/>
                </a:cubicBezTo>
                <a:cubicBezTo>
                  <a:pt x="4762" y="4342"/>
                  <a:pt x="5532" y="4521"/>
                  <a:pt x="6295" y="4720"/>
                </a:cubicBezTo>
                <a:cubicBezTo>
                  <a:pt x="6306" y="4723"/>
                  <a:pt x="6315" y="4724"/>
                  <a:pt x="6324" y="4724"/>
                </a:cubicBezTo>
                <a:cubicBezTo>
                  <a:pt x="6407" y="4724"/>
                  <a:pt x="6431" y="4621"/>
                  <a:pt x="6376" y="4554"/>
                </a:cubicBezTo>
                <a:cubicBezTo>
                  <a:pt x="5921" y="3983"/>
                  <a:pt x="5471" y="3389"/>
                  <a:pt x="5011" y="2797"/>
                </a:cubicBezTo>
                <a:cubicBezTo>
                  <a:pt x="5370" y="2314"/>
                  <a:pt x="5728" y="1834"/>
                  <a:pt x="6086" y="1358"/>
                </a:cubicBezTo>
                <a:cubicBezTo>
                  <a:pt x="6139" y="1293"/>
                  <a:pt x="6066" y="1151"/>
                  <a:pt x="5982" y="1151"/>
                </a:cubicBezTo>
                <a:cubicBezTo>
                  <a:pt x="5974" y="1151"/>
                  <a:pt x="5966" y="1152"/>
                  <a:pt x="5958" y="1155"/>
                </a:cubicBezTo>
                <a:cubicBezTo>
                  <a:pt x="5359" y="1347"/>
                  <a:pt x="4765" y="1547"/>
                  <a:pt x="4170" y="1743"/>
                </a:cubicBezTo>
                <a:cubicBezTo>
                  <a:pt x="3690" y="1165"/>
                  <a:pt x="3193" y="614"/>
                  <a:pt x="2656" y="114"/>
                </a:cubicBezTo>
                <a:cubicBezTo>
                  <a:pt x="2646" y="104"/>
                  <a:pt x="2639" y="101"/>
                  <a:pt x="2633" y="97"/>
                </a:cubicBezTo>
                <a:cubicBezTo>
                  <a:pt x="2629" y="77"/>
                  <a:pt x="2629" y="53"/>
                  <a:pt x="2629" y="33"/>
                </a:cubicBezTo>
                <a:cubicBezTo>
                  <a:pt x="2629" y="12"/>
                  <a:pt x="2616" y="1"/>
                  <a:pt x="2601" y="1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" name="Google Shape;453;p8"/>
          <p:cNvSpPr/>
          <p:nvPr/>
        </p:nvSpPr>
        <p:spPr>
          <a:xfrm>
            <a:off x="3817653" y="4668300"/>
            <a:ext cx="1508696" cy="487128"/>
          </a:xfrm>
          <a:custGeom>
            <a:avLst/>
            <a:gdLst/>
            <a:ahLst/>
            <a:cxnLst/>
            <a:rect l="l" t="t" r="r" b="b"/>
            <a:pathLst>
              <a:path w="24204" h="7815" extrusionOk="0">
                <a:moveTo>
                  <a:pt x="16155" y="1"/>
                </a:moveTo>
                <a:cubicBezTo>
                  <a:pt x="14677" y="1"/>
                  <a:pt x="13024" y="802"/>
                  <a:pt x="12476" y="2554"/>
                </a:cubicBezTo>
                <a:cubicBezTo>
                  <a:pt x="12476" y="2554"/>
                  <a:pt x="11108" y="331"/>
                  <a:pt x="8285" y="331"/>
                </a:cubicBezTo>
                <a:cubicBezTo>
                  <a:pt x="8057" y="331"/>
                  <a:pt x="7820" y="346"/>
                  <a:pt x="7574" y="377"/>
                </a:cubicBezTo>
                <a:cubicBezTo>
                  <a:pt x="4269" y="796"/>
                  <a:pt x="4684" y="3932"/>
                  <a:pt x="4684" y="3932"/>
                </a:cubicBezTo>
                <a:cubicBezTo>
                  <a:pt x="4684" y="3932"/>
                  <a:pt x="4094" y="3782"/>
                  <a:pt x="3335" y="3782"/>
                </a:cubicBezTo>
                <a:cubicBezTo>
                  <a:pt x="2082" y="3782"/>
                  <a:pt x="367" y="4191"/>
                  <a:pt x="78" y="6358"/>
                </a:cubicBezTo>
                <a:cubicBezTo>
                  <a:pt x="0" y="6949"/>
                  <a:pt x="68" y="7429"/>
                  <a:pt x="237" y="7815"/>
                </a:cubicBezTo>
                <a:lnTo>
                  <a:pt x="23257" y="7815"/>
                </a:lnTo>
                <a:cubicBezTo>
                  <a:pt x="23686" y="7395"/>
                  <a:pt x="23993" y="6821"/>
                  <a:pt x="24047" y="6041"/>
                </a:cubicBezTo>
                <a:cubicBezTo>
                  <a:pt x="24204" y="3886"/>
                  <a:pt x="22100" y="3543"/>
                  <a:pt x="20743" y="3543"/>
                </a:cubicBezTo>
                <a:cubicBezTo>
                  <a:pt x="20109" y="3543"/>
                  <a:pt x="19638" y="3618"/>
                  <a:pt x="19638" y="3618"/>
                </a:cubicBezTo>
                <a:cubicBezTo>
                  <a:pt x="19638" y="3618"/>
                  <a:pt x="19816" y="1013"/>
                  <a:pt x="17302" y="177"/>
                </a:cubicBezTo>
                <a:cubicBezTo>
                  <a:pt x="16950" y="61"/>
                  <a:pt x="16559" y="1"/>
                  <a:pt x="161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" name="Google Shape;454;p8"/>
          <p:cNvSpPr/>
          <p:nvPr/>
        </p:nvSpPr>
        <p:spPr>
          <a:xfrm>
            <a:off x="5851049" y="402812"/>
            <a:ext cx="317506" cy="273400"/>
          </a:xfrm>
          <a:custGeom>
            <a:avLst/>
            <a:gdLst/>
            <a:ahLst/>
            <a:cxnLst/>
            <a:rect l="l" t="t" r="r" b="b"/>
            <a:pathLst>
              <a:path w="5734" h="5078" extrusionOk="0">
                <a:moveTo>
                  <a:pt x="2554" y="0"/>
                </a:moveTo>
                <a:cubicBezTo>
                  <a:pt x="1127" y="0"/>
                  <a:pt x="0" y="982"/>
                  <a:pt x="370" y="2554"/>
                </a:cubicBezTo>
                <a:cubicBezTo>
                  <a:pt x="376" y="2581"/>
                  <a:pt x="392" y="2593"/>
                  <a:pt x="408" y="2593"/>
                </a:cubicBezTo>
                <a:cubicBezTo>
                  <a:pt x="429" y="2593"/>
                  <a:pt x="450" y="2572"/>
                  <a:pt x="447" y="2536"/>
                </a:cubicBezTo>
                <a:cubicBezTo>
                  <a:pt x="308" y="1118"/>
                  <a:pt x="1460" y="323"/>
                  <a:pt x="2648" y="323"/>
                </a:cubicBezTo>
                <a:cubicBezTo>
                  <a:pt x="3366" y="323"/>
                  <a:pt x="4097" y="614"/>
                  <a:pt x="4563" y="1233"/>
                </a:cubicBezTo>
                <a:cubicBezTo>
                  <a:pt x="5441" y="2400"/>
                  <a:pt x="4881" y="4333"/>
                  <a:pt x="3381" y="4641"/>
                </a:cubicBezTo>
                <a:cubicBezTo>
                  <a:pt x="3274" y="4663"/>
                  <a:pt x="3168" y="4673"/>
                  <a:pt x="3065" y="4673"/>
                </a:cubicBezTo>
                <a:cubicBezTo>
                  <a:pt x="2388" y="4673"/>
                  <a:pt x="1816" y="4217"/>
                  <a:pt x="1659" y="3521"/>
                </a:cubicBezTo>
                <a:cubicBezTo>
                  <a:pt x="1587" y="3201"/>
                  <a:pt x="1594" y="2894"/>
                  <a:pt x="1781" y="2606"/>
                </a:cubicBezTo>
                <a:cubicBezTo>
                  <a:pt x="1979" y="2316"/>
                  <a:pt x="2252" y="2170"/>
                  <a:pt x="2601" y="2170"/>
                </a:cubicBezTo>
                <a:cubicBezTo>
                  <a:pt x="2727" y="2170"/>
                  <a:pt x="2863" y="2189"/>
                  <a:pt x="3009" y="2227"/>
                </a:cubicBezTo>
                <a:cubicBezTo>
                  <a:pt x="3681" y="2937"/>
                  <a:pt x="3660" y="3292"/>
                  <a:pt x="2944" y="3292"/>
                </a:cubicBezTo>
                <a:cubicBezTo>
                  <a:pt x="2773" y="3292"/>
                  <a:pt x="2562" y="3272"/>
                  <a:pt x="2312" y="3231"/>
                </a:cubicBezTo>
                <a:cubicBezTo>
                  <a:pt x="2295" y="3219"/>
                  <a:pt x="2280" y="3213"/>
                  <a:pt x="2268" y="3213"/>
                </a:cubicBezTo>
                <a:cubicBezTo>
                  <a:pt x="2209" y="3213"/>
                  <a:pt x="2208" y="3343"/>
                  <a:pt x="2247" y="3389"/>
                </a:cubicBezTo>
                <a:cubicBezTo>
                  <a:pt x="2466" y="3645"/>
                  <a:pt x="2714" y="3750"/>
                  <a:pt x="2949" y="3750"/>
                </a:cubicBezTo>
                <a:cubicBezTo>
                  <a:pt x="3774" y="3750"/>
                  <a:pt x="4445" y="2460"/>
                  <a:pt x="3141" y="1914"/>
                </a:cubicBezTo>
                <a:cubicBezTo>
                  <a:pt x="2909" y="1817"/>
                  <a:pt x="2694" y="1773"/>
                  <a:pt x="2497" y="1773"/>
                </a:cubicBezTo>
                <a:cubicBezTo>
                  <a:pt x="1261" y="1773"/>
                  <a:pt x="782" y="3501"/>
                  <a:pt x="1701" y="4480"/>
                </a:cubicBezTo>
                <a:cubicBezTo>
                  <a:pt x="2094" y="4898"/>
                  <a:pt x="2569" y="5077"/>
                  <a:pt x="3048" y="5077"/>
                </a:cubicBezTo>
                <a:cubicBezTo>
                  <a:pt x="4068" y="5077"/>
                  <a:pt x="5100" y="4260"/>
                  <a:pt x="5355" y="3201"/>
                </a:cubicBezTo>
                <a:cubicBezTo>
                  <a:pt x="5733" y="1641"/>
                  <a:pt x="4610" y="304"/>
                  <a:pt x="3104" y="48"/>
                </a:cubicBezTo>
                <a:cubicBezTo>
                  <a:pt x="2918" y="16"/>
                  <a:pt x="2734" y="0"/>
                  <a:pt x="2554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" name="Google Shape;455;p8"/>
          <p:cNvSpPr txBox="1">
            <a:spLocks noGrp="1"/>
          </p:cNvSpPr>
          <p:nvPr>
            <p:ph type="title"/>
          </p:nvPr>
        </p:nvSpPr>
        <p:spPr>
          <a:xfrm>
            <a:off x="1282875" y="1641000"/>
            <a:ext cx="6578100" cy="186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2pPr>
            <a:lvl3pPr lvl="2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3pPr>
            <a:lvl4pPr lvl="3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4pPr>
            <a:lvl5pPr lvl="4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5pPr>
            <a:lvl6pPr lvl="5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6pPr>
            <a:lvl7pPr lvl="6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7pPr>
            <a:lvl8pPr lvl="7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8pPr>
            <a:lvl9pPr lvl="8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26813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1_Main point"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8"/>
          <p:cNvSpPr/>
          <p:nvPr/>
        </p:nvSpPr>
        <p:spPr>
          <a:xfrm rot="-25" flipH="1">
            <a:off x="2474655" y="1928555"/>
            <a:ext cx="4276363" cy="1602666"/>
          </a:xfrm>
          <a:custGeom>
            <a:avLst/>
            <a:gdLst/>
            <a:ahLst/>
            <a:cxnLst/>
            <a:rect l="l" t="t" r="r" b="b"/>
            <a:pathLst>
              <a:path w="12626" h="11775" extrusionOk="0">
                <a:moveTo>
                  <a:pt x="6401" y="0"/>
                </a:moveTo>
                <a:cubicBezTo>
                  <a:pt x="3246" y="0"/>
                  <a:pt x="0" y="2876"/>
                  <a:pt x="0" y="6031"/>
                </a:cubicBezTo>
                <a:cubicBezTo>
                  <a:pt x="0" y="9187"/>
                  <a:pt x="3114" y="11775"/>
                  <a:pt x="6270" y="11775"/>
                </a:cubicBezTo>
                <a:cubicBezTo>
                  <a:pt x="9425" y="11775"/>
                  <a:pt x="12626" y="9029"/>
                  <a:pt x="12626" y="5874"/>
                </a:cubicBezTo>
                <a:cubicBezTo>
                  <a:pt x="12626" y="2718"/>
                  <a:pt x="9557" y="0"/>
                  <a:pt x="640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6" name="Google Shape;376;p8"/>
          <p:cNvGrpSpPr/>
          <p:nvPr/>
        </p:nvGrpSpPr>
        <p:grpSpPr>
          <a:xfrm rot="-1847120" flipH="1">
            <a:off x="773043" y="2076440"/>
            <a:ext cx="515156" cy="500520"/>
            <a:chOff x="8667201" y="2266387"/>
            <a:chExt cx="389754" cy="378681"/>
          </a:xfrm>
        </p:grpSpPr>
        <p:sp>
          <p:nvSpPr>
            <p:cNvPr id="377" name="Google Shape;377;p8"/>
            <p:cNvSpPr/>
            <p:nvPr/>
          </p:nvSpPr>
          <p:spPr>
            <a:xfrm>
              <a:off x="8667201" y="2268670"/>
              <a:ext cx="389754" cy="376398"/>
            </a:xfrm>
            <a:custGeom>
              <a:avLst/>
              <a:gdLst/>
              <a:ahLst/>
              <a:cxnLst/>
              <a:rect l="l" t="t" r="r" b="b"/>
              <a:pathLst>
                <a:path w="8025" h="7750" extrusionOk="0">
                  <a:moveTo>
                    <a:pt x="3489" y="0"/>
                  </a:moveTo>
                  <a:cubicBezTo>
                    <a:pt x="3483" y="0"/>
                    <a:pt x="3478" y="4"/>
                    <a:pt x="3475" y="11"/>
                  </a:cubicBezTo>
                  <a:cubicBezTo>
                    <a:pt x="3350" y="271"/>
                    <a:pt x="2826" y="5218"/>
                    <a:pt x="2826" y="5218"/>
                  </a:cubicBezTo>
                  <a:cubicBezTo>
                    <a:pt x="2826" y="5218"/>
                    <a:pt x="595" y="4032"/>
                    <a:pt x="108" y="4032"/>
                  </a:cubicBezTo>
                  <a:cubicBezTo>
                    <a:pt x="34" y="4032"/>
                    <a:pt x="1" y="4060"/>
                    <a:pt x="22" y="4123"/>
                  </a:cubicBezTo>
                  <a:cubicBezTo>
                    <a:pt x="184" y="4604"/>
                    <a:pt x="2826" y="7750"/>
                    <a:pt x="2826" y="7750"/>
                  </a:cubicBezTo>
                  <a:lnTo>
                    <a:pt x="7436" y="6377"/>
                  </a:lnTo>
                  <a:cubicBezTo>
                    <a:pt x="7436" y="6377"/>
                    <a:pt x="8024" y="1403"/>
                    <a:pt x="7436" y="1092"/>
                  </a:cubicBezTo>
                  <a:cubicBezTo>
                    <a:pt x="7413" y="1079"/>
                    <a:pt x="7388" y="1073"/>
                    <a:pt x="7363" y="1073"/>
                  </a:cubicBezTo>
                  <a:cubicBezTo>
                    <a:pt x="6765" y="1073"/>
                    <a:pt x="5783" y="4498"/>
                    <a:pt x="5783" y="4498"/>
                  </a:cubicBezTo>
                  <a:cubicBezTo>
                    <a:pt x="5783" y="4498"/>
                    <a:pt x="3712" y="0"/>
                    <a:pt x="34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8"/>
            <p:cNvSpPr/>
            <p:nvPr/>
          </p:nvSpPr>
          <p:spPr>
            <a:xfrm>
              <a:off x="8679779" y="2323259"/>
              <a:ext cx="82613" cy="78728"/>
            </a:xfrm>
            <a:custGeom>
              <a:avLst/>
              <a:gdLst/>
              <a:ahLst/>
              <a:cxnLst/>
              <a:rect l="l" t="t" r="r" b="b"/>
              <a:pathLst>
                <a:path w="1701" h="1621" extrusionOk="0">
                  <a:moveTo>
                    <a:pt x="407" y="0"/>
                  </a:moveTo>
                  <a:cubicBezTo>
                    <a:pt x="199" y="0"/>
                    <a:pt x="1" y="196"/>
                    <a:pt x="138" y="421"/>
                  </a:cubicBezTo>
                  <a:cubicBezTo>
                    <a:pt x="276" y="647"/>
                    <a:pt x="489" y="836"/>
                    <a:pt x="672" y="1026"/>
                  </a:cubicBezTo>
                  <a:cubicBezTo>
                    <a:pt x="858" y="1218"/>
                    <a:pt x="1071" y="1441"/>
                    <a:pt x="1294" y="1587"/>
                  </a:cubicBezTo>
                  <a:cubicBezTo>
                    <a:pt x="1330" y="1610"/>
                    <a:pt x="1368" y="1620"/>
                    <a:pt x="1406" y="1620"/>
                  </a:cubicBezTo>
                  <a:cubicBezTo>
                    <a:pt x="1562" y="1620"/>
                    <a:pt x="1701" y="1439"/>
                    <a:pt x="1622" y="1286"/>
                  </a:cubicBezTo>
                  <a:cubicBezTo>
                    <a:pt x="1493" y="1029"/>
                    <a:pt x="1266" y="779"/>
                    <a:pt x="1074" y="570"/>
                  </a:cubicBezTo>
                  <a:cubicBezTo>
                    <a:pt x="922" y="404"/>
                    <a:pt x="773" y="191"/>
                    <a:pt x="591" y="59"/>
                  </a:cubicBezTo>
                  <a:cubicBezTo>
                    <a:pt x="535" y="18"/>
                    <a:pt x="470" y="0"/>
                    <a:pt x="4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8"/>
            <p:cNvSpPr/>
            <p:nvPr/>
          </p:nvSpPr>
          <p:spPr>
            <a:xfrm>
              <a:off x="8919310" y="2266387"/>
              <a:ext cx="28169" cy="90773"/>
            </a:xfrm>
            <a:custGeom>
              <a:avLst/>
              <a:gdLst/>
              <a:ahLst/>
              <a:cxnLst/>
              <a:rect l="l" t="t" r="r" b="b"/>
              <a:pathLst>
                <a:path w="580" h="1869" extrusionOk="0">
                  <a:moveTo>
                    <a:pt x="329" y="1"/>
                  </a:moveTo>
                  <a:cubicBezTo>
                    <a:pt x="1" y="1"/>
                    <a:pt x="58" y="534"/>
                    <a:pt x="52" y="781"/>
                  </a:cubicBezTo>
                  <a:cubicBezTo>
                    <a:pt x="45" y="964"/>
                    <a:pt x="28" y="1166"/>
                    <a:pt x="59" y="1349"/>
                  </a:cubicBezTo>
                  <a:cubicBezTo>
                    <a:pt x="93" y="1561"/>
                    <a:pt x="201" y="1677"/>
                    <a:pt x="332" y="1836"/>
                  </a:cubicBezTo>
                  <a:cubicBezTo>
                    <a:pt x="352" y="1859"/>
                    <a:pt x="373" y="1869"/>
                    <a:pt x="394" y="1869"/>
                  </a:cubicBezTo>
                  <a:cubicBezTo>
                    <a:pt x="440" y="1869"/>
                    <a:pt x="477" y="1816"/>
                    <a:pt x="454" y="1754"/>
                  </a:cubicBezTo>
                  <a:cubicBezTo>
                    <a:pt x="427" y="1673"/>
                    <a:pt x="491" y="1521"/>
                    <a:pt x="502" y="1430"/>
                  </a:cubicBezTo>
                  <a:cubicBezTo>
                    <a:pt x="514" y="1298"/>
                    <a:pt x="514" y="1166"/>
                    <a:pt x="522" y="1034"/>
                  </a:cubicBezTo>
                  <a:cubicBezTo>
                    <a:pt x="532" y="774"/>
                    <a:pt x="559" y="510"/>
                    <a:pt x="572" y="251"/>
                  </a:cubicBezTo>
                  <a:cubicBezTo>
                    <a:pt x="579" y="149"/>
                    <a:pt x="522" y="37"/>
                    <a:pt x="413" y="11"/>
                  </a:cubicBezTo>
                  <a:cubicBezTo>
                    <a:pt x="383" y="4"/>
                    <a:pt x="355" y="1"/>
                    <a:pt x="3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0" name="Google Shape;380;p8"/>
          <p:cNvSpPr/>
          <p:nvPr/>
        </p:nvSpPr>
        <p:spPr>
          <a:xfrm flipH="1">
            <a:off x="230408" y="1325197"/>
            <a:ext cx="394320" cy="342692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1" name="Google Shape;381;p8"/>
          <p:cNvGrpSpPr/>
          <p:nvPr/>
        </p:nvGrpSpPr>
        <p:grpSpPr>
          <a:xfrm>
            <a:off x="6995505" y="466659"/>
            <a:ext cx="1214145" cy="735845"/>
            <a:chOff x="478326" y="2825649"/>
            <a:chExt cx="1012293" cy="613511"/>
          </a:xfrm>
        </p:grpSpPr>
        <p:sp>
          <p:nvSpPr>
            <p:cNvPr id="382" name="Google Shape;382;p8"/>
            <p:cNvSpPr/>
            <p:nvPr/>
          </p:nvSpPr>
          <p:spPr>
            <a:xfrm>
              <a:off x="564423" y="2973101"/>
              <a:ext cx="778453" cy="442090"/>
            </a:xfrm>
            <a:custGeom>
              <a:avLst/>
              <a:gdLst/>
              <a:ahLst/>
              <a:cxnLst/>
              <a:rect l="l" t="t" r="r" b="b"/>
              <a:pathLst>
                <a:path w="19195" h="10901" extrusionOk="0">
                  <a:moveTo>
                    <a:pt x="10311" y="1"/>
                  </a:moveTo>
                  <a:cubicBezTo>
                    <a:pt x="6378" y="1"/>
                    <a:pt x="2305" y="2415"/>
                    <a:pt x="0" y="5483"/>
                  </a:cubicBezTo>
                  <a:lnTo>
                    <a:pt x="2622" y="7052"/>
                  </a:lnTo>
                  <a:cubicBezTo>
                    <a:pt x="2835" y="6649"/>
                    <a:pt x="2977" y="6220"/>
                    <a:pt x="3257" y="5848"/>
                  </a:cubicBezTo>
                  <a:cubicBezTo>
                    <a:pt x="3558" y="5453"/>
                    <a:pt x="3917" y="5078"/>
                    <a:pt x="4288" y="4750"/>
                  </a:cubicBezTo>
                  <a:cubicBezTo>
                    <a:pt x="4907" y="4206"/>
                    <a:pt x="5637" y="3800"/>
                    <a:pt x="6397" y="3490"/>
                  </a:cubicBezTo>
                  <a:cubicBezTo>
                    <a:pt x="7606" y="3002"/>
                    <a:pt x="8893" y="2692"/>
                    <a:pt x="10192" y="2692"/>
                  </a:cubicBezTo>
                  <a:cubicBezTo>
                    <a:pt x="10560" y="2692"/>
                    <a:pt x="10929" y="2717"/>
                    <a:pt x="11297" y="2769"/>
                  </a:cubicBezTo>
                  <a:cubicBezTo>
                    <a:pt x="14906" y="3290"/>
                    <a:pt x="18147" y="6913"/>
                    <a:pt x="17123" y="10653"/>
                  </a:cubicBezTo>
                  <a:lnTo>
                    <a:pt x="19194" y="10900"/>
                  </a:lnTo>
                  <a:cubicBezTo>
                    <a:pt x="19083" y="9636"/>
                    <a:pt x="19144" y="8349"/>
                    <a:pt x="18968" y="7078"/>
                  </a:cubicBezTo>
                  <a:cubicBezTo>
                    <a:pt x="18792" y="5808"/>
                    <a:pt x="18224" y="4675"/>
                    <a:pt x="17481" y="3641"/>
                  </a:cubicBezTo>
                  <a:cubicBezTo>
                    <a:pt x="16129" y="1766"/>
                    <a:pt x="14115" y="516"/>
                    <a:pt x="11834" y="127"/>
                  </a:cubicBezTo>
                  <a:cubicBezTo>
                    <a:pt x="11331" y="41"/>
                    <a:pt x="10822" y="1"/>
                    <a:pt x="103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8"/>
            <p:cNvSpPr/>
            <p:nvPr/>
          </p:nvSpPr>
          <p:spPr>
            <a:xfrm>
              <a:off x="478326" y="2825649"/>
              <a:ext cx="1012293" cy="589710"/>
            </a:xfrm>
            <a:custGeom>
              <a:avLst/>
              <a:gdLst/>
              <a:ahLst/>
              <a:cxnLst/>
              <a:rect l="l" t="t" r="r" b="b"/>
              <a:pathLst>
                <a:path w="24961" h="14541" extrusionOk="0">
                  <a:moveTo>
                    <a:pt x="13876" y="1"/>
                  </a:moveTo>
                  <a:cubicBezTo>
                    <a:pt x="11718" y="1"/>
                    <a:pt x="9551" y="531"/>
                    <a:pt x="7523" y="1235"/>
                  </a:cubicBezTo>
                  <a:cubicBezTo>
                    <a:pt x="5904" y="1796"/>
                    <a:pt x="4268" y="2533"/>
                    <a:pt x="2964" y="3672"/>
                  </a:cubicBezTo>
                  <a:cubicBezTo>
                    <a:pt x="1880" y="4621"/>
                    <a:pt x="963" y="5696"/>
                    <a:pt x="1" y="6750"/>
                  </a:cubicBezTo>
                  <a:lnTo>
                    <a:pt x="1964" y="8684"/>
                  </a:lnTo>
                  <a:cubicBezTo>
                    <a:pt x="2420" y="7856"/>
                    <a:pt x="3178" y="7183"/>
                    <a:pt x="3877" y="6581"/>
                  </a:cubicBezTo>
                  <a:cubicBezTo>
                    <a:pt x="4836" y="5764"/>
                    <a:pt x="5847" y="5023"/>
                    <a:pt x="6969" y="4443"/>
                  </a:cubicBezTo>
                  <a:cubicBezTo>
                    <a:pt x="8688" y="3546"/>
                    <a:pt x="10578" y="3001"/>
                    <a:pt x="12495" y="3001"/>
                  </a:cubicBezTo>
                  <a:cubicBezTo>
                    <a:pt x="13201" y="3001"/>
                    <a:pt x="13910" y="3075"/>
                    <a:pt x="14616" y="3233"/>
                  </a:cubicBezTo>
                  <a:cubicBezTo>
                    <a:pt x="17096" y="3787"/>
                    <a:pt x="19178" y="5318"/>
                    <a:pt x="20513" y="7467"/>
                  </a:cubicBezTo>
                  <a:cubicBezTo>
                    <a:pt x="21753" y="9471"/>
                    <a:pt x="22189" y="12198"/>
                    <a:pt x="21689" y="14540"/>
                  </a:cubicBezTo>
                  <a:lnTo>
                    <a:pt x="24311" y="14286"/>
                  </a:lnTo>
                  <a:cubicBezTo>
                    <a:pt x="24298" y="14256"/>
                    <a:pt x="24291" y="14225"/>
                    <a:pt x="24298" y="14199"/>
                  </a:cubicBezTo>
                  <a:cubicBezTo>
                    <a:pt x="24960" y="11140"/>
                    <a:pt x="24923" y="8166"/>
                    <a:pt x="23287" y="5396"/>
                  </a:cubicBezTo>
                  <a:cubicBezTo>
                    <a:pt x="21814" y="2895"/>
                    <a:pt x="19506" y="1040"/>
                    <a:pt x="16671" y="330"/>
                  </a:cubicBezTo>
                  <a:cubicBezTo>
                    <a:pt x="15749" y="101"/>
                    <a:pt x="14813" y="1"/>
                    <a:pt x="138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8"/>
            <p:cNvSpPr/>
            <p:nvPr/>
          </p:nvSpPr>
          <p:spPr>
            <a:xfrm>
              <a:off x="679232" y="3102020"/>
              <a:ext cx="581396" cy="301932"/>
            </a:xfrm>
            <a:custGeom>
              <a:avLst/>
              <a:gdLst/>
              <a:ahLst/>
              <a:cxnLst/>
              <a:rect l="l" t="t" r="r" b="b"/>
              <a:pathLst>
                <a:path w="14336" h="7445" extrusionOk="0">
                  <a:moveTo>
                    <a:pt x="7281" y="1"/>
                  </a:moveTo>
                  <a:cubicBezTo>
                    <a:pt x="5940" y="1"/>
                    <a:pt x="4608" y="356"/>
                    <a:pt x="3380" y="902"/>
                  </a:cubicBezTo>
                  <a:cubicBezTo>
                    <a:pt x="2619" y="1237"/>
                    <a:pt x="1950" y="1703"/>
                    <a:pt x="1346" y="2271"/>
                  </a:cubicBezTo>
                  <a:cubicBezTo>
                    <a:pt x="799" y="2784"/>
                    <a:pt x="470" y="3440"/>
                    <a:pt x="1" y="3990"/>
                  </a:cubicBezTo>
                  <a:lnTo>
                    <a:pt x="1940" y="5055"/>
                  </a:lnTo>
                  <a:cubicBezTo>
                    <a:pt x="1940" y="5055"/>
                    <a:pt x="4024" y="2240"/>
                    <a:pt x="6947" y="2240"/>
                  </a:cubicBezTo>
                  <a:cubicBezTo>
                    <a:pt x="7324" y="2240"/>
                    <a:pt x="7716" y="2287"/>
                    <a:pt x="8118" y="2393"/>
                  </a:cubicBezTo>
                  <a:cubicBezTo>
                    <a:pt x="12690" y="3592"/>
                    <a:pt x="11322" y="7248"/>
                    <a:pt x="11322" y="7248"/>
                  </a:cubicBezTo>
                  <a:lnTo>
                    <a:pt x="13964" y="7444"/>
                  </a:lnTo>
                  <a:cubicBezTo>
                    <a:pt x="14335" y="3920"/>
                    <a:pt x="11913" y="625"/>
                    <a:pt x="8385" y="84"/>
                  </a:cubicBezTo>
                  <a:cubicBezTo>
                    <a:pt x="8018" y="28"/>
                    <a:pt x="7649" y="1"/>
                    <a:pt x="72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8"/>
            <p:cNvSpPr/>
            <p:nvPr/>
          </p:nvSpPr>
          <p:spPr>
            <a:xfrm>
              <a:off x="663416" y="3082230"/>
              <a:ext cx="636957" cy="337093"/>
            </a:xfrm>
            <a:custGeom>
              <a:avLst/>
              <a:gdLst/>
              <a:ahLst/>
              <a:cxnLst/>
              <a:rect l="l" t="t" r="r" b="b"/>
              <a:pathLst>
                <a:path w="15706" h="8312" extrusionOk="0">
                  <a:moveTo>
                    <a:pt x="7751" y="1"/>
                  </a:moveTo>
                  <a:cubicBezTo>
                    <a:pt x="6452" y="1"/>
                    <a:pt x="5165" y="311"/>
                    <a:pt x="3956" y="799"/>
                  </a:cubicBezTo>
                  <a:cubicBezTo>
                    <a:pt x="3196" y="1109"/>
                    <a:pt x="2466" y="1515"/>
                    <a:pt x="1847" y="2059"/>
                  </a:cubicBezTo>
                  <a:cubicBezTo>
                    <a:pt x="1476" y="2387"/>
                    <a:pt x="1117" y="2762"/>
                    <a:pt x="816" y="3157"/>
                  </a:cubicBezTo>
                  <a:cubicBezTo>
                    <a:pt x="536" y="3529"/>
                    <a:pt x="394" y="3958"/>
                    <a:pt x="181" y="4361"/>
                  </a:cubicBezTo>
                  <a:cubicBezTo>
                    <a:pt x="134" y="4448"/>
                    <a:pt x="86" y="4536"/>
                    <a:pt x="29" y="4620"/>
                  </a:cubicBezTo>
                  <a:cubicBezTo>
                    <a:pt x="1" y="4663"/>
                    <a:pt x="42" y="4780"/>
                    <a:pt x="93" y="4780"/>
                  </a:cubicBezTo>
                  <a:cubicBezTo>
                    <a:pt x="103" y="4780"/>
                    <a:pt x="113" y="4776"/>
                    <a:pt x="124" y="4766"/>
                  </a:cubicBezTo>
                  <a:cubicBezTo>
                    <a:pt x="219" y="4675"/>
                    <a:pt x="306" y="4580"/>
                    <a:pt x="391" y="4478"/>
                  </a:cubicBezTo>
                  <a:cubicBezTo>
                    <a:pt x="860" y="3928"/>
                    <a:pt x="1189" y="3272"/>
                    <a:pt x="1736" y="2759"/>
                  </a:cubicBezTo>
                  <a:cubicBezTo>
                    <a:pt x="2340" y="2191"/>
                    <a:pt x="3009" y="1725"/>
                    <a:pt x="3770" y="1390"/>
                  </a:cubicBezTo>
                  <a:cubicBezTo>
                    <a:pt x="4998" y="844"/>
                    <a:pt x="6330" y="489"/>
                    <a:pt x="7671" y="489"/>
                  </a:cubicBezTo>
                  <a:cubicBezTo>
                    <a:pt x="8039" y="489"/>
                    <a:pt x="8408" y="516"/>
                    <a:pt x="8775" y="572"/>
                  </a:cubicBezTo>
                  <a:cubicBezTo>
                    <a:pt x="12303" y="1113"/>
                    <a:pt x="14725" y="4408"/>
                    <a:pt x="14354" y="7932"/>
                  </a:cubicBezTo>
                  <a:cubicBezTo>
                    <a:pt x="14348" y="7993"/>
                    <a:pt x="14343" y="8057"/>
                    <a:pt x="14337" y="8118"/>
                  </a:cubicBezTo>
                  <a:cubicBezTo>
                    <a:pt x="14325" y="8201"/>
                    <a:pt x="14437" y="8312"/>
                    <a:pt x="14520" y="8312"/>
                  </a:cubicBezTo>
                  <a:cubicBezTo>
                    <a:pt x="14552" y="8312"/>
                    <a:pt x="14580" y="8295"/>
                    <a:pt x="14594" y="8254"/>
                  </a:cubicBezTo>
                  <a:cubicBezTo>
                    <a:pt x="14627" y="8159"/>
                    <a:pt x="14655" y="8061"/>
                    <a:pt x="14682" y="7962"/>
                  </a:cubicBezTo>
                  <a:cubicBezTo>
                    <a:pt x="15706" y="4222"/>
                    <a:pt x="12465" y="599"/>
                    <a:pt x="8856" y="78"/>
                  </a:cubicBezTo>
                  <a:cubicBezTo>
                    <a:pt x="8488" y="26"/>
                    <a:pt x="8119" y="1"/>
                    <a:pt x="77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8"/>
            <p:cNvSpPr/>
            <p:nvPr/>
          </p:nvSpPr>
          <p:spPr>
            <a:xfrm>
              <a:off x="547390" y="2947350"/>
              <a:ext cx="830810" cy="491810"/>
            </a:xfrm>
            <a:custGeom>
              <a:avLst/>
              <a:gdLst/>
              <a:ahLst/>
              <a:cxnLst/>
              <a:rect l="l" t="t" r="r" b="b"/>
              <a:pathLst>
                <a:path w="20486" h="12127" extrusionOk="0">
                  <a:moveTo>
                    <a:pt x="10792" y="0"/>
                  </a:moveTo>
                  <a:cubicBezTo>
                    <a:pt x="8875" y="0"/>
                    <a:pt x="6985" y="545"/>
                    <a:pt x="5266" y="1442"/>
                  </a:cubicBezTo>
                  <a:cubicBezTo>
                    <a:pt x="4144" y="2022"/>
                    <a:pt x="3133" y="2763"/>
                    <a:pt x="2174" y="3580"/>
                  </a:cubicBezTo>
                  <a:cubicBezTo>
                    <a:pt x="1475" y="4182"/>
                    <a:pt x="717" y="4855"/>
                    <a:pt x="261" y="5683"/>
                  </a:cubicBezTo>
                  <a:cubicBezTo>
                    <a:pt x="173" y="5845"/>
                    <a:pt x="92" y="6010"/>
                    <a:pt x="31" y="6186"/>
                  </a:cubicBezTo>
                  <a:cubicBezTo>
                    <a:pt x="1" y="6269"/>
                    <a:pt x="97" y="6371"/>
                    <a:pt x="182" y="6371"/>
                  </a:cubicBezTo>
                  <a:cubicBezTo>
                    <a:pt x="210" y="6371"/>
                    <a:pt x="237" y="6360"/>
                    <a:pt x="258" y="6331"/>
                  </a:cubicBezTo>
                  <a:cubicBezTo>
                    <a:pt x="308" y="6260"/>
                    <a:pt x="366" y="6193"/>
                    <a:pt x="420" y="6118"/>
                  </a:cubicBezTo>
                  <a:cubicBezTo>
                    <a:pt x="2725" y="3050"/>
                    <a:pt x="6798" y="636"/>
                    <a:pt x="10731" y="636"/>
                  </a:cubicBezTo>
                  <a:cubicBezTo>
                    <a:pt x="11242" y="636"/>
                    <a:pt x="11751" y="676"/>
                    <a:pt x="12254" y="762"/>
                  </a:cubicBezTo>
                  <a:cubicBezTo>
                    <a:pt x="14535" y="1151"/>
                    <a:pt x="16549" y="2401"/>
                    <a:pt x="17901" y="4276"/>
                  </a:cubicBezTo>
                  <a:cubicBezTo>
                    <a:pt x="18644" y="5310"/>
                    <a:pt x="19212" y="6443"/>
                    <a:pt x="19388" y="7713"/>
                  </a:cubicBezTo>
                  <a:cubicBezTo>
                    <a:pt x="19564" y="8984"/>
                    <a:pt x="19503" y="10271"/>
                    <a:pt x="19614" y="11535"/>
                  </a:cubicBezTo>
                  <a:cubicBezTo>
                    <a:pt x="19628" y="11691"/>
                    <a:pt x="19645" y="11843"/>
                    <a:pt x="19665" y="11998"/>
                  </a:cubicBezTo>
                  <a:cubicBezTo>
                    <a:pt x="19672" y="12053"/>
                    <a:pt x="19748" y="12126"/>
                    <a:pt x="19806" y="12126"/>
                  </a:cubicBezTo>
                  <a:cubicBezTo>
                    <a:pt x="19834" y="12126"/>
                    <a:pt x="19857" y="12110"/>
                    <a:pt x="19868" y="12070"/>
                  </a:cubicBezTo>
                  <a:cubicBezTo>
                    <a:pt x="19918" y="11897"/>
                    <a:pt x="19949" y="11718"/>
                    <a:pt x="19986" y="11539"/>
                  </a:cubicBezTo>
                  <a:cubicBezTo>
                    <a:pt x="20486" y="9197"/>
                    <a:pt x="20050" y="6470"/>
                    <a:pt x="18810" y="4466"/>
                  </a:cubicBezTo>
                  <a:cubicBezTo>
                    <a:pt x="17475" y="2317"/>
                    <a:pt x="15393" y="786"/>
                    <a:pt x="12913" y="232"/>
                  </a:cubicBezTo>
                  <a:cubicBezTo>
                    <a:pt x="12207" y="74"/>
                    <a:pt x="11498" y="0"/>
                    <a:pt x="107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7" name="Google Shape;387;p8"/>
          <p:cNvSpPr/>
          <p:nvPr/>
        </p:nvSpPr>
        <p:spPr>
          <a:xfrm flipH="1">
            <a:off x="8524320" y="232622"/>
            <a:ext cx="394320" cy="342692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p8"/>
          <p:cNvSpPr/>
          <p:nvPr/>
        </p:nvSpPr>
        <p:spPr>
          <a:xfrm flipH="1">
            <a:off x="8651900" y="2444400"/>
            <a:ext cx="478330" cy="735822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8"/>
          <p:cNvSpPr/>
          <p:nvPr/>
        </p:nvSpPr>
        <p:spPr>
          <a:xfrm rot="10800000" flipH="1">
            <a:off x="3839105" y="-3"/>
            <a:ext cx="1508696" cy="487128"/>
          </a:xfrm>
          <a:custGeom>
            <a:avLst/>
            <a:gdLst/>
            <a:ahLst/>
            <a:cxnLst/>
            <a:rect l="l" t="t" r="r" b="b"/>
            <a:pathLst>
              <a:path w="24204" h="7815" extrusionOk="0">
                <a:moveTo>
                  <a:pt x="16155" y="1"/>
                </a:moveTo>
                <a:cubicBezTo>
                  <a:pt x="14677" y="1"/>
                  <a:pt x="13024" y="802"/>
                  <a:pt x="12476" y="2554"/>
                </a:cubicBezTo>
                <a:cubicBezTo>
                  <a:pt x="12476" y="2554"/>
                  <a:pt x="11108" y="331"/>
                  <a:pt x="8285" y="331"/>
                </a:cubicBezTo>
                <a:cubicBezTo>
                  <a:pt x="8057" y="331"/>
                  <a:pt x="7820" y="346"/>
                  <a:pt x="7574" y="377"/>
                </a:cubicBezTo>
                <a:cubicBezTo>
                  <a:pt x="4269" y="796"/>
                  <a:pt x="4684" y="3932"/>
                  <a:pt x="4684" y="3932"/>
                </a:cubicBezTo>
                <a:cubicBezTo>
                  <a:pt x="4684" y="3932"/>
                  <a:pt x="4094" y="3782"/>
                  <a:pt x="3335" y="3782"/>
                </a:cubicBezTo>
                <a:cubicBezTo>
                  <a:pt x="2082" y="3782"/>
                  <a:pt x="367" y="4191"/>
                  <a:pt x="78" y="6358"/>
                </a:cubicBezTo>
                <a:cubicBezTo>
                  <a:pt x="0" y="6949"/>
                  <a:pt x="68" y="7429"/>
                  <a:pt x="237" y="7815"/>
                </a:cubicBezTo>
                <a:lnTo>
                  <a:pt x="23257" y="7815"/>
                </a:lnTo>
                <a:cubicBezTo>
                  <a:pt x="23686" y="7395"/>
                  <a:pt x="23993" y="6821"/>
                  <a:pt x="24047" y="6041"/>
                </a:cubicBezTo>
                <a:cubicBezTo>
                  <a:pt x="24204" y="3886"/>
                  <a:pt x="22100" y="3543"/>
                  <a:pt x="20743" y="3543"/>
                </a:cubicBezTo>
                <a:cubicBezTo>
                  <a:pt x="20109" y="3543"/>
                  <a:pt x="19638" y="3618"/>
                  <a:pt x="19638" y="3618"/>
                </a:cubicBezTo>
                <a:cubicBezTo>
                  <a:pt x="19638" y="3618"/>
                  <a:pt x="19816" y="1013"/>
                  <a:pt x="17302" y="177"/>
                </a:cubicBezTo>
                <a:cubicBezTo>
                  <a:pt x="16950" y="61"/>
                  <a:pt x="16559" y="1"/>
                  <a:pt x="161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0" name="Google Shape;390;p8"/>
          <p:cNvGrpSpPr/>
          <p:nvPr/>
        </p:nvGrpSpPr>
        <p:grpSpPr>
          <a:xfrm flipH="1">
            <a:off x="8377836" y="3840013"/>
            <a:ext cx="581394" cy="933655"/>
            <a:chOff x="304350" y="3911000"/>
            <a:chExt cx="581394" cy="933655"/>
          </a:xfrm>
        </p:grpSpPr>
        <p:sp>
          <p:nvSpPr>
            <p:cNvPr id="391" name="Google Shape;391;p8"/>
            <p:cNvSpPr/>
            <p:nvPr/>
          </p:nvSpPr>
          <p:spPr>
            <a:xfrm>
              <a:off x="317622" y="4003813"/>
              <a:ext cx="91581" cy="114345"/>
            </a:xfrm>
            <a:custGeom>
              <a:avLst/>
              <a:gdLst/>
              <a:ahLst/>
              <a:cxnLst/>
              <a:rect l="l" t="t" r="r" b="b"/>
              <a:pathLst>
                <a:path w="2084" h="2602" extrusionOk="0">
                  <a:moveTo>
                    <a:pt x="688" y="0"/>
                  </a:moveTo>
                  <a:cubicBezTo>
                    <a:pt x="328" y="0"/>
                    <a:pt x="1" y="379"/>
                    <a:pt x="201" y="1026"/>
                  </a:cubicBezTo>
                  <a:cubicBezTo>
                    <a:pt x="438" y="1797"/>
                    <a:pt x="1472" y="2405"/>
                    <a:pt x="2084" y="2601"/>
                  </a:cubicBezTo>
                  <a:cubicBezTo>
                    <a:pt x="2060" y="2375"/>
                    <a:pt x="2040" y="2145"/>
                    <a:pt x="2023" y="1915"/>
                  </a:cubicBezTo>
                  <a:cubicBezTo>
                    <a:pt x="1746" y="1273"/>
                    <a:pt x="1344" y="418"/>
                    <a:pt x="1084" y="168"/>
                  </a:cubicBezTo>
                  <a:cubicBezTo>
                    <a:pt x="965" y="54"/>
                    <a:pt x="824" y="0"/>
                    <a:pt x="6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8"/>
            <p:cNvSpPr/>
            <p:nvPr/>
          </p:nvSpPr>
          <p:spPr>
            <a:xfrm>
              <a:off x="440801" y="4042309"/>
              <a:ext cx="97031" cy="155565"/>
            </a:xfrm>
            <a:custGeom>
              <a:avLst/>
              <a:gdLst/>
              <a:ahLst/>
              <a:cxnLst/>
              <a:rect l="l" t="t" r="r" b="b"/>
              <a:pathLst>
                <a:path w="2208" h="3540" extrusionOk="0">
                  <a:moveTo>
                    <a:pt x="1702" y="0"/>
                  </a:moveTo>
                  <a:cubicBezTo>
                    <a:pt x="1282" y="0"/>
                    <a:pt x="653" y="806"/>
                    <a:pt x="389" y="1549"/>
                  </a:cubicBezTo>
                  <a:cubicBezTo>
                    <a:pt x="224" y="2013"/>
                    <a:pt x="92" y="2537"/>
                    <a:pt x="1" y="2952"/>
                  </a:cubicBezTo>
                  <a:cubicBezTo>
                    <a:pt x="41" y="3148"/>
                    <a:pt x="85" y="3344"/>
                    <a:pt x="129" y="3540"/>
                  </a:cubicBezTo>
                  <a:cubicBezTo>
                    <a:pt x="754" y="3125"/>
                    <a:pt x="1667" y="2120"/>
                    <a:pt x="1916" y="1431"/>
                  </a:cubicBezTo>
                  <a:cubicBezTo>
                    <a:pt x="2208" y="634"/>
                    <a:pt x="2150" y="43"/>
                    <a:pt x="1734" y="2"/>
                  </a:cubicBezTo>
                  <a:cubicBezTo>
                    <a:pt x="1723" y="1"/>
                    <a:pt x="1713" y="0"/>
                    <a:pt x="17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8"/>
            <p:cNvSpPr/>
            <p:nvPr/>
          </p:nvSpPr>
          <p:spPr>
            <a:xfrm>
              <a:off x="304350" y="4191285"/>
              <a:ext cx="144667" cy="109071"/>
            </a:xfrm>
            <a:custGeom>
              <a:avLst/>
              <a:gdLst/>
              <a:ahLst/>
              <a:cxnLst/>
              <a:rect l="l" t="t" r="r" b="b"/>
              <a:pathLst>
                <a:path w="3292" h="2482" extrusionOk="0">
                  <a:moveTo>
                    <a:pt x="575" y="1"/>
                  </a:moveTo>
                  <a:cubicBezTo>
                    <a:pt x="471" y="1"/>
                    <a:pt x="393" y="22"/>
                    <a:pt x="348" y="65"/>
                  </a:cubicBezTo>
                  <a:cubicBezTo>
                    <a:pt x="0" y="404"/>
                    <a:pt x="189" y="1336"/>
                    <a:pt x="1203" y="1901"/>
                  </a:cubicBezTo>
                  <a:cubicBezTo>
                    <a:pt x="1991" y="2340"/>
                    <a:pt x="2916" y="2451"/>
                    <a:pt x="3292" y="2481"/>
                  </a:cubicBezTo>
                  <a:cubicBezTo>
                    <a:pt x="3180" y="2154"/>
                    <a:pt x="3082" y="1826"/>
                    <a:pt x="2987" y="1495"/>
                  </a:cubicBezTo>
                  <a:cubicBezTo>
                    <a:pt x="2292" y="556"/>
                    <a:pt x="1104" y="1"/>
                    <a:pt x="5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8"/>
            <p:cNvSpPr/>
            <p:nvPr/>
          </p:nvSpPr>
          <p:spPr>
            <a:xfrm>
              <a:off x="507027" y="4204908"/>
              <a:ext cx="111884" cy="188700"/>
            </a:xfrm>
            <a:custGeom>
              <a:avLst/>
              <a:gdLst/>
              <a:ahLst/>
              <a:cxnLst/>
              <a:rect l="l" t="t" r="r" b="b"/>
              <a:pathLst>
                <a:path w="2546" h="4294" extrusionOk="0">
                  <a:moveTo>
                    <a:pt x="1792" y="0"/>
                  </a:moveTo>
                  <a:cubicBezTo>
                    <a:pt x="1287" y="0"/>
                    <a:pt x="754" y="628"/>
                    <a:pt x="389" y="1716"/>
                  </a:cubicBezTo>
                  <a:cubicBezTo>
                    <a:pt x="136" y="2480"/>
                    <a:pt x="38" y="3263"/>
                    <a:pt x="1" y="3804"/>
                  </a:cubicBezTo>
                  <a:cubicBezTo>
                    <a:pt x="75" y="3966"/>
                    <a:pt x="156" y="4132"/>
                    <a:pt x="238" y="4294"/>
                  </a:cubicBezTo>
                  <a:cubicBezTo>
                    <a:pt x="2546" y="2513"/>
                    <a:pt x="2356" y="245"/>
                    <a:pt x="2153" y="114"/>
                  </a:cubicBezTo>
                  <a:cubicBezTo>
                    <a:pt x="2036" y="37"/>
                    <a:pt x="1915" y="0"/>
                    <a:pt x="17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8"/>
            <p:cNvSpPr/>
            <p:nvPr/>
          </p:nvSpPr>
          <p:spPr>
            <a:xfrm>
              <a:off x="316699" y="4391765"/>
              <a:ext cx="234051" cy="117817"/>
            </a:xfrm>
            <a:custGeom>
              <a:avLst/>
              <a:gdLst/>
              <a:ahLst/>
              <a:cxnLst/>
              <a:rect l="l" t="t" r="r" b="b"/>
              <a:pathLst>
                <a:path w="5326" h="2681" extrusionOk="0">
                  <a:moveTo>
                    <a:pt x="764" y="0"/>
                  </a:moveTo>
                  <a:cubicBezTo>
                    <a:pt x="0" y="0"/>
                    <a:pt x="446" y="930"/>
                    <a:pt x="1074" y="1516"/>
                  </a:cubicBezTo>
                  <a:cubicBezTo>
                    <a:pt x="1680" y="2086"/>
                    <a:pt x="3818" y="2680"/>
                    <a:pt x="5176" y="2680"/>
                  </a:cubicBezTo>
                  <a:cubicBezTo>
                    <a:pt x="5227" y="2680"/>
                    <a:pt x="5277" y="2679"/>
                    <a:pt x="5325" y="2678"/>
                  </a:cubicBezTo>
                  <a:cubicBezTo>
                    <a:pt x="5230" y="2526"/>
                    <a:pt x="5133" y="2377"/>
                    <a:pt x="5041" y="2225"/>
                  </a:cubicBezTo>
                  <a:cubicBezTo>
                    <a:pt x="3970" y="1525"/>
                    <a:pt x="1838" y="184"/>
                    <a:pt x="1024" y="28"/>
                  </a:cubicBezTo>
                  <a:cubicBezTo>
                    <a:pt x="925" y="9"/>
                    <a:pt x="839" y="0"/>
                    <a:pt x="7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8"/>
            <p:cNvSpPr/>
            <p:nvPr/>
          </p:nvSpPr>
          <p:spPr>
            <a:xfrm>
              <a:off x="608629" y="4335822"/>
              <a:ext cx="114872" cy="219989"/>
            </a:xfrm>
            <a:custGeom>
              <a:avLst/>
              <a:gdLst/>
              <a:ahLst/>
              <a:cxnLst/>
              <a:rect l="l" t="t" r="r" b="b"/>
              <a:pathLst>
                <a:path w="2614" h="5006" extrusionOk="0">
                  <a:moveTo>
                    <a:pt x="2283" y="1"/>
                  </a:moveTo>
                  <a:cubicBezTo>
                    <a:pt x="1944" y="1"/>
                    <a:pt x="1332" y="587"/>
                    <a:pt x="923" y="1285"/>
                  </a:cubicBezTo>
                  <a:cubicBezTo>
                    <a:pt x="179" y="2549"/>
                    <a:pt x="24" y="3985"/>
                    <a:pt x="0" y="4755"/>
                  </a:cubicBezTo>
                  <a:cubicBezTo>
                    <a:pt x="61" y="4840"/>
                    <a:pt x="122" y="4921"/>
                    <a:pt x="183" y="5005"/>
                  </a:cubicBezTo>
                  <a:cubicBezTo>
                    <a:pt x="899" y="3775"/>
                    <a:pt x="2085" y="2450"/>
                    <a:pt x="2454" y="926"/>
                  </a:cubicBezTo>
                  <a:cubicBezTo>
                    <a:pt x="2613" y="262"/>
                    <a:pt x="2509" y="1"/>
                    <a:pt x="22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8"/>
            <p:cNvSpPr/>
            <p:nvPr/>
          </p:nvSpPr>
          <p:spPr>
            <a:xfrm>
              <a:off x="351240" y="4538675"/>
              <a:ext cx="297815" cy="104281"/>
            </a:xfrm>
            <a:custGeom>
              <a:avLst/>
              <a:gdLst/>
              <a:ahLst/>
              <a:cxnLst/>
              <a:rect l="l" t="t" r="r" b="b"/>
              <a:pathLst>
                <a:path w="6777" h="2373" extrusionOk="0">
                  <a:moveTo>
                    <a:pt x="721" y="1"/>
                  </a:moveTo>
                  <a:cubicBezTo>
                    <a:pt x="456" y="1"/>
                    <a:pt x="264" y="66"/>
                    <a:pt x="207" y="230"/>
                  </a:cubicBezTo>
                  <a:cubicBezTo>
                    <a:pt x="1" y="808"/>
                    <a:pt x="1555" y="1626"/>
                    <a:pt x="3569" y="2075"/>
                  </a:cubicBezTo>
                  <a:cubicBezTo>
                    <a:pt x="4660" y="2316"/>
                    <a:pt x="5634" y="2373"/>
                    <a:pt x="6299" y="2373"/>
                  </a:cubicBezTo>
                  <a:cubicBezTo>
                    <a:pt x="6483" y="2373"/>
                    <a:pt x="6644" y="2368"/>
                    <a:pt x="6776" y="2362"/>
                  </a:cubicBezTo>
                  <a:cubicBezTo>
                    <a:pt x="6699" y="2272"/>
                    <a:pt x="6624" y="2180"/>
                    <a:pt x="6547" y="2089"/>
                  </a:cubicBezTo>
                  <a:cubicBezTo>
                    <a:pt x="5547" y="1714"/>
                    <a:pt x="3691" y="1011"/>
                    <a:pt x="3103" y="714"/>
                  </a:cubicBezTo>
                  <a:cubicBezTo>
                    <a:pt x="2513" y="416"/>
                    <a:pt x="1387" y="1"/>
                    <a:pt x="7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8"/>
            <p:cNvSpPr/>
            <p:nvPr/>
          </p:nvSpPr>
          <p:spPr>
            <a:xfrm>
              <a:off x="734094" y="4511736"/>
              <a:ext cx="128495" cy="193885"/>
            </a:xfrm>
            <a:custGeom>
              <a:avLst/>
              <a:gdLst/>
              <a:ahLst/>
              <a:cxnLst/>
              <a:rect l="l" t="t" r="r" b="b"/>
              <a:pathLst>
                <a:path w="2924" h="4412" extrusionOk="0">
                  <a:moveTo>
                    <a:pt x="2220" y="1"/>
                  </a:moveTo>
                  <a:cubicBezTo>
                    <a:pt x="1691" y="1"/>
                    <a:pt x="820" y="789"/>
                    <a:pt x="447" y="1661"/>
                  </a:cubicBezTo>
                  <a:cubicBezTo>
                    <a:pt x="85" y="2503"/>
                    <a:pt x="1" y="3510"/>
                    <a:pt x="21" y="4196"/>
                  </a:cubicBezTo>
                  <a:cubicBezTo>
                    <a:pt x="88" y="4270"/>
                    <a:pt x="157" y="4341"/>
                    <a:pt x="224" y="4412"/>
                  </a:cubicBezTo>
                  <a:cubicBezTo>
                    <a:pt x="491" y="3912"/>
                    <a:pt x="1041" y="2902"/>
                    <a:pt x="1457" y="2293"/>
                  </a:cubicBezTo>
                  <a:cubicBezTo>
                    <a:pt x="2160" y="1266"/>
                    <a:pt x="2924" y="712"/>
                    <a:pt x="2542" y="161"/>
                  </a:cubicBezTo>
                  <a:cubicBezTo>
                    <a:pt x="2465" y="50"/>
                    <a:pt x="2353" y="1"/>
                    <a:pt x="22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8"/>
            <p:cNvSpPr/>
            <p:nvPr/>
          </p:nvSpPr>
          <p:spPr>
            <a:xfrm>
              <a:off x="436055" y="4691561"/>
              <a:ext cx="329895" cy="87143"/>
            </a:xfrm>
            <a:custGeom>
              <a:avLst/>
              <a:gdLst/>
              <a:ahLst/>
              <a:cxnLst/>
              <a:rect l="l" t="t" r="r" b="b"/>
              <a:pathLst>
                <a:path w="7507" h="1983" extrusionOk="0">
                  <a:moveTo>
                    <a:pt x="1488" y="1"/>
                  </a:moveTo>
                  <a:cubicBezTo>
                    <a:pt x="721" y="1"/>
                    <a:pt x="209" y="211"/>
                    <a:pt x="129" y="550"/>
                  </a:cubicBezTo>
                  <a:cubicBezTo>
                    <a:pt x="0" y="1104"/>
                    <a:pt x="1288" y="1550"/>
                    <a:pt x="3715" y="1878"/>
                  </a:cubicBezTo>
                  <a:cubicBezTo>
                    <a:pt x="4269" y="1953"/>
                    <a:pt x="4787" y="1982"/>
                    <a:pt x="5256" y="1982"/>
                  </a:cubicBezTo>
                  <a:cubicBezTo>
                    <a:pt x="6280" y="1982"/>
                    <a:pt x="7072" y="1844"/>
                    <a:pt x="7506" y="1746"/>
                  </a:cubicBezTo>
                  <a:cubicBezTo>
                    <a:pt x="7449" y="1692"/>
                    <a:pt x="7391" y="1634"/>
                    <a:pt x="7333" y="1580"/>
                  </a:cubicBezTo>
                  <a:cubicBezTo>
                    <a:pt x="6303" y="1364"/>
                    <a:pt x="4596" y="681"/>
                    <a:pt x="3214" y="276"/>
                  </a:cubicBezTo>
                  <a:cubicBezTo>
                    <a:pt x="2566" y="86"/>
                    <a:pt x="1975" y="1"/>
                    <a:pt x="14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8"/>
            <p:cNvSpPr/>
            <p:nvPr/>
          </p:nvSpPr>
          <p:spPr>
            <a:xfrm>
              <a:off x="402349" y="3911000"/>
              <a:ext cx="483395" cy="933655"/>
            </a:xfrm>
            <a:custGeom>
              <a:avLst/>
              <a:gdLst/>
              <a:ahLst/>
              <a:cxnLst/>
              <a:rect l="l" t="t" r="r" b="b"/>
              <a:pathLst>
                <a:path w="11000" h="21246" extrusionOk="0">
                  <a:moveTo>
                    <a:pt x="638" y="0"/>
                  </a:moveTo>
                  <a:cubicBezTo>
                    <a:pt x="624" y="0"/>
                    <a:pt x="609" y="10"/>
                    <a:pt x="598" y="33"/>
                  </a:cubicBezTo>
                  <a:cubicBezTo>
                    <a:pt x="71" y="1216"/>
                    <a:pt x="1" y="2655"/>
                    <a:pt x="95" y="4027"/>
                  </a:cubicBezTo>
                  <a:cubicBezTo>
                    <a:pt x="112" y="4257"/>
                    <a:pt x="132" y="4487"/>
                    <a:pt x="156" y="4713"/>
                  </a:cubicBezTo>
                  <a:cubicBezTo>
                    <a:pt x="193" y="5058"/>
                    <a:pt x="237" y="5396"/>
                    <a:pt x="285" y="5717"/>
                  </a:cubicBezTo>
                  <a:cubicBezTo>
                    <a:pt x="392" y="6443"/>
                    <a:pt x="558" y="7164"/>
                    <a:pt x="757" y="7873"/>
                  </a:cubicBezTo>
                  <a:cubicBezTo>
                    <a:pt x="852" y="8204"/>
                    <a:pt x="950" y="8532"/>
                    <a:pt x="1062" y="8859"/>
                  </a:cubicBezTo>
                  <a:cubicBezTo>
                    <a:pt x="1423" y="9918"/>
                    <a:pt x="1873" y="10948"/>
                    <a:pt x="2386" y="11928"/>
                  </a:cubicBezTo>
                  <a:cubicBezTo>
                    <a:pt x="2609" y="12347"/>
                    <a:pt x="2846" y="12760"/>
                    <a:pt x="3092" y="13165"/>
                  </a:cubicBezTo>
                  <a:cubicBezTo>
                    <a:pt x="3184" y="13317"/>
                    <a:pt x="3281" y="13466"/>
                    <a:pt x="3376" y="13618"/>
                  </a:cubicBezTo>
                  <a:cubicBezTo>
                    <a:pt x="3988" y="14577"/>
                    <a:pt x="4664" y="15494"/>
                    <a:pt x="5384" y="16372"/>
                  </a:cubicBezTo>
                  <a:cubicBezTo>
                    <a:pt x="5461" y="16463"/>
                    <a:pt x="5536" y="16555"/>
                    <a:pt x="5613" y="16645"/>
                  </a:cubicBezTo>
                  <a:cubicBezTo>
                    <a:pt x="5745" y="16804"/>
                    <a:pt x="5873" y="16967"/>
                    <a:pt x="6009" y="17119"/>
                  </a:cubicBezTo>
                  <a:cubicBezTo>
                    <a:pt x="6675" y="17882"/>
                    <a:pt x="7367" y="18640"/>
                    <a:pt x="8100" y="19342"/>
                  </a:cubicBezTo>
                  <a:cubicBezTo>
                    <a:pt x="8158" y="19396"/>
                    <a:pt x="8216" y="19454"/>
                    <a:pt x="8273" y="19508"/>
                  </a:cubicBezTo>
                  <a:cubicBezTo>
                    <a:pt x="8337" y="19565"/>
                    <a:pt x="8401" y="19630"/>
                    <a:pt x="8465" y="19691"/>
                  </a:cubicBezTo>
                  <a:cubicBezTo>
                    <a:pt x="9094" y="20262"/>
                    <a:pt x="9844" y="21059"/>
                    <a:pt x="10702" y="21241"/>
                  </a:cubicBezTo>
                  <a:cubicBezTo>
                    <a:pt x="10714" y="21244"/>
                    <a:pt x="10727" y="21245"/>
                    <a:pt x="10741" y="21245"/>
                  </a:cubicBezTo>
                  <a:cubicBezTo>
                    <a:pt x="10857" y="21245"/>
                    <a:pt x="10999" y="21156"/>
                    <a:pt x="10902" y="21029"/>
                  </a:cubicBezTo>
                  <a:cubicBezTo>
                    <a:pt x="10435" y="20421"/>
                    <a:pt x="9746" y="19967"/>
                    <a:pt x="9178" y="19457"/>
                  </a:cubicBezTo>
                  <a:cubicBezTo>
                    <a:pt x="8688" y="19022"/>
                    <a:pt x="8225" y="18555"/>
                    <a:pt x="7773" y="18082"/>
                  </a:cubicBezTo>
                  <a:cubicBezTo>
                    <a:pt x="7706" y="18011"/>
                    <a:pt x="7637" y="17940"/>
                    <a:pt x="7570" y="17866"/>
                  </a:cubicBezTo>
                  <a:cubicBezTo>
                    <a:pt x="7300" y="17578"/>
                    <a:pt x="7032" y="17288"/>
                    <a:pt x="6769" y="16997"/>
                  </a:cubicBezTo>
                  <a:cubicBezTo>
                    <a:pt x="6100" y="16254"/>
                    <a:pt x="5471" y="15477"/>
                    <a:pt x="4877" y="14672"/>
                  </a:cubicBezTo>
                  <a:cubicBezTo>
                    <a:pt x="4816" y="14588"/>
                    <a:pt x="4755" y="14507"/>
                    <a:pt x="4694" y="14422"/>
                  </a:cubicBezTo>
                  <a:cubicBezTo>
                    <a:pt x="4086" y="13577"/>
                    <a:pt x="3525" y="12696"/>
                    <a:pt x="3028" y="11779"/>
                  </a:cubicBezTo>
                  <a:cubicBezTo>
                    <a:pt x="2886" y="11516"/>
                    <a:pt x="2751" y="11249"/>
                    <a:pt x="2620" y="10982"/>
                  </a:cubicBezTo>
                  <a:cubicBezTo>
                    <a:pt x="2538" y="10820"/>
                    <a:pt x="2457" y="10654"/>
                    <a:pt x="2383" y="10492"/>
                  </a:cubicBezTo>
                  <a:cubicBezTo>
                    <a:pt x="1788" y="9208"/>
                    <a:pt x="1322" y="7883"/>
                    <a:pt x="1004" y="6528"/>
                  </a:cubicBezTo>
                  <a:cubicBezTo>
                    <a:pt x="960" y="6332"/>
                    <a:pt x="916" y="6136"/>
                    <a:pt x="876" y="5940"/>
                  </a:cubicBezTo>
                  <a:cubicBezTo>
                    <a:pt x="497" y="4038"/>
                    <a:pt x="416" y="2081"/>
                    <a:pt x="706" y="100"/>
                  </a:cubicBezTo>
                  <a:cubicBezTo>
                    <a:pt x="714" y="57"/>
                    <a:pt x="675" y="0"/>
                    <a:pt x="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1" name="Google Shape;401;p8"/>
          <p:cNvGrpSpPr/>
          <p:nvPr/>
        </p:nvGrpSpPr>
        <p:grpSpPr>
          <a:xfrm flipH="1">
            <a:off x="8209655" y="1547800"/>
            <a:ext cx="442250" cy="453124"/>
            <a:chOff x="918850" y="1629150"/>
            <a:chExt cx="442250" cy="453124"/>
          </a:xfrm>
        </p:grpSpPr>
        <p:sp>
          <p:nvSpPr>
            <p:cNvPr id="402" name="Google Shape;402;p8"/>
            <p:cNvSpPr/>
            <p:nvPr/>
          </p:nvSpPr>
          <p:spPr>
            <a:xfrm>
              <a:off x="1015722" y="1741872"/>
              <a:ext cx="267869" cy="245600"/>
            </a:xfrm>
            <a:custGeom>
              <a:avLst/>
              <a:gdLst/>
              <a:ahLst/>
              <a:cxnLst/>
              <a:rect l="l" t="t" r="r" b="b"/>
              <a:pathLst>
                <a:path w="8384" h="7687" extrusionOk="0">
                  <a:moveTo>
                    <a:pt x="3609" y="0"/>
                  </a:moveTo>
                  <a:cubicBezTo>
                    <a:pt x="2511" y="0"/>
                    <a:pt x="1440" y="451"/>
                    <a:pt x="763" y="1473"/>
                  </a:cubicBezTo>
                  <a:cubicBezTo>
                    <a:pt x="753" y="1488"/>
                    <a:pt x="742" y="1494"/>
                    <a:pt x="732" y="1494"/>
                  </a:cubicBezTo>
                  <a:cubicBezTo>
                    <a:pt x="716" y="1494"/>
                    <a:pt x="702" y="1480"/>
                    <a:pt x="690" y="1460"/>
                  </a:cubicBezTo>
                  <a:cubicBezTo>
                    <a:pt x="199" y="2305"/>
                    <a:pt x="0" y="3343"/>
                    <a:pt x="0" y="4282"/>
                  </a:cubicBezTo>
                  <a:cubicBezTo>
                    <a:pt x="0" y="4508"/>
                    <a:pt x="24" y="4731"/>
                    <a:pt x="64" y="4945"/>
                  </a:cubicBezTo>
                  <a:cubicBezTo>
                    <a:pt x="111" y="4099"/>
                    <a:pt x="433" y="3241"/>
                    <a:pt x="913" y="2619"/>
                  </a:cubicBezTo>
                  <a:cubicBezTo>
                    <a:pt x="1503" y="1857"/>
                    <a:pt x="2437" y="1440"/>
                    <a:pt x="3379" y="1440"/>
                  </a:cubicBezTo>
                  <a:cubicBezTo>
                    <a:pt x="3844" y="1440"/>
                    <a:pt x="4312" y="1542"/>
                    <a:pt x="4741" y="1754"/>
                  </a:cubicBezTo>
                  <a:cubicBezTo>
                    <a:pt x="5985" y="2365"/>
                    <a:pt x="6505" y="4059"/>
                    <a:pt x="5403" y="5082"/>
                  </a:cubicBezTo>
                  <a:cubicBezTo>
                    <a:pt x="5075" y="5387"/>
                    <a:pt x="4597" y="5552"/>
                    <a:pt x="4131" y="5552"/>
                  </a:cubicBezTo>
                  <a:cubicBezTo>
                    <a:pt x="3511" y="5552"/>
                    <a:pt x="2912" y="5260"/>
                    <a:pt x="2713" y="4616"/>
                  </a:cubicBezTo>
                  <a:cubicBezTo>
                    <a:pt x="2506" y="3952"/>
                    <a:pt x="2911" y="3302"/>
                    <a:pt x="3480" y="3302"/>
                  </a:cubicBezTo>
                  <a:cubicBezTo>
                    <a:pt x="3644" y="3302"/>
                    <a:pt x="3821" y="3355"/>
                    <a:pt x="4001" y="3477"/>
                  </a:cubicBezTo>
                  <a:cubicBezTo>
                    <a:pt x="4070" y="3525"/>
                    <a:pt x="4072" y="3671"/>
                    <a:pt x="3988" y="3671"/>
                  </a:cubicBezTo>
                  <a:cubicBezTo>
                    <a:pt x="3977" y="3671"/>
                    <a:pt x="3964" y="3669"/>
                    <a:pt x="3950" y="3663"/>
                  </a:cubicBezTo>
                  <a:cubicBezTo>
                    <a:pt x="3859" y="3628"/>
                    <a:pt x="3775" y="3612"/>
                    <a:pt x="3699" y="3612"/>
                  </a:cubicBezTo>
                  <a:cubicBezTo>
                    <a:pt x="2974" y="3612"/>
                    <a:pt x="2903" y="5041"/>
                    <a:pt x="4045" y="5041"/>
                  </a:cubicBezTo>
                  <a:cubicBezTo>
                    <a:pt x="4151" y="5041"/>
                    <a:pt x="4268" y="5028"/>
                    <a:pt x="4396" y="5001"/>
                  </a:cubicBezTo>
                  <a:cubicBezTo>
                    <a:pt x="5322" y="4809"/>
                    <a:pt x="5745" y="3886"/>
                    <a:pt x="5346" y="3008"/>
                  </a:cubicBezTo>
                  <a:cubicBezTo>
                    <a:pt x="4990" y="2221"/>
                    <a:pt x="4271" y="1890"/>
                    <a:pt x="3513" y="1890"/>
                  </a:cubicBezTo>
                  <a:cubicBezTo>
                    <a:pt x="2620" y="1890"/>
                    <a:pt x="1673" y="2349"/>
                    <a:pt x="1203" y="3065"/>
                  </a:cubicBezTo>
                  <a:cubicBezTo>
                    <a:pt x="520" y="4106"/>
                    <a:pt x="297" y="5823"/>
                    <a:pt x="1233" y="6790"/>
                  </a:cubicBezTo>
                  <a:cubicBezTo>
                    <a:pt x="1869" y="7448"/>
                    <a:pt x="2849" y="7687"/>
                    <a:pt x="3753" y="7687"/>
                  </a:cubicBezTo>
                  <a:cubicBezTo>
                    <a:pt x="3874" y="7687"/>
                    <a:pt x="3992" y="7682"/>
                    <a:pt x="4109" y="7674"/>
                  </a:cubicBezTo>
                  <a:cubicBezTo>
                    <a:pt x="6732" y="7499"/>
                    <a:pt x="8384" y="5073"/>
                    <a:pt x="7468" y="2545"/>
                  </a:cubicBezTo>
                  <a:cubicBezTo>
                    <a:pt x="6901" y="977"/>
                    <a:pt x="5225" y="0"/>
                    <a:pt x="36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8"/>
            <p:cNvSpPr/>
            <p:nvPr/>
          </p:nvSpPr>
          <p:spPr>
            <a:xfrm>
              <a:off x="1016680" y="1729347"/>
              <a:ext cx="282406" cy="275153"/>
            </a:xfrm>
            <a:custGeom>
              <a:avLst/>
              <a:gdLst/>
              <a:ahLst/>
              <a:cxnLst/>
              <a:rect l="l" t="t" r="r" b="b"/>
              <a:pathLst>
                <a:path w="8839" h="8612" extrusionOk="0">
                  <a:moveTo>
                    <a:pt x="3937" y="1"/>
                  </a:moveTo>
                  <a:cubicBezTo>
                    <a:pt x="2672" y="1"/>
                    <a:pt x="1101" y="550"/>
                    <a:pt x="639" y="1754"/>
                  </a:cubicBezTo>
                  <a:cubicBezTo>
                    <a:pt x="632" y="1778"/>
                    <a:pt x="643" y="1822"/>
                    <a:pt x="660" y="1852"/>
                  </a:cubicBezTo>
                  <a:cubicBezTo>
                    <a:pt x="672" y="1872"/>
                    <a:pt x="686" y="1886"/>
                    <a:pt x="702" y="1886"/>
                  </a:cubicBezTo>
                  <a:cubicBezTo>
                    <a:pt x="712" y="1886"/>
                    <a:pt x="723" y="1880"/>
                    <a:pt x="733" y="1865"/>
                  </a:cubicBezTo>
                  <a:cubicBezTo>
                    <a:pt x="1410" y="843"/>
                    <a:pt x="2481" y="392"/>
                    <a:pt x="3579" y="392"/>
                  </a:cubicBezTo>
                  <a:cubicBezTo>
                    <a:pt x="5195" y="392"/>
                    <a:pt x="6871" y="1369"/>
                    <a:pt x="7438" y="2937"/>
                  </a:cubicBezTo>
                  <a:cubicBezTo>
                    <a:pt x="8354" y="5465"/>
                    <a:pt x="6702" y="7891"/>
                    <a:pt x="4079" y="8066"/>
                  </a:cubicBezTo>
                  <a:cubicBezTo>
                    <a:pt x="3962" y="8074"/>
                    <a:pt x="3844" y="8079"/>
                    <a:pt x="3723" y="8079"/>
                  </a:cubicBezTo>
                  <a:cubicBezTo>
                    <a:pt x="2819" y="8079"/>
                    <a:pt x="1839" y="7840"/>
                    <a:pt x="1203" y="7182"/>
                  </a:cubicBezTo>
                  <a:cubicBezTo>
                    <a:pt x="267" y="6215"/>
                    <a:pt x="490" y="4498"/>
                    <a:pt x="1173" y="3457"/>
                  </a:cubicBezTo>
                  <a:cubicBezTo>
                    <a:pt x="1643" y="2741"/>
                    <a:pt x="2590" y="2282"/>
                    <a:pt x="3483" y="2282"/>
                  </a:cubicBezTo>
                  <a:cubicBezTo>
                    <a:pt x="4241" y="2282"/>
                    <a:pt x="4960" y="2613"/>
                    <a:pt x="5316" y="3400"/>
                  </a:cubicBezTo>
                  <a:cubicBezTo>
                    <a:pt x="5715" y="4278"/>
                    <a:pt x="5292" y="5201"/>
                    <a:pt x="4366" y="5393"/>
                  </a:cubicBezTo>
                  <a:cubicBezTo>
                    <a:pt x="4238" y="5420"/>
                    <a:pt x="4121" y="5433"/>
                    <a:pt x="4015" y="5433"/>
                  </a:cubicBezTo>
                  <a:cubicBezTo>
                    <a:pt x="2873" y="5433"/>
                    <a:pt x="2944" y="4004"/>
                    <a:pt x="3669" y="4004"/>
                  </a:cubicBezTo>
                  <a:cubicBezTo>
                    <a:pt x="3745" y="4004"/>
                    <a:pt x="3829" y="4020"/>
                    <a:pt x="3920" y="4055"/>
                  </a:cubicBezTo>
                  <a:cubicBezTo>
                    <a:pt x="3934" y="4061"/>
                    <a:pt x="3947" y="4063"/>
                    <a:pt x="3958" y="4063"/>
                  </a:cubicBezTo>
                  <a:cubicBezTo>
                    <a:pt x="4042" y="4063"/>
                    <a:pt x="4040" y="3917"/>
                    <a:pt x="3971" y="3869"/>
                  </a:cubicBezTo>
                  <a:cubicBezTo>
                    <a:pt x="3791" y="3747"/>
                    <a:pt x="3614" y="3694"/>
                    <a:pt x="3450" y="3694"/>
                  </a:cubicBezTo>
                  <a:cubicBezTo>
                    <a:pt x="2881" y="3694"/>
                    <a:pt x="2476" y="4344"/>
                    <a:pt x="2683" y="5008"/>
                  </a:cubicBezTo>
                  <a:cubicBezTo>
                    <a:pt x="2882" y="5652"/>
                    <a:pt x="3481" y="5944"/>
                    <a:pt x="4101" y="5944"/>
                  </a:cubicBezTo>
                  <a:cubicBezTo>
                    <a:pt x="4567" y="5944"/>
                    <a:pt x="5045" y="5779"/>
                    <a:pt x="5373" y="5474"/>
                  </a:cubicBezTo>
                  <a:cubicBezTo>
                    <a:pt x="6475" y="4451"/>
                    <a:pt x="5955" y="2757"/>
                    <a:pt x="4711" y="2146"/>
                  </a:cubicBezTo>
                  <a:cubicBezTo>
                    <a:pt x="4282" y="1934"/>
                    <a:pt x="3814" y="1832"/>
                    <a:pt x="3349" y="1832"/>
                  </a:cubicBezTo>
                  <a:cubicBezTo>
                    <a:pt x="2407" y="1832"/>
                    <a:pt x="1473" y="2249"/>
                    <a:pt x="883" y="3011"/>
                  </a:cubicBezTo>
                  <a:cubicBezTo>
                    <a:pt x="403" y="3633"/>
                    <a:pt x="81" y="4491"/>
                    <a:pt x="34" y="5337"/>
                  </a:cubicBezTo>
                  <a:cubicBezTo>
                    <a:pt x="0" y="5894"/>
                    <a:pt x="85" y="6448"/>
                    <a:pt x="331" y="6928"/>
                  </a:cubicBezTo>
                  <a:cubicBezTo>
                    <a:pt x="913" y="8057"/>
                    <a:pt x="2210" y="8540"/>
                    <a:pt x="3413" y="8604"/>
                  </a:cubicBezTo>
                  <a:cubicBezTo>
                    <a:pt x="3505" y="8609"/>
                    <a:pt x="3596" y="8611"/>
                    <a:pt x="3687" y="8611"/>
                  </a:cubicBezTo>
                  <a:cubicBezTo>
                    <a:pt x="6555" y="8611"/>
                    <a:pt x="8838" y="6266"/>
                    <a:pt x="8121" y="3281"/>
                  </a:cubicBezTo>
                  <a:cubicBezTo>
                    <a:pt x="7685" y="1474"/>
                    <a:pt x="6215" y="230"/>
                    <a:pt x="4377" y="24"/>
                  </a:cubicBezTo>
                  <a:cubicBezTo>
                    <a:pt x="4236" y="9"/>
                    <a:pt x="4089" y="1"/>
                    <a:pt x="3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8"/>
            <p:cNvSpPr/>
            <p:nvPr/>
          </p:nvSpPr>
          <p:spPr>
            <a:xfrm>
              <a:off x="1150678" y="1629150"/>
              <a:ext cx="11694" cy="53037"/>
            </a:xfrm>
            <a:custGeom>
              <a:avLst/>
              <a:gdLst/>
              <a:ahLst/>
              <a:cxnLst/>
              <a:rect l="l" t="t" r="r" b="b"/>
              <a:pathLst>
                <a:path w="366" h="1660" extrusionOk="0">
                  <a:moveTo>
                    <a:pt x="123" y="0"/>
                  </a:moveTo>
                  <a:cubicBezTo>
                    <a:pt x="74" y="0"/>
                    <a:pt x="34" y="29"/>
                    <a:pt x="30" y="102"/>
                  </a:cubicBezTo>
                  <a:cubicBezTo>
                    <a:pt x="0" y="581"/>
                    <a:pt x="34" y="1088"/>
                    <a:pt x="105" y="1562"/>
                  </a:cubicBezTo>
                  <a:cubicBezTo>
                    <a:pt x="112" y="1606"/>
                    <a:pt x="167" y="1660"/>
                    <a:pt x="210" y="1660"/>
                  </a:cubicBezTo>
                  <a:cubicBezTo>
                    <a:pt x="232" y="1660"/>
                    <a:pt x="250" y="1645"/>
                    <a:pt x="257" y="1609"/>
                  </a:cubicBezTo>
                  <a:cubicBezTo>
                    <a:pt x="334" y="1149"/>
                    <a:pt x="365" y="649"/>
                    <a:pt x="331" y="183"/>
                  </a:cubicBezTo>
                  <a:cubicBezTo>
                    <a:pt x="325" y="88"/>
                    <a:pt x="209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8"/>
            <p:cNvSpPr/>
            <p:nvPr/>
          </p:nvSpPr>
          <p:spPr>
            <a:xfrm>
              <a:off x="1248317" y="1682188"/>
              <a:ext cx="31151" cy="46296"/>
            </a:xfrm>
            <a:custGeom>
              <a:avLst/>
              <a:gdLst/>
              <a:ahLst/>
              <a:cxnLst/>
              <a:rect l="l" t="t" r="r" b="b"/>
              <a:pathLst>
                <a:path w="975" h="1449" extrusionOk="0">
                  <a:moveTo>
                    <a:pt x="755" y="0"/>
                  </a:moveTo>
                  <a:cubicBezTo>
                    <a:pt x="727" y="0"/>
                    <a:pt x="701" y="12"/>
                    <a:pt x="681" y="40"/>
                  </a:cubicBezTo>
                  <a:cubicBezTo>
                    <a:pt x="414" y="412"/>
                    <a:pt x="84" y="881"/>
                    <a:pt x="6" y="1341"/>
                  </a:cubicBezTo>
                  <a:cubicBezTo>
                    <a:pt x="1" y="1381"/>
                    <a:pt x="27" y="1448"/>
                    <a:pt x="66" y="1448"/>
                  </a:cubicBezTo>
                  <a:cubicBezTo>
                    <a:pt x="77" y="1448"/>
                    <a:pt x="88" y="1444"/>
                    <a:pt x="101" y="1432"/>
                  </a:cubicBezTo>
                  <a:cubicBezTo>
                    <a:pt x="263" y="1281"/>
                    <a:pt x="374" y="1064"/>
                    <a:pt x="492" y="878"/>
                  </a:cubicBezTo>
                  <a:cubicBezTo>
                    <a:pt x="624" y="669"/>
                    <a:pt x="770" y="462"/>
                    <a:pt x="908" y="253"/>
                  </a:cubicBezTo>
                  <a:cubicBezTo>
                    <a:pt x="974" y="153"/>
                    <a:pt x="854" y="0"/>
                    <a:pt x="7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8"/>
            <p:cNvSpPr/>
            <p:nvPr/>
          </p:nvSpPr>
          <p:spPr>
            <a:xfrm>
              <a:off x="1308638" y="1782322"/>
              <a:ext cx="52462" cy="28084"/>
            </a:xfrm>
            <a:custGeom>
              <a:avLst/>
              <a:gdLst/>
              <a:ahLst/>
              <a:cxnLst/>
              <a:rect l="l" t="t" r="r" b="b"/>
              <a:pathLst>
                <a:path w="1642" h="879" extrusionOk="0">
                  <a:moveTo>
                    <a:pt x="1421" y="0"/>
                  </a:moveTo>
                  <a:cubicBezTo>
                    <a:pt x="1402" y="0"/>
                    <a:pt x="1383" y="6"/>
                    <a:pt x="1365" y="18"/>
                  </a:cubicBezTo>
                  <a:cubicBezTo>
                    <a:pt x="1112" y="201"/>
                    <a:pt x="855" y="309"/>
                    <a:pt x="561" y="410"/>
                  </a:cubicBezTo>
                  <a:cubicBezTo>
                    <a:pt x="351" y="485"/>
                    <a:pt x="17" y="566"/>
                    <a:pt x="0" y="829"/>
                  </a:cubicBezTo>
                  <a:cubicBezTo>
                    <a:pt x="0" y="846"/>
                    <a:pt x="7" y="876"/>
                    <a:pt x="30" y="876"/>
                  </a:cubicBezTo>
                  <a:cubicBezTo>
                    <a:pt x="41" y="878"/>
                    <a:pt x="53" y="879"/>
                    <a:pt x="64" y="879"/>
                  </a:cubicBezTo>
                  <a:cubicBezTo>
                    <a:pt x="153" y="879"/>
                    <a:pt x="230" y="832"/>
                    <a:pt x="314" y="799"/>
                  </a:cubicBezTo>
                  <a:cubicBezTo>
                    <a:pt x="459" y="742"/>
                    <a:pt x="608" y="698"/>
                    <a:pt x="757" y="650"/>
                  </a:cubicBezTo>
                  <a:cubicBezTo>
                    <a:pt x="1031" y="563"/>
                    <a:pt x="1372" y="478"/>
                    <a:pt x="1565" y="252"/>
                  </a:cubicBezTo>
                  <a:cubicBezTo>
                    <a:pt x="1641" y="163"/>
                    <a:pt x="1526" y="0"/>
                    <a:pt x="14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8"/>
            <p:cNvSpPr/>
            <p:nvPr/>
          </p:nvSpPr>
          <p:spPr>
            <a:xfrm>
              <a:off x="1297711" y="1901817"/>
              <a:ext cx="51056" cy="23004"/>
            </a:xfrm>
            <a:custGeom>
              <a:avLst/>
              <a:gdLst/>
              <a:ahLst/>
              <a:cxnLst/>
              <a:rect l="l" t="t" r="r" b="b"/>
              <a:pathLst>
                <a:path w="1598" h="720" extrusionOk="0">
                  <a:moveTo>
                    <a:pt x="84" y="1"/>
                  </a:moveTo>
                  <a:cubicBezTo>
                    <a:pt x="16" y="1"/>
                    <a:pt x="1" y="70"/>
                    <a:pt x="21" y="137"/>
                  </a:cubicBezTo>
                  <a:cubicBezTo>
                    <a:pt x="18" y="141"/>
                    <a:pt x="14" y="145"/>
                    <a:pt x="14" y="145"/>
                  </a:cubicBezTo>
                  <a:cubicBezTo>
                    <a:pt x="18" y="154"/>
                    <a:pt x="27" y="158"/>
                    <a:pt x="31" y="165"/>
                  </a:cubicBezTo>
                  <a:cubicBezTo>
                    <a:pt x="44" y="198"/>
                    <a:pt x="68" y="226"/>
                    <a:pt x="96" y="239"/>
                  </a:cubicBezTo>
                  <a:cubicBezTo>
                    <a:pt x="99" y="239"/>
                    <a:pt x="99" y="243"/>
                    <a:pt x="102" y="243"/>
                  </a:cubicBezTo>
                  <a:cubicBezTo>
                    <a:pt x="210" y="324"/>
                    <a:pt x="375" y="368"/>
                    <a:pt x="484" y="405"/>
                  </a:cubicBezTo>
                  <a:cubicBezTo>
                    <a:pt x="774" y="513"/>
                    <a:pt x="1082" y="577"/>
                    <a:pt x="1369" y="702"/>
                  </a:cubicBezTo>
                  <a:cubicBezTo>
                    <a:pt x="1398" y="714"/>
                    <a:pt x="1424" y="720"/>
                    <a:pt x="1446" y="720"/>
                  </a:cubicBezTo>
                  <a:cubicBezTo>
                    <a:pt x="1589" y="720"/>
                    <a:pt x="1597" y="498"/>
                    <a:pt x="1437" y="425"/>
                  </a:cubicBezTo>
                  <a:cubicBezTo>
                    <a:pt x="1024" y="239"/>
                    <a:pt x="551" y="137"/>
                    <a:pt x="119" y="6"/>
                  </a:cubicBezTo>
                  <a:cubicBezTo>
                    <a:pt x="106" y="2"/>
                    <a:pt x="94" y="1"/>
                    <a:pt x="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8"/>
            <p:cNvSpPr/>
            <p:nvPr/>
          </p:nvSpPr>
          <p:spPr>
            <a:xfrm>
              <a:off x="1208444" y="2023454"/>
              <a:ext cx="40321" cy="45401"/>
            </a:xfrm>
            <a:custGeom>
              <a:avLst/>
              <a:gdLst/>
              <a:ahLst/>
              <a:cxnLst/>
              <a:rect l="l" t="t" r="r" b="b"/>
              <a:pathLst>
                <a:path w="1262" h="1421" extrusionOk="0">
                  <a:moveTo>
                    <a:pt x="143" y="0"/>
                  </a:moveTo>
                  <a:cubicBezTo>
                    <a:pt x="69" y="0"/>
                    <a:pt x="0" y="46"/>
                    <a:pt x="27" y="136"/>
                  </a:cubicBezTo>
                  <a:cubicBezTo>
                    <a:pt x="104" y="410"/>
                    <a:pt x="277" y="697"/>
                    <a:pt x="436" y="933"/>
                  </a:cubicBezTo>
                  <a:cubicBezTo>
                    <a:pt x="571" y="1129"/>
                    <a:pt x="747" y="1366"/>
                    <a:pt x="997" y="1416"/>
                  </a:cubicBezTo>
                  <a:cubicBezTo>
                    <a:pt x="1011" y="1419"/>
                    <a:pt x="1025" y="1420"/>
                    <a:pt x="1039" y="1420"/>
                  </a:cubicBezTo>
                  <a:cubicBezTo>
                    <a:pt x="1190" y="1420"/>
                    <a:pt x="1262" y="1255"/>
                    <a:pt x="1126" y="1146"/>
                  </a:cubicBezTo>
                  <a:cubicBezTo>
                    <a:pt x="936" y="998"/>
                    <a:pt x="808" y="862"/>
                    <a:pt x="675" y="656"/>
                  </a:cubicBezTo>
                  <a:cubicBezTo>
                    <a:pt x="544" y="450"/>
                    <a:pt x="432" y="210"/>
                    <a:pt x="254" y="41"/>
                  </a:cubicBezTo>
                  <a:cubicBezTo>
                    <a:pt x="225" y="14"/>
                    <a:pt x="184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8"/>
            <p:cNvSpPr/>
            <p:nvPr/>
          </p:nvSpPr>
          <p:spPr>
            <a:xfrm>
              <a:off x="1102721" y="2034636"/>
              <a:ext cx="14282" cy="47637"/>
            </a:xfrm>
            <a:custGeom>
              <a:avLst/>
              <a:gdLst/>
              <a:ahLst/>
              <a:cxnLst/>
              <a:rect l="l" t="t" r="r" b="b"/>
              <a:pathLst>
                <a:path w="447" h="1491" extrusionOk="0">
                  <a:moveTo>
                    <a:pt x="170" y="1"/>
                  </a:moveTo>
                  <a:cubicBezTo>
                    <a:pt x="140" y="1"/>
                    <a:pt x="113" y="18"/>
                    <a:pt x="102" y="63"/>
                  </a:cubicBezTo>
                  <a:cubicBezTo>
                    <a:pt x="38" y="327"/>
                    <a:pt x="55" y="610"/>
                    <a:pt x="48" y="880"/>
                  </a:cubicBezTo>
                  <a:cubicBezTo>
                    <a:pt x="44" y="1117"/>
                    <a:pt x="1" y="1289"/>
                    <a:pt x="177" y="1462"/>
                  </a:cubicBezTo>
                  <a:cubicBezTo>
                    <a:pt x="192" y="1478"/>
                    <a:pt x="209" y="1490"/>
                    <a:pt x="229" y="1490"/>
                  </a:cubicBezTo>
                  <a:cubicBezTo>
                    <a:pt x="239" y="1490"/>
                    <a:pt x="250" y="1487"/>
                    <a:pt x="261" y="1479"/>
                  </a:cubicBezTo>
                  <a:cubicBezTo>
                    <a:pt x="447" y="1350"/>
                    <a:pt x="383" y="1147"/>
                    <a:pt x="379" y="938"/>
                  </a:cubicBezTo>
                  <a:cubicBezTo>
                    <a:pt x="372" y="671"/>
                    <a:pt x="386" y="387"/>
                    <a:pt x="325" y="127"/>
                  </a:cubicBezTo>
                  <a:cubicBezTo>
                    <a:pt x="312" y="71"/>
                    <a:pt x="232" y="1"/>
                    <a:pt x="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8"/>
            <p:cNvSpPr/>
            <p:nvPr/>
          </p:nvSpPr>
          <p:spPr>
            <a:xfrm>
              <a:off x="950896" y="2001408"/>
              <a:ext cx="62271" cy="34059"/>
            </a:xfrm>
            <a:custGeom>
              <a:avLst/>
              <a:gdLst/>
              <a:ahLst/>
              <a:cxnLst/>
              <a:rect l="l" t="t" r="r" b="b"/>
              <a:pathLst>
                <a:path w="1949" h="1066" extrusionOk="0">
                  <a:moveTo>
                    <a:pt x="1663" y="1"/>
                  </a:moveTo>
                  <a:cubicBezTo>
                    <a:pt x="1399" y="1"/>
                    <a:pt x="1135" y="172"/>
                    <a:pt x="914" y="302"/>
                  </a:cubicBezTo>
                  <a:cubicBezTo>
                    <a:pt x="650" y="454"/>
                    <a:pt x="390" y="620"/>
                    <a:pt x="140" y="799"/>
                  </a:cubicBezTo>
                  <a:cubicBezTo>
                    <a:pt x="0" y="895"/>
                    <a:pt x="172" y="1066"/>
                    <a:pt x="318" y="1066"/>
                  </a:cubicBezTo>
                  <a:cubicBezTo>
                    <a:pt x="346" y="1066"/>
                    <a:pt x="373" y="1059"/>
                    <a:pt x="397" y="1045"/>
                  </a:cubicBezTo>
                  <a:cubicBezTo>
                    <a:pt x="846" y="775"/>
                    <a:pt x="1272" y="386"/>
                    <a:pt x="1792" y="258"/>
                  </a:cubicBezTo>
                  <a:cubicBezTo>
                    <a:pt x="1948" y="217"/>
                    <a:pt x="1772" y="1"/>
                    <a:pt x="1671" y="1"/>
                  </a:cubicBezTo>
                  <a:cubicBezTo>
                    <a:pt x="1668" y="1"/>
                    <a:pt x="166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8"/>
            <p:cNvSpPr/>
            <p:nvPr/>
          </p:nvSpPr>
          <p:spPr>
            <a:xfrm>
              <a:off x="923483" y="1883030"/>
              <a:ext cx="68724" cy="14026"/>
            </a:xfrm>
            <a:custGeom>
              <a:avLst/>
              <a:gdLst/>
              <a:ahLst/>
              <a:cxnLst/>
              <a:rect l="l" t="t" r="r" b="b"/>
              <a:pathLst>
                <a:path w="2151" h="439" extrusionOk="0">
                  <a:moveTo>
                    <a:pt x="1755" y="1"/>
                  </a:moveTo>
                  <a:cubicBezTo>
                    <a:pt x="1237" y="1"/>
                    <a:pt x="718" y="108"/>
                    <a:pt x="200" y="124"/>
                  </a:cubicBezTo>
                  <a:cubicBezTo>
                    <a:pt x="1" y="128"/>
                    <a:pt x="99" y="398"/>
                    <a:pt x="247" y="415"/>
                  </a:cubicBezTo>
                  <a:cubicBezTo>
                    <a:pt x="376" y="432"/>
                    <a:pt x="505" y="439"/>
                    <a:pt x="635" y="439"/>
                  </a:cubicBezTo>
                  <a:cubicBezTo>
                    <a:pt x="1060" y="439"/>
                    <a:pt x="1491" y="365"/>
                    <a:pt x="1910" y="347"/>
                  </a:cubicBezTo>
                  <a:cubicBezTo>
                    <a:pt x="2150" y="334"/>
                    <a:pt x="2069" y="6"/>
                    <a:pt x="1863" y="3"/>
                  </a:cubicBezTo>
                  <a:cubicBezTo>
                    <a:pt x="1827" y="2"/>
                    <a:pt x="1791" y="1"/>
                    <a:pt x="1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8"/>
            <p:cNvSpPr/>
            <p:nvPr/>
          </p:nvSpPr>
          <p:spPr>
            <a:xfrm>
              <a:off x="918850" y="1768104"/>
              <a:ext cx="74507" cy="19170"/>
            </a:xfrm>
            <a:custGeom>
              <a:avLst/>
              <a:gdLst/>
              <a:ahLst/>
              <a:cxnLst/>
              <a:rect l="l" t="t" r="r" b="b"/>
              <a:pathLst>
                <a:path w="2332" h="600" extrusionOk="0">
                  <a:moveTo>
                    <a:pt x="475" y="1"/>
                  </a:moveTo>
                  <a:cubicBezTo>
                    <a:pt x="362" y="1"/>
                    <a:pt x="249" y="9"/>
                    <a:pt x="136" y="28"/>
                  </a:cubicBezTo>
                  <a:cubicBezTo>
                    <a:pt x="1" y="51"/>
                    <a:pt x="126" y="267"/>
                    <a:pt x="224" y="271"/>
                  </a:cubicBezTo>
                  <a:cubicBezTo>
                    <a:pt x="866" y="301"/>
                    <a:pt x="1454" y="480"/>
                    <a:pt x="2083" y="596"/>
                  </a:cubicBezTo>
                  <a:cubicBezTo>
                    <a:pt x="2098" y="598"/>
                    <a:pt x="2113" y="600"/>
                    <a:pt x="2127" y="600"/>
                  </a:cubicBezTo>
                  <a:cubicBezTo>
                    <a:pt x="2327" y="600"/>
                    <a:pt x="2332" y="325"/>
                    <a:pt x="2123" y="287"/>
                  </a:cubicBezTo>
                  <a:cubicBezTo>
                    <a:pt x="1587" y="198"/>
                    <a:pt x="1030" y="1"/>
                    <a:pt x="4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8"/>
            <p:cNvSpPr/>
            <p:nvPr/>
          </p:nvSpPr>
          <p:spPr>
            <a:xfrm>
              <a:off x="1011505" y="1660877"/>
              <a:ext cx="34921" cy="38691"/>
            </a:xfrm>
            <a:custGeom>
              <a:avLst/>
              <a:gdLst/>
              <a:ahLst/>
              <a:cxnLst/>
              <a:rect l="l" t="t" r="r" b="b"/>
              <a:pathLst>
                <a:path w="1093" h="1211" extrusionOk="0">
                  <a:moveTo>
                    <a:pt x="137" y="1"/>
                  </a:moveTo>
                  <a:cubicBezTo>
                    <a:pt x="131" y="1"/>
                    <a:pt x="125" y="2"/>
                    <a:pt x="118" y="4"/>
                  </a:cubicBezTo>
                  <a:cubicBezTo>
                    <a:pt x="98" y="11"/>
                    <a:pt x="78" y="18"/>
                    <a:pt x="58" y="25"/>
                  </a:cubicBezTo>
                  <a:cubicBezTo>
                    <a:pt x="17" y="42"/>
                    <a:pt x="0" y="99"/>
                    <a:pt x="11" y="136"/>
                  </a:cubicBezTo>
                  <a:cubicBezTo>
                    <a:pt x="108" y="531"/>
                    <a:pt x="470" y="772"/>
                    <a:pt x="672" y="1106"/>
                  </a:cubicBezTo>
                  <a:cubicBezTo>
                    <a:pt x="714" y="1177"/>
                    <a:pt x="803" y="1210"/>
                    <a:pt x="882" y="1210"/>
                  </a:cubicBezTo>
                  <a:cubicBezTo>
                    <a:pt x="996" y="1210"/>
                    <a:pt x="1093" y="1143"/>
                    <a:pt x="1017" y="1025"/>
                  </a:cubicBezTo>
                  <a:cubicBezTo>
                    <a:pt x="882" y="812"/>
                    <a:pt x="706" y="639"/>
                    <a:pt x="538" y="457"/>
                  </a:cubicBezTo>
                  <a:cubicBezTo>
                    <a:pt x="460" y="372"/>
                    <a:pt x="379" y="288"/>
                    <a:pt x="315" y="193"/>
                  </a:cubicBezTo>
                  <a:cubicBezTo>
                    <a:pt x="286" y="153"/>
                    <a:pt x="210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4" name="Google Shape;414;p8"/>
          <p:cNvSpPr/>
          <p:nvPr/>
        </p:nvSpPr>
        <p:spPr>
          <a:xfrm rot="-4884482" flipH="1">
            <a:off x="8567374" y="963544"/>
            <a:ext cx="308207" cy="434310"/>
          </a:xfrm>
          <a:custGeom>
            <a:avLst/>
            <a:gdLst/>
            <a:ahLst/>
            <a:cxnLst/>
            <a:rect l="l" t="t" r="r" b="b"/>
            <a:pathLst>
              <a:path w="12328" h="17372" extrusionOk="0">
                <a:moveTo>
                  <a:pt x="5742" y="2940"/>
                </a:moveTo>
                <a:cubicBezTo>
                  <a:pt x="5997" y="2940"/>
                  <a:pt x="6250" y="3004"/>
                  <a:pt x="6482" y="3157"/>
                </a:cubicBezTo>
                <a:cubicBezTo>
                  <a:pt x="7063" y="3539"/>
                  <a:pt x="6932" y="4471"/>
                  <a:pt x="6556" y="4913"/>
                </a:cubicBezTo>
                <a:cubicBezTo>
                  <a:pt x="6232" y="5292"/>
                  <a:pt x="5799" y="5397"/>
                  <a:pt x="5316" y="5451"/>
                </a:cubicBezTo>
                <a:cubicBezTo>
                  <a:pt x="5120" y="5472"/>
                  <a:pt x="4910" y="5484"/>
                  <a:pt x="4692" y="5484"/>
                </a:cubicBezTo>
                <a:cubicBezTo>
                  <a:pt x="4217" y="5484"/>
                  <a:pt x="3707" y="5429"/>
                  <a:pt x="3224" y="5299"/>
                </a:cubicBezTo>
                <a:cubicBezTo>
                  <a:pt x="3410" y="4718"/>
                  <a:pt x="3711" y="4170"/>
                  <a:pt x="4087" y="3758"/>
                </a:cubicBezTo>
                <a:cubicBezTo>
                  <a:pt x="4479" y="3324"/>
                  <a:pt x="5119" y="2940"/>
                  <a:pt x="5742" y="2940"/>
                </a:cubicBezTo>
                <a:close/>
                <a:moveTo>
                  <a:pt x="7664" y="7412"/>
                </a:moveTo>
                <a:cubicBezTo>
                  <a:pt x="7913" y="7412"/>
                  <a:pt x="8149" y="7469"/>
                  <a:pt x="8340" y="7610"/>
                </a:cubicBezTo>
                <a:cubicBezTo>
                  <a:pt x="9486" y="8445"/>
                  <a:pt x="7435" y="9196"/>
                  <a:pt x="6908" y="9303"/>
                </a:cubicBezTo>
                <a:cubicBezTo>
                  <a:pt x="6667" y="9353"/>
                  <a:pt x="6420" y="9378"/>
                  <a:pt x="6173" y="9378"/>
                </a:cubicBezTo>
                <a:cubicBezTo>
                  <a:pt x="5802" y="9378"/>
                  <a:pt x="5432" y="9323"/>
                  <a:pt x="5083" y="9216"/>
                </a:cubicBezTo>
                <a:cubicBezTo>
                  <a:pt x="5330" y="8722"/>
                  <a:pt x="5681" y="8290"/>
                  <a:pt x="6114" y="7969"/>
                </a:cubicBezTo>
                <a:cubicBezTo>
                  <a:pt x="6481" y="7698"/>
                  <a:pt x="7107" y="7412"/>
                  <a:pt x="7664" y="7412"/>
                </a:cubicBezTo>
                <a:close/>
                <a:moveTo>
                  <a:pt x="9856" y="12545"/>
                </a:moveTo>
                <a:cubicBezTo>
                  <a:pt x="10328" y="12545"/>
                  <a:pt x="10821" y="12857"/>
                  <a:pt x="10639" y="13385"/>
                </a:cubicBezTo>
                <a:cubicBezTo>
                  <a:pt x="10384" y="14119"/>
                  <a:pt x="9300" y="14413"/>
                  <a:pt x="8598" y="14413"/>
                </a:cubicBezTo>
                <a:cubicBezTo>
                  <a:pt x="8582" y="14413"/>
                  <a:pt x="8566" y="14413"/>
                  <a:pt x="8550" y="14413"/>
                </a:cubicBezTo>
                <a:cubicBezTo>
                  <a:pt x="8527" y="14410"/>
                  <a:pt x="8503" y="14406"/>
                  <a:pt x="8479" y="14406"/>
                </a:cubicBezTo>
                <a:cubicBezTo>
                  <a:pt x="8510" y="14098"/>
                  <a:pt x="8588" y="13798"/>
                  <a:pt x="8713" y="13524"/>
                </a:cubicBezTo>
                <a:cubicBezTo>
                  <a:pt x="8872" y="13183"/>
                  <a:pt x="9098" y="12825"/>
                  <a:pt x="9435" y="12642"/>
                </a:cubicBezTo>
                <a:cubicBezTo>
                  <a:pt x="9558" y="12576"/>
                  <a:pt x="9706" y="12545"/>
                  <a:pt x="9856" y="12545"/>
                </a:cubicBezTo>
                <a:close/>
                <a:moveTo>
                  <a:pt x="3125" y="0"/>
                </a:moveTo>
                <a:cubicBezTo>
                  <a:pt x="3124" y="0"/>
                  <a:pt x="3122" y="0"/>
                  <a:pt x="3120" y="0"/>
                </a:cubicBezTo>
                <a:cubicBezTo>
                  <a:pt x="1109" y="44"/>
                  <a:pt x="1" y="3068"/>
                  <a:pt x="1214" y="4542"/>
                </a:cubicBezTo>
                <a:cubicBezTo>
                  <a:pt x="1548" y="4947"/>
                  <a:pt x="2065" y="5286"/>
                  <a:pt x="2663" y="5529"/>
                </a:cubicBezTo>
                <a:cubicBezTo>
                  <a:pt x="2460" y="6465"/>
                  <a:pt x="2562" y="7452"/>
                  <a:pt x="3048" y="8205"/>
                </a:cubicBezTo>
                <a:cubicBezTo>
                  <a:pt x="3410" y="8763"/>
                  <a:pt x="3931" y="9171"/>
                  <a:pt x="4522" y="9435"/>
                </a:cubicBezTo>
                <a:cubicBezTo>
                  <a:pt x="4174" y="10388"/>
                  <a:pt x="4181" y="11466"/>
                  <a:pt x="4667" y="12362"/>
                </a:cubicBezTo>
                <a:cubicBezTo>
                  <a:pt x="5313" y="13541"/>
                  <a:pt x="6648" y="14484"/>
                  <a:pt x="8033" y="14711"/>
                </a:cubicBezTo>
                <a:cubicBezTo>
                  <a:pt x="8044" y="15308"/>
                  <a:pt x="8219" y="15900"/>
                  <a:pt x="8571" y="16366"/>
                </a:cubicBezTo>
                <a:cubicBezTo>
                  <a:pt x="9169" y="17154"/>
                  <a:pt x="9912" y="17371"/>
                  <a:pt x="10723" y="17371"/>
                </a:cubicBezTo>
                <a:cubicBezTo>
                  <a:pt x="11171" y="17371"/>
                  <a:pt x="11641" y="17305"/>
                  <a:pt x="12119" y="17231"/>
                </a:cubicBezTo>
                <a:cubicBezTo>
                  <a:pt x="12327" y="17198"/>
                  <a:pt x="12212" y="16933"/>
                  <a:pt x="12048" y="16933"/>
                </a:cubicBezTo>
                <a:cubicBezTo>
                  <a:pt x="12042" y="16933"/>
                  <a:pt x="12037" y="16933"/>
                  <a:pt x="12031" y="16934"/>
                </a:cubicBezTo>
                <a:cubicBezTo>
                  <a:pt x="11605" y="16980"/>
                  <a:pt x="11179" y="17044"/>
                  <a:pt x="10767" y="17044"/>
                </a:cubicBezTo>
                <a:cubicBezTo>
                  <a:pt x="10208" y="17044"/>
                  <a:pt x="9673" y="16926"/>
                  <a:pt x="9192" y="16484"/>
                </a:cubicBezTo>
                <a:cubicBezTo>
                  <a:pt x="8709" y="16038"/>
                  <a:pt x="8479" y="15403"/>
                  <a:pt x="8466" y="14758"/>
                </a:cubicBezTo>
                <a:lnTo>
                  <a:pt x="8466" y="14758"/>
                </a:lnTo>
                <a:cubicBezTo>
                  <a:pt x="8530" y="14761"/>
                  <a:pt x="8594" y="14763"/>
                  <a:pt x="8657" y="14763"/>
                </a:cubicBezTo>
                <a:cubicBezTo>
                  <a:pt x="9096" y="14763"/>
                  <a:pt x="9533" y="14681"/>
                  <a:pt x="9946" y="14508"/>
                </a:cubicBezTo>
                <a:cubicBezTo>
                  <a:pt x="10709" y="14179"/>
                  <a:pt x="11609" y="13193"/>
                  <a:pt x="10798" y="12389"/>
                </a:cubicBezTo>
                <a:cubicBezTo>
                  <a:pt x="10587" y="12181"/>
                  <a:pt x="10329" y="12096"/>
                  <a:pt x="10062" y="12096"/>
                </a:cubicBezTo>
                <a:cubicBezTo>
                  <a:pt x="9560" y="12096"/>
                  <a:pt x="9024" y="12395"/>
                  <a:pt x="8709" y="12744"/>
                </a:cubicBezTo>
                <a:cubicBezTo>
                  <a:pt x="8317" y="13179"/>
                  <a:pt x="8101" y="13761"/>
                  <a:pt x="8044" y="14359"/>
                </a:cubicBezTo>
                <a:cubicBezTo>
                  <a:pt x="6682" y="14115"/>
                  <a:pt x="5276" y="13068"/>
                  <a:pt x="4843" y="11787"/>
                </a:cubicBezTo>
                <a:cubicBezTo>
                  <a:pt x="4606" y="11077"/>
                  <a:pt x="4661" y="10297"/>
                  <a:pt x="4924" y="9587"/>
                </a:cubicBezTo>
                <a:cubicBezTo>
                  <a:pt x="5343" y="9722"/>
                  <a:pt x="5787" y="9790"/>
                  <a:pt x="6230" y="9790"/>
                </a:cubicBezTo>
                <a:cubicBezTo>
                  <a:pt x="6986" y="9790"/>
                  <a:pt x="7742" y="9592"/>
                  <a:pt x="8368" y="9192"/>
                </a:cubicBezTo>
                <a:cubicBezTo>
                  <a:pt x="8925" y="8837"/>
                  <a:pt x="9422" y="8093"/>
                  <a:pt x="8864" y="7516"/>
                </a:cubicBezTo>
                <a:cubicBezTo>
                  <a:pt x="8554" y="7194"/>
                  <a:pt x="8083" y="7074"/>
                  <a:pt x="7614" y="7074"/>
                </a:cubicBezTo>
                <a:cubicBezTo>
                  <a:pt x="7291" y="7074"/>
                  <a:pt x="6968" y="7132"/>
                  <a:pt x="6702" y="7218"/>
                </a:cubicBezTo>
                <a:cubicBezTo>
                  <a:pt x="5793" y="7516"/>
                  <a:pt x="5090" y="8215"/>
                  <a:pt x="4681" y="9060"/>
                </a:cubicBezTo>
                <a:cubicBezTo>
                  <a:pt x="3968" y="8736"/>
                  <a:pt x="3387" y="8162"/>
                  <a:pt x="3140" y="7343"/>
                </a:cubicBezTo>
                <a:cubicBezTo>
                  <a:pt x="2984" y="6827"/>
                  <a:pt x="2998" y="6252"/>
                  <a:pt x="3120" y="5688"/>
                </a:cubicBezTo>
                <a:lnTo>
                  <a:pt x="3120" y="5688"/>
                </a:lnTo>
                <a:cubicBezTo>
                  <a:pt x="3656" y="5854"/>
                  <a:pt x="4232" y="5945"/>
                  <a:pt x="4783" y="5945"/>
                </a:cubicBezTo>
                <a:cubicBezTo>
                  <a:pt x="5500" y="5945"/>
                  <a:pt x="6175" y="5790"/>
                  <a:pt x="6668" y="5441"/>
                </a:cubicBezTo>
                <a:cubicBezTo>
                  <a:pt x="7334" y="4971"/>
                  <a:pt x="7563" y="3960"/>
                  <a:pt x="7117" y="3258"/>
                </a:cubicBezTo>
                <a:cubicBezTo>
                  <a:pt x="6806" y="2773"/>
                  <a:pt x="6259" y="2575"/>
                  <a:pt x="5699" y="2575"/>
                </a:cubicBezTo>
                <a:cubicBezTo>
                  <a:pt x="5335" y="2575"/>
                  <a:pt x="4966" y="2659"/>
                  <a:pt x="4654" y="2801"/>
                </a:cubicBezTo>
                <a:cubicBezTo>
                  <a:pt x="3745" y="3218"/>
                  <a:pt x="3076" y="4130"/>
                  <a:pt x="2761" y="5150"/>
                </a:cubicBezTo>
                <a:cubicBezTo>
                  <a:pt x="2170" y="4917"/>
                  <a:pt x="1660" y="4548"/>
                  <a:pt x="1370" y="4005"/>
                </a:cubicBezTo>
                <a:cubicBezTo>
                  <a:pt x="704" y="2758"/>
                  <a:pt x="1674" y="376"/>
                  <a:pt x="3207" y="295"/>
                </a:cubicBezTo>
                <a:cubicBezTo>
                  <a:pt x="3422" y="284"/>
                  <a:pt x="3291" y="0"/>
                  <a:pt x="3125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" name="Google Shape;415;p8"/>
          <p:cNvSpPr/>
          <p:nvPr/>
        </p:nvSpPr>
        <p:spPr>
          <a:xfrm flipH="1">
            <a:off x="2028775" y="4185923"/>
            <a:ext cx="267320" cy="241825"/>
          </a:xfrm>
          <a:custGeom>
            <a:avLst/>
            <a:gdLst/>
            <a:ahLst/>
            <a:cxnLst/>
            <a:rect l="l" t="t" r="r" b="b"/>
            <a:pathLst>
              <a:path w="6134" h="5549" extrusionOk="0">
                <a:moveTo>
                  <a:pt x="4706" y="0"/>
                </a:moveTo>
                <a:cubicBezTo>
                  <a:pt x="4450" y="0"/>
                  <a:pt x="4175" y="126"/>
                  <a:pt x="3954" y="286"/>
                </a:cubicBezTo>
                <a:cubicBezTo>
                  <a:pt x="3480" y="625"/>
                  <a:pt x="3307" y="1238"/>
                  <a:pt x="3222" y="1799"/>
                </a:cubicBezTo>
                <a:lnTo>
                  <a:pt x="3222" y="1799"/>
                </a:lnTo>
                <a:cubicBezTo>
                  <a:pt x="3245" y="1594"/>
                  <a:pt x="2891" y="952"/>
                  <a:pt x="2798" y="765"/>
                </a:cubicBezTo>
                <a:cubicBezTo>
                  <a:pt x="2660" y="485"/>
                  <a:pt x="2454" y="296"/>
                  <a:pt x="2159" y="150"/>
                </a:cubicBezTo>
                <a:cubicBezTo>
                  <a:pt x="1994" y="67"/>
                  <a:pt x="1803" y="12"/>
                  <a:pt x="1619" y="12"/>
                </a:cubicBezTo>
                <a:cubicBezTo>
                  <a:pt x="1468" y="12"/>
                  <a:pt x="1323" y="49"/>
                  <a:pt x="1200" y="137"/>
                </a:cubicBezTo>
                <a:cubicBezTo>
                  <a:pt x="970" y="303"/>
                  <a:pt x="885" y="610"/>
                  <a:pt x="899" y="894"/>
                </a:cubicBezTo>
                <a:cubicBezTo>
                  <a:pt x="929" y="1495"/>
                  <a:pt x="1386" y="2050"/>
                  <a:pt x="1970" y="2195"/>
                </a:cubicBezTo>
                <a:cubicBezTo>
                  <a:pt x="1362" y="2215"/>
                  <a:pt x="787" y="2330"/>
                  <a:pt x="321" y="2722"/>
                </a:cubicBezTo>
                <a:cubicBezTo>
                  <a:pt x="227" y="2803"/>
                  <a:pt x="88" y="2986"/>
                  <a:pt x="61" y="3117"/>
                </a:cubicBezTo>
                <a:cubicBezTo>
                  <a:pt x="0" y="3385"/>
                  <a:pt x="61" y="3678"/>
                  <a:pt x="274" y="3854"/>
                </a:cubicBezTo>
                <a:cubicBezTo>
                  <a:pt x="487" y="4026"/>
                  <a:pt x="774" y="4084"/>
                  <a:pt x="1047" y="4090"/>
                </a:cubicBezTo>
                <a:cubicBezTo>
                  <a:pt x="1069" y="4091"/>
                  <a:pt x="1090" y="4091"/>
                  <a:pt x="1111" y="4091"/>
                </a:cubicBezTo>
                <a:cubicBezTo>
                  <a:pt x="1347" y="4091"/>
                  <a:pt x="1582" y="4054"/>
                  <a:pt x="1808" y="3986"/>
                </a:cubicBezTo>
                <a:cubicBezTo>
                  <a:pt x="2044" y="3915"/>
                  <a:pt x="2247" y="3763"/>
                  <a:pt x="2470" y="3689"/>
                </a:cubicBezTo>
                <a:lnTo>
                  <a:pt x="2470" y="3689"/>
                </a:lnTo>
                <a:cubicBezTo>
                  <a:pt x="2359" y="3982"/>
                  <a:pt x="2267" y="4263"/>
                  <a:pt x="2257" y="4581"/>
                </a:cubicBezTo>
                <a:cubicBezTo>
                  <a:pt x="2251" y="4851"/>
                  <a:pt x="2339" y="5138"/>
                  <a:pt x="2545" y="5324"/>
                </a:cubicBezTo>
                <a:cubicBezTo>
                  <a:pt x="2713" y="5474"/>
                  <a:pt x="2935" y="5548"/>
                  <a:pt x="3156" y="5548"/>
                </a:cubicBezTo>
                <a:cubicBezTo>
                  <a:pt x="3259" y="5548"/>
                  <a:pt x="3362" y="5532"/>
                  <a:pt x="3460" y="5500"/>
                </a:cubicBezTo>
                <a:cubicBezTo>
                  <a:pt x="3562" y="5466"/>
                  <a:pt x="3663" y="5416"/>
                  <a:pt x="3747" y="5351"/>
                </a:cubicBezTo>
                <a:cubicBezTo>
                  <a:pt x="3950" y="5193"/>
                  <a:pt x="4068" y="4939"/>
                  <a:pt x="4099" y="4686"/>
                </a:cubicBezTo>
                <a:cubicBezTo>
                  <a:pt x="4126" y="4469"/>
                  <a:pt x="4092" y="4253"/>
                  <a:pt x="4031" y="4047"/>
                </a:cubicBezTo>
                <a:cubicBezTo>
                  <a:pt x="3974" y="3861"/>
                  <a:pt x="3923" y="3685"/>
                  <a:pt x="3822" y="3510"/>
                </a:cubicBezTo>
                <a:lnTo>
                  <a:pt x="3822" y="3510"/>
                </a:lnTo>
                <a:cubicBezTo>
                  <a:pt x="4221" y="3763"/>
                  <a:pt x="4508" y="4104"/>
                  <a:pt x="5008" y="4141"/>
                </a:cubicBezTo>
                <a:cubicBezTo>
                  <a:pt x="5038" y="4144"/>
                  <a:pt x="5068" y="4145"/>
                  <a:pt x="5098" y="4145"/>
                </a:cubicBezTo>
                <a:cubicBezTo>
                  <a:pt x="5465" y="4145"/>
                  <a:pt x="5814" y="3974"/>
                  <a:pt x="5961" y="3617"/>
                </a:cubicBezTo>
                <a:cubicBezTo>
                  <a:pt x="6133" y="3202"/>
                  <a:pt x="5931" y="2671"/>
                  <a:pt x="5525" y="2479"/>
                </a:cubicBezTo>
                <a:cubicBezTo>
                  <a:pt x="5383" y="2415"/>
                  <a:pt x="5227" y="2384"/>
                  <a:pt x="5073" y="2357"/>
                </a:cubicBezTo>
                <a:cubicBezTo>
                  <a:pt x="4903" y="2326"/>
                  <a:pt x="4731" y="2296"/>
                  <a:pt x="4562" y="2266"/>
                </a:cubicBezTo>
                <a:cubicBezTo>
                  <a:pt x="5029" y="1995"/>
                  <a:pt x="5349" y="1492"/>
                  <a:pt x="5400" y="955"/>
                </a:cubicBezTo>
                <a:cubicBezTo>
                  <a:pt x="5417" y="755"/>
                  <a:pt x="5397" y="546"/>
                  <a:pt x="5299" y="370"/>
                </a:cubicBezTo>
                <a:cubicBezTo>
                  <a:pt x="5152" y="101"/>
                  <a:pt x="4936" y="0"/>
                  <a:pt x="470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" name="Google Shape;416;p8"/>
          <p:cNvSpPr/>
          <p:nvPr/>
        </p:nvSpPr>
        <p:spPr>
          <a:xfrm flipH="1">
            <a:off x="8444589" y="3278400"/>
            <a:ext cx="250092" cy="181358"/>
          </a:xfrm>
          <a:custGeom>
            <a:avLst/>
            <a:gdLst/>
            <a:ahLst/>
            <a:cxnLst/>
            <a:rect l="l" t="t" r="r" b="b"/>
            <a:pathLst>
              <a:path w="7168" h="5198" extrusionOk="0">
                <a:moveTo>
                  <a:pt x="5467" y="1"/>
                </a:moveTo>
                <a:cubicBezTo>
                  <a:pt x="4475" y="1"/>
                  <a:pt x="3844" y="1080"/>
                  <a:pt x="3880" y="2028"/>
                </a:cubicBezTo>
                <a:cubicBezTo>
                  <a:pt x="3880" y="2028"/>
                  <a:pt x="2956" y="1084"/>
                  <a:pt x="2052" y="1084"/>
                </a:cubicBezTo>
                <a:cubicBezTo>
                  <a:pt x="1687" y="1084"/>
                  <a:pt x="1324" y="1239"/>
                  <a:pt x="1027" y="1673"/>
                </a:cubicBezTo>
                <a:cubicBezTo>
                  <a:pt x="0" y="3177"/>
                  <a:pt x="1781" y="4285"/>
                  <a:pt x="2889" y="4684"/>
                </a:cubicBezTo>
                <a:cubicBezTo>
                  <a:pt x="3998" y="5079"/>
                  <a:pt x="4988" y="5198"/>
                  <a:pt x="4988" y="5198"/>
                </a:cubicBezTo>
                <a:cubicBezTo>
                  <a:pt x="4988" y="5198"/>
                  <a:pt x="6110" y="3941"/>
                  <a:pt x="6708" y="2423"/>
                </a:cubicBezTo>
                <a:cubicBezTo>
                  <a:pt x="7168" y="1258"/>
                  <a:pt x="6843" y="129"/>
                  <a:pt x="5600" y="7"/>
                </a:cubicBezTo>
                <a:cubicBezTo>
                  <a:pt x="5555" y="3"/>
                  <a:pt x="5511" y="1"/>
                  <a:pt x="546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7" name="Google Shape;417;p8"/>
          <p:cNvGrpSpPr/>
          <p:nvPr/>
        </p:nvGrpSpPr>
        <p:grpSpPr>
          <a:xfrm flipH="1">
            <a:off x="1282883" y="622882"/>
            <a:ext cx="916113" cy="873479"/>
            <a:chOff x="984375" y="2346230"/>
            <a:chExt cx="468336" cy="446495"/>
          </a:xfrm>
        </p:grpSpPr>
        <p:sp>
          <p:nvSpPr>
            <p:cNvPr id="418" name="Google Shape;418;p8"/>
            <p:cNvSpPr/>
            <p:nvPr/>
          </p:nvSpPr>
          <p:spPr>
            <a:xfrm>
              <a:off x="1139896" y="2346230"/>
              <a:ext cx="312816" cy="368096"/>
            </a:xfrm>
            <a:custGeom>
              <a:avLst/>
              <a:gdLst/>
              <a:ahLst/>
              <a:cxnLst/>
              <a:rect l="l" t="t" r="r" b="b"/>
              <a:pathLst>
                <a:path w="8024" h="9442" extrusionOk="0">
                  <a:moveTo>
                    <a:pt x="2655" y="2271"/>
                  </a:moveTo>
                  <a:cubicBezTo>
                    <a:pt x="3185" y="2271"/>
                    <a:pt x="3508" y="3208"/>
                    <a:pt x="3086" y="3691"/>
                  </a:cubicBezTo>
                  <a:cubicBezTo>
                    <a:pt x="2907" y="3895"/>
                    <a:pt x="2638" y="4014"/>
                    <a:pt x="2369" y="4014"/>
                  </a:cubicBezTo>
                  <a:cubicBezTo>
                    <a:pt x="2348" y="4014"/>
                    <a:pt x="2327" y="4013"/>
                    <a:pt x="2306" y="4012"/>
                  </a:cubicBezTo>
                  <a:cubicBezTo>
                    <a:pt x="2204" y="4005"/>
                    <a:pt x="2100" y="3978"/>
                    <a:pt x="2022" y="3914"/>
                  </a:cubicBezTo>
                  <a:cubicBezTo>
                    <a:pt x="1829" y="3765"/>
                    <a:pt x="1846" y="3474"/>
                    <a:pt x="1886" y="3238"/>
                  </a:cubicBezTo>
                  <a:cubicBezTo>
                    <a:pt x="1937" y="2964"/>
                    <a:pt x="2008" y="2677"/>
                    <a:pt x="2211" y="2484"/>
                  </a:cubicBezTo>
                  <a:cubicBezTo>
                    <a:pt x="2367" y="2334"/>
                    <a:pt x="2518" y="2271"/>
                    <a:pt x="2655" y="2271"/>
                  </a:cubicBezTo>
                  <a:close/>
                  <a:moveTo>
                    <a:pt x="4035" y="6913"/>
                  </a:moveTo>
                  <a:cubicBezTo>
                    <a:pt x="4604" y="6913"/>
                    <a:pt x="5210" y="7741"/>
                    <a:pt x="4695" y="8114"/>
                  </a:cubicBezTo>
                  <a:cubicBezTo>
                    <a:pt x="4582" y="8199"/>
                    <a:pt x="4435" y="8219"/>
                    <a:pt x="4293" y="8219"/>
                  </a:cubicBezTo>
                  <a:cubicBezTo>
                    <a:pt x="4281" y="8219"/>
                    <a:pt x="4270" y="8219"/>
                    <a:pt x="4259" y="8219"/>
                  </a:cubicBezTo>
                  <a:cubicBezTo>
                    <a:pt x="3951" y="8216"/>
                    <a:pt x="3606" y="8117"/>
                    <a:pt x="3468" y="7844"/>
                  </a:cubicBezTo>
                  <a:cubicBezTo>
                    <a:pt x="3390" y="7688"/>
                    <a:pt x="3397" y="7492"/>
                    <a:pt x="3471" y="7334"/>
                  </a:cubicBezTo>
                  <a:cubicBezTo>
                    <a:pt x="3613" y="7031"/>
                    <a:pt x="3821" y="6913"/>
                    <a:pt x="4035" y="6913"/>
                  </a:cubicBezTo>
                  <a:close/>
                  <a:moveTo>
                    <a:pt x="3373" y="0"/>
                  </a:moveTo>
                  <a:cubicBezTo>
                    <a:pt x="3358" y="0"/>
                    <a:pt x="3342" y="0"/>
                    <a:pt x="3326" y="1"/>
                  </a:cubicBezTo>
                  <a:cubicBezTo>
                    <a:pt x="1" y="38"/>
                    <a:pt x="18" y="4752"/>
                    <a:pt x="72" y="5918"/>
                  </a:cubicBezTo>
                  <a:cubicBezTo>
                    <a:pt x="498" y="6306"/>
                    <a:pt x="869" y="6773"/>
                    <a:pt x="1147" y="7161"/>
                  </a:cubicBezTo>
                  <a:cubicBezTo>
                    <a:pt x="1542" y="7715"/>
                    <a:pt x="1859" y="8354"/>
                    <a:pt x="2025" y="9017"/>
                  </a:cubicBezTo>
                  <a:cubicBezTo>
                    <a:pt x="2837" y="9279"/>
                    <a:pt x="3763" y="9442"/>
                    <a:pt x="4614" y="9442"/>
                  </a:cubicBezTo>
                  <a:cubicBezTo>
                    <a:pt x="5883" y="9442"/>
                    <a:pt x="6985" y="9079"/>
                    <a:pt x="7297" y="8138"/>
                  </a:cubicBezTo>
                  <a:cubicBezTo>
                    <a:pt x="8023" y="5948"/>
                    <a:pt x="4647" y="5154"/>
                    <a:pt x="4647" y="5154"/>
                  </a:cubicBezTo>
                  <a:cubicBezTo>
                    <a:pt x="4647" y="5154"/>
                    <a:pt x="7097" y="0"/>
                    <a:pt x="33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8"/>
            <p:cNvSpPr/>
            <p:nvPr/>
          </p:nvSpPr>
          <p:spPr>
            <a:xfrm>
              <a:off x="1211160" y="2434726"/>
              <a:ext cx="65495" cy="68029"/>
            </a:xfrm>
            <a:custGeom>
              <a:avLst/>
              <a:gdLst/>
              <a:ahLst/>
              <a:cxnLst/>
              <a:rect l="l" t="t" r="r" b="b"/>
              <a:pathLst>
                <a:path w="1680" h="1745" extrusionOk="0">
                  <a:moveTo>
                    <a:pt x="827" y="1"/>
                  </a:moveTo>
                  <a:cubicBezTo>
                    <a:pt x="690" y="1"/>
                    <a:pt x="539" y="64"/>
                    <a:pt x="383" y="214"/>
                  </a:cubicBezTo>
                  <a:cubicBezTo>
                    <a:pt x="180" y="407"/>
                    <a:pt x="109" y="694"/>
                    <a:pt x="58" y="968"/>
                  </a:cubicBezTo>
                  <a:cubicBezTo>
                    <a:pt x="18" y="1204"/>
                    <a:pt x="1" y="1495"/>
                    <a:pt x="194" y="1644"/>
                  </a:cubicBezTo>
                  <a:cubicBezTo>
                    <a:pt x="272" y="1708"/>
                    <a:pt x="376" y="1735"/>
                    <a:pt x="478" y="1742"/>
                  </a:cubicBezTo>
                  <a:cubicBezTo>
                    <a:pt x="499" y="1743"/>
                    <a:pt x="520" y="1744"/>
                    <a:pt x="541" y="1744"/>
                  </a:cubicBezTo>
                  <a:cubicBezTo>
                    <a:pt x="810" y="1744"/>
                    <a:pt x="1079" y="1625"/>
                    <a:pt x="1258" y="1421"/>
                  </a:cubicBezTo>
                  <a:cubicBezTo>
                    <a:pt x="1680" y="938"/>
                    <a:pt x="1357" y="1"/>
                    <a:pt x="8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8"/>
            <p:cNvSpPr/>
            <p:nvPr/>
          </p:nvSpPr>
          <p:spPr>
            <a:xfrm>
              <a:off x="1272016" y="2615733"/>
              <a:ext cx="71031" cy="50953"/>
            </a:xfrm>
            <a:custGeom>
              <a:avLst/>
              <a:gdLst/>
              <a:ahLst/>
              <a:cxnLst/>
              <a:rect l="l" t="t" r="r" b="b"/>
              <a:pathLst>
                <a:path w="1822" h="1307" extrusionOk="0">
                  <a:moveTo>
                    <a:pt x="646" y="0"/>
                  </a:moveTo>
                  <a:cubicBezTo>
                    <a:pt x="432" y="0"/>
                    <a:pt x="224" y="118"/>
                    <a:pt x="82" y="421"/>
                  </a:cubicBezTo>
                  <a:cubicBezTo>
                    <a:pt x="8" y="579"/>
                    <a:pt x="1" y="775"/>
                    <a:pt x="79" y="931"/>
                  </a:cubicBezTo>
                  <a:cubicBezTo>
                    <a:pt x="217" y="1204"/>
                    <a:pt x="562" y="1303"/>
                    <a:pt x="870" y="1306"/>
                  </a:cubicBezTo>
                  <a:cubicBezTo>
                    <a:pt x="881" y="1306"/>
                    <a:pt x="892" y="1306"/>
                    <a:pt x="904" y="1306"/>
                  </a:cubicBezTo>
                  <a:cubicBezTo>
                    <a:pt x="1046" y="1306"/>
                    <a:pt x="1193" y="1286"/>
                    <a:pt x="1306" y="1201"/>
                  </a:cubicBezTo>
                  <a:cubicBezTo>
                    <a:pt x="1821" y="828"/>
                    <a:pt x="1215" y="0"/>
                    <a:pt x="6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8"/>
            <p:cNvSpPr/>
            <p:nvPr/>
          </p:nvSpPr>
          <p:spPr>
            <a:xfrm>
              <a:off x="984375" y="2470319"/>
              <a:ext cx="249543" cy="322406"/>
            </a:xfrm>
            <a:custGeom>
              <a:avLst/>
              <a:gdLst/>
              <a:ahLst/>
              <a:cxnLst/>
              <a:rect l="l" t="t" r="r" b="b"/>
              <a:pathLst>
                <a:path w="6401" h="8270" extrusionOk="0">
                  <a:moveTo>
                    <a:pt x="1000" y="0"/>
                  </a:moveTo>
                  <a:cubicBezTo>
                    <a:pt x="974" y="0"/>
                    <a:pt x="947" y="2"/>
                    <a:pt x="920" y="4"/>
                  </a:cubicBezTo>
                  <a:cubicBezTo>
                    <a:pt x="58" y="82"/>
                    <a:pt x="1" y="1457"/>
                    <a:pt x="789" y="1457"/>
                  </a:cubicBezTo>
                  <a:cubicBezTo>
                    <a:pt x="851" y="1457"/>
                    <a:pt x="918" y="1448"/>
                    <a:pt x="990" y="1430"/>
                  </a:cubicBezTo>
                  <a:cubicBezTo>
                    <a:pt x="1031" y="1420"/>
                    <a:pt x="1024" y="1319"/>
                    <a:pt x="981" y="1319"/>
                  </a:cubicBezTo>
                  <a:cubicBezTo>
                    <a:pt x="976" y="1319"/>
                    <a:pt x="971" y="1319"/>
                    <a:pt x="966" y="1319"/>
                  </a:cubicBezTo>
                  <a:cubicBezTo>
                    <a:pt x="97" y="1319"/>
                    <a:pt x="395" y="232"/>
                    <a:pt x="1059" y="232"/>
                  </a:cubicBezTo>
                  <a:cubicBezTo>
                    <a:pt x="1131" y="232"/>
                    <a:pt x="1208" y="245"/>
                    <a:pt x="1288" y="274"/>
                  </a:cubicBezTo>
                  <a:cubicBezTo>
                    <a:pt x="1687" y="420"/>
                    <a:pt x="1869" y="913"/>
                    <a:pt x="1954" y="1288"/>
                  </a:cubicBezTo>
                  <a:cubicBezTo>
                    <a:pt x="1998" y="1491"/>
                    <a:pt x="2021" y="1701"/>
                    <a:pt x="2011" y="1907"/>
                  </a:cubicBezTo>
                  <a:cubicBezTo>
                    <a:pt x="2011" y="1991"/>
                    <a:pt x="1994" y="2072"/>
                    <a:pt x="1987" y="2157"/>
                  </a:cubicBezTo>
                  <a:cubicBezTo>
                    <a:pt x="1842" y="2316"/>
                    <a:pt x="1792" y="2542"/>
                    <a:pt x="1910" y="2796"/>
                  </a:cubicBezTo>
                  <a:cubicBezTo>
                    <a:pt x="2129" y="3272"/>
                    <a:pt x="2545" y="3482"/>
                    <a:pt x="2934" y="3809"/>
                  </a:cubicBezTo>
                  <a:cubicBezTo>
                    <a:pt x="3309" y="4123"/>
                    <a:pt x="3643" y="4479"/>
                    <a:pt x="3958" y="4853"/>
                  </a:cubicBezTo>
                  <a:cubicBezTo>
                    <a:pt x="4749" y="5800"/>
                    <a:pt x="5762" y="7063"/>
                    <a:pt x="6131" y="8236"/>
                  </a:cubicBezTo>
                  <a:cubicBezTo>
                    <a:pt x="6138" y="8260"/>
                    <a:pt x="6149" y="8269"/>
                    <a:pt x="6160" y="8269"/>
                  </a:cubicBezTo>
                  <a:cubicBezTo>
                    <a:pt x="6192" y="8269"/>
                    <a:pt x="6229" y="8194"/>
                    <a:pt x="6229" y="8161"/>
                  </a:cubicBezTo>
                  <a:cubicBezTo>
                    <a:pt x="6188" y="7350"/>
                    <a:pt x="6401" y="6668"/>
                    <a:pt x="6201" y="5854"/>
                  </a:cubicBezTo>
                  <a:cubicBezTo>
                    <a:pt x="6201" y="5847"/>
                    <a:pt x="6198" y="5840"/>
                    <a:pt x="6198" y="5834"/>
                  </a:cubicBezTo>
                  <a:cubicBezTo>
                    <a:pt x="6032" y="5171"/>
                    <a:pt x="5715" y="4532"/>
                    <a:pt x="5320" y="3978"/>
                  </a:cubicBezTo>
                  <a:cubicBezTo>
                    <a:pt x="5042" y="3590"/>
                    <a:pt x="4671" y="3123"/>
                    <a:pt x="4245" y="2735"/>
                  </a:cubicBezTo>
                  <a:cubicBezTo>
                    <a:pt x="3751" y="2286"/>
                    <a:pt x="3183" y="1934"/>
                    <a:pt x="2595" y="1917"/>
                  </a:cubicBezTo>
                  <a:cubicBezTo>
                    <a:pt x="2587" y="1916"/>
                    <a:pt x="2579" y="1916"/>
                    <a:pt x="2571" y="1916"/>
                  </a:cubicBezTo>
                  <a:cubicBezTo>
                    <a:pt x="2462" y="1916"/>
                    <a:pt x="2359" y="1936"/>
                    <a:pt x="2264" y="1971"/>
                  </a:cubicBezTo>
                  <a:cubicBezTo>
                    <a:pt x="2268" y="1582"/>
                    <a:pt x="2116" y="1089"/>
                    <a:pt x="2032" y="879"/>
                  </a:cubicBezTo>
                  <a:cubicBezTo>
                    <a:pt x="1854" y="443"/>
                    <a:pt x="1504" y="0"/>
                    <a:pt x="10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2" name="Google Shape;422;p8"/>
          <p:cNvSpPr/>
          <p:nvPr/>
        </p:nvSpPr>
        <p:spPr>
          <a:xfrm flipH="1">
            <a:off x="568990" y="3105600"/>
            <a:ext cx="212090" cy="245454"/>
          </a:xfrm>
          <a:custGeom>
            <a:avLst/>
            <a:gdLst/>
            <a:ahLst/>
            <a:cxnLst/>
            <a:rect l="l" t="t" r="r" b="b"/>
            <a:pathLst>
              <a:path w="6128" h="7092" extrusionOk="0">
                <a:moveTo>
                  <a:pt x="2717" y="1"/>
                </a:moveTo>
                <a:cubicBezTo>
                  <a:pt x="2679" y="1"/>
                  <a:pt x="2638" y="7"/>
                  <a:pt x="2596" y="20"/>
                </a:cubicBezTo>
                <a:cubicBezTo>
                  <a:pt x="2167" y="152"/>
                  <a:pt x="2528" y="1263"/>
                  <a:pt x="1886" y="2413"/>
                </a:cubicBezTo>
                <a:cubicBezTo>
                  <a:pt x="1247" y="3562"/>
                  <a:pt x="1" y="3646"/>
                  <a:pt x="54" y="4082"/>
                </a:cubicBezTo>
                <a:cubicBezTo>
                  <a:pt x="109" y="4521"/>
                  <a:pt x="1859" y="4082"/>
                  <a:pt x="2406" y="5014"/>
                </a:cubicBezTo>
                <a:cubicBezTo>
                  <a:pt x="2938" y="5923"/>
                  <a:pt x="3005" y="7092"/>
                  <a:pt x="3364" y="7092"/>
                </a:cubicBezTo>
                <a:cubicBezTo>
                  <a:pt x="3373" y="7092"/>
                  <a:pt x="3381" y="7091"/>
                  <a:pt x="3390" y="7090"/>
                </a:cubicBezTo>
                <a:cubicBezTo>
                  <a:pt x="3772" y="7036"/>
                  <a:pt x="3552" y="4903"/>
                  <a:pt x="4427" y="4356"/>
                </a:cubicBezTo>
                <a:cubicBezTo>
                  <a:pt x="5303" y="3812"/>
                  <a:pt x="6127" y="3886"/>
                  <a:pt x="6070" y="3366"/>
                </a:cubicBezTo>
                <a:cubicBezTo>
                  <a:pt x="6015" y="2845"/>
                  <a:pt x="4306" y="2825"/>
                  <a:pt x="3870" y="2169"/>
                </a:cubicBezTo>
                <a:cubicBezTo>
                  <a:pt x="3457" y="1549"/>
                  <a:pt x="3322" y="1"/>
                  <a:pt x="2717" y="1"/>
                </a:cubicBezTo>
                <a:close/>
              </a:path>
            </a:pathLst>
          </a:custGeom>
          <a:solidFill>
            <a:srgbClr val="FECE5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" name="Google Shape;423;p8"/>
          <p:cNvSpPr/>
          <p:nvPr/>
        </p:nvSpPr>
        <p:spPr>
          <a:xfrm flipH="1">
            <a:off x="430408" y="3353100"/>
            <a:ext cx="134425" cy="155572"/>
          </a:xfrm>
          <a:custGeom>
            <a:avLst/>
            <a:gdLst/>
            <a:ahLst/>
            <a:cxnLst/>
            <a:rect l="l" t="t" r="r" b="b"/>
            <a:pathLst>
              <a:path w="3884" h="4495" extrusionOk="0">
                <a:moveTo>
                  <a:pt x="1723" y="1"/>
                </a:moveTo>
                <a:cubicBezTo>
                  <a:pt x="1699" y="1"/>
                  <a:pt x="1673" y="4"/>
                  <a:pt x="1647" y="13"/>
                </a:cubicBezTo>
                <a:cubicBezTo>
                  <a:pt x="1373" y="97"/>
                  <a:pt x="1603" y="800"/>
                  <a:pt x="1197" y="1530"/>
                </a:cubicBezTo>
                <a:cubicBezTo>
                  <a:pt x="792" y="2257"/>
                  <a:pt x="1" y="2311"/>
                  <a:pt x="35" y="2588"/>
                </a:cubicBezTo>
                <a:cubicBezTo>
                  <a:pt x="72" y="2865"/>
                  <a:pt x="1180" y="2588"/>
                  <a:pt x="1525" y="3176"/>
                </a:cubicBezTo>
                <a:cubicBezTo>
                  <a:pt x="1865" y="3754"/>
                  <a:pt x="1905" y="4495"/>
                  <a:pt x="2135" y="4495"/>
                </a:cubicBezTo>
                <a:cubicBezTo>
                  <a:pt x="2140" y="4495"/>
                  <a:pt x="2145" y="4494"/>
                  <a:pt x="2150" y="4494"/>
                </a:cubicBezTo>
                <a:cubicBezTo>
                  <a:pt x="2394" y="4460"/>
                  <a:pt x="2255" y="3108"/>
                  <a:pt x="2809" y="2760"/>
                </a:cubicBezTo>
                <a:cubicBezTo>
                  <a:pt x="3364" y="2416"/>
                  <a:pt x="3883" y="2463"/>
                  <a:pt x="3850" y="2135"/>
                </a:cubicBezTo>
                <a:cubicBezTo>
                  <a:pt x="3816" y="1804"/>
                  <a:pt x="2732" y="1790"/>
                  <a:pt x="2454" y="1374"/>
                </a:cubicBezTo>
                <a:cubicBezTo>
                  <a:pt x="2193" y="984"/>
                  <a:pt x="2109" y="1"/>
                  <a:pt x="1723" y="1"/>
                </a:cubicBezTo>
                <a:close/>
              </a:path>
            </a:pathLst>
          </a:custGeom>
          <a:solidFill>
            <a:srgbClr val="FECE5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" name="Google Shape;424;p8"/>
          <p:cNvSpPr/>
          <p:nvPr/>
        </p:nvSpPr>
        <p:spPr>
          <a:xfrm flipH="1">
            <a:off x="2695028" y="4427739"/>
            <a:ext cx="394302" cy="520333"/>
          </a:xfrm>
          <a:custGeom>
            <a:avLst/>
            <a:gdLst/>
            <a:ahLst/>
            <a:cxnLst/>
            <a:rect l="l" t="t" r="r" b="b"/>
            <a:pathLst>
              <a:path w="9852" h="13001" extrusionOk="0">
                <a:moveTo>
                  <a:pt x="9327" y="222"/>
                </a:moveTo>
                <a:cubicBezTo>
                  <a:pt x="9344" y="3338"/>
                  <a:pt x="9324" y="6524"/>
                  <a:pt x="7479" y="9201"/>
                </a:cubicBezTo>
                <a:cubicBezTo>
                  <a:pt x="5989" y="11357"/>
                  <a:pt x="3580" y="12283"/>
                  <a:pt x="1069" y="12618"/>
                </a:cubicBezTo>
                <a:cubicBezTo>
                  <a:pt x="1302" y="11526"/>
                  <a:pt x="1691" y="10458"/>
                  <a:pt x="2177" y="9434"/>
                </a:cubicBezTo>
                <a:cubicBezTo>
                  <a:pt x="3046" y="9386"/>
                  <a:pt x="3904" y="9150"/>
                  <a:pt x="4749" y="8957"/>
                </a:cubicBezTo>
                <a:cubicBezTo>
                  <a:pt x="5573" y="8775"/>
                  <a:pt x="6387" y="8542"/>
                  <a:pt x="7101" y="8079"/>
                </a:cubicBezTo>
                <a:cubicBezTo>
                  <a:pt x="7132" y="8060"/>
                  <a:pt x="7123" y="7979"/>
                  <a:pt x="7086" y="7979"/>
                </a:cubicBezTo>
                <a:cubicBezTo>
                  <a:pt x="7083" y="7979"/>
                  <a:pt x="7080" y="7980"/>
                  <a:pt x="7077" y="7981"/>
                </a:cubicBezTo>
                <a:cubicBezTo>
                  <a:pt x="5570" y="8458"/>
                  <a:pt x="3948" y="8957"/>
                  <a:pt x="2352" y="9082"/>
                </a:cubicBezTo>
                <a:cubicBezTo>
                  <a:pt x="2803" y="8177"/>
                  <a:pt x="3316" y="7302"/>
                  <a:pt x="3857" y="6477"/>
                </a:cubicBezTo>
                <a:cubicBezTo>
                  <a:pt x="4096" y="6109"/>
                  <a:pt x="4350" y="5757"/>
                  <a:pt x="4603" y="5403"/>
                </a:cubicBezTo>
                <a:cubicBezTo>
                  <a:pt x="5344" y="5321"/>
                  <a:pt x="6091" y="5017"/>
                  <a:pt x="6790" y="4781"/>
                </a:cubicBezTo>
                <a:cubicBezTo>
                  <a:pt x="7340" y="4595"/>
                  <a:pt x="7817" y="4399"/>
                  <a:pt x="8237" y="3993"/>
                </a:cubicBezTo>
                <a:cubicBezTo>
                  <a:pt x="8257" y="3973"/>
                  <a:pt x="8260" y="3911"/>
                  <a:pt x="8231" y="3911"/>
                </a:cubicBezTo>
                <a:cubicBezTo>
                  <a:pt x="8227" y="3911"/>
                  <a:pt x="8222" y="3913"/>
                  <a:pt x="8216" y="3916"/>
                </a:cubicBezTo>
                <a:cubicBezTo>
                  <a:pt x="7655" y="4223"/>
                  <a:pt x="7053" y="4419"/>
                  <a:pt x="6438" y="4592"/>
                </a:cubicBezTo>
                <a:cubicBezTo>
                  <a:pt x="5952" y="4730"/>
                  <a:pt x="5374" y="4818"/>
                  <a:pt x="4877" y="5011"/>
                </a:cubicBezTo>
                <a:cubicBezTo>
                  <a:pt x="5222" y="4548"/>
                  <a:pt x="5576" y="4091"/>
                  <a:pt x="5941" y="3639"/>
                </a:cubicBezTo>
                <a:cubicBezTo>
                  <a:pt x="6682" y="2726"/>
                  <a:pt x="7588" y="1999"/>
                  <a:pt x="8374" y="1131"/>
                </a:cubicBezTo>
                <a:cubicBezTo>
                  <a:pt x="8386" y="1120"/>
                  <a:pt x="8386" y="1082"/>
                  <a:pt x="8369" y="1082"/>
                </a:cubicBezTo>
                <a:cubicBezTo>
                  <a:pt x="8366" y="1082"/>
                  <a:pt x="8363" y="1084"/>
                  <a:pt x="8358" y="1087"/>
                </a:cubicBezTo>
                <a:cubicBezTo>
                  <a:pt x="7563" y="1733"/>
                  <a:pt x="6833" y="2395"/>
                  <a:pt x="6151" y="3091"/>
                </a:cubicBezTo>
                <a:cubicBezTo>
                  <a:pt x="6164" y="2909"/>
                  <a:pt x="6148" y="2726"/>
                  <a:pt x="6151" y="2544"/>
                </a:cubicBezTo>
                <a:cubicBezTo>
                  <a:pt x="6158" y="2236"/>
                  <a:pt x="6178" y="1925"/>
                  <a:pt x="6209" y="1625"/>
                </a:cubicBezTo>
                <a:cubicBezTo>
                  <a:pt x="6211" y="1595"/>
                  <a:pt x="6193" y="1576"/>
                  <a:pt x="6175" y="1576"/>
                </a:cubicBezTo>
                <a:cubicBezTo>
                  <a:pt x="6162" y="1576"/>
                  <a:pt x="6150" y="1585"/>
                  <a:pt x="6144" y="1608"/>
                </a:cubicBezTo>
                <a:cubicBezTo>
                  <a:pt x="6060" y="1952"/>
                  <a:pt x="6013" y="2300"/>
                  <a:pt x="5992" y="2655"/>
                </a:cubicBezTo>
                <a:cubicBezTo>
                  <a:pt x="5982" y="2845"/>
                  <a:pt x="5908" y="3101"/>
                  <a:pt x="5966" y="3291"/>
                </a:cubicBezTo>
                <a:cubicBezTo>
                  <a:pt x="5256" y="4038"/>
                  <a:pt x="4600" y="4832"/>
                  <a:pt x="3992" y="5693"/>
                </a:cubicBezTo>
                <a:cubicBezTo>
                  <a:pt x="3938" y="5399"/>
                  <a:pt x="3820" y="5098"/>
                  <a:pt x="3756" y="4824"/>
                </a:cubicBezTo>
                <a:cubicBezTo>
                  <a:pt x="3667" y="4443"/>
                  <a:pt x="3654" y="3987"/>
                  <a:pt x="3495" y="3625"/>
                </a:cubicBezTo>
                <a:lnTo>
                  <a:pt x="3492" y="3625"/>
                </a:lnTo>
                <a:cubicBezTo>
                  <a:pt x="3343" y="3905"/>
                  <a:pt x="3424" y="4321"/>
                  <a:pt x="3464" y="4622"/>
                </a:cubicBezTo>
                <a:cubicBezTo>
                  <a:pt x="3525" y="5058"/>
                  <a:pt x="3606" y="5538"/>
                  <a:pt x="3820" y="5933"/>
                </a:cubicBezTo>
                <a:cubicBezTo>
                  <a:pt x="3610" y="6237"/>
                  <a:pt x="3404" y="6548"/>
                  <a:pt x="3204" y="6869"/>
                </a:cubicBezTo>
                <a:cubicBezTo>
                  <a:pt x="2917" y="7335"/>
                  <a:pt x="2630" y="7822"/>
                  <a:pt x="2360" y="8319"/>
                </a:cubicBezTo>
                <a:cubicBezTo>
                  <a:pt x="2296" y="8025"/>
                  <a:pt x="2177" y="7734"/>
                  <a:pt x="2123" y="7444"/>
                </a:cubicBezTo>
                <a:cubicBezTo>
                  <a:pt x="2045" y="7055"/>
                  <a:pt x="1995" y="6660"/>
                  <a:pt x="1992" y="6261"/>
                </a:cubicBezTo>
                <a:cubicBezTo>
                  <a:pt x="1992" y="6230"/>
                  <a:pt x="1974" y="6210"/>
                  <a:pt x="1956" y="6210"/>
                </a:cubicBezTo>
                <a:cubicBezTo>
                  <a:pt x="1942" y="6210"/>
                  <a:pt x="1928" y="6222"/>
                  <a:pt x="1920" y="6248"/>
                </a:cubicBezTo>
                <a:cubicBezTo>
                  <a:pt x="1741" y="6953"/>
                  <a:pt x="1914" y="7927"/>
                  <a:pt x="2211" y="8606"/>
                </a:cubicBezTo>
                <a:cubicBezTo>
                  <a:pt x="2116" y="8785"/>
                  <a:pt x="2025" y="8968"/>
                  <a:pt x="1934" y="9150"/>
                </a:cubicBezTo>
                <a:cubicBezTo>
                  <a:pt x="1914" y="9171"/>
                  <a:pt x="1900" y="9194"/>
                  <a:pt x="1900" y="9224"/>
                </a:cubicBezTo>
                <a:cubicBezTo>
                  <a:pt x="1417" y="10225"/>
                  <a:pt x="1025" y="11269"/>
                  <a:pt x="812" y="12334"/>
                </a:cubicBezTo>
                <a:cubicBezTo>
                  <a:pt x="275" y="11100"/>
                  <a:pt x="464" y="9363"/>
                  <a:pt x="680" y="8123"/>
                </a:cubicBezTo>
                <a:cubicBezTo>
                  <a:pt x="933" y="6663"/>
                  <a:pt x="1532" y="5264"/>
                  <a:pt x="2397" y="4064"/>
                </a:cubicBezTo>
                <a:cubicBezTo>
                  <a:pt x="4086" y="1712"/>
                  <a:pt x="6509" y="523"/>
                  <a:pt x="9327" y="222"/>
                </a:cubicBezTo>
                <a:close/>
                <a:moveTo>
                  <a:pt x="9392" y="1"/>
                </a:moveTo>
                <a:cubicBezTo>
                  <a:pt x="9378" y="1"/>
                  <a:pt x="9365" y="4"/>
                  <a:pt x="9355" y="12"/>
                </a:cubicBezTo>
                <a:cubicBezTo>
                  <a:pt x="9237" y="7"/>
                  <a:pt x="9119" y="4"/>
                  <a:pt x="9002" y="4"/>
                </a:cubicBezTo>
                <a:cubicBezTo>
                  <a:pt x="5921" y="4"/>
                  <a:pt x="3055" y="2028"/>
                  <a:pt x="1535" y="4626"/>
                </a:cubicBezTo>
                <a:cubicBezTo>
                  <a:pt x="755" y="5957"/>
                  <a:pt x="284" y="7450"/>
                  <a:pt x="173" y="8991"/>
                </a:cubicBezTo>
                <a:cubicBezTo>
                  <a:pt x="86" y="10222"/>
                  <a:pt x="1" y="11705"/>
                  <a:pt x="690" y="12789"/>
                </a:cubicBezTo>
                <a:cubicBezTo>
                  <a:pt x="697" y="12886"/>
                  <a:pt x="800" y="13000"/>
                  <a:pt x="930" y="13000"/>
                </a:cubicBezTo>
                <a:cubicBezTo>
                  <a:pt x="937" y="13000"/>
                  <a:pt x="943" y="13000"/>
                  <a:pt x="950" y="13000"/>
                </a:cubicBezTo>
                <a:cubicBezTo>
                  <a:pt x="3600" y="12776"/>
                  <a:pt x="6242" y="11698"/>
                  <a:pt x="7807" y="9461"/>
                </a:cubicBezTo>
                <a:cubicBezTo>
                  <a:pt x="9733" y="6707"/>
                  <a:pt x="9851" y="3344"/>
                  <a:pt x="9530" y="120"/>
                </a:cubicBezTo>
                <a:cubicBezTo>
                  <a:pt x="9525" y="59"/>
                  <a:pt x="9448" y="1"/>
                  <a:pt x="939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5" name="Google Shape;425;p8"/>
          <p:cNvGrpSpPr/>
          <p:nvPr/>
        </p:nvGrpSpPr>
        <p:grpSpPr>
          <a:xfrm rot="-8999956" flipH="1">
            <a:off x="384340" y="72684"/>
            <a:ext cx="581381" cy="933635"/>
            <a:chOff x="304350" y="3911000"/>
            <a:chExt cx="581394" cy="933655"/>
          </a:xfrm>
        </p:grpSpPr>
        <p:sp>
          <p:nvSpPr>
            <p:cNvPr id="426" name="Google Shape;426;p8"/>
            <p:cNvSpPr/>
            <p:nvPr/>
          </p:nvSpPr>
          <p:spPr>
            <a:xfrm>
              <a:off x="317622" y="4003813"/>
              <a:ext cx="91581" cy="114345"/>
            </a:xfrm>
            <a:custGeom>
              <a:avLst/>
              <a:gdLst/>
              <a:ahLst/>
              <a:cxnLst/>
              <a:rect l="l" t="t" r="r" b="b"/>
              <a:pathLst>
                <a:path w="2084" h="2602" extrusionOk="0">
                  <a:moveTo>
                    <a:pt x="688" y="0"/>
                  </a:moveTo>
                  <a:cubicBezTo>
                    <a:pt x="328" y="0"/>
                    <a:pt x="1" y="379"/>
                    <a:pt x="201" y="1026"/>
                  </a:cubicBezTo>
                  <a:cubicBezTo>
                    <a:pt x="438" y="1797"/>
                    <a:pt x="1472" y="2405"/>
                    <a:pt x="2084" y="2601"/>
                  </a:cubicBezTo>
                  <a:cubicBezTo>
                    <a:pt x="2060" y="2375"/>
                    <a:pt x="2040" y="2145"/>
                    <a:pt x="2023" y="1915"/>
                  </a:cubicBezTo>
                  <a:cubicBezTo>
                    <a:pt x="1746" y="1273"/>
                    <a:pt x="1344" y="418"/>
                    <a:pt x="1084" y="168"/>
                  </a:cubicBezTo>
                  <a:cubicBezTo>
                    <a:pt x="965" y="54"/>
                    <a:pt x="824" y="0"/>
                    <a:pt x="6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8"/>
            <p:cNvSpPr/>
            <p:nvPr/>
          </p:nvSpPr>
          <p:spPr>
            <a:xfrm>
              <a:off x="440801" y="4042309"/>
              <a:ext cx="97031" cy="155565"/>
            </a:xfrm>
            <a:custGeom>
              <a:avLst/>
              <a:gdLst/>
              <a:ahLst/>
              <a:cxnLst/>
              <a:rect l="l" t="t" r="r" b="b"/>
              <a:pathLst>
                <a:path w="2208" h="3540" extrusionOk="0">
                  <a:moveTo>
                    <a:pt x="1702" y="0"/>
                  </a:moveTo>
                  <a:cubicBezTo>
                    <a:pt x="1282" y="0"/>
                    <a:pt x="653" y="806"/>
                    <a:pt x="389" y="1549"/>
                  </a:cubicBezTo>
                  <a:cubicBezTo>
                    <a:pt x="224" y="2013"/>
                    <a:pt x="92" y="2537"/>
                    <a:pt x="1" y="2952"/>
                  </a:cubicBezTo>
                  <a:cubicBezTo>
                    <a:pt x="41" y="3148"/>
                    <a:pt x="85" y="3344"/>
                    <a:pt x="129" y="3540"/>
                  </a:cubicBezTo>
                  <a:cubicBezTo>
                    <a:pt x="754" y="3125"/>
                    <a:pt x="1667" y="2120"/>
                    <a:pt x="1916" y="1431"/>
                  </a:cubicBezTo>
                  <a:cubicBezTo>
                    <a:pt x="2208" y="634"/>
                    <a:pt x="2150" y="43"/>
                    <a:pt x="1734" y="2"/>
                  </a:cubicBezTo>
                  <a:cubicBezTo>
                    <a:pt x="1723" y="1"/>
                    <a:pt x="1713" y="0"/>
                    <a:pt x="1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8"/>
            <p:cNvSpPr/>
            <p:nvPr/>
          </p:nvSpPr>
          <p:spPr>
            <a:xfrm>
              <a:off x="304350" y="4191285"/>
              <a:ext cx="144667" cy="109071"/>
            </a:xfrm>
            <a:custGeom>
              <a:avLst/>
              <a:gdLst/>
              <a:ahLst/>
              <a:cxnLst/>
              <a:rect l="l" t="t" r="r" b="b"/>
              <a:pathLst>
                <a:path w="3292" h="2482" extrusionOk="0">
                  <a:moveTo>
                    <a:pt x="575" y="1"/>
                  </a:moveTo>
                  <a:cubicBezTo>
                    <a:pt x="471" y="1"/>
                    <a:pt x="393" y="22"/>
                    <a:pt x="348" y="65"/>
                  </a:cubicBezTo>
                  <a:cubicBezTo>
                    <a:pt x="0" y="404"/>
                    <a:pt x="189" y="1336"/>
                    <a:pt x="1203" y="1901"/>
                  </a:cubicBezTo>
                  <a:cubicBezTo>
                    <a:pt x="1991" y="2340"/>
                    <a:pt x="2916" y="2451"/>
                    <a:pt x="3292" y="2481"/>
                  </a:cubicBezTo>
                  <a:cubicBezTo>
                    <a:pt x="3180" y="2154"/>
                    <a:pt x="3082" y="1826"/>
                    <a:pt x="2987" y="1495"/>
                  </a:cubicBezTo>
                  <a:cubicBezTo>
                    <a:pt x="2292" y="556"/>
                    <a:pt x="1104" y="1"/>
                    <a:pt x="5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8"/>
            <p:cNvSpPr/>
            <p:nvPr/>
          </p:nvSpPr>
          <p:spPr>
            <a:xfrm>
              <a:off x="507027" y="4204908"/>
              <a:ext cx="111884" cy="188700"/>
            </a:xfrm>
            <a:custGeom>
              <a:avLst/>
              <a:gdLst/>
              <a:ahLst/>
              <a:cxnLst/>
              <a:rect l="l" t="t" r="r" b="b"/>
              <a:pathLst>
                <a:path w="2546" h="4294" extrusionOk="0">
                  <a:moveTo>
                    <a:pt x="1792" y="0"/>
                  </a:moveTo>
                  <a:cubicBezTo>
                    <a:pt x="1287" y="0"/>
                    <a:pt x="754" y="628"/>
                    <a:pt x="389" y="1716"/>
                  </a:cubicBezTo>
                  <a:cubicBezTo>
                    <a:pt x="136" y="2480"/>
                    <a:pt x="38" y="3263"/>
                    <a:pt x="1" y="3804"/>
                  </a:cubicBezTo>
                  <a:cubicBezTo>
                    <a:pt x="75" y="3966"/>
                    <a:pt x="156" y="4132"/>
                    <a:pt x="238" y="4294"/>
                  </a:cubicBezTo>
                  <a:cubicBezTo>
                    <a:pt x="2546" y="2513"/>
                    <a:pt x="2356" y="245"/>
                    <a:pt x="2153" y="114"/>
                  </a:cubicBezTo>
                  <a:cubicBezTo>
                    <a:pt x="2036" y="37"/>
                    <a:pt x="1915" y="0"/>
                    <a:pt x="17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8"/>
            <p:cNvSpPr/>
            <p:nvPr/>
          </p:nvSpPr>
          <p:spPr>
            <a:xfrm>
              <a:off x="316699" y="4391765"/>
              <a:ext cx="234051" cy="117817"/>
            </a:xfrm>
            <a:custGeom>
              <a:avLst/>
              <a:gdLst/>
              <a:ahLst/>
              <a:cxnLst/>
              <a:rect l="l" t="t" r="r" b="b"/>
              <a:pathLst>
                <a:path w="5326" h="2681" extrusionOk="0">
                  <a:moveTo>
                    <a:pt x="764" y="0"/>
                  </a:moveTo>
                  <a:cubicBezTo>
                    <a:pt x="0" y="0"/>
                    <a:pt x="446" y="930"/>
                    <a:pt x="1074" y="1516"/>
                  </a:cubicBezTo>
                  <a:cubicBezTo>
                    <a:pt x="1680" y="2086"/>
                    <a:pt x="3818" y="2680"/>
                    <a:pt x="5176" y="2680"/>
                  </a:cubicBezTo>
                  <a:cubicBezTo>
                    <a:pt x="5227" y="2680"/>
                    <a:pt x="5277" y="2679"/>
                    <a:pt x="5325" y="2678"/>
                  </a:cubicBezTo>
                  <a:cubicBezTo>
                    <a:pt x="5230" y="2526"/>
                    <a:pt x="5133" y="2377"/>
                    <a:pt x="5041" y="2225"/>
                  </a:cubicBezTo>
                  <a:cubicBezTo>
                    <a:pt x="3970" y="1525"/>
                    <a:pt x="1838" y="184"/>
                    <a:pt x="1024" y="28"/>
                  </a:cubicBezTo>
                  <a:cubicBezTo>
                    <a:pt x="925" y="9"/>
                    <a:pt x="839" y="0"/>
                    <a:pt x="7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8"/>
            <p:cNvSpPr/>
            <p:nvPr/>
          </p:nvSpPr>
          <p:spPr>
            <a:xfrm>
              <a:off x="608629" y="4335822"/>
              <a:ext cx="114872" cy="219989"/>
            </a:xfrm>
            <a:custGeom>
              <a:avLst/>
              <a:gdLst/>
              <a:ahLst/>
              <a:cxnLst/>
              <a:rect l="l" t="t" r="r" b="b"/>
              <a:pathLst>
                <a:path w="2614" h="5006" extrusionOk="0">
                  <a:moveTo>
                    <a:pt x="2283" y="1"/>
                  </a:moveTo>
                  <a:cubicBezTo>
                    <a:pt x="1944" y="1"/>
                    <a:pt x="1332" y="587"/>
                    <a:pt x="923" y="1285"/>
                  </a:cubicBezTo>
                  <a:cubicBezTo>
                    <a:pt x="179" y="2549"/>
                    <a:pt x="24" y="3985"/>
                    <a:pt x="0" y="4755"/>
                  </a:cubicBezTo>
                  <a:cubicBezTo>
                    <a:pt x="61" y="4840"/>
                    <a:pt x="122" y="4921"/>
                    <a:pt x="183" y="5005"/>
                  </a:cubicBezTo>
                  <a:cubicBezTo>
                    <a:pt x="899" y="3775"/>
                    <a:pt x="2085" y="2450"/>
                    <a:pt x="2454" y="926"/>
                  </a:cubicBezTo>
                  <a:cubicBezTo>
                    <a:pt x="2613" y="262"/>
                    <a:pt x="2509" y="1"/>
                    <a:pt x="22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8"/>
            <p:cNvSpPr/>
            <p:nvPr/>
          </p:nvSpPr>
          <p:spPr>
            <a:xfrm>
              <a:off x="351240" y="4538675"/>
              <a:ext cx="297815" cy="104281"/>
            </a:xfrm>
            <a:custGeom>
              <a:avLst/>
              <a:gdLst/>
              <a:ahLst/>
              <a:cxnLst/>
              <a:rect l="l" t="t" r="r" b="b"/>
              <a:pathLst>
                <a:path w="6777" h="2373" extrusionOk="0">
                  <a:moveTo>
                    <a:pt x="721" y="1"/>
                  </a:moveTo>
                  <a:cubicBezTo>
                    <a:pt x="456" y="1"/>
                    <a:pt x="264" y="66"/>
                    <a:pt x="207" y="230"/>
                  </a:cubicBezTo>
                  <a:cubicBezTo>
                    <a:pt x="1" y="808"/>
                    <a:pt x="1555" y="1626"/>
                    <a:pt x="3569" y="2075"/>
                  </a:cubicBezTo>
                  <a:cubicBezTo>
                    <a:pt x="4660" y="2316"/>
                    <a:pt x="5634" y="2373"/>
                    <a:pt x="6299" y="2373"/>
                  </a:cubicBezTo>
                  <a:cubicBezTo>
                    <a:pt x="6483" y="2373"/>
                    <a:pt x="6644" y="2368"/>
                    <a:pt x="6776" y="2362"/>
                  </a:cubicBezTo>
                  <a:cubicBezTo>
                    <a:pt x="6699" y="2272"/>
                    <a:pt x="6624" y="2180"/>
                    <a:pt x="6547" y="2089"/>
                  </a:cubicBezTo>
                  <a:cubicBezTo>
                    <a:pt x="5547" y="1714"/>
                    <a:pt x="3691" y="1011"/>
                    <a:pt x="3103" y="714"/>
                  </a:cubicBezTo>
                  <a:cubicBezTo>
                    <a:pt x="2513" y="416"/>
                    <a:pt x="1387" y="1"/>
                    <a:pt x="7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8"/>
            <p:cNvSpPr/>
            <p:nvPr/>
          </p:nvSpPr>
          <p:spPr>
            <a:xfrm>
              <a:off x="734094" y="4511736"/>
              <a:ext cx="128495" cy="193885"/>
            </a:xfrm>
            <a:custGeom>
              <a:avLst/>
              <a:gdLst/>
              <a:ahLst/>
              <a:cxnLst/>
              <a:rect l="l" t="t" r="r" b="b"/>
              <a:pathLst>
                <a:path w="2924" h="4412" extrusionOk="0">
                  <a:moveTo>
                    <a:pt x="2220" y="1"/>
                  </a:moveTo>
                  <a:cubicBezTo>
                    <a:pt x="1691" y="1"/>
                    <a:pt x="820" y="789"/>
                    <a:pt x="447" y="1661"/>
                  </a:cubicBezTo>
                  <a:cubicBezTo>
                    <a:pt x="85" y="2503"/>
                    <a:pt x="1" y="3510"/>
                    <a:pt x="21" y="4196"/>
                  </a:cubicBezTo>
                  <a:cubicBezTo>
                    <a:pt x="88" y="4270"/>
                    <a:pt x="157" y="4341"/>
                    <a:pt x="224" y="4412"/>
                  </a:cubicBezTo>
                  <a:cubicBezTo>
                    <a:pt x="491" y="3912"/>
                    <a:pt x="1041" y="2902"/>
                    <a:pt x="1457" y="2293"/>
                  </a:cubicBezTo>
                  <a:cubicBezTo>
                    <a:pt x="2160" y="1266"/>
                    <a:pt x="2924" y="712"/>
                    <a:pt x="2542" y="161"/>
                  </a:cubicBezTo>
                  <a:cubicBezTo>
                    <a:pt x="2465" y="50"/>
                    <a:pt x="2353" y="1"/>
                    <a:pt x="22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8"/>
            <p:cNvSpPr/>
            <p:nvPr/>
          </p:nvSpPr>
          <p:spPr>
            <a:xfrm>
              <a:off x="436055" y="4691561"/>
              <a:ext cx="329895" cy="87143"/>
            </a:xfrm>
            <a:custGeom>
              <a:avLst/>
              <a:gdLst/>
              <a:ahLst/>
              <a:cxnLst/>
              <a:rect l="l" t="t" r="r" b="b"/>
              <a:pathLst>
                <a:path w="7507" h="1983" extrusionOk="0">
                  <a:moveTo>
                    <a:pt x="1488" y="1"/>
                  </a:moveTo>
                  <a:cubicBezTo>
                    <a:pt x="721" y="1"/>
                    <a:pt x="209" y="211"/>
                    <a:pt x="129" y="550"/>
                  </a:cubicBezTo>
                  <a:cubicBezTo>
                    <a:pt x="0" y="1104"/>
                    <a:pt x="1288" y="1550"/>
                    <a:pt x="3715" y="1878"/>
                  </a:cubicBezTo>
                  <a:cubicBezTo>
                    <a:pt x="4269" y="1953"/>
                    <a:pt x="4787" y="1982"/>
                    <a:pt x="5256" y="1982"/>
                  </a:cubicBezTo>
                  <a:cubicBezTo>
                    <a:pt x="6280" y="1982"/>
                    <a:pt x="7072" y="1844"/>
                    <a:pt x="7506" y="1746"/>
                  </a:cubicBezTo>
                  <a:cubicBezTo>
                    <a:pt x="7449" y="1692"/>
                    <a:pt x="7391" y="1634"/>
                    <a:pt x="7333" y="1580"/>
                  </a:cubicBezTo>
                  <a:cubicBezTo>
                    <a:pt x="6303" y="1364"/>
                    <a:pt x="4596" y="681"/>
                    <a:pt x="3214" y="276"/>
                  </a:cubicBezTo>
                  <a:cubicBezTo>
                    <a:pt x="2566" y="86"/>
                    <a:pt x="1975" y="1"/>
                    <a:pt x="14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8"/>
            <p:cNvSpPr/>
            <p:nvPr/>
          </p:nvSpPr>
          <p:spPr>
            <a:xfrm>
              <a:off x="402349" y="3911000"/>
              <a:ext cx="483395" cy="933655"/>
            </a:xfrm>
            <a:custGeom>
              <a:avLst/>
              <a:gdLst/>
              <a:ahLst/>
              <a:cxnLst/>
              <a:rect l="l" t="t" r="r" b="b"/>
              <a:pathLst>
                <a:path w="11000" h="21246" extrusionOk="0">
                  <a:moveTo>
                    <a:pt x="638" y="0"/>
                  </a:moveTo>
                  <a:cubicBezTo>
                    <a:pt x="624" y="0"/>
                    <a:pt x="609" y="10"/>
                    <a:pt x="598" y="33"/>
                  </a:cubicBezTo>
                  <a:cubicBezTo>
                    <a:pt x="71" y="1216"/>
                    <a:pt x="1" y="2655"/>
                    <a:pt x="95" y="4027"/>
                  </a:cubicBezTo>
                  <a:cubicBezTo>
                    <a:pt x="112" y="4257"/>
                    <a:pt x="132" y="4487"/>
                    <a:pt x="156" y="4713"/>
                  </a:cubicBezTo>
                  <a:cubicBezTo>
                    <a:pt x="193" y="5058"/>
                    <a:pt x="237" y="5396"/>
                    <a:pt x="285" y="5717"/>
                  </a:cubicBezTo>
                  <a:cubicBezTo>
                    <a:pt x="392" y="6443"/>
                    <a:pt x="558" y="7164"/>
                    <a:pt x="757" y="7873"/>
                  </a:cubicBezTo>
                  <a:cubicBezTo>
                    <a:pt x="852" y="8204"/>
                    <a:pt x="950" y="8532"/>
                    <a:pt x="1062" y="8859"/>
                  </a:cubicBezTo>
                  <a:cubicBezTo>
                    <a:pt x="1423" y="9918"/>
                    <a:pt x="1873" y="10948"/>
                    <a:pt x="2386" y="11928"/>
                  </a:cubicBezTo>
                  <a:cubicBezTo>
                    <a:pt x="2609" y="12347"/>
                    <a:pt x="2846" y="12760"/>
                    <a:pt x="3092" y="13165"/>
                  </a:cubicBezTo>
                  <a:cubicBezTo>
                    <a:pt x="3184" y="13317"/>
                    <a:pt x="3281" y="13466"/>
                    <a:pt x="3376" y="13618"/>
                  </a:cubicBezTo>
                  <a:cubicBezTo>
                    <a:pt x="3988" y="14577"/>
                    <a:pt x="4664" y="15494"/>
                    <a:pt x="5384" y="16372"/>
                  </a:cubicBezTo>
                  <a:cubicBezTo>
                    <a:pt x="5461" y="16463"/>
                    <a:pt x="5536" y="16555"/>
                    <a:pt x="5613" y="16645"/>
                  </a:cubicBezTo>
                  <a:cubicBezTo>
                    <a:pt x="5745" y="16804"/>
                    <a:pt x="5873" y="16967"/>
                    <a:pt x="6009" y="17119"/>
                  </a:cubicBezTo>
                  <a:cubicBezTo>
                    <a:pt x="6675" y="17882"/>
                    <a:pt x="7367" y="18640"/>
                    <a:pt x="8100" y="19342"/>
                  </a:cubicBezTo>
                  <a:cubicBezTo>
                    <a:pt x="8158" y="19396"/>
                    <a:pt x="8216" y="19454"/>
                    <a:pt x="8273" y="19508"/>
                  </a:cubicBezTo>
                  <a:cubicBezTo>
                    <a:pt x="8337" y="19565"/>
                    <a:pt x="8401" y="19630"/>
                    <a:pt x="8465" y="19691"/>
                  </a:cubicBezTo>
                  <a:cubicBezTo>
                    <a:pt x="9094" y="20262"/>
                    <a:pt x="9844" y="21059"/>
                    <a:pt x="10702" y="21241"/>
                  </a:cubicBezTo>
                  <a:cubicBezTo>
                    <a:pt x="10714" y="21244"/>
                    <a:pt x="10727" y="21245"/>
                    <a:pt x="10741" y="21245"/>
                  </a:cubicBezTo>
                  <a:cubicBezTo>
                    <a:pt x="10857" y="21245"/>
                    <a:pt x="10999" y="21156"/>
                    <a:pt x="10902" y="21029"/>
                  </a:cubicBezTo>
                  <a:cubicBezTo>
                    <a:pt x="10435" y="20421"/>
                    <a:pt x="9746" y="19967"/>
                    <a:pt x="9178" y="19457"/>
                  </a:cubicBezTo>
                  <a:cubicBezTo>
                    <a:pt x="8688" y="19022"/>
                    <a:pt x="8225" y="18555"/>
                    <a:pt x="7773" y="18082"/>
                  </a:cubicBezTo>
                  <a:cubicBezTo>
                    <a:pt x="7706" y="18011"/>
                    <a:pt x="7637" y="17940"/>
                    <a:pt x="7570" y="17866"/>
                  </a:cubicBezTo>
                  <a:cubicBezTo>
                    <a:pt x="7300" y="17578"/>
                    <a:pt x="7032" y="17288"/>
                    <a:pt x="6769" y="16997"/>
                  </a:cubicBezTo>
                  <a:cubicBezTo>
                    <a:pt x="6100" y="16254"/>
                    <a:pt x="5471" y="15477"/>
                    <a:pt x="4877" y="14672"/>
                  </a:cubicBezTo>
                  <a:cubicBezTo>
                    <a:pt x="4816" y="14588"/>
                    <a:pt x="4755" y="14507"/>
                    <a:pt x="4694" y="14422"/>
                  </a:cubicBezTo>
                  <a:cubicBezTo>
                    <a:pt x="4086" y="13577"/>
                    <a:pt x="3525" y="12696"/>
                    <a:pt x="3028" y="11779"/>
                  </a:cubicBezTo>
                  <a:cubicBezTo>
                    <a:pt x="2886" y="11516"/>
                    <a:pt x="2751" y="11249"/>
                    <a:pt x="2620" y="10982"/>
                  </a:cubicBezTo>
                  <a:cubicBezTo>
                    <a:pt x="2538" y="10820"/>
                    <a:pt x="2457" y="10654"/>
                    <a:pt x="2383" y="10492"/>
                  </a:cubicBezTo>
                  <a:cubicBezTo>
                    <a:pt x="1788" y="9208"/>
                    <a:pt x="1322" y="7883"/>
                    <a:pt x="1004" y="6528"/>
                  </a:cubicBezTo>
                  <a:cubicBezTo>
                    <a:pt x="960" y="6332"/>
                    <a:pt x="916" y="6136"/>
                    <a:pt x="876" y="5940"/>
                  </a:cubicBezTo>
                  <a:cubicBezTo>
                    <a:pt x="497" y="4038"/>
                    <a:pt x="416" y="2081"/>
                    <a:pt x="706" y="100"/>
                  </a:cubicBezTo>
                  <a:cubicBezTo>
                    <a:pt x="714" y="57"/>
                    <a:pt x="675" y="0"/>
                    <a:pt x="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6" name="Google Shape;436;p8"/>
          <p:cNvSpPr/>
          <p:nvPr/>
        </p:nvSpPr>
        <p:spPr>
          <a:xfrm flipH="1">
            <a:off x="3245187" y="415883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p8"/>
          <p:cNvSpPr/>
          <p:nvPr/>
        </p:nvSpPr>
        <p:spPr>
          <a:xfrm>
            <a:off x="767532" y="3468709"/>
            <a:ext cx="233011" cy="269666"/>
          </a:xfrm>
          <a:custGeom>
            <a:avLst/>
            <a:gdLst/>
            <a:ahLst/>
            <a:cxnLst/>
            <a:rect l="l" t="t" r="r" b="b"/>
            <a:pathLst>
              <a:path w="3884" h="4495" extrusionOk="0">
                <a:moveTo>
                  <a:pt x="1723" y="1"/>
                </a:moveTo>
                <a:cubicBezTo>
                  <a:pt x="1699" y="1"/>
                  <a:pt x="1673" y="4"/>
                  <a:pt x="1647" y="13"/>
                </a:cubicBezTo>
                <a:cubicBezTo>
                  <a:pt x="1373" y="97"/>
                  <a:pt x="1603" y="800"/>
                  <a:pt x="1197" y="1530"/>
                </a:cubicBezTo>
                <a:cubicBezTo>
                  <a:pt x="792" y="2257"/>
                  <a:pt x="1" y="2311"/>
                  <a:pt x="35" y="2588"/>
                </a:cubicBezTo>
                <a:cubicBezTo>
                  <a:pt x="72" y="2865"/>
                  <a:pt x="1180" y="2588"/>
                  <a:pt x="1525" y="3176"/>
                </a:cubicBezTo>
                <a:cubicBezTo>
                  <a:pt x="1865" y="3754"/>
                  <a:pt x="1905" y="4495"/>
                  <a:pt x="2135" y="4495"/>
                </a:cubicBezTo>
                <a:cubicBezTo>
                  <a:pt x="2140" y="4495"/>
                  <a:pt x="2145" y="4494"/>
                  <a:pt x="2150" y="4494"/>
                </a:cubicBezTo>
                <a:cubicBezTo>
                  <a:pt x="2394" y="4460"/>
                  <a:pt x="2255" y="3108"/>
                  <a:pt x="2809" y="2760"/>
                </a:cubicBezTo>
                <a:cubicBezTo>
                  <a:pt x="3364" y="2416"/>
                  <a:pt x="3883" y="2463"/>
                  <a:pt x="3850" y="2135"/>
                </a:cubicBezTo>
                <a:cubicBezTo>
                  <a:pt x="3816" y="1804"/>
                  <a:pt x="2732" y="1790"/>
                  <a:pt x="2454" y="1374"/>
                </a:cubicBezTo>
                <a:cubicBezTo>
                  <a:pt x="2193" y="984"/>
                  <a:pt x="2109" y="1"/>
                  <a:pt x="172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38" name="Google Shape;438;p8"/>
          <p:cNvGrpSpPr/>
          <p:nvPr/>
        </p:nvGrpSpPr>
        <p:grpSpPr>
          <a:xfrm>
            <a:off x="110888" y="3351076"/>
            <a:ext cx="1676958" cy="1926059"/>
            <a:chOff x="864897" y="3657567"/>
            <a:chExt cx="1174669" cy="1298583"/>
          </a:xfrm>
        </p:grpSpPr>
        <p:sp>
          <p:nvSpPr>
            <p:cNvPr id="439" name="Google Shape;439;p8"/>
            <p:cNvSpPr/>
            <p:nvPr/>
          </p:nvSpPr>
          <p:spPr>
            <a:xfrm>
              <a:off x="1161146" y="4272967"/>
              <a:ext cx="143835" cy="79815"/>
            </a:xfrm>
            <a:custGeom>
              <a:avLst/>
              <a:gdLst/>
              <a:ahLst/>
              <a:cxnLst/>
              <a:rect l="l" t="t" r="r" b="b"/>
              <a:pathLst>
                <a:path w="2914" h="1617" extrusionOk="0">
                  <a:moveTo>
                    <a:pt x="1735" y="0"/>
                  </a:moveTo>
                  <a:cubicBezTo>
                    <a:pt x="1092" y="0"/>
                    <a:pt x="386" y="324"/>
                    <a:pt x="98" y="922"/>
                  </a:cubicBezTo>
                  <a:cubicBezTo>
                    <a:pt x="0" y="1129"/>
                    <a:pt x="34" y="1413"/>
                    <a:pt x="226" y="1531"/>
                  </a:cubicBezTo>
                  <a:cubicBezTo>
                    <a:pt x="312" y="1582"/>
                    <a:pt x="409" y="1599"/>
                    <a:pt x="507" y="1608"/>
                  </a:cubicBezTo>
                  <a:cubicBezTo>
                    <a:pt x="556" y="1614"/>
                    <a:pt x="614" y="1617"/>
                    <a:pt x="680" y="1617"/>
                  </a:cubicBezTo>
                  <a:cubicBezTo>
                    <a:pt x="1376" y="1617"/>
                    <a:pt x="2914" y="1300"/>
                    <a:pt x="2818" y="466"/>
                  </a:cubicBezTo>
                  <a:cubicBezTo>
                    <a:pt x="2775" y="81"/>
                    <a:pt x="2035" y="3"/>
                    <a:pt x="1754" y="0"/>
                  </a:cubicBezTo>
                  <a:cubicBezTo>
                    <a:pt x="1748" y="0"/>
                    <a:pt x="1742" y="0"/>
                    <a:pt x="17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8"/>
            <p:cNvSpPr/>
            <p:nvPr/>
          </p:nvSpPr>
          <p:spPr>
            <a:xfrm>
              <a:off x="1228372" y="4372918"/>
              <a:ext cx="90773" cy="48620"/>
            </a:xfrm>
            <a:custGeom>
              <a:avLst/>
              <a:gdLst/>
              <a:ahLst/>
              <a:cxnLst/>
              <a:rect l="l" t="t" r="r" b="b"/>
              <a:pathLst>
                <a:path w="1839" h="985" extrusionOk="0">
                  <a:moveTo>
                    <a:pt x="1349" y="0"/>
                  </a:moveTo>
                  <a:cubicBezTo>
                    <a:pt x="1004" y="0"/>
                    <a:pt x="568" y="168"/>
                    <a:pt x="405" y="283"/>
                  </a:cubicBezTo>
                  <a:cubicBezTo>
                    <a:pt x="254" y="394"/>
                    <a:pt x="162" y="493"/>
                    <a:pt x="126" y="577"/>
                  </a:cubicBezTo>
                  <a:cubicBezTo>
                    <a:pt x="1" y="846"/>
                    <a:pt x="379" y="985"/>
                    <a:pt x="785" y="985"/>
                  </a:cubicBezTo>
                  <a:cubicBezTo>
                    <a:pt x="987" y="985"/>
                    <a:pt x="1195" y="951"/>
                    <a:pt x="1352" y="881"/>
                  </a:cubicBezTo>
                  <a:cubicBezTo>
                    <a:pt x="1585" y="780"/>
                    <a:pt x="1838" y="587"/>
                    <a:pt x="1815" y="330"/>
                  </a:cubicBezTo>
                  <a:cubicBezTo>
                    <a:pt x="1791" y="84"/>
                    <a:pt x="1593" y="0"/>
                    <a:pt x="1349" y="0"/>
                  </a:cubicBezTo>
                  <a:close/>
                </a:path>
              </a:pathLst>
            </a:custGeom>
            <a:solidFill>
              <a:srgbClr val="C3E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8"/>
            <p:cNvSpPr/>
            <p:nvPr/>
          </p:nvSpPr>
          <p:spPr>
            <a:xfrm>
              <a:off x="1119636" y="4374398"/>
              <a:ext cx="74879" cy="40771"/>
            </a:xfrm>
            <a:custGeom>
              <a:avLst/>
              <a:gdLst/>
              <a:ahLst/>
              <a:cxnLst/>
              <a:rect l="l" t="t" r="r" b="b"/>
              <a:pathLst>
                <a:path w="1517" h="826" extrusionOk="0">
                  <a:moveTo>
                    <a:pt x="561" y="1"/>
                  </a:moveTo>
                  <a:cubicBezTo>
                    <a:pt x="275" y="1"/>
                    <a:pt x="1" y="126"/>
                    <a:pt x="17" y="436"/>
                  </a:cubicBezTo>
                  <a:cubicBezTo>
                    <a:pt x="31" y="711"/>
                    <a:pt x="302" y="825"/>
                    <a:pt x="587" y="825"/>
                  </a:cubicBezTo>
                  <a:cubicBezTo>
                    <a:pt x="1035" y="825"/>
                    <a:pt x="1516" y="542"/>
                    <a:pt x="1078" y="162"/>
                  </a:cubicBezTo>
                  <a:cubicBezTo>
                    <a:pt x="962" y="61"/>
                    <a:pt x="759" y="1"/>
                    <a:pt x="561" y="1"/>
                  </a:cubicBezTo>
                  <a:close/>
                </a:path>
              </a:pathLst>
            </a:custGeom>
            <a:solidFill>
              <a:srgbClr val="C3E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8"/>
            <p:cNvSpPr/>
            <p:nvPr/>
          </p:nvSpPr>
          <p:spPr>
            <a:xfrm>
              <a:off x="864897" y="3657567"/>
              <a:ext cx="1174669" cy="1283163"/>
            </a:xfrm>
            <a:custGeom>
              <a:avLst/>
              <a:gdLst/>
              <a:ahLst/>
              <a:cxnLst/>
              <a:rect l="l" t="t" r="r" b="b"/>
              <a:pathLst>
                <a:path w="23798" h="25996" extrusionOk="0">
                  <a:moveTo>
                    <a:pt x="17992" y="1340"/>
                  </a:moveTo>
                  <a:cubicBezTo>
                    <a:pt x="18272" y="1340"/>
                    <a:pt x="18503" y="1570"/>
                    <a:pt x="18503" y="1850"/>
                  </a:cubicBezTo>
                  <a:cubicBezTo>
                    <a:pt x="18503" y="2134"/>
                    <a:pt x="18272" y="2360"/>
                    <a:pt x="17992" y="2360"/>
                  </a:cubicBezTo>
                  <a:cubicBezTo>
                    <a:pt x="17709" y="2360"/>
                    <a:pt x="17481" y="2134"/>
                    <a:pt x="17481" y="1850"/>
                  </a:cubicBezTo>
                  <a:cubicBezTo>
                    <a:pt x="17481" y="1570"/>
                    <a:pt x="17709" y="1340"/>
                    <a:pt x="17992" y="1340"/>
                  </a:cubicBezTo>
                  <a:close/>
                  <a:moveTo>
                    <a:pt x="7737" y="12468"/>
                  </a:moveTo>
                  <a:cubicBezTo>
                    <a:pt x="7744" y="12468"/>
                    <a:pt x="7750" y="12468"/>
                    <a:pt x="7756" y="12468"/>
                  </a:cubicBezTo>
                  <a:cubicBezTo>
                    <a:pt x="8037" y="12471"/>
                    <a:pt x="8777" y="12549"/>
                    <a:pt x="8820" y="12934"/>
                  </a:cubicBezTo>
                  <a:cubicBezTo>
                    <a:pt x="8916" y="13768"/>
                    <a:pt x="7378" y="14085"/>
                    <a:pt x="6682" y="14085"/>
                  </a:cubicBezTo>
                  <a:cubicBezTo>
                    <a:pt x="6616" y="14085"/>
                    <a:pt x="6558" y="14082"/>
                    <a:pt x="6509" y="14076"/>
                  </a:cubicBezTo>
                  <a:cubicBezTo>
                    <a:pt x="6411" y="14067"/>
                    <a:pt x="6314" y="14050"/>
                    <a:pt x="6228" y="13999"/>
                  </a:cubicBezTo>
                  <a:cubicBezTo>
                    <a:pt x="6036" y="13881"/>
                    <a:pt x="6002" y="13597"/>
                    <a:pt x="6100" y="13390"/>
                  </a:cubicBezTo>
                  <a:cubicBezTo>
                    <a:pt x="6388" y="12792"/>
                    <a:pt x="7094" y="12468"/>
                    <a:pt x="7737" y="12468"/>
                  </a:cubicBezTo>
                  <a:close/>
                  <a:moveTo>
                    <a:pt x="5722" y="14524"/>
                  </a:moveTo>
                  <a:cubicBezTo>
                    <a:pt x="5920" y="14524"/>
                    <a:pt x="6123" y="14584"/>
                    <a:pt x="6239" y="14685"/>
                  </a:cubicBezTo>
                  <a:cubicBezTo>
                    <a:pt x="6677" y="15065"/>
                    <a:pt x="6196" y="15348"/>
                    <a:pt x="5748" y="15348"/>
                  </a:cubicBezTo>
                  <a:cubicBezTo>
                    <a:pt x="5463" y="15348"/>
                    <a:pt x="5192" y="15234"/>
                    <a:pt x="5178" y="14959"/>
                  </a:cubicBezTo>
                  <a:cubicBezTo>
                    <a:pt x="5162" y="14649"/>
                    <a:pt x="5436" y="14524"/>
                    <a:pt x="5722" y="14524"/>
                  </a:cubicBezTo>
                  <a:close/>
                  <a:moveTo>
                    <a:pt x="8713" y="14493"/>
                  </a:moveTo>
                  <a:cubicBezTo>
                    <a:pt x="8957" y="14493"/>
                    <a:pt x="9155" y="14577"/>
                    <a:pt x="9179" y="14823"/>
                  </a:cubicBezTo>
                  <a:cubicBezTo>
                    <a:pt x="9202" y="15080"/>
                    <a:pt x="8949" y="15273"/>
                    <a:pt x="8716" y="15374"/>
                  </a:cubicBezTo>
                  <a:cubicBezTo>
                    <a:pt x="8559" y="15444"/>
                    <a:pt x="8351" y="15478"/>
                    <a:pt x="8149" y="15478"/>
                  </a:cubicBezTo>
                  <a:cubicBezTo>
                    <a:pt x="7743" y="15478"/>
                    <a:pt x="7365" y="15339"/>
                    <a:pt x="7490" y="15070"/>
                  </a:cubicBezTo>
                  <a:cubicBezTo>
                    <a:pt x="7526" y="14986"/>
                    <a:pt x="7618" y="14887"/>
                    <a:pt x="7769" y="14776"/>
                  </a:cubicBezTo>
                  <a:cubicBezTo>
                    <a:pt x="7932" y="14661"/>
                    <a:pt x="8368" y="14493"/>
                    <a:pt x="8713" y="14493"/>
                  </a:cubicBezTo>
                  <a:close/>
                  <a:moveTo>
                    <a:pt x="16922" y="0"/>
                  </a:moveTo>
                  <a:cubicBezTo>
                    <a:pt x="16521" y="0"/>
                    <a:pt x="16147" y="114"/>
                    <a:pt x="15748" y="367"/>
                  </a:cubicBezTo>
                  <a:cubicBezTo>
                    <a:pt x="14870" y="917"/>
                    <a:pt x="14582" y="1995"/>
                    <a:pt x="14893" y="4865"/>
                  </a:cubicBezTo>
                  <a:cubicBezTo>
                    <a:pt x="15204" y="7737"/>
                    <a:pt x="15593" y="9829"/>
                    <a:pt x="15282" y="12002"/>
                  </a:cubicBezTo>
                  <a:cubicBezTo>
                    <a:pt x="15113" y="13183"/>
                    <a:pt x="14485" y="13631"/>
                    <a:pt x="13710" y="13631"/>
                  </a:cubicBezTo>
                  <a:cubicBezTo>
                    <a:pt x="13060" y="13631"/>
                    <a:pt x="12306" y="13316"/>
                    <a:pt x="11632" y="12857"/>
                  </a:cubicBezTo>
                  <a:cubicBezTo>
                    <a:pt x="10567" y="12129"/>
                    <a:pt x="9632" y="11565"/>
                    <a:pt x="8381" y="11565"/>
                  </a:cubicBezTo>
                  <a:cubicBezTo>
                    <a:pt x="7894" y="11565"/>
                    <a:pt x="7358" y="11651"/>
                    <a:pt x="6749" y="11846"/>
                  </a:cubicBezTo>
                  <a:cubicBezTo>
                    <a:pt x="5566" y="12227"/>
                    <a:pt x="4958" y="12493"/>
                    <a:pt x="4462" y="12493"/>
                  </a:cubicBezTo>
                  <a:cubicBezTo>
                    <a:pt x="4047" y="12493"/>
                    <a:pt x="3710" y="12307"/>
                    <a:pt x="3181" y="11846"/>
                  </a:cubicBezTo>
                  <a:cubicBezTo>
                    <a:pt x="2015" y="10840"/>
                    <a:pt x="2170" y="9444"/>
                    <a:pt x="1707" y="9210"/>
                  </a:cubicBezTo>
                  <a:cubicBezTo>
                    <a:pt x="1646" y="9180"/>
                    <a:pt x="1577" y="9163"/>
                    <a:pt x="1502" y="9163"/>
                  </a:cubicBezTo>
                  <a:cubicBezTo>
                    <a:pt x="1010" y="9163"/>
                    <a:pt x="288" y="9918"/>
                    <a:pt x="153" y="12546"/>
                  </a:cubicBezTo>
                  <a:cubicBezTo>
                    <a:pt x="0" y="15570"/>
                    <a:pt x="1785" y="16888"/>
                    <a:pt x="2092" y="17743"/>
                  </a:cubicBezTo>
                  <a:cubicBezTo>
                    <a:pt x="2404" y="18595"/>
                    <a:pt x="609" y="20274"/>
                    <a:pt x="774" y="21079"/>
                  </a:cubicBezTo>
                  <a:cubicBezTo>
                    <a:pt x="810" y="21249"/>
                    <a:pt x="1053" y="21355"/>
                    <a:pt x="1439" y="21355"/>
                  </a:cubicBezTo>
                  <a:cubicBezTo>
                    <a:pt x="1822" y="21355"/>
                    <a:pt x="2347" y="21250"/>
                    <a:pt x="2948" y="21001"/>
                  </a:cubicBezTo>
                  <a:cubicBezTo>
                    <a:pt x="4181" y="20487"/>
                    <a:pt x="4884" y="20048"/>
                    <a:pt x="4884" y="20048"/>
                  </a:cubicBezTo>
                  <a:cubicBezTo>
                    <a:pt x="5949" y="21011"/>
                    <a:pt x="7307" y="21653"/>
                    <a:pt x="8753" y="21998"/>
                  </a:cubicBezTo>
                  <a:cubicBezTo>
                    <a:pt x="8618" y="21085"/>
                    <a:pt x="8669" y="20132"/>
                    <a:pt x="9081" y="19295"/>
                  </a:cubicBezTo>
                  <a:cubicBezTo>
                    <a:pt x="9442" y="18568"/>
                    <a:pt x="10082" y="17721"/>
                    <a:pt x="10956" y="17721"/>
                  </a:cubicBezTo>
                  <a:cubicBezTo>
                    <a:pt x="10980" y="17721"/>
                    <a:pt x="11005" y="17721"/>
                    <a:pt x="11030" y="17723"/>
                  </a:cubicBezTo>
                  <a:cubicBezTo>
                    <a:pt x="11051" y="17723"/>
                    <a:pt x="11061" y="17743"/>
                    <a:pt x="11068" y="17767"/>
                  </a:cubicBezTo>
                  <a:cubicBezTo>
                    <a:pt x="11078" y="17797"/>
                    <a:pt x="11074" y="17835"/>
                    <a:pt x="11048" y="17841"/>
                  </a:cubicBezTo>
                  <a:cubicBezTo>
                    <a:pt x="10848" y="17899"/>
                    <a:pt x="10669" y="17980"/>
                    <a:pt x="10503" y="18078"/>
                  </a:cubicBezTo>
                  <a:cubicBezTo>
                    <a:pt x="10115" y="18304"/>
                    <a:pt x="9807" y="18625"/>
                    <a:pt x="9574" y="19000"/>
                  </a:cubicBezTo>
                  <a:cubicBezTo>
                    <a:pt x="9034" y="19866"/>
                    <a:pt x="8872" y="21018"/>
                    <a:pt x="8996" y="21981"/>
                  </a:cubicBezTo>
                  <a:cubicBezTo>
                    <a:pt x="9000" y="22007"/>
                    <a:pt x="9003" y="22032"/>
                    <a:pt x="9006" y="22055"/>
                  </a:cubicBezTo>
                  <a:cubicBezTo>
                    <a:pt x="9132" y="22873"/>
                    <a:pt x="9510" y="23565"/>
                    <a:pt x="9683" y="24359"/>
                  </a:cubicBezTo>
                  <a:cubicBezTo>
                    <a:pt x="9736" y="24600"/>
                    <a:pt x="9706" y="24857"/>
                    <a:pt x="9753" y="25097"/>
                  </a:cubicBezTo>
                  <a:cubicBezTo>
                    <a:pt x="9857" y="25625"/>
                    <a:pt x="10152" y="25936"/>
                    <a:pt x="10546" y="25936"/>
                  </a:cubicBezTo>
                  <a:cubicBezTo>
                    <a:pt x="10702" y="25936"/>
                    <a:pt x="10873" y="25888"/>
                    <a:pt x="11054" y="25786"/>
                  </a:cubicBezTo>
                  <a:cubicBezTo>
                    <a:pt x="11059" y="25783"/>
                    <a:pt x="11064" y="25782"/>
                    <a:pt x="11069" y="25782"/>
                  </a:cubicBezTo>
                  <a:cubicBezTo>
                    <a:pt x="11104" y="25782"/>
                    <a:pt x="11109" y="25870"/>
                    <a:pt x="11085" y="25891"/>
                  </a:cubicBezTo>
                  <a:cubicBezTo>
                    <a:pt x="11048" y="25928"/>
                    <a:pt x="11007" y="25961"/>
                    <a:pt x="10966" y="25995"/>
                  </a:cubicBezTo>
                  <a:cubicBezTo>
                    <a:pt x="11497" y="25610"/>
                    <a:pt x="12122" y="24866"/>
                    <a:pt x="12606" y="23863"/>
                  </a:cubicBezTo>
                  <a:cubicBezTo>
                    <a:pt x="12602" y="23857"/>
                    <a:pt x="12599" y="23849"/>
                    <a:pt x="12599" y="23843"/>
                  </a:cubicBezTo>
                  <a:cubicBezTo>
                    <a:pt x="12754" y="23292"/>
                    <a:pt x="12913" y="22714"/>
                    <a:pt x="13018" y="22136"/>
                  </a:cubicBezTo>
                  <a:cubicBezTo>
                    <a:pt x="13052" y="21940"/>
                    <a:pt x="13082" y="21741"/>
                    <a:pt x="13102" y="21545"/>
                  </a:cubicBezTo>
                  <a:cubicBezTo>
                    <a:pt x="13146" y="21123"/>
                    <a:pt x="13092" y="20697"/>
                    <a:pt x="13139" y="20278"/>
                  </a:cubicBezTo>
                  <a:cubicBezTo>
                    <a:pt x="13139" y="20272"/>
                    <a:pt x="13147" y="20263"/>
                    <a:pt x="13154" y="20263"/>
                  </a:cubicBezTo>
                  <a:cubicBezTo>
                    <a:pt x="13154" y="20263"/>
                    <a:pt x="13155" y="20263"/>
                    <a:pt x="13156" y="20264"/>
                  </a:cubicBezTo>
                  <a:cubicBezTo>
                    <a:pt x="13156" y="20264"/>
                    <a:pt x="13159" y="20264"/>
                    <a:pt x="13159" y="20268"/>
                  </a:cubicBezTo>
                  <a:cubicBezTo>
                    <a:pt x="13271" y="20876"/>
                    <a:pt x="13322" y="21494"/>
                    <a:pt x="13254" y="22099"/>
                  </a:cubicBezTo>
                  <a:cubicBezTo>
                    <a:pt x="14424" y="21870"/>
                    <a:pt x="15519" y="21437"/>
                    <a:pt x="16434" y="20808"/>
                  </a:cubicBezTo>
                  <a:cubicBezTo>
                    <a:pt x="17214" y="21550"/>
                    <a:pt x="18291" y="21941"/>
                    <a:pt x="19520" y="21941"/>
                  </a:cubicBezTo>
                  <a:cubicBezTo>
                    <a:pt x="19831" y="21941"/>
                    <a:pt x="20151" y="21916"/>
                    <a:pt x="20479" y="21866"/>
                  </a:cubicBezTo>
                  <a:cubicBezTo>
                    <a:pt x="20910" y="21798"/>
                    <a:pt x="21265" y="21772"/>
                    <a:pt x="21562" y="21772"/>
                  </a:cubicBezTo>
                  <a:cubicBezTo>
                    <a:pt x="22562" y="21772"/>
                    <a:pt x="22888" y="22069"/>
                    <a:pt x="23182" y="22069"/>
                  </a:cubicBezTo>
                  <a:cubicBezTo>
                    <a:pt x="23236" y="22069"/>
                    <a:pt x="23289" y="22059"/>
                    <a:pt x="23345" y="22035"/>
                  </a:cubicBezTo>
                  <a:cubicBezTo>
                    <a:pt x="23798" y="21845"/>
                    <a:pt x="23507" y="20227"/>
                    <a:pt x="22040" y="18869"/>
                  </a:cubicBezTo>
                  <a:cubicBezTo>
                    <a:pt x="20861" y="17777"/>
                    <a:pt x="19408" y="17219"/>
                    <a:pt x="18739" y="17054"/>
                  </a:cubicBezTo>
                  <a:cubicBezTo>
                    <a:pt x="18614" y="18081"/>
                    <a:pt x="18269" y="19092"/>
                    <a:pt x="17623" y="19771"/>
                  </a:cubicBezTo>
                  <a:cubicBezTo>
                    <a:pt x="17620" y="19774"/>
                    <a:pt x="17617" y="19776"/>
                    <a:pt x="17614" y="19776"/>
                  </a:cubicBezTo>
                  <a:cubicBezTo>
                    <a:pt x="17602" y="19776"/>
                    <a:pt x="17601" y="19745"/>
                    <a:pt x="17607" y="19733"/>
                  </a:cubicBezTo>
                  <a:cubicBezTo>
                    <a:pt x="17634" y="19690"/>
                    <a:pt x="17657" y="19635"/>
                    <a:pt x="17684" y="19588"/>
                  </a:cubicBezTo>
                  <a:cubicBezTo>
                    <a:pt x="18110" y="18855"/>
                    <a:pt x="18408" y="17939"/>
                    <a:pt x="18560" y="17013"/>
                  </a:cubicBezTo>
                  <a:cubicBezTo>
                    <a:pt x="18573" y="16932"/>
                    <a:pt x="18590" y="16848"/>
                    <a:pt x="18601" y="16767"/>
                  </a:cubicBezTo>
                  <a:cubicBezTo>
                    <a:pt x="18604" y="16753"/>
                    <a:pt x="18604" y="16740"/>
                    <a:pt x="18607" y="16726"/>
                  </a:cubicBezTo>
                  <a:cubicBezTo>
                    <a:pt x="18614" y="16665"/>
                    <a:pt x="18617" y="16611"/>
                    <a:pt x="18624" y="16550"/>
                  </a:cubicBezTo>
                  <a:cubicBezTo>
                    <a:pt x="18654" y="16196"/>
                    <a:pt x="18671" y="15834"/>
                    <a:pt x="18671" y="15466"/>
                  </a:cubicBezTo>
                  <a:cubicBezTo>
                    <a:pt x="18665" y="15273"/>
                    <a:pt x="18651" y="15084"/>
                    <a:pt x="18631" y="14901"/>
                  </a:cubicBezTo>
                  <a:cubicBezTo>
                    <a:pt x="18624" y="14870"/>
                    <a:pt x="18641" y="14847"/>
                    <a:pt x="18661" y="14844"/>
                  </a:cubicBezTo>
                  <a:cubicBezTo>
                    <a:pt x="18573" y="12411"/>
                    <a:pt x="17968" y="9927"/>
                    <a:pt x="17765" y="8589"/>
                  </a:cubicBezTo>
                  <a:cubicBezTo>
                    <a:pt x="17377" y="6027"/>
                    <a:pt x="17455" y="4787"/>
                    <a:pt x="17455" y="4787"/>
                  </a:cubicBezTo>
                  <a:lnTo>
                    <a:pt x="17455" y="4787"/>
                  </a:lnTo>
                  <a:cubicBezTo>
                    <a:pt x="18204" y="5293"/>
                    <a:pt x="19137" y="5543"/>
                    <a:pt x="20116" y="5543"/>
                  </a:cubicBezTo>
                  <a:cubicBezTo>
                    <a:pt x="20360" y="5543"/>
                    <a:pt x="20607" y="5528"/>
                    <a:pt x="20854" y="5497"/>
                  </a:cubicBezTo>
                  <a:cubicBezTo>
                    <a:pt x="22098" y="5341"/>
                    <a:pt x="23118" y="4222"/>
                    <a:pt x="23118" y="2904"/>
                  </a:cubicBezTo>
                  <a:cubicBezTo>
                    <a:pt x="23118" y="1587"/>
                    <a:pt x="22257" y="2256"/>
                    <a:pt x="20013" y="1140"/>
                  </a:cubicBezTo>
                  <a:cubicBezTo>
                    <a:pt x="18609" y="443"/>
                    <a:pt x="17713" y="0"/>
                    <a:pt x="169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8"/>
            <p:cNvSpPr/>
            <p:nvPr/>
          </p:nvSpPr>
          <p:spPr>
            <a:xfrm>
              <a:off x="1727731" y="3723658"/>
              <a:ext cx="50446" cy="50446"/>
            </a:xfrm>
            <a:custGeom>
              <a:avLst/>
              <a:gdLst/>
              <a:ahLst/>
              <a:cxnLst/>
              <a:rect l="l" t="t" r="r" b="b"/>
              <a:pathLst>
                <a:path w="1022" h="1022" extrusionOk="0">
                  <a:moveTo>
                    <a:pt x="511" y="1"/>
                  </a:moveTo>
                  <a:cubicBezTo>
                    <a:pt x="228" y="1"/>
                    <a:pt x="0" y="231"/>
                    <a:pt x="0" y="511"/>
                  </a:cubicBezTo>
                  <a:cubicBezTo>
                    <a:pt x="0" y="795"/>
                    <a:pt x="228" y="1021"/>
                    <a:pt x="511" y="1021"/>
                  </a:cubicBezTo>
                  <a:cubicBezTo>
                    <a:pt x="791" y="1021"/>
                    <a:pt x="1022" y="795"/>
                    <a:pt x="1022" y="511"/>
                  </a:cubicBezTo>
                  <a:cubicBezTo>
                    <a:pt x="1022" y="231"/>
                    <a:pt x="791" y="1"/>
                    <a:pt x="5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8"/>
            <p:cNvSpPr/>
            <p:nvPr/>
          </p:nvSpPr>
          <p:spPr>
            <a:xfrm>
              <a:off x="1290218" y="4532197"/>
              <a:ext cx="123005" cy="423953"/>
            </a:xfrm>
            <a:custGeom>
              <a:avLst/>
              <a:gdLst/>
              <a:ahLst/>
              <a:cxnLst/>
              <a:rect l="l" t="t" r="r" b="b"/>
              <a:pathLst>
                <a:path w="2492" h="8589" extrusionOk="0">
                  <a:moveTo>
                    <a:pt x="2339" y="1"/>
                  </a:moveTo>
                  <a:cubicBezTo>
                    <a:pt x="1465" y="1"/>
                    <a:pt x="825" y="848"/>
                    <a:pt x="464" y="1575"/>
                  </a:cubicBezTo>
                  <a:cubicBezTo>
                    <a:pt x="52" y="2412"/>
                    <a:pt x="1" y="3365"/>
                    <a:pt x="136" y="4278"/>
                  </a:cubicBezTo>
                  <a:cubicBezTo>
                    <a:pt x="166" y="4501"/>
                    <a:pt x="207" y="4721"/>
                    <a:pt x="261" y="4936"/>
                  </a:cubicBezTo>
                  <a:cubicBezTo>
                    <a:pt x="406" y="5535"/>
                    <a:pt x="687" y="6086"/>
                    <a:pt x="815" y="6680"/>
                  </a:cubicBezTo>
                  <a:cubicBezTo>
                    <a:pt x="920" y="7154"/>
                    <a:pt x="805" y="7823"/>
                    <a:pt x="1072" y="8249"/>
                  </a:cubicBezTo>
                  <a:cubicBezTo>
                    <a:pt x="1226" y="8494"/>
                    <a:pt x="1422" y="8589"/>
                    <a:pt x="1628" y="8589"/>
                  </a:cubicBezTo>
                  <a:cubicBezTo>
                    <a:pt x="1874" y="8589"/>
                    <a:pt x="2134" y="8452"/>
                    <a:pt x="2349" y="8275"/>
                  </a:cubicBezTo>
                  <a:cubicBezTo>
                    <a:pt x="2390" y="8241"/>
                    <a:pt x="2431" y="8208"/>
                    <a:pt x="2468" y="8171"/>
                  </a:cubicBezTo>
                  <a:cubicBezTo>
                    <a:pt x="2492" y="8150"/>
                    <a:pt x="2487" y="8062"/>
                    <a:pt x="2452" y="8062"/>
                  </a:cubicBezTo>
                  <a:cubicBezTo>
                    <a:pt x="2447" y="8062"/>
                    <a:pt x="2442" y="8063"/>
                    <a:pt x="2437" y="8066"/>
                  </a:cubicBezTo>
                  <a:cubicBezTo>
                    <a:pt x="2256" y="8168"/>
                    <a:pt x="2085" y="8216"/>
                    <a:pt x="1929" y="8216"/>
                  </a:cubicBezTo>
                  <a:cubicBezTo>
                    <a:pt x="1535" y="8216"/>
                    <a:pt x="1240" y="7905"/>
                    <a:pt x="1136" y="7377"/>
                  </a:cubicBezTo>
                  <a:cubicBezTo>
                    <a:pt x="1089" y="7137"/>
                    <a:pt x="1119" y="6880"/>
                    <a:pt x="1066" y="6639"/>
                  </a:cubicBezTo>
                  <a:cubicBezTo>
                    <a:pt x="893" y="5845"/>
                    <a:pt x="515" y="5153"/>
                    <a:pt x="389" y="4335"/>
                  </a:cubicBezTo>
                  <a:cubicBezTo>
                    <a:pt x="386" y="4312"/>
                    <a:pt x="383" y="4287"/>
                    <a:pt x="379" y="4261"/>
                  </a:cubicBezTo>
                  <a:cubicBezTo>
                    <a:pt x="255" y="3298"/>
                    <a:pt x="417" y="2146"/>
                    <a:pt x="957" y="1280"/>
                  </a:cubicBezTo>
                  <a:cubicBezTo>
                    <a:pt x="1190" y="905"/>
                    <a:pt x="1498" y="584"/>
                    <a:pt x="1886" y="358"/>
                  </a:cubicBezTo>
                  <a:cubicBezTo>
                    <a:pt x="2052" y="260"/>
                    <a:pt x="2231" y="179"/>
                    <a:pt x="2431" y="121"/>
                  </a:cubicBezTo>
                  <a:cubicBezTo>
                    <a:pt x="2457" y="115"/>
                    <a:pt x="2461" y="77"/>
                    <a:pt x="2451" y="47"/>
                  </a:cubicBezTo>
                  <a:cubicBezTo>
                    <a:pt x="2444" y="23"/>
                    <a:pt x="2434" y="3"/>
                    <a:pt x="2413" y="3"/>
                  </a:cubicBezTo>
                  <a:cubicBezTo>
                    <a:pt x="2388" y="1"/>
                    <a:pt x="2363" y="1"/>
                    <a:pt x="23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8"/>
            <p:cNvSpPr/>
            <p:nvPr/>
          </p:nvSpPr>
          <p:spPr>
            <a:xfrm>
              <a:off x="1486763" y="4657716"/>
              <a:ext cx="35687" cy="178140"/>
            </a:xfrm>
            <a:custGeom>
              <a:avLst/>
              <a:gdLst/>
              <a:ahLst/>
              <a:cxnLst/>
              <a:rect l="l" t="t" r="r" b="b"/>
              <a:pathLst>
                <a:path w="723" h="3609" extrusionOk="0">
                  <a:moveTo>
                    <a:pt x="555" y="0"/>
                  </a:moveTo>
                  <a:cubicBezTo>
                    <a:pt x="548" y="0"/>
                    <a:pt x="540" y="9"/>
                    <a:pt x="540" y="15"/>
                  </a:cubicBezTo>
                  <a:cubicBezTo>
                    <a:pt x="493" y="434"/>
                    <a:pt x="547" y="860"/>
                    <a:pt x="503" y="1282"/>
                  </a:cubicBezTo>
                  <a:cubicBezTo>
                    <a:pt x="483" y="1478"/>
                    <a:pt x="453" y="1677"/>
                    <a:pt x="419" y="1873"/>
                  </a:cubicBezTo>
                  <a:cubicBezTo>
                    <a:pt x="314" y="2451"/>
                    <a:pt x="155" y="3029"/>
                    <a:pt x="0" y="3580"/>
                  </a:cubicBezTo>
                  <a:cubicBezTo>
                    <a:pt x="0" y="3586"/>
                    <a:pt x="3" y="3594"/>
                    <a:pt x="7" y="3600"/>
                  </a:cubicBezTo>
                  <a:cubicBezTo>
                    <a:pt x="8" y="3605"/>
                    <a:pt x="12" y="3609"/>
                    <a:pt x="17" y="3609"/>
                  </a:cubicBezTo>
                  <a:cubicBezTo>
                    <a:pt x="21" y="3609"/>
                    <a:pt x="26" y="3606"/>
                    <a:pt x="30" y="3600"/>
                  </a:cubicBezTo>
                  <a:cubicBezTo>
                    <a:pt x="398" y="3053"/>
                    <a:pt x="588" y="2451"/>
                    <a:pt x="655" y="1836"/>
                  </a:cubicBezTo>
                  <a:cubicBezTo>
                    <a:pt x="723" y="1231"/>
                    <a:pt x="672" y="613"/>
                    <a:pt x="560" y="5"/>
                  </a:cubicBezTo>
                  <a:cubicBezTo>
                    <a:pt x="560" y="1"/>
                    <a:pt x="557" y="1"/>
                    <a:pt x="557" y="1"/>
                  </a:cubicBezTo>
                  <a:cubicBezTo>
                    <a:pt x="556" y="0"/>
                    <a:pt x="555" y="0"/>
                    <a:pt x="555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8"/>
            <p:cNvSpPr/>
            <p:nvPr/>
          </p:nvSpPr>
          <p:spPr>
            <a:xfrm>
              <a:off x="1733654" y="4390144"/>
              <a:ext cx="60861" cy="243542"/>
            </a:xfrm>
            <a:custGeom>
              <a:avLst/>
              <a:gdLst/>
              <a:ahLst/>
              <a:cxnLst/>
              <a:rect l="l" t="t" r="r" b="b"/>
              <a:pathLst>
                <a:path w="1233" h="4934" extrusionOk="0">
                  <a:moveTo>
                    <a:pt x="1066" y="1"/>
                  </a:moveTo>
                  <a:cubicBezTo>
                    <a:pt x="1064" y="1"/>
                    <a:pt x="1062" y="1"/>
                    <a:pt x="1060" y="2"/>
                  </a:cubicBezTo>
                  <a:cubicBezTo>
                    <a:pt x="1040" y="5"/>
                    <a:pt x="1023" y="28"/>
                    <a:pt x="1030" y="59"/>
                  </a:cubicBezTo>
                  <a:cubicBezTo>
                    <a:pt x="1050" y="242"/>
                    <a:pt x="1064" y="431"/>
                    <a:pt x="1070" y="624"/>
                  </a:cubicBezTo>
                  <a:cubicBezTo>
                    <a:pt x="1081" y="975"/>
                    <a:pt x="1060" y="1340"/>
                    <a:pt x="1023" y="1708"/>
                  </a:cubicBezTo>
                  <a:cubicBezTo>
                    <a:pt x="1020" y="1736"/>
                    <a:pt x="1016" y="1762"/>
                    <a:pt x="1016" y="1786"/>
                  </a:cubicBezTo>
                  <a:cubicBezTo>
                    <a:pt x="1013" y="1820"/>
                    <a:pt x="1009" y="1850"/>
                    <a:pt x="1006" y="1884"/>
                  </a:cubicBezTo>
                  <a:cubicBezTo>
                    <a:pt x="1003" y="1898"/>
                    <a:pt x="1003" y="1911"/>
                    <a:pt x="1000" y="1925"/>
                  </a:cubicBezTo>
                  <a:cubicBezTo>
                    <a:pt x="989" y="2006"/>
                    <a:pt x="972" y="2090"/>
                    <a:pt x="959" y="2171"/>
                  </a:cubicBezTo>
                  <a:cubicBezTo>
                    <a:pt x="807" y="3097"/>
                    <a:pt x="509" y="4013"/>
                    <a:pt x="83" y="4746"/>
                  </a:cubicBezTo>
                  <a:cubicBezTo>
                    <a:pt x="56" y="4793"/>
                    <a:pt x="33" y="4848"/>
                    <a:pt x="6" y="4891"/>
                  </a:cubicBezTo>
                  <a:cubicBezTo>
                    <a:pt x="0" y="4903"/>
                    <a:pt x="1" y="4934"/>
                    <a:pt x="13" y="4934"/>
                  </a:cubicBezTo>
                  <a:cubicBezTo>
                    <a:pt x="16" y="4934"/>
                    <a:pt x="19" y="4932"/>
                    <a:pt x="22" y="4929"/>
                  </a:cubicBezTo>
                  <a:cubicBezTo>
                    <a:pt x="668" y="4250"/>
                    <a:pt x="1013" y="3239"/>
                    <a:pt x="1138" y="2212"/>
                  </a:cubicBezTo>
                  <a:cubicBezTo>
                    <a:pt x="1232" y="1455"/>
                    <a:pt x="1212" y="688"/>
                    <a:pt x="1094" y="36"/>
                  </a:cubicBezTo>
                  <a:cubicBezTo>
                    <a:pt x="1088" y="10"/>
                    <a:pt x="1077" y="1"/>
                    <a:pt x="10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7" name="Google Shape;447;p8"/>
          <p:cNvSpPr/>
          <p:nvPr/>
        </p:nvSpPr>
        <p:spPr>
          <a:xfrm>
            <a:off x="6598337" y="3916572"/>
            <a:ext cx="1398286" cy="1234834"/>
          </a:xfrm>
          <a:custGeom>
            <a:avLst/>
            <a:gdLst/>
            <a:ahLst/>
            <a:cxnLst/>
            <a:rect l="l" t="t" r="r" b="b"/>
            <a:pathLst>
              <a:path w="21652" h="19121" extrusionOk="0">
                <a:moveTo>
                  <a:pt x="6409" y="0"/>
                </a:moveTo>
                <a:cubicBezTo>
                  <a:pt x="6239" y="0"/>
                  <a:pt x="6079" y="21"/>
                  <a:pt x="5931" y="65"/>
                </a:cubicBezTo>
                <a:cubicBezTo>
                  <a:pt x="5023" y="339"/>
                  <a:pt x="3532" y="4742"/>
                  <a:pt x="3349" y="5425"/>
                </a:cubicBezTo>
                <a:cubicBezTo>
                  <a:pt x="3315" y="5550"/>
                  <a:pt x="3708" y="6043"/>
                  <a:pt x="3792" y="6127"/>
                </a:cubicBezTo>
                <a:cubicBezTo>
                  <a:pt x="4113" y="6445"/>
                  <a:pt x="4519" y="6715"/>
                  <a:pt x="4856" y="7023"/>
                </a:cubicBezTo>
                <a:cubicBezTo>
                  <a:pt x="5658" y="7749"/>
                  <a:pt x="6580" y="8337"/>
                  <a:pt x="7573" y="8757"/>
                </a:cubicBezTo>
                <a:cubicBezTo>
                  <a:pt x="7874" y="8885"/>
                  <a:pt x="8233" y="9057"/>
                  <a:pt x="8273" y="9385"/>
                </a:cubicBezTo>
                <a:cubicBezTo>
                  <a:pt x="8300" y="9645"/>
                  <a:pt x="8087" y="9889"/>
                  <a:pt x="7837" y="9963"/>
                </a:cubicBezTo>
                <a:cubicBezTo>
                  <a:pt x="7751" y="9989"/>
                  <a:pt x="7664" y="10000"/>
                  <a:pt x="7576" y="10000"/>
                </a:cubicBezTo>
                <a:cubicBezTo>
                  <a:pt x="7404" y="10000"/>
                  <a:pt x="7230" y="9957"/>
                  <a:pt x="7066" y="9899"/>
                </a:cubicBezTo>
                <a:cubicBezTo>
                  <a:pt x="6422" y="9669"/>
                  <a:pt x="5971" y="9223"/>
                  <a:pt x="5522" y="8730"/>
                </a:cubicBezTo>
                <a:cubicBezTo>
                  <a:pt x="4617" y="7732"/>
                  <a:pt x="2443" y="7100"/>
                  <a:pt x="2443" y="7100"/>
                </a:cubicBezTo>
                <a:cubicBezTo>
                  <a:pt x="2443" y="7100"/>
                  <a:pt x="1322" y="8050"/>
                  <a:pt x="1521" y="10453"/>
                </a:cubicBezTo>
                <a:cubicBezTo>
                  <a:pt x="1521" y="10453"/>
                  <a:pt x="3234" y="10990"/>
                  <a:pt x="4901" y="12261"/>
                </a:cubicBezTo>
                <a:cubicBezTo>
                  <a:pt x="5550" y="12757"/>
                  <a:pt x="6327" y="13272"/>
                  <a:pt x="6807" y="13950"/>
                </a:cubicBezTo>
                <a:cubicBezTo>
                  <a:pt x="6932" y="14130"/>
                  <a:pt x="7091" y="14420"/>
                  <a:pt x="6958" y="14643"/>
                </a:cubicBezTo>
                <a:cubicBezTo>
                  <a:pt x="6887" y="14763"/>
                  <a:pt x="6767" y="14808"/>
                  <a:pt x="6631" y="14808"/>
                </a:cubicBezTo>
                <a:cubicBezTo>
                  <a:pt x="6363" y="14808"/>
                  <a:pt x="6031" y="14636"/>
                  <a:pt x="5870" y="14521"/>
                </a:cubicBezTo>
                <a:cubicBezTo>
                  <a:pt x="5559" y="14302"/>
                  <a:pt x="5319" y="13997"/>
                  <a:pt x="5063" y="13714"/>
                </a:cubicBezTo>
                <a:cubicBezTo>
                  <a:pt x="4435" y="13032"/>
                  <a:pt x="3809" y="12450"/>
                  <a:pt x="2967" y="12058"/>
                </a:cubicBezTo>
                <a:cubicBezTo>
                  <a:pt x="2491" y="11835"/>
                  <a:pt x="1997" y="11645"/>
                  <a:pt x="1498" y="11494"/>
                </a:cubicBezTo>
                <a:lnTo>
                  <a:pt x="1498" y="11494"/>
                </a:lnTo>
                <a:cubicBezTo>
                  <a:pt x="1498" y="11494"/>
                  <a:pt x="1" y="14474"/>
                  <a:pt x="1812" y="17107"/>
                </a:cubicBezTo>
                <a:cubicBezTo>
                  <a:pt x="2362" y="17907"/>
                  <a:pt x="3238" y="18611"/>
                  <a:pt x="4276" y="19121"/>
                </a:cubicBezTo>
                <a:lnTo>
                  <a:pt x="11051" y="19121"/>
                </a:lnTo>
                <a:cubicBezTo>
                  <a:pt x="11288" y="18972"/>
                  <a:pt x="11517" y="18807"/>
                  <a:pt x="11737" y="18614"/>
                </a:cubicBezTo>
                <a:cubicBezTo>
                  <a:pt x="11727" y="17874"/>
                  <a:pt x="11700" y="17137"/>
                  <a:pt x="11649" y="16401"/>
                </a:cubicBezTo>
                <a:cubicBezTo>
                  <a:pt x="10765" y="16939"/>
                  <a:pt x="9535" y="17259"/>
                  <a:pt x="8334" y="17259"/>
                </a:cubicBezTo>
                <a:cubicBezTo>
                  <a:pt x="6990" y="17259"/>
                  <a:pt x="5682" y="16859"/>
                  <a:pt x="4934" y="15920"/>
                </a:cubicBezTo>
                <a:cubicBezTo>
                  <a:pt x="4917" y="15898"/>
                  <a:pt x="4927" y="15832"/>
                  <a:pt x="4954" y="15832"/>
                </a:cubicBezTo>
                <a:cubicBezTo>
                  <a:pt x="4959" y="15832"/>
                  <a:pt x="4965" y="15834"/>
                  <a:pt x="4971" y="15839"/>
                </a:cubicBezTo>
                <a:cubicBezTo>
                  <a:pt x="5817" y="16547"/>
                  <a:pt x="7042" y="16889"/>
                  <a:pt x="8275" y="16889"/>
                </a:cubicBezTo>
                <a:cubicBezTo>
                  <a:pt x="9498" y="16889"/>
                  <a:pt x="10728" y="16553"/>
                  <a:pt x="11605" y="15903"/>
                </a:cubicBezTo>
                <a:cubicBezTo>
                  <a:pt x="11544" y="15225"/>
                  <a:pt x="11473" y="14545"/>
                  <a:pt x="11375" y="13869"/>
                </a:cubicBezTo>
                <a:cubicBezTo>
                  <a:pt x="11369" y="13822"/>
                  <a:pt x="11358" y="13774"/>
                  <a:pt x="11349" y="13727"/>
                </a:cubicBezTo>
                <a:cubicBezTo>
                  <a:pt x="11343" y="13727"/>
                  <a:pt x="11337" y="13727"/>
                  <a:pt x="11332" y="13727"/>
                </a:cubicBezTo>
                <a:cubicBezTo>
                  <a:pt x="10266" y="13727"/>
                  <a:pt x="9201" y="13421"/>
                  <a:pt x="8250" y="12947"/>
                </a:cubicBezTo>
                <a:cubicBezTo>
                  <a:pt x="7111" y="12383"/>
                  <a:pt x="6364" y="11430"/>
                  <a:pt x="5525" y="10510"/>
                </a:cubicBezTo>
                <a:cubicBezTo>
                  <a:pt x="5506" y="10488"/>
                  <a:pt x="5514" y="10424"/>
                  <a:pt x="5541" y="10424"/>
                </a:cubicBezTo>
                <a:cubicBezTo>
                  <a:pt x="5546" y="10424"/>
                  <a:pt x="5553" y="10427"/>
                  <a:pt x="5559" y="10433"/>
                </a:cubicBezTo>
                <a:cubicBezTo>
                  <a:pt x="6300" y="11071"/>
                  <a:pt x="6962" y="11795"/>
                  <a:pt x="7796" y="12315"/>
                </a:cubicBezTo>
                <a:cubicBezTo>
                  <a:pt x="8772" y="12925"/>
                  <a:pt x="10064" y="13336"/>
                  <a:pt x="11253" y="13336"/>
                </a:cubicBezTo>
                <a:cubicBezTo>
                  <a:pt x="11262" y="13336"/>
                  <a:pt x="11271" y="13336"/>
                  <a:pt x="11280" y="13336"/>
                </a:cubicBezTo>
                <a:cubicBezTo>
                  <a:pt x="11004" y="11632"/>
                  <a:pt x="10591" y="9946"/>
                  <a:pt x="10044" y="8304"/>
                </a:cubicBezTo>
                <a:cubicBezTo>
                  <a:pt x="9013" y="6678"/>
                  <a:pt x="7529" y="5448"/>
                  <a:pt x="5955" y="4319"/>
                </a:cubicBezTo>
                <a:cubicBezTo>
                  <a:pt x="5924" y="4298"/>
                  <a:pt x="5916" y="4188"/>
                  <a:pt x="5960" y="4188"/>
                </a:cubicBezTo>
                <a:cubicBezTo>
                  <a:pt x="5965" y="4188"/>
                  <a:pt x="5970" y="4189"/>
                  <a:pt x="5976" y="4191"/>
                </a:cubicBezTo>
                <a:cubicBezTo>
                  <a:pt x="7219" y="4742"/>
                  <a:pt x="8259" y="5712"/>
                  <a:pt x="9223" y="6651"/>
                </a:cubicBezTo>
                <a:cubicBezTo>
                  <a:pt x="9317" y="6743"/>
                  <a:pt x="9439" y="6854"/>
                  <a:pt x="9571" y="6979"/>
                </a:cubicBezTo>
                <a:cubicBezTo>
                  <a:pt x="8824" y="5043"/>
                  <a:pt x="7891" y="3184"/>
                  <a:pt x="6749" y="1457"/>
                </a:cubicBezTo>
                <a:cubicBezTo>
                  <a:pt x="6728" y="1425"/>
                  <a:pt x="6746" y="1356"/>
                  <a:pt x="6775" y="1356"/>
                </a:cubicBezTo>
                <a:cubicBezTo>
                  <a:pt x="6782" y="1356"/>
                  <a:pt x="6791" y="1361"/>
                  <a:pt x="6800" y="1373"/>
                </a:cubicBezTo>
                <a:cubicBezTo>
                  <a:pt x="7969" y="2927"/>
                  <a:pt x="8949" y="4573"/>
                  <a:pt x="9750" y="6300"/>
                </a:cubicBezTo>
                <a:cubicBezTo>
                  <a:pt x="9821" y="5049"/>
                  <a:pt x="9770" y="3809"/>
                  <a:pt x="9635" y="2555"/>
                </a:cubicBezTo>
                <a:cubicBezTo>
                  <a:pt x="9633" y="2530"/>
                  <a:pt x="9654" y="2498"/>
                  <a:pt x="9673" y="2498"/>
                </a:cubicBezTo>
                <a:cubicBezTo>
                  <a:pt x="9682" y="2498"/>
                  <a:pt x="9690" y="2505"/>
                  <a:pt x="9696" y="2521"/>
                </a:cubicBezTo>
                <a:cubicBezTo>
                  <a:pt x="10078" y="3989"/>
                  <a:pt x="10189" y="5448"/>
                  <a:pt x="10054" y="6952"/>
                </a:cubicBezTo>
                <a:cubicBezTo>
                  <a:pt x="10740" y="8543"/>
                  <a:pt x="11263" y="10203"/>
                  <a:pt x="11636" y="11920"/>
                </a:cubicBezTo>
                <a:cubicBezTo>
                  <a:pt x="13180" y="11233"/>
                  <a:pt x="14616" y="9581"/>
                  <a:pt x="15028" y="7980"/>
                </a:cubicBezTo>
                <a:cubicBezTo>
                  <a:pt x="15035" y="7949"/>
                  <a:pt x="15052" y="7937"/>
                  <a:pt x="15070" y="7937"/>
                </a:cubicBezTo>
                <a:cubicBezTo>
                  <a:pt x="15096" y="7937"/>
                  <a:pt x="15124" y="7964"/>
                  <a:pt x="15126" y="8000"/>
                </a:cubicBezTo>
                <a:cubicBezTo>
                  <a:pt x="15258" y="9703"/>
                  <a:pt x="13203" y="11662"/>
                  <a:pt x="11706" y="12261"/>
                </a:cubicBezTo>
                <a:cubicBezTo>
                  <a:pt x="11754" y="12504"/>
                  <a:pt x="11811" y="12748"/>
                  <a:pt x="11855" y="12991"/>
                </a:cubicBezTo>
                <a:cubicBezTo>
                  <a:pt x="11987" y="13744"/>
                  <a:pt x="12085" y="14501"/>
                  <a:pt x="12163" y="15262"/>
                </a:cubicBezTo>
                <a:cubicBezTo>
                  <a:pt x="12762" y="15733"/>
                  <a:pt x="13558" y="15934"/>
                  <a:pt x="14397" y="15934"/>
                </a:cubicBezTo>
                <a:cubicBezTo>
                  <a:pt x="15909" y="15934"/>
                  <a:pt x="17558" y="15282"/>
                  <a:pt x="18438" y="14393"/>
                </a:cubicBezTo>
                <a:cubicBezTo>
                  <a:pt x="18443" y="14388"/>
                  <a:pt x="18448" y="14386"/>
                  <a:pt x="18452" y="14386"/>
                </a:cubicBezTo>
                <a:cubicBezTo>
                  <a:pt x="18476" y="14386"/>
                  <a:pt x="18483" y="14451"/>
                  <a:pt x="18472" y="14471"/>
                </a:cubicBezTo>
                <a:cubicBezTo>
                  <a:pt x="17614" y="15674"/>
                  <a:pt x="16032" y="16204"/>
                  <a:pt x="14589" y="16262"/>
                </a:cubicBezTo>
                <a:cubicBezTo>
                  <a:pt x="14517" y="16265"/>
                  <a:pt x="14426" y="16267"/>
                  <a:pt x="14321" y="16267"/>
                </a:cubicBezTo>
                <a:cubicBezTo>
                  <a:pt x="13764" y="16267"/>
                  <a:pt x="12809" y="16206"/>
                  <a:pt x="12227" y="15911"/>
                </a:cubicBezTo>
                <a:lnTo>
                  <a:pt x="12227" y="15911"/>
                </a:lnTo>
                <a:cubicBezTo>
                  <a:pt x="12305" y="16820"/>
                  <a:pt x="12352" y="17735"/>
                  <a:pt x="12362" y="18648"/>
                </a:cubicBezTo>
                <a:lnTo>
                  <a:pt x="12362" y="18681"/>
                </a:lnTo>
                <a:cubicBezTo>
                  <a:pt x="12683" y="18820"/>
                  <a:pt x="13153" y="18993"/>
                  <a:pt x="13707" y="19121"/>
                </a:cubicBezTo>
                <a:lnTo>
                  <a:pt x="16471" y="19121"/>
                </a:lnTo>
                <a:cubicBezTo>
                  <a:pt x="16830" y="19019"/>
                  <a:pt x="17184" y="18871"/>
                  <a:pt x="17525" y="18658"/>
                </a:cubicBezTo>
                <a:cubicBezTo>
                  <a:pt x="20618" y="16701"/>
                  <a:pt x="21652" y="12261"/>
                  <a:pt x="18519" y="9504"/>
                </a:cubicBezTo>
                <a:lnTo>
                  <a:pt x="18519" y="9504"/>
                </a:lnTo>
                <a:cubicBezTo>
                  <a:pt x="18431" y="11051"/>
                  <a:pt x="16542" y="13258"/>
                  <a:pt x="15758" y="13440"/>
                </a:cubicBezTo>
                <a:cubicBezTo>
                  <a:pt x="15564" y="13486"/>
                  <a:pt x="15392" y="13507"/>
                  <a:pt x="15246" y="13507"/>
                </a:cubicBezTo>
                <a:cubicBezTo>
                  <a:pt x="14540" y="13507"/>
                  <a:pt x="14413" y="13008"/>
                  <a:pt x="15126" y="12261"/>
                </a:cubicBezTo>
                <a:cubicBezTo>
                  <a:pt x="15988" y="11358"/>
                  <a:pt x="16319" y="11166"/>
                  <a:pt x="17194" y="9993"/>
                </a:cubicBezTo>
                <a:cubicBezTo>
                  <a:pt x="17971" y="8956"/>
                  <a:pt x="17999" y="8006"/>
                  <a:pt x="17999" y="8006"/>
                </a:cubicBezTo>
                <a:lnTo>
                  <a:pt x="14312" y="5019"/>
                </a:lnTo>
                <a:cubicBezTo>
                  <a:pt x="14311" y="5019"/>
                  <a:pt x="14310" y="5018"/>
                  <a:pt x="14309" y="5018"/>
                </a:cubicBezTo>
                <a:cubicBezTo>
                  <a:pt x="14234" y="5018"/>
                  <a:pt x="13615" y="6061"/>
                  <a:pt x="13589" y="6138"/>
                </a:cubicBezTo>
                <a:cubicBezTo>
                  <a:pt x="13392" y="6776"/>
                  <a:pt x="13339" y="7412"/>
                  <a:pt x="12893" y="7949"/>
                </a:cubicBezTo>
                <a:cubicBezTo>
                  <a:pt x="12781" y="8087"/>
                  <a:pt x="12639" y="8216"/>
                  <a:pt x="12467" y="8259"/>
                </a:cubicBezTo>
                <a:cubicBezTo>
                  <a:pt x="12428" y="8270"/>
                  <a:pt x="12386" y="8276"/>
                  <a:pt x="12345" y="8276"/>
                </a:cubicBezTo>
                <a:cubicBezTo>
                  <a:pt x="12204" y="8276"/>
                  <a:pt x="12063" y="8213"/>
                  <a:pt x="11997" y="8091"/>
                </a:cubicBezTo>
                <a:cubicBezTo>
                  <a:pt x="11943" y="7989"/>
                  <a:pt x="11950" y="7868"/>
                  <a:pt x="11963" y="7753"/>
                </a:cubicBezTo>
                <a:cubicBezTo>
                  <a:pt x="12038" y="7135"/>
                  <a:pt x="12328" y="6567"/>
                  <a:pt x="12619" y="6016"/>
                </a:cubicBezTo>
                <a:cubicBezTo>
                  <a:pt x="12683" y="5898"/>
                  <a:pt x="13606" y="4452"/>
                  <a:pt x="13585" y="4431"/>
                </a:cubicBezTo>
                <a:cubicBezTo>
                  <a:pt x="13573" y="4418"/>
                  <a:pt x="8900" y="0"/>
                  <a:pt x="640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" name="Google Shape;448;p8"/>
          <p:cNvSpPr/>
          <p:nvPr/>
        </p:nvSpPr>
        <p:spPr>
          <a:xfrm>
            <a:off x="6575908" y="207235"/>
            <a:ext cx="271485" cy="393487"/>
          </a:xfrm>
          <a:custGeom>
            <a:avLst/>
            <a:gdLst/>
            <a:ahLst/>
            <a:cxnLst/>
            <a:rect l="l" t="t" r="r" b="b"/>
            <a:pathLst>
              <a:path w="3973" h="5922" extrusionOk="0">
                <a:moveTo>
                  <a:pt x="972" y="0"/>
                </a:moveTo>
                <a:lnTo>
                  <a:pt x="972" y="0"/>
                </a:lnTo>
                <a:cubicBezTo>
                  <a:pt x="1216" y="859"/>
                  <a:pt x="1850" y="2785"/>
                  <a:pt x="1" y="3666"/>
                </a:cubicBezTo>
                <a:cubicBezTo>
                  <a:pt x="216" y="3593"/>
                  <a:pt x="422" y="3559"/>
                  <a:pt x="618" y="3559"/>
                </a:cubicBezTo>
                <a:cubicBezTo>
                  <a:pt x="1697" y="3559"/>
                  <a:pt x="2484" y="4595"/>
                  <a:pt x="2989" y="5922"/>
                </a:cubicBezTo>
                <a:cubicBezTo>
                  <a:pt x="2466" y="3666"/>
                  <a:pt x="2765" y="2961"/>
                  <a:pt x="3972" y="2411"/>
                </a:cubicBezTo>
                <a:lnTo>
                  <a:pt x="3972" y="2411"/>
                </a:lnTo>
                <a:cubicBezTo>
                  <a:pt x="3768" y="2471"/>
                  <a:pt x="3576" y="2498"/>
                  <a:pt x="3395" y="2498"/>
                </a:cubicBezTo>
                <a:cubicBezTo>
                  <a:pt x="2162" y="2498"/>
                  <a:pt x="1461" y="1207"/>
                  <a:pt x="972" y="0"/>
                </a:cubicBezTo>
                <a:close/>
              </a:path>
            </a:pathLst>
          </a:custGeom>
          <a:solidFill>
            <a:srgbClr val="FFDA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" name="Google Shape;449;p8"/>
          <p:cNvSpPr/>
          <p:nvPr/>
        </p:nvSpPr>
        <p:spPr>
          <a:xfrm>
            <a:off x="5631662" y="4570662"/>
            <a:ext cx="317506" cy="273400"/>
          </a:xfrm>
          <a:custGeom>
            <a:avLst/>
            <a:gdLst/>
            <a:ahLst/>
            <a:cxnLst/>
            <a:rect l="l" t="t" r="r" b="b"/>
            <a:pathLst>
              <a:path w="5734" h="5078" extrusionOk="0">
                <a:moveTo>
                  <a:pt x="2554" y="0"/>
                </a:moveTo>
                <a:cubicBezTo>
                  <a:pt x="1127" y="0"/>
                  <a:pt x="0" y="982"/>
                  <a:pt x="370" y="2554"/>
                </a:cubicBezTo>
                <a:cubicBezTo>
                  <a:pt x="376" y="2581"/>
                  <a:pt x="392" y="2593"/>
                  <a:pt x="408" y="2593"/>
                </a:cubicBezTo>
                <a:cubicBezTo>
                  <a:pt x="429" y="2593"/>
                  <a:pt x="450" y="2572"/>
                  <a:pt x="447" y="2536"/>
                </a:cubicBezTo>
                <a:cubicBezTo>
                  <a:pt x="308" y="1118"/>
                  <a:pt x="1460" y="323"/>
                  <a:pt x="2648" y="323"/>
                </a:cubicBezTo>
                <a:cubicBezTo>
                  <a:pt x="3366" y="323"/>
                  <a:pt x="4097" y="614"/>
                  <a:pt x="4563" y="1233"/>
                </a:cubicBezTo>
                <a:cubicBezTo>
                  <a:pt x="5441" y="2400"/>
                  <a:pt x="4881" y="4333"/>
                  <a:pt x="3381" y="4641"/>
                </a:cubicBezTo>
                <a:cubicBezTo>
                  <a:pt x="3274" y="4663"/>
                  <a:pt x="3168" y="4673"/>
                  <a:pt x="3065" y="4673"/>
                </a:cubicBezTo>
                <a:cubicBezTo>
                  <a:pt x="2388" y="4673"/>
                  <a:pt x="1816" y="4217"/>
                  <a:pt x="1659" y="3521"/>
                </a:cubicBezTo>
                <a:cubicBezTo>
                  <a:pt x="1587" y="3201"/>
                  <a:pt x="1594" y="2894"/>
                  <a:pt x="1781" y="2606"/>
                </a:cubicBezTo>
                <a:cubicBezTo>
                  <a:pt x="1979" y="2316"/>
                  <a:pt x="2252" y="2170"/>
                  <a:pt x="2601" y="2170"/>
                </a:cubicBezTo>
                <a:cubicBezTo>
                  <a:pt x="2727" y="2170"/>
                  <a:pt x="2863" y="2189"/>
                  <a:pt x="3009" y="2227"/>
                </a:cubicBezTo>
                <a:cubicBezTo>
                  <a:pt x="3681" y="2937"/>
                  <a:pt x="3660" y="3292"/>
                  <a:pt x="2944" y="3292"/>
                </a:cubicBezTo>
                <a:cubicBezTo>
                  <a:pt x="2773" y="3292"/>
                  <a:pt x="2562" y="3272"/>
                  <a:pt x="2312" y="3231"/>
                </a:cubicBezTo>
                <a:cubicBezTo>
                  <a:pt x="2295" y="3219"/>
                  <a:pt x="2280" y="3213"/>
                  <a:pt x="2268" y="3213"/>
                </a:cubicBezTo>
                <a:cubicBezTo>
                  <a:pt x="2209" y="3213"/>
                  <a:pt x="2208" y="3343"/>
                  <a:pt x="2247" y="3389"/>
                </a:cubicBezTo>
                <a:cubicBezTo>
                  <a:pt x="2466" y="3645"/>
                  <a:pt x="2714" y="3750"/>
                  <a:pt x="2949" y="3750"/>
                </a:cubicBezTo>
                <a:cubicBezTo>
                  <a:pt x="3774" y="3750"/>
                  <a:pt x="4445" y="2460"/>
                  <a:pt x="3141" y="1914"/>
                </a:cubicBezTo>
                <a:cubicBezTo>
                  <a:pt x="2909" y="1817"/>
                  <a:pt x="2694" y="1773"/>
                  <a:pt x="2497" y="1773"/>
                </a:cubicBezTo>
                <a:cubicBezTo>
                  <a:pt x="1261" y="1773"/>
                  <a:pt x="782" y="3501"/>
                  <a:pt x="1701" y="4480"/>
                </a:cubicBezTo>
                <a:cubicBezTo>
                  <a:pt x="2094" y="4898"/>
                  <a:pt x="2569" y="5077"/>
                  <a:pt x="3048" y="5077"/>
                </a:cubicBezTo>
                <a:cubicBezTo>
                  <a:pt x="4068" y="5077"/>
                  <a:pt x="5100" y="4260"/>
                  <a:pt x="5355" y="3201"/>
                </a:cubicBezTo>
                <a:cubicBezTo>
                  <a:pt x="5733" y="1641"/>
                  <a:pt x="4610" y="304"/>
                  <a:pt x="3104" y="48"/>
                </a:cubicBezTo>
                <a:cubicBezTo>
                  <a:pt x="2918" y="16"/>
                  <a:pt x="2734" y="0"/>
                  <a:pt x="2554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" name="Google Shape;450;p8"/>
          <p:cNvSpPr/>
          <p:nvPr/>
        </p:nvSpPr>
        <p:spPr>
          <a:xfrm>
            <a:off x="3595521" y="4395719"/>
            <a:ext cx="309751" cy="276544"/>
          </a:xfrm>
          <a:custGeom>
            <a:avLst/>
            <a:gdLst/>
            <a:ahLst/>
            <a:cxnLst/>
            <a:rect l="l" t="t" r="r" b="b"/>
            <a:pathLst>
              <a:path w="4533" h="4162" extrusionOk="0">
                <a:moveTo>
                  <a:pt x="1237" y="0"/>
                </a:moveTo>
                <a:cubicBezTo>
                  <a:pt x="1232" y="0"/>
                  <a:pt x="1227" y="1"/>
                  <a:pt x="1224" y="3"/>
                </a:cubicBezTo>
                <a:cubicBezTo>
                  <a:pt x="1124" y="59"/>
                  <a:pt x="1224" y="1681"/>
                  <a:pt x="1224" y="1681"/>
                </a:cubicBezTo>
                <a:cubicBezTo>
                  <a:pt x="1224" y="1681"/>
                  <a:pt x="0" y="2243"/>
                  <a:pt x="0" y="2375"/>
                </a:cubicBezTo>
                <a:cubicBezTo>
                  <a:pt x="0" y="2508"/>
                  <a:pt x="1819" y="2673"/>
                  <a:pt x="1819" y="2673"/>
                </a:cubicBezTo>
                <a:cubicBezTo>
                  <a:pt x="1819" y="2673"/>
                  <a:pt x="1919" y="4161"/>
                  <a:pt x="2085" y="4161"/>
                </a:cubicBezTo>
                <a:cubicBezTo>
                  <a:pt x="2250" y="4161"/>
                  <a:pt x="2891" y="2408"/>
                  <a:pt x="2891" y="2408"/>
                </a:cubicBezTo>
                <a:cubicBezTo>
                  <a:pt x="2891" y="2408"/>
                  <a:pt x="3857" y="2705"/>
                  <a:pt x="4277" y="2705"/>
                </a:cubicBezTo>
                <a:cubicBezTo>
                  <a:pt x="4382" y="2705"/>
                  <a:pt x="4453" y="2686"/>
                  <a:pt x="4467" y="2640"/>
                </a:cubicBezTo>
                <a:cubicBezTo>
                  <a:pt x="4532" y="2408"/>
                  <a:pt x="3441" y="1382"/>
                  <a:pt x="3441" y="1382"/>
                </a:cubicBezTo>
                <a:cubicBezTo>
                  <a:pt x="3441" y="1382"/>
                  <a:pt x="4168" y="291"/>
                  <a:pt x="4036" y="191"/>
                </a:cubicBezTo>
                <a:cubicBezTo>
                  <a:pt x="4028" y="185"/>
                  <a:pt x="4014" y="182"/>
                  <a:pt x="3996" y="182"/>
                </a:cubicBezTo>
                <a:cubicBezTo>
                  <a:pt x="3729" y="182"/>
                  <a:pt x="2481" y="820"/>
                  <a:pt x="2481" y="820"/>
                </a:cubicBezTo>
                <a:cubicBezTo>
                  <a:pt x="2481" y="820"/>
                  <a:pt x="1394" y="0"/>
                  <a:pt x="123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" name="Google Shape;451;p8"/>
          <p:cNvSpPr/>
          <p:nvPr/>
        </p:nvSpPr>
        <p:spPr>
          <a:xfrm>
            <a:off x="2304288" y="128671"/>
            <a:ext cx="390736" cy="550606"/>
          </a:xfrm>
          <a:custGeom>
            <a:avLst/>
            <a:gdLst/>
            <a:ahLst/>
            <a:cxnLst/>
            <a:rect l="l" t="t" r="r" b="b"/>
            <a:pathLst>
              <a:path w="12328" h="17372" extrusionOk="0">
                <a:moveTo>
                  <a:pt x="5742" y="2940"/>
                </a:moveTo>
                <a:cubicBezTo>
                  <a:pt x="5997" y="2940"/>
                  <a:pt x="6250" y="3004"/>
                  <a:pt x="6482" y="3157"/>
                </a:cubicBezTo>
                <a:cubicBezTo>
                  <a:pt x="7063" y="3539"/>
                  <a:pt x="6932" y="4471"/>
                  <a:pt x="6556" y="4913"/>
                </a:cubicBezTo>
                <a:cubicBezTo>
                  <a:pt x="6232" y="5292"/>
                  <a:pt x="5799" y="5397"/>
                  <a:pt x="5316" y="5451"/>
                </a:cubicBezTo>
                <a:cubicBezTo>
                  <a:pt x="5120" y="5472"/>
                  <a:pt x="4910" y="5484"/>
                  <a:pt x="4692" y="5484"/>
                </a:cubicBezTo>
                <a:cubicBezTo>
                  <a:pt x="4217" y="5484"/>
                  <a:pt x="3707" y="5429"/>
                  <a:pt x="3224" y="5299"/>
                </a:cubicBezTo>
                <a:cubicBezTo>
                  <a:pt x="3410" y="4718"/>
                  <a:pt x="3711" y="4170"/>
                  <a:pt x="4087" y="3758"/>
                </a:cubicBezTo>
                <a:cubicBezTo>
                  <a:pt x="4479" y="3324"/>
                  <a:pt x="5119" y="2940"/>
                  <a:pt x="5742" y="2940"/>
                </a:cubicBezTo>
                <a:close/>
                <a:moveTo>
                  <a:pt x="7664" y="7412"/>
                </a:moveTo>
                <a:cubicBezTo>
                  <a:pt x="7913" y="7412"/>
                  <a:pt x="8149" y="7469"/>
                  <a:pt x="8340" y="7610"/>
                </a:cubicBezTo>
                <a:cubicBezTo>
                  <a:pt x="9486" y="8445"/>
                  <a:pt x="7435" y="9196"/>
                  <a:pt x="6908" y="9303"/>
                </a:cubicBezTo>
                <a:cubicBezTo>
                  <a:pt x="6667" y="9353"/>
                  <a:pt x="6420" y="9378"/>
                  <a:pt x="6173" y="9378"/>
                </a:cubicBezTo>
                <a:cubicBezTo>
                  <a:pt x="5802" y="9378"/>
                  <a:pt x="5432" y="9323"/>
                  <a:pt x="5083" y="9216"/>
                </a:cubicBezTo>
                <a:cubicBezTo>
                  <a:pt x="5330" y="8722"/>
                  <a:pt x="5681" y="8290"/>
                  <a:pt x="6114" y="7969"/>
                </a:cubicBezTo>
                <a:cubicBezTo>
                  <a:pt x="6481" y="7698"/>
                  <a:pt x="7107" y="7412"/>
                  <a:pt x="7664" y="7412"/>
                </a:cubicBezTo>
                <a:close/>
                <a:moveTo>
                  <a:pt x="9856" y="12545"/>
                </a:moveTo>
                <a:cubicBezTo>
                  <a:pt x="10328" y="12545"/>
                  <a:pt x="10821" y="12857"/>
                  <a:pt x="10639" y="13385"/>
                </a:cubicBezTo>
                <a:cubicBezTo>
                  <a:pt x="10384" y="14119"/>
                  <a:pt x="9300" y="14413"/>
                  <a:pt x="8598" y="14413"/>
                </a:cubicBezTo>
                <a:cubicBezTo>
                  <a:pt x="8582" y="14413"/>
                  <a:pt x="8566" y="14413"/>
                  <a:pt x="8550" y="14413"/>
                </a:cubicBezTo>
                <a:cubicBezTo>
                  <a:pt x="8527" y="14410"/>
                  <a:pt x="8503" y="14406"/>
                  <a:pt x="8479" y="14406"/>
                </a:cubicBezTo>
                <a:cubicBezTo>
                  <a:pt x="8510" y="14098"/>
                  <a:pt x="8588" y="13798"/>
                  <a:pt x="8713" y="13524"/>
                </a:cubicBezTo>
                <a:cubicBezTo>
                  <a:pt x="8872" y="13183"/>
                  <a:pt x="9098" y="12825"/>
                  <a:pt x="9435" y="12642"/>
                </a:cubicBezTo>
                <a:cubicBezTo>
                  <a:pt x="9558" y="12576"/>
                  <a:pt x="9706" y="12545"/>
                  <a:pt x="9856" y="12545"/>
                </a:cubicBezTo>
                <a:close/>
                <a:moveTo>
                  <a:pt x="3125" y="0"/>
                </a:moveTo>
                <a:cubicBezTo>
                  <a:pt x="3124" y="0"/>
                  <a:pt x="3122" y="0"/>
                  <a:pt x="3120" y="0"/>
                </a:cubicBezTo>
                <a:cubicBezTo>
                  <a:pt x="1109" y="44"/>
                  <a:pt x="1" y="3068"/>
                  <a:pt x="1214" y="4542"/>
                </a:cubicBezTo>
                <a:cubicBezTo>
                  <a:pt x="1548" y="4947"/>
                  <a:pt x="2065" y="5286"/>
                  <a:pt x="2663" y="5529"/>
                </a:cubicBezTo>
                <a:cubicBezTo>
                  <a:pt x="2460" y="6465"/>
                  <a:pt x="2562" y="7452"/>
                  <a:pt x="3048" y="8205"/>
                </a:cubicBezTo>
                <a:cubicBezTo>
                  <a:pt x="3410" y="8763"/>
                  <a:pt x="3931" y="9171"/>
                  <a:pt x="4522" y="9435"/>
                </a:cubicBezTo>
                <a:cubicBezTo>
                  <a:pt x="4174" y="10388"/>
                  <a:pt x="4181" y="11466"/>
                  <a:pt x="4667" y="12362"/>
                </a:cubicBezTo>
                <a:cubicBezTo>
                  <a:pt x="5313" y="13541"/>
                  <a:pt x="6648" y="14484"/>
                  <a:pt x="8033" y="14711"/>
                </a:cubicBezTo>
                <a:cubicBezTo>
                  <a:pt x="8044" y="15308"/>
                  <a:pt x="8219" y="15900"/>
                  <a:pt x="8571" y="16366"/>
                </a:cubicBezTo>
                <a:cubicBezTo>
                  <a:pt x="9169" y="17154"/>
                  <a:pt x="9912" y="17371"/>
                  <a:pt x="10723" y="17371"/>
                </a:cubicBezTo>
                <a:cubicBezTo>
                  <a:pt x="11171" y="17371"/>
                  <a:pt x="11641" y="17305"/>
                  <a:pt x="12119" y="17231"/>
                </a:cubicBezTo>
                <a:cubicBezTo>
                  <a:pt x="12327" y="17198"/>
                  <a:pt x="12212" y="16933"/>
                  <a:pt x="12048" y="16933"/>
                </a:cubicBezTo>
                <a:cubicBezTo>
                  <a:pt x="12042" y="16933"/>
                  <a:pt x="12037" y="16933"/>
                  <a:pt x="12031" y="16934"/>
                </a:cubicBezTo>
                <a:cubicBezTo>
                  <a:pt x="11605" y="16980"/>
                  <a:pt x="11179" y="17044"/>
                  <a:pt x="10767" y="17044"/>
                </a:cubicBezTo>
                <a:cubicBezTo>
                  <a:pt x="10208" y="17044"/>
                  <a:pt x="9673" y="16926"/>
                  <a:pt x="9192" y="16484"/>
                </a:cubicBezTo>
                <a:cubicBezTo>
                  <a:pt x="8709" y="16038"/>
                  <a:pt x="8479" y="15403"/>
                  <a:pt x="8466" y="14758"/>
                </a:cubicBezTo>
                <a:lnTo>
                  <a:pt x="8466" y="14758"/>
                </a:lnTo>
                <a:cubicBezTo>
                  <a:pt x="8530" y="14761"/>
                  <a:pt x="8594" y="14763"/>
                  <a:pt x="8657" y="14763"/>
                </a:cubicBezTo>
                <a:cubicBezTo>
                  <a:pt x="9096" y="14763"/>
                  <a:pt x="9533" y="14681"/>
                  <a:pt x="9946" y="14508"/>
                </a:cubicBezTo>
                <a:cubicBezTo>
                  <a:pt x="10709" y="14179"/>
                  <a:pt x="11609" y="13193"/>
                  <a:pt x="10798" y="12389"/>
                </a:cubicBezTo>
                <a:cubicBezTo>
                  <a:pt x="10587" y="12181"/>
                  <a:pt x="10329" y="12096"/>
                  <a:pt x="10062" y="12096"/>
                </a:cubicBezTo>
                <a:cubicBezTo>
                  <a:pt x="9560" y="12096"/>
                  <a:pt x="9024" y="12395"/>
                  <a:pt x="8709" y="12744"/>
                </a:cubicBezTo>
                <a:cubicBezTo>
                  <a:pt x="8317" y="13179"/>
                  <a:pt x="8101" y="13761"/>
                  <a:pt x="8044" y="14359"/>
                </a:cubicBezTo>
                <a:cubicBezTo>
                  <a:pt x="6682" y="14115"/>
                  <a:pt x="5276" y="13068"/>
                  <a:pt x="4843" y="11787"/>
                </a:cubicBezTo>
                <a:cubicBezTo>
                  <a:pt x="4606" y="11077"/>
                  <a:pt x="4661" y="10297"/>
                  <a:pt x="4924" y="9587"/>
                </a:cubicBezTo>
                <a:cubicBezTo>
                  <a:pt x="5343" y="9722"/>
                  <a:pt x="5787" y="9790"/>
                  <a:pt x="6230" y="9790"/>
                </a:cubicBezTo>
                <a:cubicBezTo>
                  <a:pt x="6986" y="9790"/>
                  <a:pt x="7742" y="9592"/>
                  <a:pt x="8368" y="9192"/>
                </a:cubicBezTo>
                <a:cubicBezTo>
                  <a:pt x="8925" y="8837"/>
                  <a:pt x="9422" y="8093"/>
                  <a:pt x="8864" y="7516"/>
                </a:cubicBezTo>
                <a:cubicBezTo>
                  <a:pt x="8554" y="7194"/>
                  <a:pt x="8083" y="7074"/>
                  <a:pt x="7614" y="7074"/>
                </a:cubicBezTo>
                <a:cubicBezTo>
                  <a:pt x="7291" y="7074"/>
                  <a:pt x="6968" y="7132"/>
                  <a:pt x="6702" y="7218"/>
                </a:cubicBezTo>
                <a:cubicBezTo>
                  <a:pt x="5793" y="7516"/>
                  <a:pt x="5090" y="8215"/>
                  <a:pt x="4681" y="9060"/>
                </a:cubicBezTo>
                <a:cubicBezTo>
                  <a:pt x="3968" y="8736"/>
                  <a:pt x="3387" y="8162"/>
                  <a:pt x="3140" y="7343"/>
                </a:cubicBezTo>
                <a:cubicBezTo>
                  <a:pt x="2984" y="6827"/>
                  <a:pt x="2998" y="6252"/>
                  <a:pt x="3120" y="5688"/>
                </a:cubicBezTo>
                <a:lnTo>
                  <a:pt x="3120" y="5688"/>
                </a:lnTo>
                <a:cubicBezTo>
                  <a:pt x="3656" y="5854"/>
                  <a:pt x="4232" y="5945"/>
                  <a:pt x="4783" y="5945"/>
                </a:cubicBezTo>
                <a:cubicBezTo>
                  <a:pt x="5500" y="5945"/>
                  <a:pt x="6175" y="5790"/>
                  <a:pt x="6668" y="5441"/>
                </a:cubicBezTo>
                <a:cubicBezTo>
                  <a:pt x="7334" y="4971"/>
                  <a:pt x="7563" y="3960"/>
                  <a:pt x="7117" y="3258"/>
                </a:cubicBezTo>
                <a:cubicBezTo>
                  <a:pt x="6806" y="2773"/>
                  <a:pt x="6259" y="2575"/>
                  <a:pt x="5699" y="2575"/>
                </a:cubicBezTo>
                <a:cubicBezTo>
                  <a:pt x="5335" y="2575"/>
                  <a:pt x="4966" y="2659"/>
                  <a:pt x="4654" y="2801"/>
                </a:cubicBezTo>
                <a:cubicBezTo>
                  <a:pt x="3745" y="3218"/>
                  <a:pt x="3076" y="4130"/>
                  <a:pt x="2761" y="5150"/>
                </a:cubicBezTo>
                <a:cubicBezTo>
                  <a:pt x="2170" y="4917"/>
                  <a:pt x="1660" y="4548"/>
                  <a:pt x="1370" y="4005"/>
                </a:cubicBezTo>
                <a:cubicBezTo>
                  <a:pt x="704" y="2758"/>
                  <a:pt x="1674" y="376"/>
                  <a:pt x="3207" y="295"/>
                </a:cubicBezTo>
                <a:cubicBezTo>
                  <a:pt x="3422" y="284"/>
                  <a:pt x="3291" y="0"/>
                  <a:pt x="312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" name="Google Shape;452;p8"/>
          <p:cNvSpPr/>
          <p:nvPr/>
        </p:nvSpPr>
        <p:spPr>
          <a:xfrm>
            <a:off x="7996620" y="3738367"/>
            <a:ext cx="317484" cy="3138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39" y="368"/>
                </a:moveTo>
                <a:lnTo>
                  <a:pt x="2639" y="368"/>
                </a:lnTo>
                <a:cubicBezTo>
                  <a:pt x="3102" y="814"/>
                  <a:pt x="3522" y="1314"/>
                  <a:pt x="3927" y="1821"/>
                </a:cubicBezTo>
                <a:cubicBezTo>
                  <a:pt x="3494" y="1966"/>
                  <a:pt x="3058" y="2108"/>
                  <a:pt x="2625" y="2253"/>
                </a:cubicBezTo>
                <a:cubicBezTo>
                  <a:pt x="2650" y="1621"/>
                  <a:pt x="2656" y="993"/>
                  <a:pt x="2639" y="368"/>
                </a:cubicBezTo>
                <a:close/>
                <a:moveTo>
                  <a:pt x="5677" y="1509"/>
                </a:moveTo>
                <a:lnTo>
                  <a:pt x="5677" y="1509"/>
                </a:lnTo>
                <a:cubicBezTo>
                  <a:pt x="5407" y="1878"/>
                  <a:pt x="5136" y="2243"/>
                  <a:pt x="4866" y="2612"/>
                </a:cubicBezTo>
                <a:cubicBezTo>
                  <a:pt x="4693" y="2392"/>
                  <a:pt x="4522" y="2172"/>
                  <a:pt x="4342" y="1956"/>
                </a:cubicBezTo>
                <a:cubicBezTo>
                  <a:pt x="4788" y="1807"/>
                  <a:pt x="5231" y="1659"/>
                  <a:pt x="5677" y="1509"/>
                </a:cubicBezTo>
                <a:close/>
                <a:moveTo>
                  <a:pt x="2301" y="2642"/>
                </a:moveTo>
                <a:cubicBezTo>
                  <a:pt x="2288" y="2946"/>
                  <a:pt x="2274" y="3253"/>
                  <a:pt x="2264" y="3561"/>
                </a:cubicBezTo>
                <a:cubicBezTo>
                  <a:pt x="1727" y="3439"/>
                  <a:pt x="1190" y="3314"/>
                  <a:pt x="652" y="3189"/>
                </a:cubicBezTo>
                <a:cubicBezTo>
                  <a:pt x="1203" y="3007"/>
                  <a:pt x="1750" y="2824"/>
                  <a:pt x="2301" y="2642"/>
                </a:cubicBezTo>
                <a:close/>
                <a:moveTo>
                  <a:pt x="4102" y="2037"/>
                </a:moveTo>
                <a:cubicBezTo>
                  <a:pt x="4231" y="2199"/>
                  <a:pt x="4359" y="2358"/>
                  <a:pt x="4487" y="2517"/>
                </a:cubicBezTo>
                <a:cubicBezTo>
                  <a:pt x="4528" y="2564"/>
                  <a:pt x="4609" y="2673"/>
                  <a:pt x="4718" y="2814"/>
                </a:cubicBezTo>
                <a:cubicBezTo>
                  <a:pt x="4444" y="3183"/>
                  <a:pt x="4170" y="3551"/>
                  <a:pt x="3896" y="3919"/>
                </a:cubicBezTo>
                <a:cubicBezTo>
                  <a:pt x="3592" y="3855"/>
                  <a:pt x="3285" y="3791"/>
                  <a:pt x="2984" y="3727"/>
                </a:cubicBezTo>
                <a:cubicBezTo>
                  <a:pt x="2835" y="3693"/>
                  <a:pt x="2693" y="3659"/>
                  <a:pt x="2548" y="3625"/>
                </a:cubicBezTo>
                <a:cubicBezTo>
                  <a:pt x="2572" y="3264"/>
                  <a:pt x="2595" y="2899"/>
                  <a:pt x="2612" y="2537"/>
                </a:cubicBezTo>
                <a:cubicBezTo>
                  <a:pt x="3109" y="2372"/>
                  <a:pt x="3606" y="2206"/>
                  <a:pt x="4102" y="2037"/>
                </a:cubicBezTo>
                <a:close/>
                <a:moveTo>
                  <a:pt x="4863" y="3000"/>
                </a:moveTo>
                <a:cubicBezTo>
                  <a:pt x="5217" y="3470"/>
                  <a:pt x="5724" y="4122"/>
                  <a:pt x="6022" y="4419"/>
                </a:cubicBezTo>
                <a:cubicBezTo>
                  <a:pt x="5894" y="4382"/>
                  <a:pt x="5758" y="4355"/>
                  <a:pt x="5748" y="4351"/>
                </a:cubicBezTo>
                <a:cubicBezTo>
                  <a:pt x="5383" y="4261"/>
                  <a:pt x="5018" y="4173"/>
                  <a:pt x="4650" y="4085"/>
                </a:cubicBezTo>
                <a:cubicBezTo>
                  <a:pt x="4481" y="4044"/>
                  <a:pt x="4308" y="4011"/>
                  <a:pt x="4140" y="3973"/>
                </a:cubicBezTo>
                <a:cubicBezTo>
                  <a:pt x="4380" y="3649"/>
                  <a:pt x="4620" y="3325"/>
                  <a:pt x="4863" y="3000"/>
                </a:cubicBezTo>
                <a:close/>
                <a:moveTo>
                  <a:pt x="2531" y="3844"/>
                </a:moveTo>
                <a:cubicBezTo>
                  <a:pt x="2937" y="3936"/>
                  <a:pt x="3342" y="4024"/>
                  <a:pt x="3748" y="4115"/>
                </a:cubicBezTo>
                <a:cubicBezTo>
                  <a:pt x="3294" y="4710"/>
                  <a:pt x="2839" y="5301"/>
                  <a:pt x="2372" y="5886"/>
                </a:cubicBezTo>
                <a:cubicBezTo>
                  <a:pt x="2427" y="5210"/>
                  <a:pt x="2483" y="4527"/>
                  <a:pt x="2531" y="3844"/>
                </a:cubicBezTo>
                <a:close/>
                <a:moveTo>
                  <a:pt x="2601" y="1"/>
                </a:moveTo>
                <a:cubicBezTo>
                  <a:pt x="2588" y="1"/>
                  <a:pt x="2575" y="10"/>
                  <a:pt x="2572" y="29"/>
                </a:cubicBezTo>
                <a:cubicBezTo>
                  <a:pt x="2569" y="46"/>
                  <a:pt x="2569" y="60"/>
                  <a:pt x="2565" y="77"/>
                </a:cubicBezTo>
                <a:cubicBezTo>
                  <a:pt x="2500" y="87"/>
                  <a:pt x="2470" y="188"/>
                  <a:pt x="2538" y="263"/>
                </a:cubicBezTo>
                <a:cubicBezTo>
                  <a:pt x="2427" y="949"/>
                  <a:pt x="2359" y="1648"/>
                  <a:pt x="2318" y="2355"/>
                </a:cubicBezTo>
                <a:cubicBezTo>
                  <a:pt x="1585" y="2598"/>
                  <a:pt x="855" y="2841"/>
                  <a:pt x="125" y="3085"/>
                </a:cubicBezTo>
                <a:cubicBezTo>
                  <a:pt x="0" y="3125"/>
                  <a:pt x="101" y="3304"/>
                  <a:pt x="189" y="3325"/>
                </a:cubicBezTo>
                <a:cubicBezTo>
                  <a:pt x="875" y="3484"/>
                  <a:pt x="1565" y="3635"/>
                  <a:pt x="2254" y="3788"/>
                </a:cubicBezTo>
                <a:cubicBezTo>
                  <a:pt x="2227" y="4595"/>
                  <a:pt x="2204" y="5402"/>
                  <a:pt x="2146" y="6200"/>
                </a:cubicBezTo>
                <a:cubicBezTo>
                  <a:pt x="2140" y="6258"/>
                  <a:pt x="2206" y="6358"/>
                  <a:pt x="2271" y="6358"/>
                </a:cubicBezTo>
                <a:cubicBezTo>
                  <a:pt x="2290" y="6358"/>
                  <a:pt x="2308" y="6349"/>
                  <a:pt x="2325" y="6329"/>
                </a:cubicBezTo>
                <a:cubicBezTo>
                  <a:pt x="2896" y="5622"/>
                  <a:pt x="3447" y="4899"/>
                  <a:pt x="3991" y="4169"/>
                </a:cubicBezTo>
                <a:cubicBezTo>
                  <a:pt x="4762" y="4342"/>
                  <a:pt x="5532" y="4521"/>
                  <a:pt x="6295" y="4720"/>
                </a:cubicBezTo>
                <a:cubicBezTo>
                  <a:pt x="6306" y="4723"/>
                  <a:pt x="6315" y="4724"/>
                  <a:pt x="6324" y="4724"/>
                </a:cubicBezTo>
                <a:cubicBezTo>
                  <a:pt x="6407" y="4724"/>
                  <a:pt x="6431" y="4621"/>
                  <a:pt x="6376" y="4554"/>
                </a:cubicBezTo>
                <a:cubicBezTo>
                  <a:pt x="5921" y="3983"/>
                  <a:pt x="5471" y="3389"/>
                  <a:pt x="5011" y="2797"/>
                </a:cubicBezTo>
                <a:cubicBezTo>
                  <a:pt x="5370" y="2314"/>
                  <a:pt x="5728" y="1834"/>
                  <a:pt x="6086" y="1358"/>
                </a:cubicBezTo>
                <a:cubicBezTo>
                  <a:pt x="6139" y="1293"/>
                  <a:pt x="6066" y="1151"/>
                  <a:pt x="5982" y="1151"/>
                </a:cubicBezTo>
                <a:cubicBezTo>
                  <a:pt x="5974" y="1151"/>
                  <a:pt x="5966" y="1152"/>
                  <a:pt x="5958" y="1155"/>
                </a:cubicBezTo>
                <a:cubicBezTo>
                  <a:pt x="5359" y="1347"/>
                  <a:pt x="4765" y="1547"/>
                  <a:pt x="4170" y="1743"/>
                </a:cubicBezTo>
                <a:cubicBezTo>
                  <a:pt x="3690" y="1165"/>
                  <a:pt x="3193" y="614"/>
                  <a:pt x="2656" y="114"/>
                </a:cubicBezTo>
                <a:cubicBezTo>
                  <a:pt x="2646" y="104"/>
                  <a:pt x="2639" y="101"/>
                  <a:pt x="2633" y="97"/>
                </a:cubicBezTo>
                <a:cubicBezTo>
                  <a:pt x="2629" y="77"/>
                  <a:pt x="2629" y="53"/>
                  <a:pt x="2629" y="33"/>
                </a:cubicBezTo>
                <a:cubicBezTo>
                  <a:pt x="2629" y="12"/>
                  <a:pt x="2616" y="1"/>
                  <a:pt x="2601" y="1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" name="Google Shape;453;p8"/>
          <p:cNvSpPr/>
          <p:nvPr/>
        </p:nvSpPr>
        <p:spPr>
          <a:xfrm>
            <a:off x="3817653" y="4668300"/>
            <a:ext cx="1508696" cy="487128"/>
          </a:xfrm>
          <a:custGeom>
            <a:avLst/>
            <a:gdLst/>
            <a:ahLst/>
            <a:cxnLst/>
            <a:rect l="l" t="t" r="r" b="b"/>
            <a:pathLst>
              <a:path w="24204" h="7815" extrusionOk="0">
                <a:moveTo>
                  <a:pt x="16155" y="1"/>
                </a:moveTo>
                <a:cubicBezTo>
                  <a:pt x="14677" y="1"/>
                  <a:pt x="13024" y="802"/>
                  <a:pt x="12476" y="2554"/>
                </a:cubicBezTo>
                <a:cubicBezTo>
                  <a:pt x="12476" y="2554"/>
                  <a:pt x="11108" y="331"/>
                  <a:pt x="8285" y="331"/>
                </a:cubicBezTo>
                <a:cubicBezTo>
                  <a:pt x="8057" y="331"/>
                  <a:pt x="7820" y="346"/>
                  <a:pt x="7574" y="377"/>
                </a:cubicBezTo>
                <a:cubicBezTo>
                  <a:pt x="4269" y="796"/>
                  <a:pt x="4684" y="3932"/>
                  <a:pt x="4684" y="3932"/>
                </a:cubicBezTo>
                <a:cubicBezTo>
                  <a:pt x="4684" y="3932"/>
                  <a:pt x="4094" y="3782"/>
                  <a:pt x="3335" y="3782"/>
                </a:cubicBezTo>
                <a:cubicBezTo>
                  <a:pt x="2082" y="3782"/>
                  <a:pt x="367" y="4191"/>
                  <a:pt x="78" y="6358"/>
                </a:cubicBezTo>
                <a:cubicBezTo>
                  <a:pt x="0" y="6949"/>
                  <a:pt x="68" y="7429"/>
                  <a:pt x="237" y="7815"/>
                </a:cubicBezTo>
                <a:lnTo>
                  <a:pt x="23257" y="7815"/>
                </a:lnTo>
                <a:cubicBezTo>
                  <a:pt x="23686" y="7395"/>
                  <a:pt x="23993" y="6821"/>
                  <a:pt x="24047" y="6041"/>
                </a:cubicBezTo>
                <a:cubicBezTo>
                  <a:pt x="24204" y="3886"/>
                  <a:pt x="22100" y="3543"/>
                  <a:pt x="20743" y="3543"/>
                </a:cubicBezTo>
                <a:cubicBezTo>
                  <a:pt x="20109" y="3543"/>
                  <a:pt x="19638" y="3618"/>
                  <a:pt x="19638" y="3618"/>
                </a:cubicBezTo>
                <a:cubicBezTo>
                  <a:pt x="19638" y="3618"/>
                  <a:pt x="19816" y="1013"/>
                  <a:pt x="17302" y="177"/>
                </a:cubicBezTo>
                <a:cubicBezTo>
                  <a:pt x="16950" y="61"/>
                  <a:pt x="16559" y="1"/>
                  <a:pt x="161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" name="Google Shape;454;p8"/>
          <p:cNvSpPr/>
          <p:nvPr/>
        </p:nvSpPr>
        <p:spPr>
          <a:xfrm>
            <a:off x="5851049" y="402812"/>
            <a:ext cx="317506" cy="273400"/>
          </a:xfrm>
          <a:custGeom>
            <a:avLst/>
            <a:gdLst/>
            <a:ahLst/>
            <a:cxnLst/>
            <a:rect l="l" t="t" r="r" b="b"/>
            <a:pathLst>
              <a:path w="5734" h="5078" extrusionOk="0">
                <a:moveTo>
                  <a:pt x="2554" y="0"/>
                </a:moveTo>
                <a:cubicBezTo>
                  <a:pt x="1127" y="0"/>
                  <a:pt x="0" y="982"/>
                  <a:pt x="370" y="2554"/>
                </a:cubicBezTo>
                <a:cubicBezTo>
                  <a:pt x="376" y="2581"/>
                  <a:pt x="392" y="2593"/>
                  <a:pt x="408" y="2593"/>
                </a:cubicBezTo>
                <a:cubicBezTo>
                  <a:pt x="429" y="2593"/>
                  <a:pt x="450" y="2572"/>
                  <a:pt x="447" y="2536"/>
                </a:cubicBezTo>
                <a:cubicBezTo>
                  <a:pt x="308" y="1118"/>
                  <a:pt x="1460" y="323"/>
                  <a:pt x="2648" y="323"/>
                </a:cubicBezTo>
                <a:cubicBezTo>
                  <a:pt x="3366" y="323"/>
                  <a:pt x="4097" y="614"/>
                  <a:pt x="4563" y="1233"/>
                </a:cubicBezTo>
                <a:cubicBezTo>
                  <a:pt x="5441" y="2400"/>
                  <a:pt x="4881" y="4333"/>
                  <a:pt x="3381" y="4641"/>
                </a:cubicBezTo>
                <a:cubicBezTo>
                  <a:pt x="3274" y="4663"/>
                  <a:pt x="3168" y="4673"/>
                  <a:pt x="3065" y="4673"/>
                </a:cubicBezTo>
                <a:cubicBezTo>
                  <a:pt x="2388" y="4673"/>
                  <a:pt x="1816" y="4217"/>
                  <a:pt x="1659" y="3521"/>
                </a:cubicBezTo>
                <a:cubicBezTo>
                  <a:pt x="1587" y="3201"/>
                  <a:pt x="1594" y="2894"/>
                  <a:pt x="1781" y="2606"/>
                </a:cubicBezTo>
                <a:cubicBezTo>
                  <a:pt x="1979" y="2316"/>
                  <a:pt x="2252" y="2170"/>
                  <a:pt x="2601" y="2170"/>
                </a:cubicBezTo>
                <a:cubicBezTo>
                  <a:pt x="2727" y="2170"/>
                  <a:pt x="2863" y="2189"/>
                  <a:pt x="3009" y="2227"/>
                </a:cubicBezTo>
                <a:cubicBezTo>
                  <a:pt x="3681" y="2937"/>
                  <a:pt x="3660" y="3292"/>
                  <a:pt x="2944" y="3292"/>
                </a:cubicBezTo>
                <a:cubicBezTo>
                  <a:pt x="2773" y="3292"/>
                  <a:pt x="2562" y="3272"/>
                  <a:pt x="2312" y="3231"/>
                </a:cubicBezTo>
                <a:cubicBezTo>
                  <a:pt x="2295" y="3219"/>
                  <a:pt x="2280" y="3213"/>
                  <a:pt x="2268" y="3213"/>
                </a:cubicBezTo>
                <a:cubicBezTo>
                  <a:pt x="2209" y="3213"/>
                  <a:pt x="2208" y="3343"/>
                  <a:pt x="2247" y="3389"/>
                </a:cubicBezTo>
                <a:cubicBezTo>
                  <a:pt x="2466" y="3645"/>
                  <a:pt x="2714" y="3750"/>
                  <a:pt x="2949" y="3750"/>
                </a:cubicBezTo>
                <a:cubicBezTo>
                  <a:pt x="3774" y="3750"/>
                  <a:pt x="4445" y="2460"/>
                  <a:pt x="3141" y="1914"/>
                </a:cubicBezTo>
                <a:cubicBezTo>
                  <a:pt x="2909" y="1817"/>
                  <a:pt x="2694" y="1773"/>
                  <a:pt x="2497" y="1773"/>
                </a:cubicBezTo>
                <a:cubicBezTo>
                  <a:pt x="1261" y="1773"/>
                  <a:pt x="782" y="3501"/>
                  <a:pt x="1701" y="4480"/>
                </a:cubicBezTo>
                <a:cubicBezTo>
                  <a:pt x="2094" y="4898"/>
                  <a:pt x="2569" y="5077"/>
                  <a:pt x="3048" y="5077"/>
                </a:cubicBezTo>
                <a:cubicBezTo>
                  <a:pt x="4068" y="5077"/>
                  <a:pt x="5100" y="4260"/>
                  <a:pt x="5355" y="3201"/>
                </a:cubicBezTo>
                <a:cubicBezTo>
                  <a:pt x="5733" y="1641"/>
                  <a:pt x="4610" y="304"/>
                  <a:pt x="3104" y="48"/>
                </a:cubicBezTo>
                <a:cubicBezTo>
                  <a:pt x="2918" y="16"/>
                  <a:pt x="2734" y="0"/>
                  <a:pt x="2554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" name="Google Shape;455;p8"/>
          <p:cNvSpPr txBox="1">
            <a:spLocks noGrp="1"/>
          </p:cNvSpPr>
          <p:nvPr>
            <p:ph type="title"/>
          </p:nvPr>
        </p:nvSpPr>
        <p:spPr>
          <a:xfrm>
            <a:off x="1282875" y="1641000"/>
            <a:ext cx="6578100" cy="186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2pPr>
            <a:lvl3pPr lvl="2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3pPr>
            <a:lvl4pPr lvl="3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4pPr>
            <a:lvl5pPr lvl="4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5pPr>
            <a:lvl6pPr lvl="5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6pPr>
            <a:lvl7pPr lvl="6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7pPr>
            <a:lvl8pPr lvl="7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8pPr>
            <a:lvl9pPr lvl="8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35718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1_Main point"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8"/>
          <p:cNvSpPr/>
          <p:nvPr/>
        </p:nvSpPr>
        <p:spPr>
          <a:xfrm rot="-25" flipH="1">
            <a:off x="2474655" y="1928555"/>
            <a:ext cx="4276363" cy="1602666"/>
          </a:xfrm>
          <a:custGeom>
            <a:avLst/>
            <a:gdLst/>
            <a:ahLst/>
            <a:cxnLst/>
            <a:rect l="l" t="t" r="r" b="b"/>
            <a:pathLst>
              <a:path w="12626" h="11775" extrusionOk="0">
                <a:moveTo>
                  <a:pt x="6401" y="0"/>
                </a:moveTo>
                <a:cubicBezTo>
                  <a:pt x="3246" y="0"/>
                  <a:pt x="0" y="2876"/>
                  <a:pt x="0" y="6031"/>
                </a:cubicBezTo>
                <a:cubicBezTo>
                  <a:pt x="0" y="9187"/>
                  <a:pt x="3114" y="11775"/>
                  <a:pt x="6270" y="11775"/>
                </a:cubicBezTo>
                <a:cubicBezTo>
                  <a:pt x="9425" y="11775"/>
                  <a:pt x="12626" y="9029"/>
                  <a:pt x="12626" y="5874"/>
                </a:cubicBezTo>
                <a:cubicBezTo>
                  <a:pt x="12626" y="2718"/>
                  <a:pt x="9557" y="0"/>
                  <a:pt x="640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6" name="Google Shape;376;p8"/>
          <p:cNvGrpSpPr/>
          <p:nvPr/>
        </p:nvGrpSpPr>
        <p:grpSpPr>
          <a:xfrm rot="-1847120" flipH="1">
            <a:off x="773043" y="2076440"/>
            <a:ext cx="515156" cy="500520"/>
            <a:chOff x="8667201" y="2266387"/>
            <a:chExt cx="389754" cy="378681"/>
          </a:xfrm>
        </p:grpSpPr>
        <p:sp>
          <p:nvSpPr>
            <p:cNvPr id="377" name="Google Shape;377;p8"/>
            <p:cNvSpPr/>
            <p:nvPr/>
          </p:nvSpPr>
          <p:spPr>
            <a:xfrm>
              <a:off x="8667201" y="2268670"/>
              <a:ext cx="389754" cy="376398"/>
            </a:xfrm>
            <a:custGeom>
              <a:avLst/>
              <a:gdLst/>
              <a:ahLst/>
              <a:cxnLst/>
              <a:rect l="l" t="t" r="r" b="b"/>
              <a:pathLst>
                <a:path w="8025" h="7750" extrusionOk="0">
                  <a:moveTo>
                    <a:pt x="3489" y="0"/>
                  </a:moveTo>
                  <a:cubicBezTo>
                    <a:pt x="3483" y="0"/>
                    <a:pt x="3478" y="4"/>
                    <a:pt x="3475" y="11"/>
                  </a:cubicBezTo>
                  <a:cubicBezTo>
                    <a:pt x="3350" y="271"/>
                    <a:pt x="2826" y="5218"/>
                    <a:pt x="2826" y="5218"/>
                  </a:cubicBezTo>
                  <a:cubicBezTo>
                    <a:pt x="2826" y="5218"/>
                    <a:pt x="595" y="4032"/>
                    <a:pt x="108" y="4032"/>
                  </a:cubicBezTo>
                  <a:cubicBezTo>
                    <a:pt x="34" y="4032"/>
                    <a:pt x="1" y="4060"/>
                    <a:pt x="22" y="4123"/>
                  </a:cubicBezTo>
                  <a:cubicBezTo>
                    <a:pt x="184" y="4604"/>
                    <a:pt x="2826" y="7750"/>
                    <a:pt x="2826" y="7750"/>
                  </a:cubicBezTo>
                  <a:lnTo>
                    <a:pt x="7436" y="6377"/>
                  </a:lnTo>
                  <a:cubicBezTo>
                    <a:pt x="7436" y="6377"/>
                    <a:pt x="8024" y="1403"/>
                    <a:pt x="7436" y="1092"/>
                  </a:cubicBezTo>
                  <a:cubicBezTo>
                    <a:pt x="7413" y="1079"/>
                    <a:pt x="7388" y="1073"/>
                    <a:pt x="7363" y="1073"/>
                  </a:cubicBezTo>
                  <a:cubicBezTo>
                    <a:pt x="6765" y="1073"/>
                    <a:pt x="5783" y="4498"/>
                    <a:pt x="5783" y="4498"/>
                  </a:cubicBezTo>
                  <a:cubicBezTo>
                    <a:pt x="5783" y="4498"/>
                    <a:pt x="3712" y="0"/>
                    <a:pt x="34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8"/>
            <p:cNvSpPr/>
            <p:nvPr/>
          </p:nvSpPr>
          <p:spPr>
            <a:xfrm>
              <a:off x="8679779" y="2323259"/>
              <a:ext cx="82613" cy="78728"/>
            </a:xfrm>
            <a:custGeom>
              <a:avLst/>
              <a:gdLst/>
              <a:ahLst/>
              <a:cxnLst/>
              <a:rect l="l" t="t" r="r" b="b"/>
              <a:pathLst>
                <a:path w="1701" h="1621" extrusionOk="0">
                  <a:moveTo>
                    <a:pt x="407" y="0"/>
                  </a:moveTo>
                  <a:cubicBezTo>
                    <a:pt x="199" y="0"/>
                    <a:pt x="1" y="196"/>
                    <a:pt x="138" y="421"/>
                  </a:cubicBezTo>
                  <a:cubicBezTo>
                    <a:pt x="276" y="647"/>
                    <a:pt x="489" y="836"/>
                    <a:pt x="672" y="1026"/>
                  </a:cubicBezTo>
                  <a:cubicBezTo>
                    <a:pt x="858" y="1218"/>
                    <a:pt x="1071" y="1441"/>
                    <a:pt x="1294" y="1587"/>
                  </a:cubicBezTo>
                  <a:cubicBezTo>
                    <a:pt x="1330" y="1610"/>
                    <a:pt x="1368" y="1620"/>
                    <a:pt x="1406" y="1620"/>
                  </a:cubicBezTo>
                  <a:cubicBezTo>
                    <a:pt x="1562" y="1620"/>
                    <a:pt x="1701" y="1439"/>
                    <a:pt x="1622" y="1286"/>
                  </a:cubicBezTo>
                  <a:cubicBezTo>
                    <a:pt x="1493" y="1029"/>
                    <a:pt x="1266" y="779"/>
                    <a:pt x="1074" y="570"/>
                  </a:cubicBezTo>
                  <a:cubicBezTo>
                    <a:pt x="922" y="404"/>
                    <a:pt x="773" y="191"/>
                    <a:pt x="591" y="59"/>
                  </a:cubicBezTo>
                  <a:cubicBezTo>
                    <a:pt x="535" y="18"/>
                    <a:pt x="470" y="0"/>
                    <a:pt x="4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8"/>
            <p:cNvSpPr/>
            <p:nvPr/>
          </p:nvSpPr>
          <p:spPr>
            <a:xfrm>
              <a:off x="8919310" y="2266387"/>
              <a:ext cx="28169" cy="90773"/>
            </a:xfrm>
            <a:custGeom>
              <a:avLst/>
              <a:gdLst/>
              <a:ahLst/>
              <a:cxnLst/>
              <a:rect l="l" t="t" r="r" b="b"/>
              <a:pathLst>
                <a:path w="580" h="1869" extrusionOk="0">
                  <a:moveTo>
                    <a:pt x="329" y="1"/>
                  </a:moveTo>
                  <a:cubicBezTo>
                    <a:pt x="1" y="1"/>
                    <a:pt x="58" y="534"/>
                    <a:pt x="52" y="781"/>
                  </a:cubicBezTo>
                  <a:cubicBezTo>
                    <a:pt x="45" y="964"/>
                    <a:pt x="28" y="1166"/>
                    <a:pt x="59" y="1349"/>
                  </a:cubicBezTo>
                  <a:cubicBezTo>
                    <a:pt x="93" y="1561"/>
                    <a:pt x="201" y="1677"/>
                    <a:pt x="332" y="1836"/>
                  </a:cubicBezTo>
                  <a:cubicBezTo>
                    <a:pt x="352" y="1859"/>
                    <a:pt x="373" y="1869"/>
                    <a:pt x="394" y="1869"/>
                  </a:cubicBezTo>
                  <a:cubicBezTo>
                    <a:pt x="440" y="1869"/>
                    <a:pt x="477" y="1816"/>
                    <a:pt x="454" y="1754"/>
                  </a:cubicBezTo>
                  <a:cubicBezTo>
                    <a:pt x="427" y="1673"/>
                    <a:pt x="491" y="1521"/>
                    <a:pt x="502" y="1430"/>
                  </a:cubicBezTo>
                  <a:cubicBezTo>
                    <a:pt x="514" y="1298"/>
                    <a:pt x="514" y="1166"/>
                    <a:pt x="522" y="1034"/>
                  </a:cubicBezTo>
                  <a:cubicBezTo>
                    <a:pt x="532" y="774"/>
                    <a:pt x="559" y="510"/>
                    <a:pt x="572" y="251"/>
                  </a:cubicBezTo>
                  <a:cubicBezTo>
                    <a:pt x="579" y="149"/>
                    <a:pt x="522" y="37"/>
                    <a:pt x="413" y="11"/>
                  </a:cubicBezTo>
                  <a:cubicBezTo>
                    <a:pt x="383" y="4"/>
                    <a:pt x="355" y="1"/>
                    <a:pt x="3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0" name="Google Shape;380;p8"/>
          <p:cNvSpPr/>
          <p:nvPr/>
        </p:nvSpPr>
        <p:spPr>
          <a:xfrm flipH="1">
            <a:off x="230408" y="1325197"/>
            <a:ext cx="394320" cy="342692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1" name="Google Shape;381;p8"/>
          <p:cNvGrpSpPr/>
          <p:nvPr/>
        </p:nvGrpSpPr>
        <p:grpSpPr>
          <a:xfrm>
            <a:off x="6995505" y="466659"/>
            <a:ext cx="1214145" cy="735845"/>
            <a:chOff x="478326" y="2825649"/>
            <a:chExt cx="1012293" cy="613511"/>
          </a:xfrm>
        </p:grpSpPr>
        <p:sp>
          <p:nvSpPr>
            <p:cNvPr id="382" name="Google Shape;382;p8"/>
            <p:cNvSpPr/>
            <p:nvPr/>
          </p:nvSpPr>
          <p:spPr>
            <a:xfrm>
              <a:off x="564423" y="2973101"/>
              <a:ext cx="778453" cy="442090"/>
            </a:xfrm>
            <a:custGeom>
              <a:avLst/>
              <a:gdLst/>
              <a:ahLst/>
              <a:cxnLst/>
              <a:rect l="l" t="t" r="r" b="b"/>
              <a:pathLst>
                <a:path w="19195" h="10901" extrusionOk="0">
                  <a:moveTo>
                    <a:pt x="10311" y="1"/>
                  </a:moveTo>
                  <a:cubicBezTo>
                    <a:pt x="6378" y="1"/>
                    <a:pt x="2305" y="2415"/>
                    <a:pt x="0" y="5483"/>
                  </a:cubicBezTo>
                  <a:lnTo>
                    <a:pt x="2622" y="7052"/>
                  </a:lnTo>
                  <a:cubicBezTo>
                    <a:pt x="2835" y="6649"/>
                    <a:pt x="2977" y="6220"/>
                    <a:pt x="3257" y="5848"/>
                  </a:cubicBezTo>
                  <a:cubicBezTo>
                    <a:pt x="3558" y="5453"/>
                    <a:pt x="3917" y="5078"/>
                    <a:pt x="4288" y="4750"/>
                  </a:cubicBezTo>
                  <a:cubicBezTo>
                    <a:pt x="4907" y="4206"/>
                    <a:pt x="5637" y="3800"/>
                    <a:pt x="6397" y="3490"/>
                  </a:cubicBezTo>
                  <a:cubicBezTo>
                    <a:pt x="7606" y="3002"/>
                    <a:pt x="8893" y="2692"/>
                    <a:pt x="10192" y="2692"/>
                  </a:cubicBezTo>
                  <a:cubicBezTo>
                    <a:pt x="10560" y="2692"/>
                    <a:pt x="10929" y="2717"/>
                    <a:pt x="11297" y="2769"/>
                  </a:cubicBezTo>
                  <a:cubicBezTo>
                    <a:pt x="14906" y="3290"/>
                    <a:pt x="18147" y="6913"/>
                    <a:pt x="17123" y="10653"/>
                  </a:cubicBezTo>
                  <a:lnTo>
                    <a:pt x="19194" y="10900"/>
                  </a:lnTo>
                  <a:cubicBezTo>
                    <a:pt x="19083" y="9636"/>
                    <a:pt x="19144" y="8349"/>
                    <a:pt x="18968" y="7078"/>
                  </a:cubicBezTo>
                  <a:cubicBezTo>
                    <a:pt x="18792" y="5808"/>
                    <a:pt x="18224" y="4675"/>
                    <a:pt x="17481" y="3641"/>
                  </a:cubicBezTo>
                  <a:cubicBezTo>
                    <a:pt x="16129" y="1766"/>
                    <a:pt x="14115" y="516"/>
                    <a:pt x="11834" y="127"/>
                  </a:cubicBezTo>
                  <a:cubicBezTo>
                    <a:pt x="11331" y="41"/>
                    <a:pt x="10822" y="1"/>
                    <a:pt x="103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8"/>
            <p:cNvSpPr/>
            <p:nvPr/>
          </p:nvSpPr>
          <p:spPr>
            <a:xfrm>
              <a:off x="478326" y="2825649"/>
              <a:ext cx="1012293" cy="589710"/>
            </a:xfrm>
            <a:custGeom>
              <a:avLst/>
              <a:gdLst/>
              <a:ahLst/>
              <a:cxnLst/>
              <a:rect l="l" t="t" r="r" b="b"/>
              <a:pathLst>
                <a:path w="24961" h="14541" extrusionOk="0">
                  <a:moveTo>
                    <a:pt x="13876" y="1"/>
                  </a:moveTo>
                  <a:cubicBezTo>
                    <a:pt x="11718" y="1"/>
                    <a:pt x="9551" y="531"/>
                    <a:pt x="7523" y="1235"/>
                  </a:cubicBezTo>
                  <a:cubicBezTo>
                    <a:pt x="5904" y="1796"/>
                    <a:pt x="4268" y="2533"/>
                    <a:pt x="2964" y="3672"/>
                  </a:cubicBezTo>
                  <a:cubicBezTo>
                    <a:pt x="1880" y="4621"/>
                    <a:pt x="963" y="5696"/>
                    <a:pt x="1" y="6750"/>
                  </a:cubicBezTo>
                  <a:lnTo>
                    <a:pt x="1964" y="8684"/>
                  </a:lnTo>
                  <a:cubicBezTo>
                    <a:pt x="2420" y="7856"/>
                    <a:pt x="3178" y="7183"/>
                    <a:pt x="3877" y="6581"/>
                  </a:cubicBezTo>
                  <a:cubicBezTo>
                    <a:pt x="4836" y="5764"/>
                    <a:pt x="5847" y="5023"/>
                    <a:pt x="6969" y="4443"/>
                  </a:cubicBezTo>
                  <a:cubicBezTo>
                    <a:pt x="8688" y="3546"/>
                    <a:pt x="10578" y="3001"/>
                    <a:pt x="12495" y="3001"/>
                  </a:cubicBezTo>
                  <a:cubicBezTo>
                    <a:pt x="13201" y="3001"/>
                    <a:pt x="13910" y="3075"/>
                    <a:pt x="14616" y="3233"/>
                  </a:cubicBezTo>
                  <a:cubicBezTo>
                    <a:pt x="17096" y="3787"/>
                    <a:pt x="19178" y="5318"/>
                    <a:pt x="20513" y="7467"/>
                  </a:cubicBezTo>
                  <a:cubicBezTo>
                    <a:pt x="21753" y="9471"/>
                    <a:pt x="22189" y="12198"/>
                    <a:pt x="21689" y="14540"/>
                  </a:cubicBezTo>
                  <a:lnTo>
                    <a:pt x="24311" y="14286"/>
                  </a:lnTo>
                  <a:cubicBezTo>
                    <a:pt x="24298" y="14256"/>
                    <a:pt x="24291" y="14225"/>
                    <a:pt x="24298" y="14199"/>
                  </a:cubicBezTo>
                  <a:cubicBezTo>
                    <a:pt x="24960" y="11140"/>
                    <a:pt x="24923" y="8166"/>
                    <a:pt x="23287" y="5396"/>
                  </a:cubicBezTo>
                  <a:cubicBezTo>
                    <a:pt x="21814" y="2895"/>
                    <a:pt x="19506" y="1040"/>
                    <a:pt x="16671" y="330"/>
                  </a:cubicBezTo>
                  <a:cubicBezTo>
                    <a:pt x="15749" y="101"/>
                    <a:pt x="14813" y="1"/>
                    <a:pt x="138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8"/>
            <p:cNvSpPr/>
            <p:nvPr/>
          </p:nvSpPr>
          <p:spPr>
            <a:xfrm>
              <a:off x="679232" y="3102020"/>
              <a:ext cx="581396" cy="301932"/>
            </a:xfrm>
            <a:custGeom>
              <a:avLst/>
              <a:gdLst/>
              <a:ahLst/>
              <a:cxnLst/>
              <a:rect l="l" t="t" r="r" b="b"/>
              <a:pathLst>
                <a:path w="14336" h="7445" extrusionOk="0">
                  <a:moveTo>
                    <a:pt x="7281" y="1"/>
                  </a:moveTo>
                  <a:cubicBezTo>
                    <a:pt x="5940" y="1"/>
                    <a:pt x="4608" y="356"/>
                    <a:pt x="3380" y="902"/>
                  </a:cubicBezTo>
                  <a:cubicBezTo>
                    <a:pt x="2619" y="1237"/>
                    <a:pt x="1950" y="1703"/>
                    <a:pt x="1346" y="2271"/>
                  </a:cubicBezTo>
                  <a:cubicBezTo>
                    <a:pt x="799" y="2784"/>
                    <a:pt x="470" y="3440"/>
                    <a:pt x="1" y="3990"/>
                  </a:cubicBezTo>
                  <a:lnTo>
                    <a:pt x="1940" y="5055"/>
                  </a:lnTo>
                  <a:cubicBezTo>
                    <a:pt x="1940" y="5055"/>
                    <a:pt x="4024" y="2240"/>
                    <a:pt x="6947" y="2240"/>
                  </a:cubicBezTo>
                  <a:cubicBezTo>
                    <a:pt x="7324" y="2240"/>
                    <a:pt x="7716" y="2287"/>
                    <a:pt x="8118" y="2393"/>
                  </a:cubicBezTo>
                  <a:cubicBezTo>
                    <a:pt x="12690" y="3592"/>
                    <a:pt x="11322" y="7248"/>
                    <a:pt x="11322" y="7248"/>
                  </a:cubicBezTo>
                  <a:lnTo>
                    <a:pt x="13964" y="7444"/>
                  </a:lnTo>
                  <a:cubicBezTo>
                    <a:pt x="14335" y="3920"/>
                    <a:pt x="11913" y="625"/>
                    <a:pt x="8385" y="84"/>
                  </a:cubicBezTo>
                  <a:cubicBezTo>
                    <a:pt x="8018" y="28"/>
                    <a:pt x="7649" y="1"/>
                    <a:pt x="72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8"/>
            <p:cNvSpPr/>
            <p:nvPr/>
          </p:nvSpPr>
          <p:spPr>
            <a:xfrm>
              <a:off x="663416" y="3082230"/>
              <a:ext cx="636957" cy="337093"/>
            </a:xfrm>
            <a:custGeom>
              <a:avLst/>
              <a:gdLst/>
              <a:ahLst/>
              <a:cxnLst/>
              <a:rect l="l" t="t" r="r" b="b"/>
              <a:pathLst>
                <a:path w="15706" h="8312" extrusionOk="0">
                  <a:moveTo>
                    <a:pt x="7751" y="1"/>
                  </a:moveTo>
                  <a:cubicBezTo>
                    <a:pt x="6452" y="1"/>
                    <a:pt x="5165" y="311"/>
                    <a:pt x="3956" y="799"/>
                  </a:cubicBezTo>
                  <a:cubicBezTo>
                    <a:pt x="3196" y="1109"/>
                    <a:pt x="2466" y="1515"/>
                    <a:pt x="1847" y="2059"/>
                  </a:cubicBezTo>
                  <a:cubicBezTo>
                    <a:pt x="1476" y="2387"/>
                    <a:pt x="1117" y="2762"/>
                    <a:pt x="816" y="3157"/>
                  </a:cubicBezTo>
                  <a:cubicBezTo>
                    <a:pt x="536" y="3529"/>
                    <a:pt x="394" y="3958"/>
                    <a:pt x="181" y="4361"/>
                  </a:cubicBezTo>
                  <a:cubicBezTo>
                    <a:pt x="134" y="4448"/>
                    <a:pt x="86" y="4536"/>
                    <a:pt x="29" y="4620"/>
                  </a:cubicBezTo>
                  <a:cubicBezTo>
                    <a:pt x="1" y="4663"/>
                    <a:pt x="42" y="4780"/>
                    <a:pt x="93" y="4780"/>
                  </a:cubicBezTo>
                  <a:cubicBezTo>
                    <a:pt x="103" y="4780"/>
                    <a:pt x="113" y="4776"/>
                    <a:pt x="124" y="4766"/>
                  </a:cubicBezTo>
                  <a:cubicBezTo>
                    <a:pt x="219" y="4675"/>
                    <a:pt x="306" y="4580"/>
                    <a:pt x="391" y="4478"/>
                  </a:cubicBezTo>
                  <a:cubicBezTo>
                    <a:pt x="860" y="3928"/>
                    <a:pt x="1189" y="3272"/>
                    <a:pt x="1736" y="2759"/>
                  </a:cubicBezTo>
                  <a:cubicBezTo>
                    <a:pt x="2340" y="2191"/>
                    <a:pt x="3009" y="1725"/>
                    <a:pt x="3770" y="1390"/>
                  </a:cubicBezTo>
                  <a:cubicBezTo>
                    <a:pt x="4998" y="844"/>
                    <a:pt x="6330" y="489"/>
                    <a:pt x="7671" y="489"/>
                  </a:cubicBezTo>
                  <a:cubicBezTo>
                    <a:pt x="8039" y="489"/>
                    <a:pt x="8408" y="516"/>
                    <a:pt x="8775" y="572"/>
                  </a:cubicBezTo>
                  <a:cubicBezTo>
                    <a:pt x="12303" y="1113"/>
                    <a:pt x="14725" y="4408"/>
                    <a:pt x="14354" y="7932"/>
                  </a:cubicBezTo>
                  <a:cubicBezTo>
                    <a:pt x="14348" y="7993"/>
                    <a:pt x="14343" y="8057"/>
                    <a:pt x="14337" y="8118"/>
                  </a:cubicBezTo>
                  <a:cubicBezTo>
                    <a:pt x="14325" y="8201"/>
                    <a:pt x="14437" y="8312"/>
                    <a:pt x="14520" y="8312"/>
                  </a:cubicBezTo>
                  <a:cubicBezTo>
                    <a:pt x="14552" y="8312"/>
                    <a:pt x="14580" y="8295"/>
                    <a:pt x="14594" y="8254"/>
                  </a:cubicBezTo>
                  <a:cubicBezTo>
                    <a:pt x="14627" y="8159"/>
                    <a:pt x="14655" y="8061"/>
                    <a:pt x="14682" y="7962"/>
                  </a:cubicBezTo>
                  <a:cubicBezTo>
                    <a:pt x="15706" y="4222"/>
                    <a:pt x="12465" y="599"/>
                    <a:pt x="8856" y="78"/>
                  </a:cubicBezTo>
                  <a:cubicBezTo>
                    <a:pt x="8488" y="26"/>
                    <a:pt x="8119" y="1"/>
                    <a:pt x="77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8"/>
            <p:cNvSpPr/>
            <p:nvPr/>
          </p:nvSpPr>
          <p:spPr>
            <a:xfrm>
              <a:off x="547390" y="2947350"/>
              <a:ext cx="830810" cy="491810"/>
            </a:xfrm>
            <a:custGeom>
              <a:avLst/>
              <a:gdLst/>
              <a:ahLst/>
              <a:cxnLst/>
              <a:rect l="l" t="t" r="r" b="b"/>
              <a:pathLst>
                <a:path w="20486" h="12127" extrusionOk="0">
                  <a:moveTo>
                    <a:pt x="10792" y="0"/>
                  </a:moveTo>
                  <a:cubicBezTo>
                    <a:pt x="8875" y="0"/>
                    <a:pt x="6985" y="545"/>
                    <a:pt x="5266" y="1442"/>
                  </a:cubicBezTo>
                  <a:cubicBezTo>
                    <a:pt x="4144" y="2022"/>
                    <a:pt x="3133" y="2763"/>
                    <a:pt x="2174" y="3580"/>
                  </a:cubicBezTo>
                  <a:cubicBezTo>
                    <a:pt x="1475" y="4182"/>
                    <a:pt x="717" y="4855"/>
                    <a:pt x="261" y="5683"/>
                  </a:cubicBezTo>
                  <a:cubicBezTo>
                    <a:pt x="173" y="5845"/>
                    <a:pt x="92" y="6010"/>
                    <a:pt x="31" y="6186"/>
                  </a:cubicBezTo>
                  <a:cubicBezTo>
                    <a:pt x="1" y="6269"/>
                    <a:pt x="97" y="6371"/>
                    <a:pt x="182" y="6371"/>
                  </a:cubicBezTo>
                  <a:cubicBezTo>
                    <a:pt x="210" y="6371"/>
                    <a:pt x="237" y="6360"/>
                    <a:pt x="258" y="6331"/>
                  </a:cubicBezTo>
                  <a:cubicBezTo>
                    <a:pt x="308" y="6260"/>
                    <a:pt x="366" y="6193"/>
                    <a:pt x="420" y="6118"/>
                  </a:cubicBezTo>
                  <a:cubicBezTo>
                    <a:pt x="2725" y="3050"/>
                    <a:pt x="6798" y="636"/>
                    <a:pt x="10731" y="636"/>
                  </a:cubicBezTo>
                  <a:cubicBezTo>
                    <a:pt x="11242" y="636"/>
                    <a:pt x="11751" y="676"/>
                    <a:pt x="12254" y="762"/>
                  </a:cubicBezTo>
                  <a:cubicBezTo>
                    <a:pt x="14535" y="1151"/>
                    <a:pt x="16549" y="2401"/>
                    <a:pt x="17901" y="4276"/>
                  </a:cubicBezTo>
                  <a:cubicBezTo>
                    <a:pt x="18644" y="5310"/>
                    <a:pt x="19212" y="6443"/>
                    <a:pt x="19388" y="7713"/>
                  </a:cubicBezTo>
                  <a:cubicBezTo>
                    <a:pt x="19564" y="8984"/>
                    <a:pt x="19503" y="10271"/>
                    <a:pt x="19614" y="11535"/>
                  </a:cubicBezTo>
                  <a:cubicBezTo>
                    <a:pt x="19628" y="11691"/>
                    <a:pt x="19645" y="11843"/>
                    <a:pt x="19665" y="11998"/>
                  </a:cubicBezTo>
                  <a:cubicBezTo>
                    <a:pt x="19672" y="12053"/>
                    <a:pt x="19748" y="12126"/>
                    <a:pt x="19806" y="12126"/>
                  </a:cubicBezTo>
                  <a:cubicBezTo>
                    <a:pt x="19834" y="12126"/>
                    <a:pt x="19857" y="12110"/>
                    <a:pt x="19868" y="12070"/>
                  </a:cubicBezTo>
                  <a:cubicBezTo>
                    <a:pt x="19918" y="11897"/>
                    <a:pt x="19949" y="11718"/>
                    <a:pt x="19986" y="11539"/>
                  </a:cubicBezTo>
                  <a:cubicBezTo>
                    <a:pt x="20486" y="9197"/>
                    <a:pt x="20050" y="6470"/>
                    <a:pt x="18810" y="4466"/>
                  </a:cubicBezTo>
                  <a:cubicBezTo>
                    <a:pt x="17475" y="2317"/>
                    <a:pt x="15393" y="786"/>
                    <a:pt x="12913" y="232"/>
                  </a:cubicBezTo>
                  <a:cubicBezTo>
                    <a:pt x="12207" y="74"/>
                    <a:pt x="11498" y="0"/>
                    <a:pt x="107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7" name="Google Shape;387;p8"/>
          <p:cNvSpPr/>
          <p:nvPr/>
        </p:nvSpPr>
        <p:spPr>
          <a:xfrm flipH="1">
            <a:off x="8524320" y="232622"/>
            <a:ext cx="394320" cy="342692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p8"/>
          <p:cNvSpPr/>
          <p:nvPr/>
        </p:nvSpPr>
        <p:spPr>
          <a:xfrm flipH="1">
            <a:off x="8651900" y="2444400"/>
            <a:ext cx="478330" cy="735822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8"/>
          <p:cNvSpPr/>
          <p:nvPr/>
        </p:nvSpPr>
        <p:spPr>
          <a:xfrm rot="10800000" flipH="1">
            <a:off x="3839105" y="-3"/>
            <a:ext cx="1508696" cy="487128"/>
          </a:xfrm>
          <a:custGeom>
            <a:avLst/>
            <a:gdLst/>
            <a:ahLst/>
            <a:cxnLst/>
            <a:rect l="l" t="t" r="r" b="b"/>
            <a:pathLst>
              <a:path w="24204" h="7815" extrusionOk="0">
                <a:moveTo>
                  <a:pt x="16155" y="1"/>
                </a:moveTo>
                <a:cubicBezTo>
                  <a:pt x="14677" y="1"/>
                  <a:pt x="13024" y="802"/>
                  <a:pt x="12476" y="2554"/>
                </a:cubicBezTo>
                <a:cubicBezTo>
                  <a:pt x="12476" y="2554"/>
                  <a:pt x="11108" y="331"/>
                  <a:pt x="8285" y="331"/>
                </a:cubicBezTo>
                <a:cubicBezTo>
                  <a:pt x="8057" y="331"/>
                  <a:pt x="7820" y="346"/>
                  <a:pt x="7574" y="377"/>
                </a:cubicBezTo>
                <a:cubicBezTo>
                  <a:pt x="4269" y="796"/>
                  <a:pt x="4684" y="3932"/>
                  <a:pt x="4684" y="3932"/>
                </a:cubicBezTo>
                <a:cubicBezTo>
                  <a:pt x="4684" y="3932"/>
                  <a:pt x="4094" y="3782"/>
                  <a:pt x="3335" y="3782"/>
                </a:cubicBezTo>
                <a:cubicBezTo>
                  <a:pt x="2082" y="3782"/>
                  <a:pt x="367" y="4191"/>
                  <a:pt x="78" y="6358"/>
                </a:cubicBezTo>
                <a:cubicBezTo>
                  <a:pt x="0" y="6949"/>
                  <a:pt x="68" y="7429"/>
                  <a:pt x="237" y="7815"/>
                </a:cubicBezTo>
                <a:lnTo>
                  <a:pt x="23257" y="7815"/>
                </a:lnTo>
                <a:cubicBezTo>
                  <a:pt x="23686" y="7395"/>
                  <a:pt x="23993" y="6821"/>
                  <a:pt x="24047" y="6041"/>
                </a:cubicBezTo>
                <a:cubicBezTo>
                  <a:pt x="24204" y="3886"/>
                  <a:pt x="22100" y="3543"/>
                  <a:pt x="20743" y="3543"/>
                </a:cubicBezTo>
                <a:cubicBezTo>
                  <a:pt x="20109" y="3543"/>
                  <a:pt x="19638" y="3618"/>
                  <a:pt x="19638" y="3618"/>
                </a:cubicBezTo>
                <a:cubicBezTo>
                  <a:pt x="19638" y="3618"/>
                  <a:pt x="19816" y="1013"/>
                  <a:pt x="17302" y="177"/>
                </a:cubicBezTo>
                <a:cubicBezTo>
                  <a:pt x="16950" y="61"/>
                  <a:pt x="16559" y="1"/>
                  <a:pt x="161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0" name="Google Shape;390;p8"/>
          <p:cNvGrpSpPr/>
          <p:nvPr/>
        </p:nvGrpSpPr>
        <p:grpSpPr>
          <a:xfrm flipH="1">
            <a:off x="8377836" y="3840013"/>
            <a:ext cx="581394" cy="933655"/>
            <a:chOff x="304350" y="3911000"/>
            <a:chExt cx="581394" cy="933655"/>
          </a:xfrm>
        </p:grpSpPr>
        <p:sp>
          <p:nvSpPr>
            <p:cNvPr id="391" name="Google Shape;391;p8"/>
            <p:cNvSpPr/>
            <p:nvPr/>
          </p:nvSpPr>
          <p:spPr>
            <a:xfrm>
              <a:off x="317622" y="4003813"/>
              <a:ext cx="91581" cy="114345"/>
            </a:xfrm>
            <a:custGeom>
              <a:avLst/>
              <a:gdLst/>
              <a:ahLst/>
              <a:cxnLst/>
              <a:rect l="l" t="t" r="r" b="b"/>
              <a:pathLst>
                <a:path w="2084" h="2602" extrusionOk="0">
                  <a:moveTo>
                    <a:pt x="688" y="0"/>
                  </a:moveTo>
                  <a:cubicBezTo>
                    <a:pt x="328" y="0"/>
                    <a:pt x="1" y="379"/>
                    <a:pt x="201" y="1026"/>
                  </a:cubicBezTo>
                  <a:cubicBezTo>
                    <a:pt x="438" y="1797"/>
                    <a:pt x="1472" y="2405"/>
                    <a:pt x="2084" y="2601"/>
                  </a:cubicBezTo>
                  <a:cubicBezTo>
                    <a:pt x="2060" y="2375"/>
                    <a:pt x="2040" y="2145"/>
                    <a:pt x="2023" y="1915"/>
                  </a:cubicBezTo>
                  <a:cubicBezTo>
                    <a:pt x="1746" y="1273"/>
                    <a:pt x="1344" y="418"/>
                    <a:pt x="1084" y="168"/>
                  </a:cubicBezTo>
                  <a:cubicBezTo>
                    <a:pt x="965" y="54"/>
                    <a:pt x="824" y="0"/>
                    <a:pt x="6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8"/>
            <p:cNvSpPr/>
            <p:nvPr/>
          </p:nvSpPr>
          <p:spPr>
            <a:xfrm>
              <a:off x="440801" y="4042309"/>
              <a:ext cx="97031" cy="155565"/>
            </a:xfrm>
            <a:custGeom>
              <a:avLst/>
              <a:gdLst/>
              <a:ahLst/>
              <a:cxnLst/>
              <a:rect l="l" t="t" r="r" b="b"/>
              <a:pathLst>
                <a:path w="2208" h="3540" extrusionOk="0">
                  <a:moveTo>
                    <a:pt x="1702" y="0"/>
                  </a:moveTo>
                  <a:cubicBezTo>
                    <a:pt x="1282" y="0"/>
                    <a:pt x="653" y="806"/>
                    <a:pt x="389" y="1549"/>
                  </a:cubicBezTo>
                  <a:cubicBezTo>
                    <a:pt x="224" y="2013"/>
                    <a:pt x="92" y="2537"/>
                    <a:pt x="1" y="2952"/>
                  </a:cubicBezTo>
                  <a:cubicBezTo>
                    <a:pt x="41" y="3148"/>
                    <a:pt x="85" y="3344"/>
                    <a:pt x="129" y="3540"/>
                  </a:cubicBezTo>
                  <a:cubicBezTo>
                    <a:pt x="754" y="3125"/>
                    <a:pt x="1667" y="2120"/>
                    <a:pt x="1916" y="1431"/>
                  </a:cubicBezTo>
                  <a:cubicBezTo>
                    <a:pt x="2208" y="634"/>
                    <a:pt x="2150" y="43"/>
                    <a:pt x="1734" y="2"/>
                  </a:cubicBezTo>
                  <a:cubicBezTo>
                    <a:pt x="1723" y="1"/>
                    <a:pt x="1713" y="0"/>
                    <a:pt x="17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8"/>
            <p:cNvSpPr/>
            <p:nvPr/>
          </p:nvSpPr>
          <p:spPr>
            <a:xfrm>
              <a:off x="304350" y="4191285"/>
              <a:ext cx="144667" cy="109071"/>
            </a:xfrm>
            <a:custGeom>
              <a:avLst/>
              <a:gdLst/>
              <a:ahLst/>
              <a:cxnLst/>
              <a:rect l="l" t="t" r="r" b="b"/>
              <a:pathLst>
                <a:path w="3292" h="2482" extrusionOk="0">
                  <a:moveTo>
                    <a:pt x="575" y="1"/>
                  </a:moveTo>
                  <a:cubicBezTo>
                    <a:pt x="471" y="1"/>
                    <a:pt x="393" y="22"/>
                    <a:pt x="348" y="65"/>
                  </a:cubicBezTo>
                  <a:cubicBezTo>
                    <a:pt x="0" y="404"/>
                    <a:pt x="189" y="1336"/>
                    <a:pt x="1203" y="1901"/>
                  </a:cubicBezTo>
                  <a:cubicBezTo>
                    <a:pt x="1991" y="2340"/>
                    <a:pt x="2916" y="2451"/>
                    <a:pt x="3292" y="2481"/>
                  </a:cubicBezTo>
                  <a:cubicBezTo>
                    <a:pt x="3180" y="2154"/>
                    <a:pt x="3082" y="1826"/>
                    <a:pt x="2987" y="1495"/>
                  </a:cubicBezTo>
                  <a:cubicBezTo>
                    <a:pt x="2292" y="556"/>
                    <a:pt x="1104" y="1"/>
                    <a:pt x="5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8"/>
            <p:cNvSpPr/>
            <p:nvPr/>
          </p:nvSpPr>
          <p:spPr>
            <a:xfrm>
              <a:off x="507027" y="4204908"/>
              <a:ext cx="111884" cy="188700"/>
            </a:xfrm>
            <a:custGeom>
              <a:avLst/>
              <a:gdLst/>
              <a:ahLst/>
              <a:cxnLst/>
              <a:rect l="l" t="t" r="r" b="b"/>
              <a:pathLst>
                <a:path w="2546" h="4294" extrusionOk="0">
                  <a:moveTo>
                    <a:pt x="1792" y="0"/>
                  </a:moveTo>
                  <a:cubicBezTo>
                    <a:pt x="1287" y="0"/>
                    <a:pt x="754" y="628"/>
                    <a:pt x="389" y="1716"/>
                  </a:cubicBezTo>
                  <a:cubicBezTo>
                    <a:pt x="136" y="2480"/>
                    <a:pt x="38" y="3263"/>
                    <a:pt x="1" y="3804"/>
                  </a:cubicBezTo>
                  <a:cubicBezTo>
                    <a:pt x="75" y="3966"/>
                    <a:pt x="156" y="4132"/>
                    <a:pt x="238" y="4294"/>
                  </a:cubicBezTo>
                  <a:cubicBezTo>
                    <a:pt x="2546" y="2513"/>
                    <a:pt x="2356" y="245"/>
                    <a:pt x="2153" y="114"/>
                  </a:cubicBezTo>
                  <a:cubicBezTo>
                    <a:pt x="2036" y="37"/>
                    <a:pt x="1915" y="0"/>
                    <a:pt x="17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8"/>
            <p:cNvSpPr/>
            <p:nvPr/>
          </p:nvSpPr>
          <p:spPr>
            <a:xfrm>
              <a:off x="316699" y="4391765"/>
              <a:ext cx="234051" cy="117817"/>
            </a:xfrm>
            <a:custGeom>
              <a:avLst/>
              <a:gdLst/>
              <a:ahLst/>
              <a:cxnLst/>
              <a:rect l="l" t="t" r="r" b="b"/>
              <a:pathLst>
                <a:path w="5326" h="2681" extrusionOk="0">
                  <a:moveTo>
                    <a:pt x="764" y="0"/>
                  </a:moveTo>
                  <a:cubicBezTo>
                    <a:pt x="0" y="0"/>
                    <a:pt x="446" y="930"/>
                    <a:pt x="1074" y="1516"/>
                  </a:cubicBezTo>
                  <a:cubicBezTo>
                    <a:pt x="1680" y="2086"/>
                    <a:pt x="3818" y="2680"/>
                    <a:pt x="5176" y="2680"/>
                  </a:cubicBezTo>
                  <a:cubicBezTo>
                    <a:pt x="5227" y="2680"/>
                    <a:pt x="5277" y="2679"/>
                    <a:pt x="5325" y="2678"/>
                  </a:cubicBezTo>
                  <a:cubicBezTo>
                    <a:pt x="5230" y="2526"/>
                    <a:pt x="5133" y="2377"/>
                    <a:pt x="5041" y="2225"/>
                  </a:cubicBezTo>
                  <a:cubicBezTo>
                    <a:pt x="3970" y="1525"/>
                    <a:pt x="1838" y="184"/>
                    <a:pt x="1024" y="28"/>
                  </a:cubicBezTo>
                  <a:cubicBezTo>
                    <a:pt x="925" y="9"/>
                    <a:pt x="839" y="0"/>
                    <a:pt x="7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8"/>
            <p:cNvSpPr/>
            <p:nvPr/>
          </p:nvSpPr>
          <p:spPr>
            <a:xfrm>
              <a:off x="608629" y="4335822"/>
              <a:ext cx="114872" cy="219989"/>
            </a:xfrm>
            <a:custGeom>
              <a:avLst/>
              <a:gdLst/>
              <a:ahLst/>
              <a:cxnLst/>
              <a:rect l="l" t="t" r="r" b="b"/>
              <a:pathLst>
                <a:path w="2614" h="5006" extrusionOk="0">
                  <a:moveTo>
                    <a:pt x="2283" y="1"/>
                  </a:moveTo>
                  <a:cubicBezTo>
                    <a:pt x="1944" y="1"/>
                    <a:pt x="1332" y="587"/>
                    <a:pt x="923" y="1285"/>
                  </a:cubicBezTo>
                  <a:cubicBezTo>
                    <a:pt x="179" y="2549"/>
                    <a:pt x="24" y="3985"/>
                    <a:pt x="0" y="4755"/>
                  </a:cubicBezTo>
                  <a:cubicBezTo>
                    <a:pt x="61" y="4840"/>
                    <a:pt x="122" y="4921"/>
                    <a:pt x="183" y="5005"/>
                  </a:cubicBezTo>
                  <a:cubicBezTo>
                    <a:pt x="899" y="3775"/>
                    <a:pt x="2085" y="2450"/>
                    <a:pt x="2454" y="926"/>
                  </a:cubicBezTo>
                  <a:cubicBezTo>
                    <a:pt x="2613" y="262"/>
                    <a:pt x="2509" y="1"/>
                    <a:pt x="22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8"/>
            <p:cNvSpPr/>
            <p:nvPr/>
          </p:nvSpPr>
          <p:spPr>
            <a:xfrm>
              <a:off x="351240" y="4538675"/>
              <a:ext cx="297815" cy="104281"/>
            </a:xfrm>
            <a:custGeom>
              <a:avLst/>
              <a:gdLst/>
              <a:ahLst/>
              <a:cxnLst/>
              <a:rect l="l" t="t" r="r" b="b"/>
              <a:pathLst>
                <a:path w="6777" h="2373" extrusionOk="0">
                  <a:moveTo>
                    <a:pt x="721" y="1"/>
                  </a:moveTo>
                  <a:cubicBezTo>
                    <a:pt x="456" y="1"/>
                    <a:pt x="264" y="66"/>
                    <a:pt x="207" y="230"/>
                  </a:cubicBezTo>
                  <a:cubicBezTo>
                    <a:pt x="1" y="808"/>
                    <a:pt x="1555" y="1626"/>
                    <a:pt x="3569" y="2075"/>
                  </a:cubicBezTo>
                  <a:cubicBezTo>
                    <a:pt x="4660" y="2316"/>
                    <a:pt x="5634" y="2373"/>
                    <a:pt x="6299" y="2373"/>
                  </a:cubicBezTo>
                  <a:cubicBezTo>
                    <a:pt x="6483" y="2373"/>
                    <a:pt x="6644" y="2368"/>
                    <a:pt x="6776" y="2362"/>
                  </a:cubicBezTo>
                  <a:cubicBezTo>
                    <a:pt x="6699" y="2272"/>
                    <a:pt x="6624" y="2180"/>
                    <a:pt x="6547" y="2089"/>
                  </a:cubicBezTo>
                  <a:cubicBezTo>
                    <a:pt x="5547" y="1714"/>
                    <a:pt x="3691" y="1011"/>
                    <a:pt x="3103" y="714"/>
                  </a:cubicBezTo>
                  <a:cubicBezTo>
                    <a:pt x="2513" y="416"/>
                    <a:pt x="1387" y="1"/>
                    <a:pt x="7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8"/>
            <p:cNvSpPr/>
            <p:nvPr/>
          </p:nvSpPr>
          <p:spPr>
            <a:xfrm>
              <a:off x="734094" y="4511736"/>
              <a:ext cx="128495" cy="193885"/>
            </a:xfrm>
            <a:custGeom>
              <a:avLst/>
              <a:gdLst/>
              <a:ahLst/>
              <a:cxnLst/>
              <a:rect l="l" t="t" r="r" b="b"/>
              <a:pathLst>
                <a:path w="2924" h="4412" extrusionOk="0">
                  <a:moveTo>
                    <a:pt x="2220" y="1"/>
                  </a:moveTo>
                  <a:cubicBezTo>
                    <a:pt x="1691" y="1"/>
                    <a:pt x="820" y="789"/>
                    <a:pt x="447" y="1661"/>
                  </a:cubicBezTo>
                  <a:cubicBezTo>
                    <a:pt x="85" y="2503"/>
                    <a:pt x="1" y="3510"/>
                    <a:pt x="21" y="4196"/>
                  </a:cubicBezTo>
                  <a:cubicBezTo>
                    <a:pt x="88" y="4270"/>
                    <a:pt x="157" y="4341"/>
                    <a:pt x="224" y="4412"/>
                  </a:cubicBezTo>
                  <a:cubicBezTo>
                    <a:pt x="491" y="3912"/>
                    <a:pt x="1041" y="2902"/>
                    <a:pt x="1457" y="2293"/>
                  </a:cubicBezTo>
                  <a:cubicBezTo>
                    <a:pt x="2160" y="1266"/>
                    <a:pt x="2924" y="712"/>
                    <a:pt x="2542" y="161"/>
                  </a:cubicBezTo>
                  <a:cubicBezTo>
                    <a:pt x="2465" y="50"/>
                    <a:pt x="2353" y="1"/>
                    <a:pt x="22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8"/>
            <p:cNvSpPr/>
            <p:nvPr/>
          </p:nvSpPr>
          <p:spPr>
            <a:xfrm>
              <a:off x="436055" y="4691561"/>
              <a:ext cx="329895" cy="87143"/>
            </a:xfrm>
            <a:custGeom>
              <a:avLst/>
              <a:gdLst/>
              <a:ahLst/>
              <a:cxnLst/>
              <a:rect l="l" t="t" r="r" b="b"/>
              <a:pathLst>
                <a:path w="7507" h="1983" extrusionOk="0">
                  <a:moveTo>
                    <a:pt x="1488" y="1"/>
                  </a:moveTo>
                  <a:cubicBezTo>
                    <a:pt x="721" y="1"/>
                    <a:pt x="209" y="211"/>
                    <a:pt x="129" y="550"/>
                  </a:cubicBezTo>
                  <a:cubicBezTo>
                    <a:pt x="0" y="1104"/>
                    <a:pt x="1288" y="1550"/>
                    <a:pt x="3715" y="1878"/>
                  </a:cubicBezTo>
                  <a:cubicBezTo>
                    <a:pt x="4269" y="1953"/>
                    <a:pt x="4787" y="1982"/>
                    <a:pt x="5256" y="1982"/>
                  </a:cubicBezTo>
                  <a:cubicBezTo>
                    <a:pt x="6280" y="1982"/>
                    <a:pt x="7072" y="1844"/>
                    <a:pt x="7506" y="1746"/>
                  </a:cubicBezTo>
                  <a:cubicBezTo>
                    <a:pt x="7449" y="1692"/>
                    <a:pt x="7391" y="1634"/>
                    <a:pt x="7333" y="1580"/>
                  </a:cubicBezTo>
                  <a:cubicBezTo>
                    <a:pt x="6303" y="1364"/>
                    <a:pt x="4596" y="681"/>
                    <a:pt x="3214" y="276"/>
                  </a:cubicBezTo>
                  <a:cubicBezTo>
                    <a:pt x="2566" y="86"/>
                    <a:pt x="1975" y="1"/>
                    <a:pt x="14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8"/>
            <p:cNvSpPr/>
            <p:nvPr/>
          </p:nvSpPr>
          <p:spPr>
            <a:xfrm>
              <a:off x="402349" y="3911000"/>
              <a:ext cx="483395" cy="933655"/>
            </a:xfrm>
            <a:custGeom>
              <a:avLst/>
              <a:gdLst/>
              <a:ahLst/>
              <a:cxnLst/>
              <a:rect l="l" t="t" r="r" b="b"/>
              <a:pathLst>
                <a:path w="11000" h="21246" extrusionOk="0">
                  <a:moveTo>
                    <a:pt x="638" y="0"/>
                  </a:moveTo>
                  <a:cubicBezTo>
                    <a:pt x="624" y="0"/>
                    <a:pt x="609" y="10"/>
                    <a:pt x="598" y="33"/>
                  </a:cubicBezTo>
                  <a:cubicBezTo>
                    <a:pt x="71" y="1216"/>
                    <a:pt x="1" y="2655"/>
                    <a:pt x="95" y="4027"/>
                  </a:cubicBezTo>
                  <a:cubicBezTo>
                    <a:pt x="112" y="4257"/>
                    <a:pt x="132" y="4487"/>
                    <a:pt x="156" y="4713"/>
                  </a:cubicBezTo>
                  <a:cubicBezTo>
                    <a:pt x="193" y="5058"/>
                    <a:pt x="237" y="5396"/>
                    <a:pt x="285" y="5717"/>
                  </a:cubicBezTo>
                  <a:cubicBezTo>
                    <a:pt x="392" y="6443"/>
                    <a:pt x="558" y="7164"/>
                    <a:pt x="757" y="7873"/>
                  </a:cubicBezTo>
                  <a:cubicBezTo>
                    <a:pt x="852" y="8204"/>
                    <a:pt x="950" y="8532"/>
                    <a:pt x="1062" y="8859"/>
                  </a:cubicBezTo>
                  <a:cubicBezTo>
                    <a:pt x="1423" y="9918"/>
                    <a:pt x="1873" y="10948"/>
                    <a:pt x="2386" y="11928"/>
                  </a:cubicBezTo>
                  <a:cubicBezTo>
                    <a:pt x="2609" y="12347"/>
                    <a:pt x="2846" y="12760"/>
                    <a:pt x="3092" y="13165"/>
                  </a:cubicBezTo>
                  <a:cubicBezTo>
                    <a:pt x="3184" y="13317"/>
                    <a:pt x="3281" y="13466"/>
                    <a:pt x="3376" y="13618"/>
                  </a:cubicBezTo>
                  <a:cubicBezTo>
                    <a:pt x="3988" y="14577"/>
                    <a:pt x="4664" y="15494"/>
                    <a:pt x="5384" y="16372"/>
                  </a:cubicBezTo>
                  <a:cubicBezTo>
                    <a:pt x="5461" y="16463"/>
                    <a:pt x="5536" y="16555"/>
                    <a:pt x="5613" y="16645"/>
                  </a:cubicBezTo>
                  <a:cubicBezTo>
                    <a:pt x="5745" y="16804"/>
                    <a:pt x="5873" y="16967"/>
                    <a:pt x="6009" y="17119"/>
                  </a:cubicBezTo>
                  <a:cubicBezTo>
                    <a:pt x="6675" y="17882"/>
                    <a:pt x="7367" y="18640"/>
                    <a:pt x="8100" y="19342"/>
                  </a:cubicBezTo>
                  <a:cubicBezTo>
                    <a:pt x="8158" y="19396"/>
                    <a:pt x="8216" y="19454"/>
                    <a:pt x="8273" y="19508"/>
                  </a:cubicBezTo>
                  <a:cubicBezTo>
                    <a:pt x="8337" y="19565"/>
                    <a:pt x="8401" y="19630"/>
                    <a:pt x="8465" y="19691"/>
                  </a:cubicBezTo>
                  <a:cubicBezTo>
                    <a:pt x="9094" y="20262"/>
                    <a:pt x="9844" y="21059"/>
                    <a:pt x="10702" y="21241"/>
                  </a:cubicBezTo>
                  <a:cubicBezTo>
                    <a:pt x="10714" y="21244"/>
                    <a:pt x="10727" y="21245"/>
                    <a:pt x="10741" y="21245"/>
                  </a:cubicBezTo>
                  <a:cubicBezTo>
                    <a:pt x="10857" y="21245"/>
                    <a:pt x="10999" y="21156"/>
                    <a:pt x="10902" y="21029"/>
                  </a:cubicBezTo>
                  <a:cubicBezTo>
                    <a:pt x="10435" y="20421"/>
                    <a:pt x="9746" y="19967"/>
                    <a:pt x="9178" y="19457"/>
                  </a:cubicBezTo>
                  <a:cubicBezTo>
                    <a:pt x="8688" y="19022"/>
                    <a:pt x="8225" y="18555"/>
                    <a:pt x="7773" y="18082"/>
                  </a:cubicBezTo>
                  <a:cubicBezTo>
                    <a:pt x="7706" y="18011"/>
                    <a:pt x="7637" y="17940"/>
                    <a:pt x="7570" y="17866"/>
                  </a:cubicBezTo>
                  <a:cubicBezTo>
                    <a:pt x="7300" y="17578"/>
                    <a:pt x="7032" y="17288"/>
                    <a:pt x="6769" y="16997"/>
                  </a:cubicBezTo>
                  <a:cubicBezTo>
                    <a:pt x="6100" y="16254"/>
                    <a:pt x="5471" y="15477"/>
                    <a:pt x="4877" y="14672"/>
                  </a:cubicBezTo>
                  <a:cubicBezTo>
                    <a:pt x="4816" y="14588"/>
                    <a:pt x="4755" y="14507"/>
                    <a:pt x="4694" y="14422"/>
                  </a:cubicBezTo>
                  <a:cubicBezTo>
                    <a:pt x="4086" y="13577"/>
                    <a:pt x="3525" y="12696"/>
                    <a:pt x="3028" y="11779"/>
                  </a:cubicBezTo>
                  <a:cubicBezTo>
                    <a:pt x="2886" y="11516"/>
                    <a:pt x="2751" y="11249"/>
                    <a:pt x="2620" y="10982"/>
                  </a:cubicBezTo>
                  <a:cubicBezTo>
                    <a:pt x="2538" y="10820"/>
                    <a:pt x="2457" y="10654"/>
                    <a:pt x="2383" y="10492"/>
                  </a:cubicBezTo>
                  <a:cubicBezTo>
                    <a:pt x="1788" y="9208"/>
                    <a:pt x="1322" y="7883"/>
                    <a:pt x="1004" y="6528"/>
                  </a:cubicBezTo>
                  <a:cubicBezTo>
                    <a:pt x="960" y="6332"/>
                    <a:pt x="916" y="6136"/>
                    <a:pt x="876" y="5940"/>
                  </a:cubicBezTo>
                  <a:cubicBezTo>
                    <a:pt x="497" y="4038"/>
                    <a:pt x="416" y="2081"/>
                    <a:pt x="706" y="100"/>
                  </a:cubicBezTo>
                  <a:cubicBezTo>
                    <a:pt x="714" y="57"/>
                    <a:pt x="675" y="0"/>
                    <a:pt x="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1" name="Google Shape;401;p8"/>
          <p:cNvGrpSpPr/>
          <p:nvPr/>
        </p:nvGrpSpPr>
        <p:grpSpPr>
          <a:xfrm flipH="1">
            <a:off x="8209655" y="1547800"/>
            <a:ext cx="442250" cy="453124"/>
            <a:chOff x="918850" y="1629150"/>
            <a:chExt cx="442250" cy="453124"/>
          </a:xfrm>
        </p:grpSpPr>
        <p:sp>
          <p:nvSpPr>
            <p:cNvPr id="402" name="Google Shape;402;p8"/>
            <p:cNvSpPr/>
            <p:nvPr/>
          </p:nvSpPr>
          <p:spPr>
            <a:xfrm>
              <a:off x="1015722" y="1741872"/>
              <a:ext cx="267869" cy="245600"/>
            </a:xfrm>
            <a:custGeom>
              <a:avLst/>
              <a:gdLst/>
              <a:ahLst/>
              <a:cxnLst/>
              <a:rect l="l" t="t" r="r" b="b"/>
              <a:pathLst>
                <a:path w="8384" h="7687" extrusionOk="0">
                  <a:moveTo>
                    <a:pt x="3609" y="0"/>
                  </a:moveTo>
                  <a:cubicBezTo>
                    <a:pt x="2511" y="0"/>
                    <a:pt x="1440" y="451"/>
                    <a:pt x="763" y="1473"/>
                  </a:cubicBezTo>
                  <a:cubicBezTo>
                    <a:pt x="753" y="1488"/>
                    <a:pt x="742" y="1494"/>
                    <a:pt x="732" y="1494"/>
                  </a:cubicBezTo>
                  <a:cubicBezTo>
                    <a:pt x="716" y="1494"/>
                    <a:pt x="702" y="1480"/>
                    <a:pt x="690" y="1460"/>
                  </a:cubicBezTo>
                  <a:cubicBezTo>
                    <a:pt x="199" y="2305"/>
                    <a:pt x="0" y="3343"/>
                    <a:pt x="0" y="4282"/>
                  </a:cubicBezTo>
                  <a:cubicBezTo>
                    <a:pt x="0" y="4508"/>
                    <a:pt x="24" y="4731"/>
                    <a:pt x="64" y="4945"/>
                  </a:cubicBezTo>
                  <a:cubicBezTo>
                    <a:pt x="111" y="4099"/>
                    <a:pt x="433" y="3241"/>
                    <a:pt x="913" y="2619"/>
                  </a:cubicBezTo>
                  <a:cubicBezTo>
                    <a:pt x="1503" y="1857"/>
                    <a:pt x="2437" y="1440"/>
                    <a:pt x="3379" y="1440"/>
                  </a:cubicBezTo>
                  <a:cubicBezTo>
                    <a:pt x="3844" y="1440"/>
                    <a:pt x="4312" y="1542"/>
                    <a:pt x="4741" y="1754"/>
                  </a:cubicBezTo>
                  <a:cubicBezTo>
                    <a:pt x="5985" y="2365"/>
                    <a:pt x="6505" y="4059"/>
                    <a:pt x="5403" y="5082"/>
                  </a:cubicBezTo>
                  <a:cubicBezTo>
                    <a:pt x="5075" y="5387"/>
                    <a:pt x="4597" y="5552"/>
                    <a:pt x="4131" y="5552"/>
                  </a:cubicBezTo>
                  <a:cubicBezTo>
                    <a:pt x="3511" y="5552"/>
                    <a:pt x="2912" y="5260"/>
                    <a:pt x="2713" y="4616"/>
                  </a:cubicBezTo>
                  <a:cubicBezTo>
                    <a:pt x="2506" y="3952"/>
                    <a:pt x="2911" y="3302"/>
                    <a:pt x="3480" y="3302"/>
                  </a:cubicBezTo>
                  <a:cubicBezTo>
                    <a:pt x="3644" y="3302"/>
                    <a:pt x="3821" y="3355"/>
                    <a:pt x="4001" y="3477"/>
                  </a:cubicBezTo>
                  <a:cubicBezTo>
                    <a:pt x="4070" y="3525"/>
                    <a:pt x="4072" y="3671"/>
                    <a:pt x="3988" y="3671"/>
                  </a:cubicBezTo>
                  <a:cubicBezTo>
                    <a:pt x="3977" y="3671"/>
                    <a:pt x="3964" y="3669"/>
                    <a:pt x="3950" y="3663"/>
                  </a:cubicBezTo>
                  <a:cubicBezTo>
                    <a:pt x="3859" y="3628"/>
                    <a:pt x="3775" y="3612"/>
                    <a:pt x="3699" y="3612"/>
                  </a:cubicBezTo>
                  <a:cubicBezTo>
                    <a:pt x="2974" y="3612"/>
                    <a:pt x="2903" y="5041"/>
                    <a:pt x="4045" y="5041"/>
                  </a:cubicBezTo>
                  <a:cubicBezTo>
                    <a:pt x="4151" y="5041"/>
                    <a:pt x="4268" y="5028"/>
                    <a:pt x="4396" y="5001"/>
                  </a:cubicBezTo>
                  <a:cubicBezTo>
                    <a:pt x="5322" y="4809"/>
                    <a:pt x="5745" y="3886"/>
                    <a:pt x="5346" y="3008"/>
                  </a:cubicBezTo>
                  <a:cubicBezTo>
                    <a:pt x="4990" y="2221"/>
                    <a:pt x="4271" y="1890"/>
                    <a:pt x="3513" y="1890"/>
                  </a:cubicBezTo>
                  <a:cubicBezTo>
                    <a:pt x="2620" y="1890"/>
                    <a:pt x="1673" y="2349"/>
                    <a:pt x="1203" y="3065"/>
                  </a:cubicBezTo>
                  <a:cubicBezTo>
                    <a:pt x="520" y="4106"/>
                    <a:pt x="297" y="5823"/>
                    <a:pt x="1233" y="6790"/>
                  </a:cubicBezTo>
                  <a:cubicBezTo>
                    <a:pt x="1869" y="7448"/>
                    <a:pt x="2849" y="7687"/>
                    <a:pt x="3753" y="7687"/>
                  </a:cubicBezTo>
                  <a:cubicBezTo>
                    <a:pt x="3874" y="7687"/>
                    <a:pt x="3992" y="7682"/>
                    <a:pt x="4109" y="7674"/>
                  </a:cubicBezTo>
                  <a:cubicBezTo>
                    <a:pt x="6732" y="7499"/>
                    <a:pt x="8384" y="5073"/>
                    <a:pt x="7468" y="2545"/>
                  </a:cubicBezTo>
                  <a:cubicBezTo>
                    <a:pt x="6901" y="977"/>
                    <a:pt x="5225" y="0"/>
                    <a:pt x="36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8"/>
            <p:cNvSpPr/>
            <p:nvPr/>
          </p:nvSpPr>
          <p:spPr>
            <a:xfrm>
              <a:off x="1016680" y="1729347"/>
              <a:ext cx="282406" cy="275153"/>
            </a:xfrm>
            <a:custGeom>
              <a:avLst/>
              <a:gdLst/>
              <a:ahLst/>
              <a:cxnLst/>
              <a:rect l="l" t="t" r="r" b="b"/>
              <a:pathLst>
                <a:path w="8839" h="8612" extrusionOk="0">
                  <a:moveTo>
                    <a:pt x="3937" y="1"/>
                  </a:moveTo>
                  <a:cubicBezTo>
                    <a:pt x="2672" y="1"/>
                    <a:pt x="1101" y="550"/>
                    <a:pt x="639" y="1754"/>
                  </a:cubicBezTo>
                  <a:cubicBezTo>
                    <a:pt x="632" y="1778"/>
                    <a:pt x="643" y="1822"/>
                    <a:pt x="660" y="1852"/>
                  </a:cubicBezTo>
                  <a:cubicBezTo>
                    <a:pt x="672" y="1872"/>
                    <a:pt x="686" y="1886"/>
                    <a:pt x="702" y="1886"/>
                  </a:cubicBezTo>
                  <a:cubicBezTo>
                    <a:pt x="712" y="1886"/>
                    <a:pt x="723" y="1880"/>
                    <a:pt x="733" y="1865"/>
                  </a:cubicBezTo>
                  <a:cubicBezTo>
                    <a:pt x="1410" y="843"/>
                    <a:pt x="2481" y="392"/>
                    <a:pt x="3579" y="392"/>
                  </a:cubicBezTo>
                  <a:cubicBezTo>
                    <a:pt x="5195" y="392"/>
                    <a:pt x="6871" y="1369"/>
                    <a:pt x="7438" y="2937"/>
                  </a:cubicBezTo>
                  <a:cubicBezTo>
                    <a:pt x="8354" y="5465"/>
                    <a:pt x="6702" y="7891"/>
                    <a:pt x="4079" y="8066"/>
                  </a:cubicBezTo>
                  <a:cubicBezTo>
                    <a:pt x="3962" y="8074"/>
                    <a:pt x="3844" y="8079"/>
                    <a:pt x="3723" y="8079"/>
                  </a:cubicBezTo>
                  <a:cubicBezTo>
                    <a:pt x="2819" y="8079"/>
                    <a:pt x="1839" y="7840"/>
                    <a:pt x="1203" y="7182"/>
                  </a:cubicBezTo>
                  <a:cubicBezTo>
                    <a:pt x="267" y="6215"/>
                    <a:pt x="490" y="4498"/>
                    <a:pt x="1173" y="3457"/>
                  </a:cubicBezTo>
                  <a:cubicBezTo>
                    <a:pt x="1643" y="2741"/>
                    <a:pt x="2590" y="2282"/>
                    <a:pt x="3483" y="2282"/>
                  </a:cubicBezTo>
                  <a:cubicBezTo>
                    <a:pt x="4241" y="2282"/>
                    <a:pt x="4960" y="2613"/>
                    <a:pt x="5316" y="3400"/>
                  </a:cubicBezTo>
                  <a:cubicBezTo>
                    <a:pt x="5715" y="4278"/>
                    <a:pt x="5292" y="5201"/>
                    <a:pt x="4366" y="5393"/>
                  </a:cubicBezTo>
                  <a:cubicBezTo>
                    <a:pt x="4238" y="5420"/>
                    <a:pt x="4121" y="5433"/>
                    <a:pt x="4015" y="5433"/>
                  </a:cubicBezTo>
                  <a:cubicBezTo>
                    <a:pt x="2873" y="5433"/>
                    <a:pt x="2944" y="4004"/>
                    <a:pt x="3669" y="4004"/>
                  </a:cubicBezTo>
                  <a:cubicBezTo>
                    <a:pt x="3745" y="4004"/>
                    <a:pt x="3829" y="4020"/>
                    <a:pt x="3920" y="4055"/>
                  </a:cubicBezTo>
                  <a:cubicBezTo>
                    <a:pt x="3934" y="4061"/>
                    <a:pt x="3947" y="4063"/>
                    <a:pt x="3958" y="4063"/>
                  </a:cubicBezTo>
                  <a:cubicBezTo>
                    <a:pt x="4042" y="4063"/>
                    <a:pt x="4040" y="3917"/>
                    <a:pt x="3971" y="3869"/>
                  </a:cubicBezTo>
                  <a:cubicBezTo>
                    <a:pt x="3791" y="3747"/>
                    <a:pt x="3614" y="3694"/>
                    <a:pt x="3450" y="3694"/>
                  </a:cubicBezTo>
                  <a:cubicBezTo>
                    <a:pt x="2881" y="3694"/>
                    <a:pt x="2476" y="4344"/>
                    <a:pt x="2683" y="5008"/>
                  </a:cubicBezTo>
                  <a:cubicBezTo>
                    <a:pt x="2882" y="5652"/>
                    <a:pt x="3481" y="5944"/>
                    <a:pt x="4101" y="5944"/>
                  </a:cubicBezTo>
                  <a:cubicBezTo>
                    <a:pt x="4567" y="5944"/>
                    <a:pt x="5045" y="5779"/>
                    <a:pt x="5373" y="5474"/>
                  </a:cubicBezTo>
                  <a:cubicBezTo>
                    <a:pt x="6475" y="4451"/>
                    <a:pt x="5955" y="2757"/>
                    <a:pt x="4711" y="2146"/>
                  </a:cubicBezTo>
                  <a:cubicBezTo>
                    <a:pt x="4282" y="1934"/>
                    <a:pt x="3814" y="1832"/>
                    <a:pt x="3349" y="1832"/>
                  </a:cubicBezTo>
                  <a:cubicBezTo>
                    <a:pt x="2407" y="1832"/>
                    <a:pt x="1473" y="2249"/>
                    <a:pt x="883" y="3011"/>
                  </a:cubicBezTo>
                  <a:cubicBezTo>
                    <a:pt x="403" y="3633"/>
                    <a:pt x="81" y="4491"/>
                    <a:pt x="34" y="5337"/>
                  </a:cubicBezTo>
                  <a:cubicBezTo>
                    <a:pt x="0" y="5894"/>
                    <a:pt x="85" y="6448"/>
                    <a:pt x="331" y="6928"/>
                  </a:cubicBezTo>
                  <a:cubicBezTo>
                    <a:pt x="913" y="8057"/>
                    <a:pt x="2210" y="8540"/>
                    <a:pt x="3413" y="8604"/>
                  </a:cubicBezTo>
                  <a:cubicBezTo>
                    <a:pt x="3505" y="8609"/>
                    <a:pt x="3596" y="8611"/>
                    <a:pt x="3687" y="8611"/>
                  </a:cubicBezTo>
                  <a:cubicBezTo>
                    <a:pt x="6555" y="8611"/>
                    <a:pt x="8838" y="6266"/>
                    <a:pt x="8121" y="3281"/>
                  </a:cubicBezTo>
                  <a:cubicBezTo>
                    <a:pt x="7685" y="1474"/>
                    <a:pt x="6215" y="230"/>
                    <a:pt x="4377" y="24"/>
                  </a:cubicBezTo>
                  <a:cubicBezTo>
                    <a:pt x="4236" y="9"/>
                    <a:pt x="4089" y="1"/>
                    <a:pt x="3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8"/>
            <p:cNvSpPr/>
            <p:nvPr/>
          </p:nvSpPr>
          <p:spPr>
            <a:xfrm>
              <a:off x="1150678" y="1629150"/>
              <a:ext cx="11694" cy="53037"/>
            </a:xfrm>
            <a:custGeom>
              <a:avLst/>
              <a:gdLst/>
              <a:ahLst/>
              <a:cxnLst/>
              <a:rect l="l" t="t" r="r" b="b"/>
              <a:pathLst>
                <a:path w="366" h="1660" extrusionOk="0">
                  <a:moveTo>
                    <a:pt x="123" y="0"/>
                  </a:moveTo>
                  <a:cubicBezTo>
                    <a:pt x="74" y="0"/>
                    <a:pt x="34" y="29"/>
                    <a:pt x="30" y="102"/>
                  </a:cubicBezTo>
                  <a:cubicBezTo>
                    <a:pt x="0" y="581"/>
                    <a:pt x="34" y="1088"/>
                    <a:pt x="105" y="1562"/>
                  </a:cubicBezTo>
                  <a:cubicBezTo>
                    <a:pt x="112" y="1606"/>
                    <a:pt x="167" y="1660"/>
                    <a:pt x="210" y="1660"/>
                  </a:cubicBezTo>
                  <a:cubicBezTo>
                    <a:pt x="232" y="1660"/>
                    <a:pt x="250" y="1645"/>
                    <a:pt x="257" y="1609"/>
                  </a:cubicBezTo>
                  <a:cubicBezTo>
                    <a:pt x="334" y="1149"/>
                    <a:pt x="365" y="649"/>
                    <a:pt x="331" y="183"/>
                  </a:cubicBezTo>
                  <a:cubicBezTo>
                    <a:pt x="325" y="88"/>
                    <a:pt x="209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8"/>
            <p:cNvSpPr/>
            <p:nvPr/>
          </p:nvSpPr>
          <p:spPr>
            <a:xfrm>
              <a:off x="1248317" y="1682188"/>
              <a:ext cx="31151" cy="46296"/>
            </a:xfrm>
            <a:custGeom>
              <a:avLst/>
              <a:gdLst/>
              <a:ahLst/>
              <a:cxnLst/>
              <a:rect l="l" t="t" r="r" b="b"/>
              <a:pathLst>
                <a:path w="975" h="1449" extrusionOk="0">
                  <a:moveTo>
                    <a:pt x="755" y="0"/>
                  </a:moveTo>
                  <a:cubicBezTo>
                    <a:pt x="727" y="0"/>
                    <a:pt x="701" y="12"/>
                    <a:pt x="681" y="40"/>
                  </a:cubicBezTo>
                  <a:cubicBezTo>
                    <a:pt x="414" y="412"/>
                    <a:pt x="84" y="881"/>
                    <a:pt x="6" y="1341"/>
                  </a:cubicBezTo>
                  <a:cubicBezTo>
                    <a:pt x="1" y="1381"/>
                    <a:pt x="27" y="1448"/>
                    <a:pt x="66" y="1448"/>
                  </a:cubicBezTo>
                  <a:cubicBezTo>
                    <a:pt x="77" y="1448"/>
                    <a:pt x="88" y="1444"/>
                    <a:pt x="101" y="1432"/>
                  </a:cubicBezTo>
                  <a:cubicBezTo>
                    <a:pt x="263" y="1281"/>
                    <a:pt x="374" y="1064"/>
                    <a:pt x="492" y="878"/>
                  </a:cubicBezTo>
                  <a:cubicBezTo>
                    <a:pt x="624" y="669"/>
                    <a:pt x="770" y="462"/>
                    <a:pt x="908" y="253"/>
                  </a:cubicBezTo>
                  <a:cubicBezTo>
                    <a:pt x="974" y="153"/>
                    <a:pt x="854" y="0"/>
                    <a:pt x="7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8"/>
            <p:cNvSpPr/>
            <p:nvPr/>
          </p:nvSpPr>
          <p:spPr>
            <a:xfrm>
              <a:off x="1308638" y="1782322"/>
              <a:ext cx="52462" cy="28084"/>
            </a:xfrm>
            <a:custGeom>
              <a:avLst/>
              <a:gdLst/>
              <a:ahLst/>
              <a:cxnLst/>
              <a:rect l="l" t="t" r="r" b="b"/>
              <a:pathLst>
                <a:path w="1642" h="879" extrusionOk="0">
                  <a:moveTo>
                    <a:pt x="1421" y="0"/>
                  </a:moveTo>
                  <a:cubicBezTo>
                    <a:pt x="1402" y="0"/>
                    <a:pt x="1383" y="6"/>
                    <a:pt x="1365" y="18"/>
                  </a:cubicBezTo>
                  <a:cubicBezTo>
                    <a:pt x="1112" y="201"/>
                    <a:pt x="855" y="309"/>
                    <a:pt x="561" y="410"/>
                  </a:cubicBezTo>
                  <a:cubicBezTo>
                    <a:pt x="351" y="485"/>
                    <a:pt x="17" y="566"/>
                    <a:pt x="0" y="829"/>
                  </a:cubicBezTo>
                  <a:cubicBezTo>
                    <a:pt x="0" y="846"/>
                    <a:pt x="7" y="876"/>
                    <a:pt x="30" y="876"/>
                  </a:cubicBezTo>
                  <a:cubicBezTo>
                    <a:pt x="41" y="878"/>
                    <a:pt x="53" y="879"/>
                    <a:pt x="64" y="879"/>
                  </a:cubicBezTo>
                  <a:cubicBezTo>
                    <a:pt x="153" y="879"/>
                    <a:pt x="230" y="832"/>
                    <a:pt x="314" y="799"/>
                  </a:cubicBezTo>
                  <a:cubicBezTo>
                    <a:pt x="459" y="742"/>
                    <a:pt x="608" y="698"/>
                    <a:pt x="757" y="650"/>
                  </a:cubicBezTo>
                  <a:cubicBezTo>
                    <a:pt x="1031" y="563"/>
                    <a:pt x="1372" y="478"/>
                    <a:pt x="1565" y="252"/>
                  </a:cubicBezTo>
                  <a:cubicBezTo>
                    <a:pt x="1641" y="163"/>
                    <a:pt x="1526" y="0"/>
                    <a:pt x="14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8"/>
            <p:cNvSpPr/>
            <p:nvPr/>
          </p:nvSpPr>
          <p:spPr>
            <a:xfrm>
              <a:off x="1297711" y="1901817"/>
              <a:ext cx="51056" cy="23004"/>
            </a:xfrm>
            <a:custGeom>
              <a:avLst/>
              <a:gdLst/>
              <a:ahLst/>
              <a:cxnLst/>
              <a:rect l="l" t="t" r="r" b="b"/>
              <a:pathLst>
                <a:path w="1598" h="720" extrusionOk="0">
                  <a:moveTo>
                    <a:pt x="84" y="1"/>
                  </a:moveTo>
                  <a:cubicBezTo>
                    <a:pt x="16" y="1"/>
                    <a:pt x="1" y="70"/>
                    <a:pt x="21" y="137"/>
                  </a:cubicBezTo>
                  <a:cubicBezTo>
                    <a:pt x="18" y="141"/>
                    <a:pt x="14" y="145"/>
                    <a:pt x="14" y="145"/>
                  </a:cubicBezTo>
                  <a:cubicBezTo>
                    <a:pt x="18" y="154"/>
                    <a:pt x="27" y="158"/>
                    <a:pt x="31" y="165"/>
                  </a:cubicBezTo>
                  <a:cubicBezTo>
                    <a:pt x="44" y="198"/>
                    <a:pt x="68" y="226"/>
                    <a:pt x="96" y="239"/>
                  </a:cubicBezTo>
                  <a:cubicBezTo>
                    <a:pt x="99" y="239"/>
                    <a:pt x="99" y="243"/>
                    <a:pt x="102" y="243"/>
                  </a:cubicBezTo>
                  <a:cubicBezTo>
                    <a:pt x="210" y="324"/>
                    <a:pt x="375" y="368"/>
                    <a:pt x="484" y="405"/>
                  </a:cubicBezTo>
                  <a:cubicBezTo>
                    <a:pt x="774" y="513"/>
                    <a:pt x="1082" y="577"/>
                    <a:pt x="1369" y="702"/>
                  </a:cubicBezTo>
                  <a:cubicBezTo>
                    <a:pt x="1398" y="714"/>
                    <a:pt x="1424" y="720"/>
                    <a:pt x="1446" y="720"/>
                  </a:cubicBezTo>
                  <a:cubicBezTo>
                    <a:pt x="1589" y="720"/>
                    <a:pt x="1597" y="498"/>
                    <a:pt x="1437" y="425"/>
                  </a:cubicBezTo>
                  <a:cubicBezTo>
                    <a:pt x="1024" y="239"/>
                    <a:pt x="551" y="137"/>
                    <a:pt x="119" y="6"/>
                  </a:cubicBezTo>
                  <a:cubicBezTo>
                    <a:pt x="106" y="2"/>
                    <a:pt x="94" y="1"/>
                    <a:pt x="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8"/>
            <p:cNvSpPr/>
            <p:nvPr/>
          </p:nvSpPr>
          <p:spPr>
            <a:xfrm>
              <a:off x="1208444" y="2023454"/>
              <a:ext cx="40321" cy="45401"/>
            </a:xfrm>
            <a:custGeom>
              <a:avLst/>
              <a:gdLst/>
              <a:ahLst/>
              <a:cxnLst/>
              <a:rect l="l" t="t" r="r" b="b"/>
              <a:pathLst>
                <a:path w="1262" h="1421" extrusionOk="0">
                  <a:moveTo>
                    <a:pt x="143" y="0"/>
                  </a:moveTo>
                  <a:cubicBezTo>
                    <a:pt x="69" y="0"/>
                    <a:pt x="0" y="46"/>
                    <a:pt x="27" y="136"/>
                  </a:cubicBezTo>
                  <a:cubicBezTo>
                    <a:pt x="104" y="410"/>
                    <a:pt x="277" y="697"/>
                    <a:pt x="436" y="933"/>
                  </a:cubicBezTo>
                  <a:cubicBezTo>
                    <a:pt x="571" y="1129"/>
                    <a:pt x="747" y="1366"/>
                    <a:pt x="997" y="1416"/>
                  </a:cubicBezTo>
                  <a:cubicBezTo>
                    <a:pt x="1011" y="1419"/>
                    <a:pt x="1025" y="1420"/>
                    <a:pt x="1039" y="1420"/>
                  </a:cubicBezTo>
                  <a:cubicBezTo>
                    <a:pt x="1190" y="1420"/>
                    <a:pt x="1262" y="1255"/>
                    <a:pt x="1126" y="1146"/>
                  </a:cubicBezTo>
                  <a:cubicBezTo>
                    <a:pt x="936" y="998"/>
                    <a:pt x="808" y="862"/>
                    <a:pt x="675" y="656"/>
                  </a:cubicBezTo>
                  <a:cubicBezTo>
                    <a:pt x="544" y="450"/>
                    <a:pt x="432" y="210"/>
                    <a:pt x="254" y="41"/>
                  </a:cubicBezTo>
                  <a:cubicBezTo>
                    <a:pt x="225" y="14"/>
                    <a:pt x="184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8"/>
            <p:cNvSpPr/>
            <p:nvPr/>
          </p:nvSpPr>
          <p:spPr>
            <a:xfrm>
              <a:off x="1102721" y="2034636"/>
              <a:ext cx="14282" cy="47637"/>
            </a:xfrm>
            <a:custGeom>
              <a:avLst/>
              <a:gdLst/>
              <a:ahLst/>
              <a:cxnLst/>
              <a:rect l="l" t="t" r="r" b="b"/>
              <a:pathLst>
                <a:path w="447" h="1491" extrusionOk="0">
                  <a:moveTo>
                    <a:pt x="170" y="1"/>
                  </a:moveTo>
                  <a:cubicBezTo>
                    <a:pt x="140" y="1"/>
                    <a:pt x="113" y="18"/>
                    <a:pt x="102" y="63"/>
                  </a:cubicBezTo>
                  <a:cubicBezTo>
                    <a:pt x="38" y="327"/>
                    <a:pt x="55" y="610"/>
                    <a:pt x="48" y="880"/>
                  </a:cubicBezTo>
                  <a:cubicBezTo>
                    <a:pt x="44" y="1117"/>
                    <a:pt x="1" y="1289"/>
                    <a:pt x="177" y="1462"/>
                  </a:cubicBezTo>
                  <a:cubicBezTo>
                    <a:pt x="192" y="1478"/>
                    <a:pt x="209" y="1490"/>
                    <a:pt x="229" y="1490"/>
                  </a:cubicBezTo>
                  <a:cubicBezTo>
                    <a:pt x="239" y="1490"/>
                    <a:pt x="250" y="1487"/>
                    <a:pt x="261" y="1479"/>
                  </a:cubicBezTo>
                  <a:cubicBezTo>
                    <a:pt x="447" y="1350"/>
                    <a:pt x="383" y="1147"/>
                    <a:pt x="379" y="938"/>
                  </a:cubicBezTo>
                  <a:cubicBezTo>
                    <a:pt x="372" y="671"/>
                    <a:pt x="386" y="387"/>
                    <a:pt x="325" y="127"/>
                  </a:cubicBezTo>
                  <a:cubicBezTo>
                    <a:pt x="312" y="71"/>
                    <a:pt x="232" y="1"/>
                    <a:pt x="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8"/>
            <p:cNvSpPr/>
            <p:nvPr/>
          </p:nvSpPr>
          <p:spPr>
            <a:xfrm>
              <a:off x="950896" y="2001408"/>
              <a:ext cx="62271" cy="34059"/>
            </a:xfrm>
            <a:custGeom>
              <a:avLst/>
              <a:gdLst/>
              <a:ahLst/>
              <a:cxnLst/>
              <a:rect l="l" t="t" r="r" b="b"/>
              <a:pathLst>
                <a:path w="1949" h="1066" extrusionOk="0">
                  <a:moveTo>
                    <a:pt x="1663" y="1"/>
                  </a:moveTo>
                  <a:cubicBezTo>
                    <a:pt x="1399" y="1"/>
                    <a:pt x="1135" y="172"/>
                    <a:pt x="914" y="302"/>
                  </a:cubicBezTo>
                  <a:cubicBezTo>
                    <a:pt x="650" y="454"/>
                    <a:pt x="390" y="620"/>
                    <a:pt x="140" y="799"/>
                  </a:cubicBezTo>
                  <a:cubicBezTo>
                    <a:pt x="0" y="895"/>
                    <a:pt x="172" y="1066"/>
                    <a:pt x="318" y="1066"/>
                  </a:cubicBezTo>
                  <a:cubicBezTo>
                    <a:pt x="346" y="1066"/>
                    <a:pt x="373" y="1059"/>
                    <a:pt x="397" y="1045"/>
                  </a:cubicBezTo>
                  <a:cubicBezTo>
                    <a:pt x="846" y="775"/>
                    <a:pt x="1272" y="386"/>
                    <a:pt x="1792" y="258"/>
                  </a:cubicBezTo>
                  <a:cubicBezTo>
                    <a:pt x="1948" y="217"/>
                    <a:pt x="1772" y="1"/>
                    <a:pt x="1671" y="1"/>
                  </a:cubicBezTo>
                  <a:cubicBezTo>
                    <a:pt x="1668" y="1"/>
                    <a:pt x="166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8"/>
            <p:cNvSpPr/>
            <p:nvPr/>
          </p:nvSpPr>
          <p:spPr>
            <a:xfrm>
              <a:off x="923483" y="1883030"/>
              <a:ext cx="68724" cy="14026"/>
            </a:xfrm>
            <a:custGeom>
              <a:avLst/>
              <a:gdLst/>
              <a:ahLst/>
              <a:cxnLst/>
              <a:rect l="l" t="t" r="r" b="b"/>
              <a:pathLst>
                <a:path w="2151" h="439" extrusionOk="0">
                  <a:moveTo>
                    <a:pt x="1755" y="1"/>
                  </a:moveTo>
                  <a:cubicBezTo>
                    <a:pt x="1237" y="1"/>
                    <a:pt x="718" y="108"/>
                    <a:pt x="200" y="124"/>
                  </a:cubicBezTo>
                  <a:cubicBezTo>
                    <a:pt x="1" y="128"/>
                    <a:pt x="99" y="398"/>
                    <a:pt x="247" y="415"/>
                  </a:cubicBezTo>
                  <a:cubicBezTo>
                    <a:pt x="376" y="432"/>
                    <a:pt x="505" y="439"/>
                    <a:pt x="635" y="439"/>
                  </a:cubicBezTo>
                  <a:cubicBezTo>
                    <a:pt x="1060" y="439"/>
                    <a:pt x="1491" y="365"/>
                    <a:pt x="1910" y="347"/>
                  </a:cubicBezTo>
                  <a:cubicBezTo>
                    <a:pt x="2150" y="334"/>
                    <a:pt x="2069" y="6"/>
                    <a:pt x="1863" y="3"/>
                  </a:cubicBezTo>
                  <a:cubicBezTo>
                    <a:pt x="1827" y="2"/>
                    <a:pt x="1791" y="1"/>
                    <a:pt x="1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8"/>
            <p:cNvSpPr/>
            <p:nvPr/>
          </p:nvSpPr>
          <p:spPr>
            <a:xfrm>
              <a:off x="918850" y="1768104"/>
              <a:ext cx="74507" cy="19170"/>
            </a:xfrm>
            <a:custGeom>
              <a:avLst/>
              <a:gdLst/>
              <a:ahLst/>
              <a:cxnLst/>
              <a:rect l="l" t="t" r="r" b="b"/>
              <a:pathLst>
                <a:path w="2332" h="600" extrusionOk="0">
                  <a:moveTo>
                    <a:pt x="475" y="1"/>
                  </a:moveTo>
                  <a:cubicBezTo>
                    <a:pt x="362" y="1"/>
                    <a:pt x="249" y="9"/>
                    <a:pt x="136" y="28"/>
                  </a:cubicBezTo>
                  <a:cubicBezTo>
                    <a:pt x="1" y="51"/>
                    <a:pt x="126" y="267"/>
                    <a:pt x="224" y="271"/>
                  </a:cubicBezTo>
                  <a:cubicBezTo>
                    <a:pt x="866" y="301"/>
                    <a:pt x="1454" y="480"/>
                    <a:pt x="2083" y="596"/>
                  </a:cubicBezTo>
                  <a:cubicBezTo>
                    <a:pt x="2098" y="598"/>
                    <a:pt x="2113" y="600"/>
                    <a:pt x="2127" y="600"/>
                  </a:cubicBezTo>
                  <a:cubicBezTo>
                    <a:pt x="2327" y="600"/>
                    <a:pt x="2332" y="325"/>
                    <a:pt x="2123" y="287"/>
                  </a:cubicBezTo>
                  <a:cubicBezTo>
                    <a:pt x="1587" y="198"/>
                    <a:pt x="1030" y="1"/>
                    <a:pt x="4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8"/>
            <p:cNvSpPr/>
            <p:nvPr/>
          </p:nvSpPr>
          <p:spPr>
            <a:xfrm>
              <a:off x="1011505" y="1660877"/>
              <a:ext cx="34921" cy="38691"/>
            </a:xfrm>
            <a:custGeom>
              <a:avLst/>
              <a:gdLst/>
              <a:ahLst/>
              <a:cxnLst/>
              <a:rect l="l" t="t" r="r" b="b"/>
              <a:pathLst>
                <a:path w="1093" h="1211" extrusionOk="0">
                  <a:moveTo>
                    <a:pt x="137" y="1"/>
                  </a:moveTo>
                  <a:cubicBezTo>
                    <a:pt x="131" y="1"/>
                    <a:pt x="125" y="2"/>
                    <a:pt x="118" y="4"/>
                  </a:cubicBezTo>
                  <a:cubicBezTo>
                    <a:pt x="98" y="11"/>
                    <a:pt x="78" y="18"/>
                    <a:pt x="58" y="25"/>
                  </a:cubicBezTo>
                  <a:cubicBezTo>
                    <a:pt x="17" y="42"/>
                    <a:pt x="0" y="99"/>
                    <a:pt x="11" y="136"/>
                  </a:cubicBezTo>
                  <a:cubicBezTo>
                    <a:pt x="108" y="531"/>
                    <a:pt x="470" y="772"/>
                    <a:pt x="672" y="1106"/>
                  </a:cubicBezTo>
                  <a:cubicBezTo>
                    <a:pt x="714" y="1177"/>
                    <a:pt x="803" y="1210"/>
                    <a:pt x="882" y="1210"/>
                  </a:cubicBezTo>
                  <a:cubicBezTo>
                    <a:pt x="996" y="1210"/>
                    <a:pt x="1093" y="1143"/>
                    <a:pt x="1017" y="1025"/>
                  </a:cubicBezTo>
                  <a:cubicBezTo>
                    <a:pt x="882" y="812"/>
                    <a:pt x="706" y="639"/>
                    <a:pt x="538" y="457"/>
                  </a:cubicBezTo>
                  <a:cubicBezTo>
                    <a:pt x="460" y="372"/>
                    <a:pt x="379" y="288"/>
                    <a:pt x="315" y="193"/>
                  </a:cubicBezTo>
                  <a:cubicBezTo>
                    <a:pt x="286" y="153"/>
                    <a:pt x="210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4" name="Google Shape;414;p8"/>
          <p:cNvSpPr/>
          <p:nvPr/>
        </p:nvSpPr>
        <p:spPr>
          <a:xfrm rot="-4884482" flipH="1">
            <a:off x="8567374" y="963544"/>
            <a:ext cx="308207" cy="434310"/>
          </a:xfrm>
          <a:custGeom>
            <a:avLst/>
            <a:gdLst/>
            <a:ahLst/>
            <a:cxnLst/>
            <a:rect l="l" t="t" r="r" b="b"/>
            <a:pathLst>
              <a:path w="12328" h="17372" extrusionOk="0">
                <a:moveTo>
                  <a:pt x="5742" y="2940"/>
                </a:moveTo>
                <a:cubicBezTo>
                  <a:pt x="5997" y="2940"/>
                  <a:pt x="6250" y="3004"/>
                  <a:pt x="6482" y="3157"/>
                </a:cubicBezTo>
                <a:cubicBezTo>
                  <a:pt x="7063" y="3539"/>
                  <a:pt x="6932" y="4471"/>
                  <a:pt x="6556" y="4913"/>
                </a:cubicBezTo>
                <a:cubicBezTo>
                  <a:pt x="6232" y="5292"/>
                  <a:pt x="5799" y="5397"/>
                  <a:pt x="5316" y="5451"/>
                </a:cubicBezTo>
                <a:cubicBezTo>
                  <a:pt x="5120" y="5472"/>
                  <a:pt x="4910" y="5484"/>
                  <a:pt x="4692" y="5484"/>
                </a:cubicBezTo>
                <a:cubicBezTo>
                  <a:pt x="4217" y="5484"/>
                  <a:pt x="3707" y="5429"/>
                  <a:pt x="3224" y="5299"/>
                </a:cubicBezTo>
                <a:cubicBezTo>
                  <a:pt x="3410" y="4718"/>
                  <a:pt x="3711" y="4170"/>
                  <a:pt x="4087" y="3758"/>
                </a:cubicBezTo>
                <a:cubicBezTo>
                  <a:pt x="4479" y="3324"/>
                  <a:pt x="5119" y="2940"/>
                  <a:pt x="5742" y="2940"/>
                </a:cubicBezTo>
                <a:close/>
                <a:moveTo>
                  <a:pt x="7664" y="7412"/>
                </a:moveTo>
                <a:cubicBezTo>
                  <a:pt x="7913" y="7412"/>
                  <a:pt x="8149" y="7469"/>
                  <a:pt x="8340" y="7610"/>
                </a:cubicBezTo>
                <a:cubicBezTo>
                  <a:pt x="9486" y="8445"/>
                  <a:pt x="7435" y="9196"/>
                  <a:pt x="6908" y="9303"/>
                </a:cubicBezTo>
                <a:cubicBezTo>
                  <a:pt x="6667" y="9353"/>
                  <a:pt x="6420" y="9378"/>
                  <a:pt x="6173" y="9378"/>
                </a:cubicBezTo>
                <a:cubicBezTo>
                  <a:pt x="5802" y="9378"/>
                  <a:pt x="5432" y="9323"/>
                  <a:pt x="5083" y="9216"/>
                </a:cubicBezTo>
                <a:cubicBezTo>
                  <a:pt x="5330" y="8722"/>
                  <a:pt x="5681" y="8290"/>
                  <a:pt x="6114" y="7969"/>
                </a:cubicBezTo>
                <a:cubicBezTo>
                  <a:pt x="6481" y="7698"/>
                  <a:pt x="7107" y="7412"/>
                  <a:pt x="7664" y="7412"/>
                </a:cubicBezTo>
                <a:close/>
                <a:moveTo>
                  <a:pt x="9856" y="12545"/>
                </a:moveTo>
                <a:cubicBezTo>
                  <a:pt x="10328" y="12545"/>
                  <a:pt x="10821" y="12857"/>
                  <a:pt x="10639" y="13385"/>
                </a:cubicBezTo>
                <a:cubicBezTo>
                  <a:pt x="10384" y="14119"/>
                  <a:pt x="9300" y="14413"/>
                  <a:pt x="8598" y="14413"/>
                </a:cubicBezTo>
                <a:cubicBezTo>
                  <a:pt x="8582" y="14413"/>
                  <a:pt x="8566" y="14413"/>
                  <a:pt x="8550" y="14413"/>
                </a:cubicBezTo>
                <a:cubicBezTo>
                  <a:pt x="8527" y="14410"/>
                  <a:pt x="8503" y="14406"/>
                  <a:pt x="8479" y="14406"/>
                </a:cubicBezTo>
                <a:cubicBezTo>
                  <a:pt x="8510" y="14098"/>
                  <a:pt x="8588" y="13798"/>
                  <a:pt x="8713" y="13524"/>
                </a:cubicBezTo>
                <a:cubicBezTo>
                  <a:pt x="8872" y="13183"/>
                  <a:pt x="9098" y="12825"/>
                  <a:pt x="9435" y="12642"/>
                </a:cubicBezTo>
                <a:cubicBezTo>
                  <a:pt x="9558" y="12576"/>
                  <a:pt x="9706" y="12545"/>
                  <a:pt x="9856" y="12545"/>
                </a:cubicBezTo>
                <a:close/>
                <a:moveTo>
                  <a:pt x="3125" y="0"/>
                </a:moveTo>
                <a:cubicBezTo>
                  <a:pt x="3124" y="0"/>
                  <a:pt x="3122" y="0"/>
                  <a:pt x="3120" y="0"/>
                </a:cubicBezTo>
                <a:cubicBezTo>
                  <a:pt x="1109" y="44"/>
                  <a:pt x="1" y="3068"/>
                  <a:pt x="1214" y="4542"/>
                </a:cubicBezTo>
                <a:cubicBezTo>
                  <a:pt x="1548" y="4947"/>
                  <a:pt x="2065" y="5286"/>
                  <a:pt x="2663" y="5529"/>
                </a:cubicBezTo>
                <a:cubicBezTo>
                  <a:pt x="2460" y="6465"/>
                  <a:pt x="2562" y="7452"/>
                  <a:pt x="3048" y="8205"/>
                </a:cubicBezTo>
                <a:cubicBezTo>
                  <a:pt x="3410" y="8763"/>
                  <a:pt x="3931" y="9171"/>
                  <a:pt x="4522" y="9435"/>
                </a:cubicBezTo>
                <a:cubicBezTo>
                  <a:pt x="4174" y="10388"/>
                  <a:pt x="4181" y="11466"/>
                  <a:pt x="4667" y="12362"/>
                </a:cubicBezTo>
                <a:cubicBezTo>
                  <a:pt x="5313" y="13541"/>
                  <a:pt x="6648" y="14484"/>
                  <a:pt x="8033" y="14711"/>
                </a:cubicBezTo>
                <a:cubicBezTo>
                  <a:pt x="8044" y="15308"/>
                  <a:pt x="8219" y="15900"/>
                  <a:pt x="8571" y="16366"/>
                </a:cubicBezTo>
                <a:cubicBezTo>
                  <a:pt x="9169" y="17154"/>
                  <a:pt x="9912" y="17371"/>
                  <a:pt x="10723" y="17371"/>
                </a:cubicBezTo>
                <a:cubicBezTo>
                  <a:pt x="11171" y="17371"/>
                  <a:pt x="11641" y="17305"/>
                  <a:pt x="12119" y="17231"/>
                </a:cubicBezTo>
                <a:cubicBezTo>
                  <a:pt x="12327" y="17198"/>
                  <a:pt x="12212" y="16933"/>
                  <a:pt x="12048" y="16933"/>
                </a:cubicBezTo>
                <a:cubicBezTo>
                  <a:pt x="12042" y="16933"/>
                  <a:pt x="12037" y="16933"/>
                  <a:pt x="12031" y="16934"/>
                </a:cubicBezTo>
                <a:cubicBezTo>
                  <a:pt x="11605" y="16980"/>
                  <a:pt x="11179" y="17044"/>
                  <a:pt x="10767" y="17044"/>
                </a:cubicBezTo>
                <a:cubicBezTo>
                  <a:pt x="10208" y="17044"/>
                  <a:pt x="9673" y="16926"/>
                  <a:pt x="9192" y="16484"/>
                </a:cubicBezTo>
                <a:cubicBezTo>
                  <a:pt x="8709" y="16038"/>
                  <a:pt x="8479" y="15403"/>
                  <a:pt x="8466" y="14758"/>
                </a:cubicBezTo>
                <a:lnTo>
                  <a:pt x="8466" y="14758"/>
                </a:lnTo>
                <a:cubicBezTo>
                  <a:pt x="8530" y="14761"/>
                  <a:pt x="8594" y="14763"/>
                  <a:pt x="8657" y="14763"/>
                </a:cubicBezTo>
                <a:cubicBezTo>
                  <a:pt x="9096" y="14763"/>
                  <a:pt x="9533" y="14681"/>
                  <a:pt x="9946" y="14508"/>
                </a:cubicBezTo>
                <a:cubicBezTo>
                  <a:pt x="10709" y="14179"/>
                  <a:pt x="11609" y="13193"/>
                  <a:pt x="10798" y="12389"/>
                </a:cubicBezTo>
                <a:cubicBezTo>
                  <a:pt x="10587" y="12181"/>
                  <a:pt x="10329" y="12096"/>
                  <a:pt x="10062" y="12096"/>
                </a:cubicBezTo>
                <a:cubicBezTo>
                  <a:pt x="9560" y="12096"/>
                  <a:pt x="9024" y="12395"/>
                  <a:pt x="8709" y="12744"/>
                </a:cubicBezTo>
                <a:cubicBezTo>
                  <a:pt x="8317" y="13179"/>
                  <a:pt x="8101" y="13761"/>
                  <a:pt x="8044" y="14359"/>
                </a:cubicBezTo>
                <a:cubicBezTo>
                  <a:pt x="6682" y="14115"/>
                  <a:pt x="5276" y="13068"/>
                  <a:pt x="4843" y="11787"/>
                </a:cubicBezTo>
                <a:cubicBezTo>
                  <a:pt x="4606" y="11077"/>
                  <a:pt x="4661" y="10297"/>
                  <a:pt x="4924" y="9587"/>
                </a:cubicBezTo>
                <a:cubicBezTo>
                  <a:pt x="5343" y="9722"/>
                  <a:pt x="5787" y="9790"/>
                  <a:pt x="6230" y="9790"/>
                </a:cubicBezTo>
                <a:cubicBezTo>
                  <a:pt x="6986" y="9790"/>
                  <a:pt x="7742" y="9592"/>
                  <a:pt x="8368" y="9192"/>
                </a:cubicBezTo>
                <a:cubicBezTo>
                  <a:pt x="8925" y="8837"/>
                  <a:pt x="9422" y="8093"/>
                  <a:pt x="8864" y="7516"/>
                </a:cubicBezTo>
                <a:cubicBezTo>
                  <a:pt x="8554" y="7194"/>
                  <a:pt x="8083" y="7074"/>
                  <a:pt x="7614" y="7074"/>
                </a:cubicBezTo>
                <a:cubicBezTo>
                  <a:pt x="7291" y="7074"/>
                  <a:pt x="6968" y="7132"/>
                  <a:pt x="6702" y="7218"/>
                </a:cubicBezTo>
                <a:cubicBezTo>
                  <a:pt x="5793" y="7516"/>
                  <a:pt x="5090" y="8215"/>
                  <a:pt x="4681" y="9060"/>
                </a:cubicBezTo>
                <a:cubicBezTo>
                  <a:pt x="3968" y="8736"/>
                  <a:pt x="3387" y="8162"/>
                  <a:pt x="3140" y="7343"/>
                </a:cubicBezTo>
                <a:cubicBezTo>
                  <a:pt x="2984" y="6827"/>
                  <a:pt x="2998" y="6252"/>
                  <a:pt x="3120" y="5688"/>
                </a:cubicBezTo>
                <a:lnTo>
                  <a:pt x="3120" y="5688"/>
                </a:lnTo>
                <a:cubicBezTo>
                  <a:pt x="3656" y="5854"/>
                  <a:pt x="4232" y="5945"/>
                  <a:pt x="4783" y="5945"/>
                </a:cubicBezTo>
                <a:cubicBezTo>
                  <a:pt x="5500" y="5945"/>
                  <a:pt x="6175" y="5790"/>
                  <a:pt x="6668" y="5441"/>
                </a:cubicBezTo>
                <a:cubicBezTo>
                  <a:pt x="7334" y="4971"/>
                  <a:pt x="7563" y="3960"/>
                  <a:pt x="7117" y="3258"/>
                </a:cubicBezTo>
                <a:cubicBezTo>
                  <a:pt x="6806" y="2773"/>
                  <a:pt x="6259" y="2575"/>
                  <a:pt x="5699" y="2575"/>
                </a:cubicBezTo>
                <a:cubicBezTo>
                  <a:pt x="5335" y="2575"/>
                  <a:pt x="4966" y="2659"/>
                  <a:pt x="4654" y="2801"/>
                </a:cubicBezTo>
                <a:cubicBezTo>
                  <a:pt x="3745" y="3218"/>
                  <a:pt x="3076" y="4130"/>
                  <a:pt x="2761" y="5150"/>
                </a:cubicBezTo>
                <a:cubicBezTo>
                  <a:pt x="2170" y="4917"/>
                  <a:pt x="1660" y="4548"/>
                  <a:pt x="1370" y="4005"/>
                </a:cubicBezTo>
                <a:cubicBezTo>
                  <a:pt x="704" y="2758"/>
                  <a:pt x="1674" y="376"/>
                  <a:pt x="3207" y="295"/>
                </a:cubicBezTo>
                <a:cubicBezTo>
                  <a:pt x="3422" y="284"/>
                  <a:pt x="3291" y="0"/>
                  <a:pt x="3125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" name="Google Shape;415;p8"/>
          <p:cNvSpPr/>
          <p:nvPr/>
        </p:nvSpPr>
        <p:spPr>
          <a:xfrm flipH="1">
            <a:off x="2028775" y="4185923"/>
            <a:ext cx="267320" cy="241825"/>
          </a:xfrm>
          <a:custGeom>
            <a:avLst/>
            <a:gdLst/>
            <a:ahLst/>
            <a:cxnLst/>
            <a:rect l="l" t="t" r="r" b="b"/>
            <a:pathLst>
              <a:path w="6134" h="5549" extrusionOk="0">
                <a:moveTo>
                  <a:pt x="4706" y="0"/>
                </a:moveTo>
                <a:cubicBezTo>
                  <a:pt x="4450" y="0"/>
                  <a:pt x="4175" y="126"/>
                  <a:pt x="3954" y="286"/>
                </a:cubicBezTo>
                <a:cubicBezTo>
                  <a:pt x="3480" y="625"/>
                  <a:pt x="3307" y="1238"/>
                  <a:pt x="3222" y="1799"/>
                </a:cubicBezTo>
                <a:lnTo>
                  <a:pt x="3222" y="1799"/>
                </a:lnTo>
                <a:cubicBezTo>
                  <a:pt x="3245" y="1594"/>
                  <a:pt x="2891" y="952"/>
                  <a:pt x="2798" y="765"/>
                </a:cubicBezTo>
                <a:cubicBezTo>
                  <a:pt x="2660" y="485"/>
                  <a:pt x="2454" y="296"/>
                  <a:pt x="2159" y="150"/>
                </a:cubicBezTo>
                <a:cubicBezTo>
                  <a:pt x="1994" y="67"/>
                  <a:pt x="1803" y="12"/>
                  <a:pt x="1619" y="12"/>
                </a:cubicBezTo>
                <a:cubicBezTo>
                  <a:pt x="1468" y="12"/>
                  <a:pt x="1323" y="49"/>
                  <a:pt x="1200" y="137"/>
                </a:cubicBezTo>
                <a:cubicBezTo>
                  <a:pt x="970" y="303"/>
                  <a:pt x="885" y="610"/>
                  <a:pt x="899" y="894"/>
                </a:cubicBezTo>
                <a:cubicBezTo>
                  <a:pt x="929" y="1495"/>
                  <a:pt x="1386" y="2050"/>
                  <a:pt x="1970" y="2195"/>
                </a:cubicBezTo>
                <a:cubicBezTo>
                  <a:pt x="1362" y="2215"/>
                  <a:pt x="787" y="2330"/>
                  <a:pt x="321" y="2722"/>
                </a:cubicBezTo>
                <a:cubicBezTo>
                  <a:pt x="227" y="2803"/>
                  <a:pt x="88" y="2986"/>
                  <a:pt x="61" y="3117"/>
                </a:cubicBezTo>
                <a:cubicBezTo>
                  <a:pt x="0" y="3385"/>
                  <a:pt x="61" y="3678"/>
                  <a:pt x="274" y="3854"/>
                </a:cubicBezTo>
                <a:cubicBezTo>
                  <a:pt x="487" y="4026"/>
                  <a:pt x="774" y="4084"/>
                  <a:pt x="1047" y="4090"/>
                </a:cubicBezTo>
                <a:cubicBezTo>
                  <a:pt x="1069" y="4091"/>
                  <a:pt x="1090" y="4091"/>
                  <a:pt x="1111" y="4091"/>
                </a:cubicBezTo>
                <a:cubicBezTo>
                  <a:pt x="1347" y="4091"/>
                  <a:pt x="1582" y="4054"/>
                  <a:pt x="1808" y="3986"/>
                </a:cubicBezTo>
                <a:cubicBezTo>
                  <a:pt x="2044" y="3915"/>
                  <a:pt x="2247" y="3763"/>
                  <a:pt x="2470" y="3689"/>
                </a:cubicBezTo>
                <a:lnTo>
                  <a:pt x="2470" y="3689"/>
                </a:lnTo>
                <a:cubicBezTo>
                  <a:pt x="2359" y="3982"/>
                  <a:pt x="2267" y="4263"/>
                  <a:pt x="2257" y="4581"/>
                </a:cubicBezTo>
                <a:cubicBezTo>
                  <a:pt x="2251" y="4851"/>
                  <a:pt x="2339" y="5138"/>
                  <a:pt x="2545" y="5324"/>
                </a:cubicBezTo>
                <a:cubicBezTo>
                  <a:pt x="2713" y="5474"/>
                  <a:pt x="2935" y="5548"/>
                  <a:pt x="3156" y="5548"/>
                </a:cubicBezTo>
                <a:cubicBezTo>
                  <a:pt x="3259" y="5548"/>
                  <a:pt x="3362" y="5532"/>
                  <a:pt x="3460" y="5500"/>
                </a:cubicBezTo>
                <a:cubicBezTo>
                  <a:pt x="3562" y="5466"/>
                  <a:pt x="3663" y="5416"/>
                  <a:pt x="3747" y="5351"/>
                </a:cubicBezTo>
                <a:cubicBezTo>
                  <a:pt x="3950" y="5193"/>
                  <a:pt x="4068" y="4939"/>
                  <a:pt x="4099" y="4686"/>
                </a:cubicBezTo>
                <a:cubicBezTo>
                  <a:pt x="4126" y="4469"/>
                  <a:pt x="4092" y="4253"/>
                  <a:pt x="4031" y="4047"/>
                </a:cubicBezTo>
                <a:cubicBezTo>
                  <a:pt x="3974" y="3861"/>
                  <a:pt x="3923" y="3685"/>
                  <a:pt x="3822" y="3510"/>
                </a:cubicBezTo>
                <a:lnTo>
                  <a:pt x="3822" y="3510"/>
                </a:lnTo>
                <a:cubicBezTo>
                  <a:pt x="4221" y="3763"/>
                  <a:pt x="4508" y="4104"/>
                  <a:pt x="5008" y="4141"/>
                </a:cubicBezTo>
                <a:cubicBezTo>
                  <a:pt x="5038" y="4144"/>
                  <a:pt x="5068" y="4145"/>
                  <a:pt x="5098" y="4145"/>
                </a:cubicBezTo>
                <a:cubicBezTo>
                  <a:pt x="5465" y="4145"/>
                  <a:pt x="5814" y="3974"/>
                  <a:pt x="5961" y="3617"/>
                </a:cubicBezTo>
                <a:cubicBezTo>
                  <a:pt x="6133" y="3202"/>
                  <a:pt x="5931" y="2671"/>
                  <a:pt x="5525" y="2479"/>
                </a:cubicBezTo>
                <a:cubicBezTo>
                  <a:pt x="5383" y="2415"/>
                  <a:pt x="5227" y="2384"/>
                  <a:pt x="5073" y="2357"/>
                </a:cubicBezTo>
                <a:cubicBezTo>
                  <a:pt x="4903" y="2326"/>
                  <a:pt x="4731" y="2296"/>
                  <a:pt x="4562" y="2266"/>
                </a:cubicBezTo>
                <a:cubicBezTo>
                  <a:pt x="5029" y="1995"/>
                  <a:pt x="5349" y="1492"/>
                  <a:pt x="5400" y="955"/>
                </a:cubicBezTo>
                <a:cubicBezTo>
                  <a:pt x="5417" y="755"/>
                  <a:pt x="5397" y="546"/>
                  <a:pt x="5299" y="370"/>
                </a:cubicBezTo>
                <a:cubicBezTo>
                  <a:pt x="5152" y="101"/>
                  <a:pt x="4936" y="0"/>
                  <a:pt x="470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" name="Google Shape;416;p8"/>
          <p:cNvSpPr/>
          <p:nvPr/>
        </p:nvSpPr>
        <p:spPr>
          <a:xfrm flipH="1">
            <a:off x="8444589" y="3278400"/>
            <a:ext cx="250092" cy="181358"/>
          </a:xfrm>
          <a:custGeom>
            <a:avLst/>
            <a:gdLst/>
            <a:ahLst/>
            <a:cxnLst/>
            <a:rect l="l" t="t" r="r" b="b"/>
            <a:pathLst>
              <a:path w="7168" h="5198" extrusionOk="0">
                <a:moveTo>
                  <a:pt x="5467" y="1"/>
                </a:moveTo>
                <a:cubicBezTo>
                  <a:pt x="4475" y="1"/>
                  <a:pt x="3844" y="1080"/>
                  <a:pt x="3880" y="2028"/>
                </a:cubicBezTo>
                <a:cubicBezTo>
                  <a:pt x="3880" y="2028"/>
                  <a:pt x="2956" y="1084"/>
                  <a:pt x="2052" y="1084"/>
                </a:cubicBezTo>
                <a:cubicBezTo>
                  <a:pt x="1687" y="1084"/>
                  <a:pt x="1324" y="1239"/>
                  <a:pt x="1027" y="1673"/>
                </a:cubicBezTo>
                <a:cubicBezTo>
                  <a:pt x="0" y="3177"/>
                  <a:pt x="1781" y="4285"/>
                  <a:pt x="2889" y="4684"/>
                </a:cubicBezTo>
                <a:cubicBezTo>
                  <a:pt x="3998" y="5079"/>
                  <a:pt x="4988" y="5198"/>
                  <a:pt x="4988" y="5198"/>
                </a:cubicBezTo>
                <a:cubicBezTo>
                  <a:pt x="4988" y="5198"/>
                  <a:pt x="6110" y="3941"/>
                  <a:pt x="6708" y="2423"/>
                </a:cubicBezTo>
                <a:cubicBezTo>
                  <a:pt x="7168" y="1258"/>
                  <a:pt x="6843" y="129"/>
                  <a:pt x="5600" y="7"/>
                </a:cubicBezTo>
                <a:cubicBezTo>
                  <a:pt x="5555" y="3"/>
                  <a:pt x="5511" y="1"/>
                  <a:pt x="546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7" name="Google Shape;417;p8"/>
          <p:cNvGrpSpPr/>
          <p:nvPr/>
        </p:nvGrpSpPr>
        <p:grpSpPr>
          <a:xfrm flipH="1">
            <a:off x="1282883" y="622882"/>
            <a:ext cx="916113" cy="873479"/>
            <a:chOff x="984375" y="2346230"/>
            <a:chExt cx="468336" cy="446495"/>
          </a:xfrm>
        </p:grpSpPr>
        <p:sp>
          <p:nvSpPr>
            <p:cNvPr id="418" name="Google Shape;418;p8"/>
            <p:cNvSpPr/>
            <p:nvPr/>
          </p:nvSpPr>
          <p:spPr>
            <a:xfrm>
              <a:off x="1139896" y="2346230"/>
              <a:ext cx="312816" cy="368096"/>
            </a:xfrm>
            <a:custGeom>
              <a:avLst/>
              <a:gdLst/>
              <a:ahLst/>
              <a:cxnLst/>
              <a:rect l="l" t="t" r="r" b="b"/>
              <a:pathLst>
                <a:path w="8024" h="9442" extrusionOk="0">
                  <a:moveTo>
                    <a:pt x="2655" y="2271"/>
                  </a:moveTo>
                  <a:cubicBezTo>
                    <a:pt x="3185" y="2271"/>
                    <a:pt x="3508" y="3208"/>
                    <a:pt x="3086" y="3691"/>
                  </a:cubicBezTo>
                  <a:cubicBezTo>
                    <a:pt x="2907" y="3895"/>
                    <a:pt x="2638" y="4014"/>
                    <a:pt x="2369" y="4014"/>
                  </a:cubicBezTo>
                  <a:cubicBezTo>
                    <a:pt x="2348" y="4014"/>
                    <a:pt x="2327" y="4013"/>
                    <a:pt x="2306" y="4012"/>
                  </a:cubicBezTo>
                  <a:cubicBezTo>
                    <a:pt x="2204" y="4005"/>
                    <a:pt x="2100" y="3978"/>
                    <a:pt x="2022" y="3914"/>
                  </a:cubicBezTo>
                  <a:cubicBezTo>
                    <a:pt x="1829" y="3765"/>
                    <a:pt x="1846" y="3474"/>
                    <a:pt x="1886" y="3238"/>
                  </a:cubicBezTo>
                  <a:cubicBezTo>
                    <a:pt x="1937" y="2964"/>
                    <a:pt x="2008" y="2677"/>
                    <a:pt x="2211" y="2484"/>
                  </a:cubicBezTo>
                  <a:cubicBezTo>
                    <a:pt x="2367" y="2334"/>
                    <a:pt x="2518" y="2271"/>
                    <a:pt x="2655" y="2271"/>
                  </a:cubicBezTo>
                  <a:close/>
                  <a:moveTo>
                    <a:pt x="4035" y="6913"/>
                  </a:moveTo>
                  <a:cubicBezTo>
                    <a:pt x="4604" y="6913"/>
                    <a:pt x="5210" y="7741"/>
                    <a:pt x="4695" y="8114"/>
                  </a:cubicBezTo>
                  <a:cubicBezTo>
                    <a:pt x="4582" y="8199"/>
                    <a:pt x="4435" y="8219"/>
                    <a:pt x="4293" y="8219"/>
                  </a:cubicBezTo>
                  <a:cubicBezTo>
                    <a:pt x="4281" y="8219"/>
                    <a:pt x="4270" y="8219"/>
                    <a:pt x="4259" y="8219"/>
                  </a:cubicBezTo>
                  <a:cubicBezTo>
                    <a:pt x="3951" y="8216"/>
                    <a:pt x="3606" y="8117"/>
                    <a:pt x="3468" y="7844"/>
                  </a:cubicBezTo>
                  <a:cubicBezTo>
                    <a:pt x="3390" y="7688"/>
                    <a:pt x="3397" y="7492"/>
                    <a:pt x="3471" y="7334"/>
                  </a:cubicBezTo>
                  <a:cubicBezTo>
                    <a:pt x="3613" y="7031"/>
                    <a:pt x="3821" y="6913"/>
                    <a:pt x="4035" y="6913"/>
                  </a:cubicBezTo>
                  <a:close/>
                  <a:moveTo>
                    <a:pt x="3373" y="0"/>
                  </a:moveTo>
                  <a:cubicBezTo>
                    <a:pt x="3358" y="0"/>
                    <a:pt x="3342" y="0"/>
                    <a:pt x="3326" y="1"/>
                  </a:cubicBezTo>
                  <a:cubicBezTo>
                    <a:pt x="1" y="38"/>
                    <a:pt x="18" y="4752"/>
                    <a:pt x="72" y="5918"/>
                  </a:cubicBezTo>
                  <a:cubicBezTo>
                    <a:pt x="498" y="6306"/>
                    <a:pt x="869" y="6773"/>
                    <a:pt x="1147" y="7161"/>
                  </a:cubicBezTo>
                  <a:cubicBezTo>
                    <a:pt x="1542" y="7715"/>
                    <a:pt x="1859" y="8354"/>
                    <a:pt x="2025" y="9017"/>
                  </a:cubicBezTo>
                  <a:cubicBezTo>
                    <a:pt x="2837" y="9279"/>
                    <a:pt x="3763" y="9442"/>
                    <a:pt x="4614" y="9442"/>
                  </a:cubicBezTo>
                  <a:cubicBezTo>
                    <a:pt x="5883" y="9442"/>
                    <a:pt x="6985" y="9079"/>
                    <a:pt x="7297" y="8138"/>
                  </a:cubicBezTo>
                  <a:cubicBezTo>
                    <a:pt x="8023" y="5948"/>
                    <a:pt x="4647" y="5154"/>
                    <a:pt x="4647" y="5154"/>
                  </a:cubicBezTo>
                  <a:cubicBezTo>
                    <a:pt x="4647" y="5154"/>
                    <a:pt x="7097" y="0"/>
                    <a:pt x="33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8"/>
            <p:cNvSpPr/>
            <p:nvPr/>
          </p:nvSpPr>
          <p:spPr>
            <a:xfrm>
              <a:off x="1211160" y="2434726"/>
              <a:ext cx="65495" cy="68029"/>
            </a:xfrm>
            <a:custGeom>
              <a:avLst/>
              <a:gdLst/>
              <a:ahLst/>
              <a:cxnLst/>
              <a:rect l="l" t="t" r="r" b="b"/>
              <a:pathLst>
                <a:path w="1680" h="1745" extrusionOk="0">
                  <a:moveTo>
                    <a:pt x="827" y="1"/>
                  </a:moveTo>
                  <a:cubicBezTo>
                    <a:pt x="690" y="1"/>
                    <a:pt x="539" y="64"/>
                    <a:pt x="383" y="214"/>
                  </a:cubicBezTo>
                  <a:cubicBezTo>
                    <a:pt x="180" y="407"/>
                    <a:pt x="109" y="694"/>
                    <a:pt x="58" y="968"/>
                  </a:cubicBezTo>
                  <a:cubicBezTo>
                    <a:pt x="18" y="1204"/>
                    <a:pt x="1" y="1495"/>
                    <a:pt x="194" y="1644"/>
                  </a:cubicBezTo>
                  <a:cubicBezTo>
                    <a:pt x="272" y="1708"/>
                    <a:pt x="376" y="1735"/>
                    <a:pt x="478" y="1742"/>
                  </a:cubicBezTo>
                  <a:cubicBezTo>
                    <a:pt x="499" y="1743"/>
                    <a:pt x="520" y="1744"/>
                    <a:pt x="541" y="1744"/>
                  </a:cubicBezTo>
                  <a:cubicBezTo>
                    <a:pt x="810" y="1744"/>
                    <a:pt x="1079" y="1625"/>
                    <a:pt x="1258" y="1421"/>
                  </a:cubicBezTo>
                  <a:cubicBezTo>
                    <a:pt x="1680" y="938"/>
                    <a:pt x="1357" y="1"/>
                    <a:pt x="8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8"/>
            <p:cNvSpPr/>
            <p:nvPr/>
          </p:nvSpPr>
          <p:spPr>
            <a:xfrm>
              <a:off x="1272016" y="2615733"/>
              <a:ext cx="71031" cy="50953"/>
            </a:xfrm>
            <a:custGeom>
              <a:avLst/>
              <a:gdLst/>
              <a:ahLst/>
              <a:cxnLst/>
              <a:rect l="l" t="t" r="r" b="b"/>
              <a:pathLst>
                <a:path w="1822" h="1307" extrusionOk="0">
                  <a:moveTo>
                    <a:pt x="646" y="0"/>
                  </a:moveTo>
                  <a:cubicBezTo>
                    <a:pt x="432" y="0"/>
                    <a:pt x="224" y="118"/>
                    <a:pt x="82" y="421"/>
                  </a:cubicBezTo>
                  <a:cubicBezTo>
                    <a:pt x="8" y="579"/>
                    <a:pt x="1" y="775"/>
                    <a:pt x="79" y="931"/>
                  </a:cubicBezTo>
                  <a:cubicBezTo>
                    <a:pt x="217" y="1204"/>
                    <a:pt x="562" y="1303"/>
                    <a:pt x="870" y="1306"/>
                  </a:cubicBezTo>
                  <a:cubicBezTo>
                    <a:pt x="881" y="1306"/>
                    <a:pt x="892" y="1306"/>
                    <a:pt x="904" y="1306"/>
                  </a:cubicBezTo>
                  <a:cubicBezTo>
                    <a:pt x="1046" y="1306"/>
                    <a:pt x="1193" y="1286"/>
                    <a:pt x="1306" y="1201"/>
                  </a:cubicBezTo>
                  <a:cubicBezTo>
                    <a:pt x="1821" y="828"/>
                    <a:pt x="1215" y="0"/>
                    <a:pt x="6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8"/>
            <p:cNvSpPr/>
            <p:nvPr/>
          </p:nvSpPr>
          <p:spPr>
            <a:xfrm>
              <a:off x="984375" y="2470319"/>
              <a:ext cx="249543" cy="322406"/>
            </a:xfrm>
            <a:custGeom>
              <a:avLst/>
              <a:gdLst/>
              <a:ahLst/>
              <a:cxnLst/>
              <a:rect l="l" t="t" r="r" b="b"/>
              <a:pathLst>
                <a:path w="6401" h="8270" extrusionOk="0">
                  <a:moveTo>
                    <a:pt x="1000" y="0"/>
                  </a:moveTo>
                  <a:cubicBezTo>
                    <a:pt x="974" y="0"/>
                    <a:pt x="947" y="2"/>
                    <a:pt x="920" y="4"/>
                  </a:cubicBezTo>
                  <a:cubicBezTo>
                    <a:pt x="58" y="82"/>
                    <a:pt x="1" y="1457"/>
                    <a:pt x="789" y="1457"/>
                  </a:cubicBezTo>
                  <a:cubicBezTo>
                    <a:pt x="851" y="1457"/>
                    <a:pt x="918" y="1448"/>
                    <a:pt x="990" y="1430"/>
                  </a:cubicBezTo>
                  <a:cubicBezTo>
                    <a:pt x="1031" y="1420"/>
                    <a:pt x="1024" y="1319"/>
                    <a:pt x="981" y="1319"/>
                  </a:cubicBezTo>
                  <a:cubicBezTo>
                    <a:pt x="976" y="1319"/>
                    <a:pt x="971" y="1319"/>
                    <a:pt x="966" y="1319"/>
                  </a:cubicBezTo>
                  <a:cubicBezTo>
                    <a:pt x="97" y="1319"/>
                    <a:pt x="395" y="232"/>
                    <a:pt x="1059" y="232"/>
                  </a:cubicBezTo>
                  <a:cubicBezTo>
                    <a:pt x="1131" y="232"/>
                    <a:pt x="1208" y="245"/>
                    <a:pt x="1288" y="274"/>
                  </a:cubicBezTo>
                  <a:cubicBezTo>
                    <a:pt x="1687" y="420"/>
                    <a:pt x="1869" y="913"/>
                    <a:pt x="1954" y="1288"/>
                  </a:cubicBezTo>
                  <a:cubicBezTo>
                    <a:pt x="1998" y="1491"/>
                    <a:pt x="2021" y="1701"/>
                    <a:pt x="2011" y="1907"/>
                  </a:cubicBezTo>
                  <a:cubicBezTo>
                    <a:pt x="2011" y="1991"/>
                    <a:pt x="1994" y="2072"/>
                    <a:pt x="1987" y="2157"/>
                  </a:cubicBezTo>
                  <a:cubicBezTo>
                    <a:pt x="1842" y="2316"/>
                    <a:pt x="1792" y="2542"/>
                    <a:pt x="1910" y="2796"/>
                  </a:cubicBezTo>
                  <a:cubicBezTo>
                    <a:pt x="2129" y="3272"/>
                    <a:pt x="2545" y="3482"/>
                    <a:pt x="2934" y="3809"/>
                  </a:cubicBezTo>
                  <a:cubicBezTo>
                    <a:pt x="3309" y="4123"/>
                    <a:pt x="3643" y="4479"/>
                    <a:pt x="3958" y="4853"/>
                  </a:cubicBezTo>
                  <a:cubicBezTo>
                    <a:pt x="4749" y="5800"/>
                    <a:pt x="5762" y="7063"/>
                    <a:pt x="6131" y="8236"/>
                  </a:cubicBezTo>
                  <a:cubicBezTo>
                    <a:pt x="6138" y="8260"/>
                    <a:pt x="6149" y="8269"/>
                    <a:pt x="6160" y="8269"/>
                  </a:cubicBezTo>
                  <a:cubicBezTo>
                    <a:pt x="6192" y="8269"/>
                    <a:pt x="6229" y="8194"/>
                    <a:pt x="6229" y="8161"/>
                  </a:cubicBezTo>
                  <a:cubicBezTo>
                    <a:pt x="6188" y="7350"/>
                    <a:pt x="6401" y="6668"/>
                    <a:pt x="6201" y="5854"/>
                  </a:cubicBezTo>
                  <a:cubicBezTo>
                    <a:pt x="6201" y="5847"/>
                    <a:pt x="6198" y="5840"/>
                    <a:pt x="6198" y="5834"/>
                  </a:cubicBezTo>
                  <a:cubicBezTo>
                    <a:pt x="6032" y="5171"/>
                    <a:pt x="5715" y="4532"/>
                    <a:pt x="5320" y="3978"/>
                  </a:cubicBezTo>
                  <a:cubicBezTo>
                    <a:pt x="5042" y="3590"/>
                    <a:pt x="4671" y="3123"/>
                    <a:pt x="4245" y="2735"/>
                  </a:cubicBezTo>
                  <a:cubicBezTo>
                    <a:pt x="3751" y="2286"/>
                    <a:pt x="3183" y="1934"/>
                    <a:pt x="2595" y="1917"/>
                  </a:cubicBezTo>
                  <a:cubicBezTo>
                    <a:pt x="2587" y="1916"/>
                    <a:pt x="2579" y="1916"/>
                    <a:pt x="2571" y="1916"/>
                  </a:cubicBezTo>
                  <a:cubicBezTo>
                    <a:pt x="2462" y="1916"/>
                    <a:pt x="2359" y="1936"/>
                    <a:pt x="2264" y="1971"/>
                  </a:cubicBezTo>
                  <a:cubicBezTo>
                    <a:pt x="2268" y="1582"/>
                    <a:pt x="2116" y="1089"/>
                    <a:pt x="2032" y="879"/>
                  </a:cubicBezTo>
                  <a:cubicBezTo>
                    <a:pt x="1854" y="443"/>
                    <a:pt x="1504" y="0"/>
                    <a:pt x="10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2" name="Google Shape;422;p8"/>
          <p:cNvSpPr/>
          <p:nvPr/>
        </p:nvSpPr>
        <p:spPr>
          <a:xfrm flipH="1">
            <a:off x="568990" y="3105600"/>
            <a:ext cx="212090" cy="245454"/>
          </a:xfrm>
          <a:custGeom>
            <a:avLst/>
            <a:gdLst/>
            <a:ahLst/>
            <a:cxnLst/>
            <a:rect l="l" t="t" r="r" b="b"/>
            <a:pathLst>
              <a:path w="6128" h="7092" extrusionOk="0">
                <a:moveTo>
                  <a:pt x="2717" y="1"/>
                </a:moveTo>
                <a:cubicBezTo>
                  <a:pt x="2679" y="1"/>
                  <a:pt x="2638" y="7"/>
                  <a:pt x="2596" y="20"/>
                </a:cubicBezTo>
                <a:cubicBezTo>
                  <a:pt x="2167" y="152"/>
                  <a:pt x="2528" y="1263"/>
                  <a:pt x="1886" y="2413"/>
                </a:cubicBezTo>
                <a:cubicBezTo>
                  <a:pt x="1247" y="3562"/>
                  <a:pt x="1" y="3646"/>
                  <a:pt x="54" y="4082"/>
                </a:cubicBezTo>
                <a:cubicBezTo>
                  <a:pt x="109" y="4521"/>
                  <a:pt x="1859" y="4082"/>
                  <a:pt x="2406" y="5014"/>
                </a:cubicBezTo>
                <a:cubicBezTo>
                  <a:pt x="2938" y="5923"/>
                  <a:pt x="3005" y="7092"/>
                  <a:pt x="3364" y="7092"/>
                </a:cubicBezTo>
                <a:cubicBezTo>
                  <a:pt x="3373" y="7092"/>
                  <a:pt x="3381" y="7091"/>
                  <a:pt x="3390" y="7090"/>
                </a:cubicBezTo>
                <a:cubicBezTo>
                  <a:pt x="3772" y="7036"/>
                  <a:pt x="3552" y="4903"/>
                  <a:pt x="4427" y="4356"/>
                </a:cubicBezTo>
                <a:cubicBezTo>
                  <a:pt x="5303" y="3812"/>
                  <a:pt x="6127" y="3886"/>
                  <a:pt x="6070" y="3366"/>
                </a:cubicBezTo>
                <a:cubicBezTo>
                  <a:pt x="6015" y="2845"/>
                  <a:pt x="4306" y="2825"/>
                  <a:pt x="3870" y="2169"/>
                </a:cubicBezTo>
                <a:cubicBezTo>
                  <a:pt x="3457" y="1549"/>
                  <a:pt x="3322" y="1"/>
                  <a:pt x="2717" y="1"/>
                </a:cubicBezTo>
                <a:close/>
              </a:path>
            </a:pathLst>
          </a:custGeom>
          <a:solidFill>
            <a:srgbClr val="FECE5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" name="Google Shape;423;p8"/>
          <p:cNvSpPr/>
          <p:nvPr/>
        </p:nvSpPr>
        <p:spPr>
          <a:xfrm flipH="1">
            <a:off x="430408" y="3353100"/>
            <a:ext cx="134425" cy="155572"/>
          </a:xfrm>
          <a:custGeom>
            <a:avLst/>
            <a:gdLst/>
            <a:ahLst/>
            <a:cxnLst/>
            <a:rect l="l" t="t" r="r" b="b"/>
            <a:pathLst>
              <a:path w="3884" h="4495" extrusionOk="0">
                <a:moveTo>
                  <a:pt x="1723" y="1"/>
                </a:moveTo>
                <a:cubicBezTo>
                  <a:pt x="1699" y="1"/>
                  <a:pt x="1673" y="4"/>
                  <a:pt x="1647" y="13"/>
                </a:cubicBezTo>
                <a:cubicBezTo>
                  <a:pt x="1373" y="97"/>
                  <a:pt x="1603" y="800"/>
                  <a:pt x="1197" y="1530"/>
                </a:cubicBezTo>
                <a:cubicBezTo>
                  <a:pt x="792" y="2257"/>
                  <a:pt x="1" y="2311"/>
                  <a:pt x="35" y="2588"/>
                </a:cubicBezTo>
                <a:cubicBezTo>
                  <a:pt x="72" y="2865"/>
                  <a:pt x="1180" y="2588"/>
                  <a:pt x="1525" y="3176"/>
                </a:cubicBezTo>
                <a:cubicBezTo>
                  <a:pt x="1865" y="3754"/>
                  <a:pt x="1905" y="4495"/>
                  <a:pt x="2135" y="4495"/>
                </a:cubicBezTo>
                <a:cubicBezTo>
                  <a:pt x="2140" y="4495"/>
                  <a:pt x="2145" y="4494"/>
                  <a:pt x="2150" y="4494"/>
                </a:cubicBezTo>
                <a:cubicBezTo>
                  <a:pt x="2394" y="4460"/>
                  <a:pt x="2255" y="3108"/>
                  <a:pt x="2809" y="2760"/>
                </a:cubicBezTo>
                <a:cubicBezTo>
                  <a:pt x="3364" y="2416"/>
                  <a:pt x="3883" y="2463"/>
                  <a:pt x="3850" y="2135"/>
                </a:cubicBezTo>
                <a:cubicBezTo>
                  <a:pt x="3816" y="1804"/>
                  <a:pt x="2732" y="1790"/>
                  <a:pt x="2454" y="1374"/>
                </a:cubicBezTo>
                <a:cubicBezTo>
                  <a:pt x="2193" y="984"/>
                  <a:pt x="2109" y="1"/>
                  <a:pt x="1723" y="1"/>
                </a:cubicBezTo>
                <a:close/>
              </a:path>
            </a:pathLst>
          </a:custGeom>
          <a:solidFill>
            <a:srgbClr val="FECE5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" name="Google Shape;424;p8"/>
          <p:cNvSpPr/>
          <p:nvPr/>
        </p:nvSpPr>
        <p:spPr>
          <a:xfrm flipH="1">
            <a:off x="2695028" y="4427739"/>
            <a:ext cx="394302" cy="520333"/>
          </a:xfrm>
          <a:custGeom>
            <a:avLst/>
            <a:gdLst/>
            <a:ahLst/>
            <a:cxnLst/>
            <a:rect l="l" t="t" r="r" b="b"/>
            <a:pathLst>
              <a:path w="9852" h="13001" extrusionOk="0">
                <a:moveTo>
                  <a:pt x="9327" y="222"/>
                </a:moveTo>
                <a:cubicBezTo>
                  <a:pt x="9344" y="3338"/>
                  <a:pt x="9324" y="6524"/>
                  <a:pt x="7479" y="9201"/>
                </a:cubicBezTo>
                <a:cubicBezTo>
                  <a:pt x="5989" y="11357"/>
                  <a:pt x="3580" y="12283"/>
                  <a:pt x="1069" y="12618"/>
                </a:cubicBezTo>
                <a:cubicBezTo>
                  <a:pt x="1302" y="11526"/>
                  <a:pt x="1691" y="10458"/>
                  <a:pt x="2177" y="9434"/>
                </a:cubicBezTo>
                <a:cubicBezTo>
                  <a:pt x="3046" y="9386"/>
                  <a:pt x="3904" y="9150"/>
                  <a:pt x="4749" y="8957"/>
                </a:cubicBezTo>
                <a:cubicBezTo>
                  <a:pt x="5573" y="8775"/>
                  <a:pt x="6387" y="8542"/>
                  <a:pt x="7101" y="8079"/>
                </a:cubicBezTo>
                <a:cubicBezTo>
                  <a:pt x="7132" y="8060"/>
                  <a:pt x="7123" y="7979"/>
                  <a:pt x="7086" y="7979"/>
                </a:cubicBezTo>
                <a:cubicBezTo>
                  <a:pt x="7083" y="7979"/>
                  <a:pt x="7080" y="7980"/>
                  <a:pt x="7077" y="7981"/>
                </a:cubicBezTo>
                <a:cubicBezTo>
                  <a:pt x="5570" y="8458"/>
                  <a:pt x="3948" y="8957"/>
                  <a:pt x="2352" y="9082"/>
                </a:cubicBezTo>
                <a:cubicBezTo>
                  <a:pt x="2803" y="8177"/>
                  <a:pt x="3316" y="7302"/>
                  <a:pt x="3857" y="6477"/>
                </a:cubicBezTo>
                <a:cubicBezTo>
                  <a:pt x="4096" y="6109"/>
                  <a:pt x="4350" y="5757"/>
                  <a:pt x="4603" y="5403"/>
                </a:cubicBezTo>
                <a:cubicBezTo>
                  <a:pt x="5344" y="5321"/>
                  <a:pt x="6091" y="5017"/>
                  <a:pt x="6790" y="4781"/>
                </a:cubicBezTo>
                <a:cubicBezTo>
                  <a:pt x="7340" y="4595"/>
                  <a:pt x="7817" y="4399"/>
                  <a:pt x="8237" y="3993"/>
                </a:cubicBezTo>
                <a:cubicBezTo>
                  <a:pt x="8257" y="3973"/>
                  <a:pt x="8260" y="3911"/>
                  <a:pt x="8231" y="3911"/>
                </a:cubicBezTo>
                <a:cubicBezTo>
                  <a:pt x="8227" y="3911"/>
                  <a:pt x="8222" y="3913"/>
                  <a:pt x="8216" y="3916"/>
                </a:cubicBezTo>
                <a:cubicBezTo>
                  <a:pt x="7655" y="4223"/>
                  <a:pt x="7053" y="4419"/>
                  <a:pt x="6438" y="4592"/>
                </a:cubicBezTo>
                <a:cubicBezTo>
                  <a:pt x="5952" y="4730"/>
                  <a:pt x="5374" y="4818"/>
                  <a:pt x="4877" y="5011"/>
                </a:cubicBezTo>
                <a:cubicBezTo>
                  <a:pt x="5222" y="4548"/>
                  <a:pt x="5576" y="4091"/>
                  <a:pt x="5941" y="3639"/>
                </a:cubicBezTo>
                <a:cubicBezTo>
                  <a:pt x="6682" y="2726"/>
                  <a:pt x="7588" y="1999"/>
                  <a:pt x="8374" y="1131"/>
                </a:cubicBezTo>
                <a:cubicBezTo>
                  <a:pt x="8386" y="1120"/>
                  <a:pt x="8386" y="1082"/>
                  <a:pt x="8369" y="1082"/>
                </a:cubicBezTo>
                <a:cubicBezTo>
                  <a:pt x="8366" y="1082"/>
                  <a:pt x="8363" y="1084"/>
                  <a:pt x="8358" y="1087"/>
                </a:cubicBezTo>
                <a:cubicBezTo>
                  <a:pt x="7563" y="1733"/>
                  <a:pt x="6833" y="2395"/>
                  <a:pt x="6151" y="3091"/>
                </a:cubicBezTo>
                <a:cubicBezTo>
                  <a:pt x="6164" y="2909"/>
                  <a:pt x="6148" y="2726"/>
                  <a:pt x="6151" y="2544"/>
                </a:cubicBezTo>
                <a:cubicBezTo>
                  <a:pt x="6158" y="2236"/>
                  <a:pt x="6178" y="1925"/>
                  <a:pt x="6209" y="1625"/>
                </a:cubicBezTo>
                <a:cubicBezTo>
                  <a:pt x="6211" y="1595"/>
                  <a:pt x="6193" y="1576"/>
                  <a:pt x="6175" y="1576"/>
                </a:cubicBezTo>
                <a:cubicBezTo>
                  <a:pt x="6162" y="1576"/>
                  <a:pt x="6150" y="1585"/>
                  <a:pt x="6144" y="1608"/>
                </a:cubicBezTo>
                <a:cubicBezTo>
                  <a:pt x="6060" y="1952"/>
                  <a:pt x="6013" y="2300"/>
                  <a:pt x="5992" y="2655"/>
                </a:cubicBezTo>
                <a:cubicBezTo>
                  <a:pt x="5982" y="2845"/>
                  <a:pt x="5908" y="3101"/>
                  <a:pt x="5966" y="3291"/>
                </a:cubicBezTo>
                <a:cubicBezTo>
                  <a:pt x="5256" y="4038"/>
                  <a:pt x="4600" y="4832"/>
                  <a:pt x="3992" y="5693"/>
                </a:cubicBezTo>
                <a:cubicBezTo>
                  <a:pt x="3938" y="5399"/>
                  <a:pt x="3820" y="5098"/>
                  <a:pt x="3756" y="4824"/>
                </a:cubicBezTo>
                <a:cubicBezTo>
                  <a:pt x="3667" y="4443"/>
                  <a:pt x="3654" y="3987"/>
                  <a:pt x="3495" y="3625"/>
                </a:cubicBezTo>
                <a:lnTo>
                  <a:pt x="3492" y="3625"/>
                </a:lnTo>
                <a:cubicBezTo>
                  <a:pt x="3343" y="3905"/>
                  <a:pt x="3424" y="4321"/>
                  <a:pt x="3464" y="4622"/>
                </a:cubicBezTo>
                <a:cubicBezTo>
                  <a:pt x="3525" y="5058"/>
                  <a:pt x="3606" y="5538"/>
                  <a:pt x="3820" y="5933"/>
                </a:cubicBezTo>
                <a:cubicBezTo>
                  <a:pt x="3610" y="6237"/>
                  <a:pt x="3404" y="6548"/>
                  <a:pt x="3204" y="6869"/>
                </a:cubicBezTo>
                <a:cubicBezTo>
                  <a:pt x="2917" y="7335"/>
                  <a:pt x="2630" y="7822"/>
                  <a:pt x="2360" y="8319"/>
                </a:cubicBezTo>
                <a:cubicBezTo>
                  <a:pt x="2296" y="8025"/>
                  <a:pt x="2177" y="7734"/>
                  <a:pt x="2123" y="7444"/>
                </a:cubicBezTo>
                <a:cubicBezTo>
                  <a:pt x="2045" y="7055"/>
                  <a:pt x="1995" y="6660"/>
                  <a:pt x="1992" y="6261"/>
                </a:cubicBezTo>
                <a:cubicBezTo>
                  <a:pt x="1992" y="6230"/>
                  <a:pt x="1974" y="6210"/>
                  <a:pt x="1956" y="6210"/>
                </a:cubicBezTo>
                <a:cubicBezTo>
                  <a:pt x="1942" y="6210"/>
                  <a:pt x="1928" y="6222"/>
                  <a:pt x="1920" y="6248"/>
                </a:cubicBezTo>
                <a:cubicBezTo>
                  <a:pt x="1741" y="6953"/>
                  <a:pt x="1914" y="7927"/>
                  <a:pt x="2211" y="8606"/>
                </a:cubicBezTo>
                <a:cubicBezTo>
                  <a:pt x="2116" y="8785"/>
                  <a:pt x="2025" y="8968"/>
                  <a:pt x="1934" y="9150"/>
                </a:cubicBezTo>
                <a:cubicBezTo>
                  <a:pt x="1914" y="9171"/>
                  <a:pt x="1900" y="9194"/>
                  <a:pt x="1900" y="9224"/>
                </a:cubicBezTo>
                <a:cubicBezTo>
                  <a:pt x="1417" y="10225"/>
                  <a:pt x="1025" y="11269"/>
                  <a:pt x="812" y="12334"/>
                </a:cubicBezTo>
                <a:cubicBezTo>
                  <a:pt x="275" y="11100"/>
                  <a:pt x="464" y="9363"/>
                  <a:pt x="680" y="8123"/>
                </a:cubicBezTo>
                <a:cubicBezTo>
                  <a:pt x="933" y="6663"/>
                  <a:pt x="1532" y="5264"/>
                  <a:pt x="2397" y="4064"/>
                </a:cubicBezTo>
                <a:cubicBezTo>
                  <a:pt x="4086" y="1712"/>
                  <a:pt x="6509" y="523"/>
                  <a:pt x="9327" y="222"/>
                </a:cubicBezTo>
                <a:close/>
                <a:moveTo>
                  <a:pt x="9392" y="1"/>
                </a:moveTo>
                <a:cubicBezTo>
                  <a:pt x="9378" y="1"/>
                  <a:pt x="9365" y="4"/>
                  <a:pt x="9355" y="12"/>
                </a:cubicBezTo>
                <a:cubicBezTo>
                  <a:pt x="9237" y="7"/>
                  <a:pt x="9119" y="4"/>
                  <a:pt x="9002" y="4"/>
                </a:cubicBezTo>
                <a:cubicBezTo>
                  <a:pt x="5921" y="4"/>
                  <a:pt x="3055" y="2028"/>
                  <a:pt x="1535" y="4626"/>
                </a:cubicBezTo>
                <a:cubicBezTo>
                  <a:pt x="755" y="5957"/>
                  <a:pt x="284" y="7450"/>
                  <a:pt x="173" y="8991"/>
                </a:cubicBezTo>
                <a:cubicBezTo>
                  <a:pt x="86" y="10222"/>
                  <a:pt x="1" y="11705"/>
                  <a:pt x="690" y="12789"/>
                </a:cubicBezTo>
                <a:cubicBezTo>
                  <a:pt x="697" y="12886"/>
                  <a:pt x="800" y="13000"/>
                  <a:pt x="930" y="13000"/>
                </a:cubicBezTo>
                <a:cubicBezTo>
                  <a:pt x="937" y="13000"/>
                  <a:pt x="943" y="13000"/>
                  <a:pt x="950" y="13000"/>
                </a:cubicBezTo>
                <a:cubicBezTo>
                  <a:pt x="3600" y="12776"/>
                  <a:pt x="6242" y="11698"/>
                  <a:pt x="7807" y="9461"/>
                </a:cubicBezTo>
                <a:cubicBezTo>
                  <a:pt x="9733" y="6707"/>
                  <a:pt x="9851" y="3344"/>
                  <a:pt x="9530" y="120"/>
                </a:cubicBezTo>
                <a:cubicBezTo>
                  <a:pt x="9525" y="59"/>
                  <a:pt x="9448" y="1"/>
                  <a:pt x="939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5" name="Google Shape;425;p8"/>
          <p:cNvGrpSpPr/>
          <p:nvPr/>
        </p:nvGrpSpPr>
        <p:grpSpPr>
          <a:xfrm rot="-8999956" flipH="1">
            <a:off x="384340" y="72684"/>
            <a:ext cx="581381" cy="933635"/>
            <a:chOff x="304350" y="3911000"/>
            <a:chExt cx="581394" cy="933655"/>
          </a:xfrm>
        </p:grpSpPr>
        <p:sp>
          <p:nvSpPr>
            <p:cNvPr id="426" name="Google Shape;426;p8"/>
            <p:cNvSpPr/>
            <p:nvPr/>
          </p:nvSpPr>
          <p:spPr>
            <a:xfrm>
              <a:off x="317622" y="4003813"/>
              <a:ext cx="91581" cy="114345"/>
            </a:xfrm>
            <a:custGeom>
              <a:avLst/>
              <a:gdLst/>
              <a:ahLst/>
              <a:cxnLst/>
              <a:rect l="l" t="t" r="r" b="b"/>
              <a:pathLst>
                <a:path w="2084" h="2602" extrusionOk="0">
                  <a:moveTo>
                    <a:pt x="688" y="0"/>
                  </a:moveTo>
                  <a:cubicBezTo>
                    <a:pt x="328" y="0"/>
                    <a:pt x="1" y="379"/>
                    <a:pt x="201" y="1026"/>
                  </a:cubicBezTo>
                  <a:cubicBezTo>
                    <a:pt x="438" y="1797"/>
                    <a:pt x="1472" y="2405"/>
                    <a:pt x="2084" y="2601"/>
                  </a:cubicBezTo>
                  <a:cubicBezTo>
                    <a:pt x="2060" y="2375"/>
                    <a:pt x="2040" y="2145"/>
                    <a:pt x="2023" y="1915"/>
                  </a:cubicBezTo>
                  <a:cubicBezTo>
                    <a:pt x="1746" y="1273"/>
                    <a:pt x="1344" y="418"/>
                    <a:pt x="1084" y="168"/>
                  </a:cubicBezTo>
                  <a:cubicBezTo>
                    <a:pt x="965" y="54"/>
                    <a:pt x="824" y="0"/>
                    <a:pt x="6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8"/>
            <p:cNvSpPr/>
            <p:nvPr/>
          </p:nvSpPr>
          <p:spPr>
            <a:xfrm>
              <a:off x="440801" y="4042309"/>
              <a:ext cx="97031" cy="155565"/>
            </a:xfrm>
            <a:custGeom>
              <a:avLst/>
              <a:gdLst/>
              <a:ahLst/>
              <a:cxnLst/>
              <a:rect l="l" t="t" r="r" b="b"/>
              <a:pathLst>
                <a:path w="2208" h="3540" extrusionOk="0">
                  <a:moveTo>
                    <a:pt x="1702" y="0"/>
                  </a:moveTo>
                  <a:cubicBezTo>
                    <a:pt x="1282" y="0"/>
                    <a:pt x="653" y="806"/>
                    <a:pt x="389" y="1549"/>
                  </a:cubicBezTo>
                  <a:cubicBezTo>
                    <a:pt x="224" y="2013"/>
                    <a:pt x="92" y="2537"/>
                    <a:pt x="1" y="2952"/>
                  </a:cubicBezTo>
                  <a:cubicBezTo>
                    <a:pt x="41" y="3148"/>
                    <a:pt x="85" y="3344"/>
                    <a:pt x="129" y="3540"/>
                  </a:cubicBezTo>
                  <a:cubicBezTo>
                    <a:pt x="754" y="3125"/>
                    <a:pt x="1667" y="2120"/>
                    <a:pt x="1916" y="1431"/>
                  </a:cubicBezTo>
                  <a:cubicBezTo>
                    <a:pt x="2208" y="634"/>
                    <a:pt x="2150" y="43"/>
                    <a:pt x="1734" y="2"/>
                  </a:cubicBezTo>
                  <a:cubicBezTo>
                    <a:pt x="1723" y="1"/>
                    <a:pt x="1713" y="0"/>
                    <a:pt x="1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8"/>
            <p:cNvSpPr/>
            <p:nvPr/>
          </p:nvSpPr>
          <p:spPr>
            <a:xfrm>
              <a:off x="304350" y="4191285"/>
              <a:ext cx="144667" cy="109071"/>
            </a:xfrm>
            <a:custGeom>
              <a:avLst/>
              <a:gdLst/>
              <a:ahLst/>
              <a:cxnLst/>
              <a:rect l="l" t="t" r="r" b="b"/>
              <a:pathLst>
                <a:path w="3292" h="2482" extrusionOk="0">
                  <a:moveTo>
                    <a:pt x="575" y="1"/>
                  </a:moveTo>
                  <a:cubicBezTo>
                    <a:pt x="471" y="1"/>
                    <a:pt x="393" y="22"/>
                    <a:pt x="348" y="65"/>
                  </a:cubicBezTo>
                  <a:cubicBezTo>
                    <a:pt x="0" y="404"/>
                    <a:pt x="189" y="1336"/>
                    <a:pt x="1203" y="1901"/>
                  </a:cubicBezTo>
                  <a:cubicBezTo>
                    <a:pt x="1991" y="2340"/>
                    <a:pt x="2916" y="2451"/>
                    <a:pt x="3292" y="2481"/>
                  </a:cubicBezTo>
                  <a:cubicBezTo>
                    <a:pt x="3180" y="2154"/>
                    <a:pt x="3082" y="1826"/>
                    <a:pt x="2987" y="1495"/>
                  </a:cubicBezTo>
                  <a:cubicBezTo>
                    <a:pt x="2292" y="556"/>
                    <a:pt x="1104" y="1"/>
                    <a:pt x="5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8"/>
            <p:cNvSpPr/>
            <p:nvPr/>
          </p:nvSpPr>
          <p:spPr>
            <a:xfrm>
              <a:off x="507027" y="4204908"/>
              <a:ext cx="111884" cy="188700"/>
            </a:xfrm>
            <a:custGeom>
              <a:avLst/>
              <a:gdLst/>
              <a:ahLst/>
              <a:cxnLst/>
              <a:rect l="l" t="t" r="r" b="b"/>
              <a:pathLst>
                <a:path w="2546" h="4294" extrusionOk="0">
                  <a:moveTo>
                    <a:pt x="1792" y="0"/>
                  </a:moveTo>
                  <a:cubicBezTo>
                    <a:pt x="1287" y="0"/>
                    <a:pt x="754" y="628"/>
                    <a:pt x="389" y="1716"/>
                  </a:cubicBezTo>
                  <a:cubicBezTo>
                    <a:pt x="136" y="2480"/>
                    <a:pt x="38" y="3263"/>
                    <a:pt x="1" y="3804"/>
                  </a:cubicBezTo>
                  <a:cubicBezTo>
                    <a:pt x="75" y="3966"/>
                    <a:pt x="156" y="4132"/>
                    <a:pt x="238" y="4294"/>
                  </a:cubicBezTo>
                  <a:cubicBezTo>
                    <a:pt x="2546" y="2513"/>
                    <a:pt x="2356" y="245"/>
                    <a:pt x="2153" y="114"/>
                  </a:cubicBezTo>
                  <a:cubicBezTo>
                    <a:pt x="2036" y="37"/>
                    <a:pt x="1915" y="0"/>
                    <a:pt x="17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8"/>
            <p:cNvSpPr/>
            <p:nvPr/>
          </p:nvSpPr>
          <p:spPr>
            <a:xfrm>
              <a:off x="316699" y="4391765"/>
              <a:ext cx="234051" cy="117817"/>
            </a:xfrm>
            <a:custGeom>
              <a:avLst/>
              <a:gdLst/>
              <a:ahLst/>
              <a:cxnLst/>
              <a:rect l="l" t="t" r="r" b="b"/>
              <a:pathLst>
                <a:path w="5326" h="2681" extrusionOk="0">
                  <a:moveTo>
                    <a:pt x="764" y="0"/>
                  </a:moveTo>
                  <a:cubicBezTo>
                    <a:pt x="0" y="0"/>
                    <a:pt x="446" y="930"/>
                    <a:pt x="1074" y="1516"/>
                  </a:cubicBezTo>
                  <a:cubicBezTo>
                    <a:pt x="1680" y="2086"/>
                    <a:pt x="3818" y="2680"/>
                    <a:pt x="5176" y="2680"/>
                  </a:cubicBezTo>
                  <a:cubicBezTo>
                    <a:pt x="5227" y="2680"/>
                    <a:pt x="5277" y="2679"/>
                    <a:pt x="5325" y="2678"/>
                  </a:cubicBezTo>
                  <a:cubicBezTo>
                    <a:pt x="5230" y="2526"/>
                    <a:pt x="5133" y="2377"/>
                    <a:pt x="5041" y="2225"/>
                  </a:cubicBezTo>
                  <a:cubicBezTo>
                    <a:pt x="3970" y="1525"/>
                    <a:pt x="1838" y="184"/>
                    <a:pt x="1024" y="28"/>
                  </a:cubicBezTo>
                  <a:cubicBezTo>
                    <a:pt x="925" y="9"/>
                    <a:pt x="839" y="0"/>
                    <a:pt x="7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8"/>
            <p:cNvSpPr/>
            <p:nvPr/>
          </p:nvSpPr>
          <p:spPr>
            <a:xfrm>
              <a:off x="608629" y="4335822"/>
              <a:ext cx="114872" cy="219989"/>
            </a:xfrm>
            <a:custGeom>
              <a:avLst/>
              <a:gdLst/>
              <a:ahLst/>
              <a:cxnLst/>
              <a:rect l="l" t="t" r="r" b="b"/>
              <a:pathLst>
                <a:path w="2614" h="5006" extrusionOk="0">
                  <a:moveTo>
                    <a:pt x="2283" y="1"/>
                  </a:moveTo>
                  <a:cubicBezTo>
                    <a:pt x="1944" y="1"/>
                    <a:pt x="1332" y="587"/>
                    <a:pt x="923" y="1285"/>
                  </a:cubicBezTo>
                  <a:cubicBezTo>
                    <a:pt x="179" y="2549"/>
                    <a:pt x="24" y="3985"/>
                    <a:pt x="0" y="4755"/>
                  </a:cubicBezTo>
                  <a:cubicBezTo>
                    <a:pt x="61" y="4840"/>
                    <a:pt x="122" y="4921"/>
                    <a:pt x="183" y="5005"/>
                  </a:cubicBezTo>
                  <a:cubicBezTo>
                    <a:pt x="899" y="3775"/>
                    <a:pt x="2085" y="2450"/>
                    <a:pt x="2454" y="926"/>
                  </a:cubicBezTo>
                  <a:cubicBezTo>
                    <a:pt x="2613" y="262"/>
                    <a:pt x="2509" y="1"/>
                    <a:pt x="22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8"/>
            <p:cNvSpPr/>
            <p:nvPr/>
          </p:nvSpPr>
          <p:spPr>
            <a:xfrm>
              <a:off x="351240" y="4538675"/>
              <a:ext cx="297815" cy="104281"/>
            </a:xfrm>
            <a:custGeom>
              <a:avLst/>
              <a:gdLst/>
              <a:ahLst/>
              <a:cxnLst/>
              <a:rect l="l" t="t" r="r" b="b"/>
              <a:pathLst>
                <a:path w="6777" h="2373" extrusionOk="0">
                  <a:moveTo>
                    <a:pt x="721" y="1"/>
                  </a:moveTo>
                  <a:cubicBezTo>
                    <a:pt x="456" y="1"/>
                    <a:pt x="264" y="66"/>
                    <a:pt x="207" y="230"/>
                  </a:cubicBezTo>
                  <a:cubicBezTo>
                    <a:pt x="1" y="808"/>
                    <a:pt x="1555" y="1626"/>
                    <a:pt x="3569" y="2075"/>
                  </a:cubicBezTo>
                  <a:cubicBezTo>
                    <a:pt x="4660" y="2316"/>
                    <a:pt x="5634" y="2373"/>
                    <a:pt x="6299" y="2373"/>
                  </a:cubicBezTo>
                  <a:cubicBezTo>
                    <a:pt x="6483" y="2373"/>
                    <a:pt x="6644" y="2368"/>
                    <a:pt x="6776" y="2362"/>
                  </a:cubicBezTo>
                  <a:cubicBezTo>
                    <a:pt x="6699" y="2272"/>
                    <a:pt x="6624" y="2180"/>
                    <a:pt x="6547" y="2089"/>
                  </a:cubicBezTo>
                  <a:cubicBezTo>
                    <a:pt x="5547" y="1714"/>
                    <a:pt x="3691" y="1011"/>
                    <a:pt x="3103" y="714"/>
                  </a:cubicBezTo>
                  <a:cubicBezTo>
                    <a:pt x="2513" y="416"/>
                    <a:pt x="1387" y="1"/>
                    <a:pt x="7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8"/>
            <p:cNvSpPr/>
            <p:nvPr/>
          </p:nvSpPr>
          <p:spPr>
            <a:xfrm>
              <a:off x="734094" y="4511736"/>
              <a:ext cx="128495" cy="193885"/>
            </a:xfrm>
            <a:custGeom>
              <a:avLst/>
              <a:gdLst/>
              <a:ahLst/>
              <a:cxnLst/>
              <a:rect l="l" t="t" r="r" b="b"/>
              <a:pathLst>
                <a:path w="2924" h="4412" extrusionOk="0">
                  <a:moveTo>
                    <a:pt x="2220" y="1"/>
                  </a:moveTo>
                  <a:cubicBezTo>
                    <a:pt x="1691" y="1"/>
                    <a:pt x="820" y="789"/>
                    <a:pt x="447" y="1661"/>
                  </a:cubicBezTo>
                  <a:cubicBezTo>
                    <a:pt x="85" y="2503"/>
                    <a:pt x="1" y="3510"/>
                    <a:pt x="21" y="4196"/>
                  </a:cubicBezTo>
                  <a:cubicBezTo>
                    <a:pt x="88" y="4270"/>
                    <a:pt x="157" y="4341"/>
                    <a:pt x="224" y="4412"/>
                  </a:cubicBezTo>
                  <a:cubicBezTo>
                    <a:pt x="491" y="3912"/>
                    <a:pt x="1041" y="2902"/>
                    <a:pt x="1457" y="2293"/>
                  </a:cubicBezTo>
                  <a:cubicBezTo>
                    <a:pt x="2160" y="1266"/>
                    <a:pt x="2924" y="712"/>
                    <a:pt x="2542" y="161"/>
                  </a:cubicBezTo>
                  <a:cubicBezTo>
                    <a:pt x="2465" y="50"/>
                    <a:pt x="2353" y="1"/>
                    <a:pt x="22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8"/>
            <p:cNvSpPr/>
            <p:nvPr/>
          </p:nvSpPr>
          <p:spPr>
            <a:xfrm>
              <a:off x="436055" y="4691561"/>
              <a:ext cx="329895" cy="87143"/>
            </a:xfrm>
            <a:custGeom>
              <a:avLst/>
              <a:gdLst/>
              <a:ahLst/>
              <a:cxnLst/>
              <a:rect l="l" t="t" r="r" b="b"/>
              <a:pathLst>
                <a:path w="7507" h="1983" extrusionOk="0">
                  <a:moveTo>
                    <a:pt x="1488" y="1"/>
                  </a:moveTo>
                  <a:cubicBezTo>
                    <a:pt x="721" y="1"/>
                    <a:pt x="209" y="211"/>
                    <a:pt x="129" y="550"/>
                  </a:cubicBezTo>
                  <a:cubicBezTo>
                    <a:pt x="0" y="1104"/>
                    <a:pt x="1288" y="1550"/>
                    <a:pt x="3715" y="1878"/>
                  </a:cubicBezTo>
                  <a:cubicBezTo>
                    <a:pt x="4269" y="1953"/>
                    <a:pt x="4787" y="1982"/>
                    <a:pt x="5256" y="1982"/>
                  </a:cubicBezTo>
                  <a:cubicBezTo>
                    <a:pt x="6280" y="1982"/>
                    <a:pt x="7072" y="1844"/>
                    <a:pt x="7506" y="1746"/>
                  </a:cubicBezTo>
                  <a:cubicBezTo>
                    <a:pt x="7449" y="1692"/>
                    <a:pt x="7391" y="1634"/>
                    <a:pt x="7333" y="1580"/>
                  </a:cubicBezTo>
                  <a:cubicBezTo>
                    <a:pt x="6303" y="1364"/>
                    <a:pt x="4596" y="681"/>
                    <a:pt x="3214" y="276"/>
                  </a:cubicBezTo>
                  <a:cubicBezTo>
                    <a:pt x="2566" y="86"/>
                    <a:pt x="1975" y="1"/>
                    <a:pt x="14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8"/>
            <p:cNvSpPr/>
            <p:nvPr/>
          </p:nvSpPr>
          <p:spPr>
            <a:xfrm>
              <a:off x="402349" y="3911000"/>
              <a:ext cx="483395" cy="933655"/>
            </a:xfrm>
            <a:custGeom>
              <a:avLst/>
              <a:gdLst/>
              <a:ahLst/>
              <a:cxnLst/>
              <a:rect l="l" t="t" r="r" b="b"/>
              <a:pathLst>
                <a:path w="11000" h="21246" extrusionOk="0">
                  <a:moveTo>
                    <a:pt x="638" y="0"/>
                  </a:moveTo>
                  <a:cubicBezTo>
                    <a:pt x="624" y="0"/>
                    <a:pt x="609" y="10"/>
                    <a:pt x="598" y="33"/>
                  </a:cubicBezTo>
                  <a:cubicBezTo>
                    <a:pt x="71" y="1216"/>
                    <a:pt x="1" y="2655"/>
                    <a:pt x="95" y="4027"/>
                  </a:cubicBezTo>
                  <a:cubicBezTo>
                    <a:pt x="112" y="4257"/>
                    <a:pt x="132" y="4487"/>
                    <a:pt x="156" y="4713"/>
                  </a:cubicBezTo>
                  <a:cubicBezTo>
                    <a:pt x="193" y="5058"/>
                    <a:pt x="237" y="5396"/>
                    <a:pt x="285" y="5717"/>
                  </a:cubicBezTo>
                  <a:cubicBezTo>
                    <a:pt x="392" y="6443"/>
                    <a:pt x="558" y="7164"/>
                    <a:pt x="757" y="7873"/>
                  </a:cubicBezTo>
                  <a:cubicBezTo>
                    <a:pt x="852" y="8204"/>
                    <a:pt x="950" y="8532"/>
                    <a:pt x="1062" y="8859"/>
                  </a:cubicBezTo>
                  <a:cubicBezTo>
                    <a:pt x="1423" y="9918"/>
                    <a:pt x="1873" y="10948"/>
                    <a:pt x="2386" y="11928"/>
                  </a:cubicBezTo>
                  <a:cubicBezTo>
                    <a:pt x="2609" y="12347"/>
                    <a:pt x="2846" y="12760"/>
                    <a:pt x="3092" y="13165"/>
                  </a:cubicBezTo>
                  <a:cubicBezTo>
                    <a:pt x="3184" y="13317"/>
                    <a:pt x="3281" y="13466"/>
                    <a:pt x="3376" y="13618"/>
                  </a:cubicBezTo>
                  <a:cubicBezTo>
                    <a:pt x="3988" y="14577"/>
                    <a:pt x="4664" y="15494"/>
                    <a:pt x="5384" y="16372"/>
                  </a:cubicBezTo>
                  <a:cubicBezTo>
                    <a:pt x="5461" y="16463"/>
                    <a:pt x="5536" y="16555"/>
                    <a:pt x="5613" y="16645"/>
                  </a:cubicBezTo>
                  <a:cubicBezTo>
                    <a:pt x="5745" y="16804"/>
                    <a:pt x="5873" y="16967"/>
                    <a:pt x="6009" y="17119"/>
                  </a:cubicBezTo>
                  <a:cubicBezTo>
                    <a:pt x="6675" y="17882"/>
                    <a:pt x="7367" y="18640"/>
                    <a:pt x="8100" y="19342"/>
                  </a:cubicBezTo>
                  <a:cubicBezTo>
                    <a:pt x="8158" y="19396"/>
                    <a:pt x="8216" y="19454"/>
                    <a:pt x="8273" y="19508"/>
                  </a:cubicBezTo>
                  <a:cubicBezTo>
                    <a:pt x="8337" y="19565"/>
                    <a:pt x="8401" y="19630"/>
                    <a:pt x="8465" y="19691"/>
                  </a:cubicBezTo>
                  <a:cubicBezTo>
                    <a:pt x="9094" y="20262"/>
                    <a:pt x="9844" y="21059"/>
                    <a:pt x="10702" y="21241"/>
                  </a:cubicBezTo>
                  <a:cubicBezTo>
                    <a:pt x="10714" y="21244"/>
                    <a:pt x="10727" y="21245"/>
                    <a:pt x="10741" y="21245"/>
                  </a:cubicBezTo>
                  <a:cubicBezTo>
                    <a:pt x="10857" y="21245"/>
                    <a:pt x="10999" y="21156"/>
                    <a:pt x="10902" y="21029"/>
                  </a:cubicBezTo>
                  <a:cubicBezTo>
                    <a:pt x="10435" y="20421"/>
                    <a:pt x="9746" y="19967"/>
                    <a:pt x="9178" y="19457"/>
                  </a:cubicBezTo>
                  <a:cubicBezTo>
                    <a:pt x="8688" y="19022"/>
                    <a:pt x="8225" y="18555"/>
                    <a:pt x="7773" y="18082"/>
                  </a:cubicBezTo>
                  <a:cubicBezTo>
                    <a:pt x="7706" y="18011"/>
                    <a:pt x="7637" y="17940"/>
                    <a:pt x="7570" y="17866"/>
                  </a:cubicBezTo>
                  <a:cubicBezTo>
                    <a:pt x="7300" y="17578"/>
                    <a:pt x="7032" y="17288"/>
                    <a:pt x="6769" y="16997"/>
                  </a:cubicBezTo>
                  <a:cubicBezTo>
                    <a:pt x="6100" y="16254"/>
                    <a:pt x="5471" y="15477"/>
                    <a:pt x="4877" y="14672"/>
                  </a:cubicBezTo>
                  <a:cubicBezTo>
                    <a:pt x="4816" y="14588"/>
                    <a:pt x="4755" y="14507"/>
                    <a:pt x="4694" y="14422"/>
                  </a:cubicBezTo>
                  <a:cubicBezTo>
                    <a:pt x="4086" y="13577"/>
                    <a:pt x="3525" y="12696"/>
                    <a:pt x="3028" y="11779"/>
                  </a:cubicBezTo>
                  <a:cubicBezTo>
                    <a:pt x="2886" y="11516"/>
                    <a:pt x="2751" y="11249"/>
                    <a:pt x="2620" y="10982"/>
                  </a:cubicBezTo>
                  <a:cubicBezTo>
                    <a:pt x="2538" y="10820"/>
                    <a:pt x="2457" y="10654"/>
                    <a:pt x="2383" y="10492"/>
                  </a:cubicBezTo>
                  <a:cubicBezTo>
                    <a:pt x="1788" y="9208"/>
                    <a:pt x="1322" y="7883"/>
                    <a:pt x="1004" y="6528"/>
                  </a:cubicBezTo>
                  <a:cubicBezTo>
                    <a:pt x="960" y="6332"/>
                    <a:pt x="916" y="6136"/>
                    <a:pt x="876" y="5940"/>
                  </a:cubicBezTo>
                  <a:cubicBezTo>
                    <a:pt x="497" y="4038"/>
                    <a:pt x="416" y="2081"/>
                    <a:pt x="706" y="100"/>
                  </a:cubicBezTo>
                  <a:cubicBezTo>
                    <a:pt x="714" y="57"/>
                    <a:pt x="675" y="0"/>
                    <a:pt x="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6" name="Google Shape;436;p8"/>
          <p:cNvSpPr/>
          <p:nvPr/>
        </p:nvSpPr>
        <p:spPr>
          <a:xfrm flipH="1">
            <a:off x="3245187" y="415883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p8"/>
          <p:cNvSpPr/>
          <p:nvPr/>
        </p:nvSpPr>
        <p:spPr>
          <a:xfrm>
            <a:off x="767532" y="3468709"/>
            <a:ext cx="233011" cy="269666"/>
          </a:xfrm>
          <a:custGeom>
            <a:avLst/>
            <a:gdLst/>
            <a:ahLst/>
            <a:cxnLst/>
            <a:rect l="l" t="t" r="r" b="b"/>
            <a:pathLst>
              <a:path w="3884" h="4495" extrusionOk="0">
                <a:moveTo>
                  <a:pt x="1723" y="1"/>
                </a:moveTo>
                <a:cubicBezTo>
                  <a:pt x="1699" y="1"/>
                  <a:pt x="1673" y="4"/>
                  <a:pt x="1647" y="13"/>
                </a:cubicBezTo>
                <a:cubicBezTo>
                  <a:pt x="1373" y="97"/>
                  <a:pt x="1603" y="800"/>
                  <a:pt x="1197" y="1530"/>
                </a:cubicBezTo>
                <a:cubicBezTo>
                  <a:pt x="792" y="2257"/>
                  <a:pt x="1" y="2311"/>
                  <a:pt x="35" y="2588"/>
                </a:cubicBezTo>
                <a:cubicBezTo>
                  <a:pt x="72" y="2865"/>
                  <a:pt x="1180" y="2588"/>
                  <a:pt x="1525" y="3176"/>
                </a:cubicBezTo>
                <a:cubicBezTo>
                  <a:pt x="1865" y="3754"/>
                  <a:pt x="1905" y="4495"/>
                  <a:pt x="2135" y="4495"/>
                </a:cubicBezTo>
                <a:cubicBezTo>
                  <a:pt x="2140" y="4495"/>
                  <a:pt x="2145" y="4494"/>
                  <a:pt x="2150" y="4494"/>
                </a:cubicBezTo>
                <a:cubicBezTo>
                  <a:pt x="2394" y="4460"/>
                  <a:pt x="2255" y="3108"/>
                  <a:pt x="2809" y="2760"/>
                </a:cubicBezTo>
                <a:cubicBezTo>
                  <a:pt x="3364" y="2416"/>
                  <a:pt x="3883" y="2463"/>
                  <a:pt x="3850" y="2135"/>
                </a:cubicBezTo>
                <a:cubicBezTo>
                  <a:pt x="3816" y="1804"/>
                  <a:pt x="2732" y="1790"/>
                  <a:pt x="2454" y="1374"/>
                </a:cubicBezTo>
                <a:cubicBezTo>
                  <a:pt x="2193" y="984"/>
                  <a:pt x="2109" y="1"/>
                  <a:pt x="172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38" name="Google Shape;438;p8"/>
          <p:cNvGrpSpPr/>
          <p:nvPr/>
        </p:nvGrpSpPr>
        <p:grpSpPr>
          <a:xfrm>
            <a:off x="110888" y="3351076"/>
            <a:ext cx="1676958" cy="1926059"/>
            <a:chOff x="864897" y="3657567"/>
            <a:chExt cx="1174669" cy="1298583"/>
          </a:xfrm>
        </p:grpSpPr>
        <p:sp>
          <p:nvSpPr>
            <p:cNvPr id="439" name="Google Shape;439;p8"/>
            <p:cNvSpPr/>
            <p:nvPr/>
          </p:nvSpPr>
          <p:spPr>
            <a:xfrm>
              <a:off x="1161146" y="4272967"/>
              <a:ext cx="143835" cy="79815"/>
            </a:xfrm>
            <a:custGeom>
              <a:avLst/>
              <a:gdLst/>
              <a:ahLst/>
              <a:cxnLst/>
              <a:rect l="l" t="t" r="r" b="b"/>
              <a:pathLst>
                <a:path w="2914" h="1617" extrusionOk="0">
                  <a:moveTo>
                    <a:pt x="1735" y="0"/>
                  </a:moveTo>
                  <a:cubicBezTo>
                    <a:pt x="1092" y="0"/>
                    <a:pt x="386" y="324"/>
                    <a:pt x="98" y="922"/>
                  </a:cubicBezTo>
                  <a:cubicBezTo>
                    <a:pt x="0" y="1129"/>
                    <a:pt x="34" y="1413"/>
                    <a:pt x="226" y="1531"/>
                  </a:cubicBezTo>
                  <a:cubicBezTo>
                    <a:pt x="312" y="1582"/>
                    <a:pt x="409" y="1599"/>
                    <a:pt x="507" y="1608"/>
                  </a:cubicBezTo>
                  <a:cubicBezTo>
                    <a:pt x="556" y="1614"/>
                    <a:pt x="614" y="1617"/>
                    <a:pt x="680" y="1617"/>
                  </a:cubicBezTo>
                  <a:cubicBezTo>
                    <a:pt x="1376" y="1617"/>
                    <a:pt x="2914" y="1300"/>
                    <a:pt x="2818" y="466"/>
                  </a:cubicBezTo>
                  <a:cubicBezTo>
                    <a:pt x="2775" y="81"/>
                    <a:pt x="2035" y="3"/>
                    <a:pt x="1754" y="0"/>
                  </a:cubicBezTo>
                  <a:cubicBezTo>
                    <a:pt x="1748" y="0"/>
                    <a:pt x="1742" y="0"/>
                    <a:pt x="17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8"/>
            <p:cNvSpPr/>
            <p:nvPr/>
          </p:nvSpPr>
          <p:spPr>
            <a:xfrm>
              <a:off x="1228372" y="4372918"/>
              <a:ext cx="90773" cy="48620"/>
            </a:xfrm>
            <a:custGeom>
              <a:avLst/>
              <a:gdLst/>
              <a:ahLst/>
              <a:cxnLst/>
              <a:rect l="l" t="t" r="r" b="b"/>
              <a:pathLst>
                <a:path w="1839" h="985" extrusionOk="0">
                  <a:moveTo>
                    <a:pt x="1349" y="0"/>
                  </a:moveTo>
                  <a:cubicBezTo>
                    <a:pt x="1004" y="0"/>
                    <a:pt x="568" y="168"/>
                    <a:pt x="405" y="283"/>
                  </a:cubicBezTo>
                  <a:cubicBezTo>
                    <a:pt x="254" y="394"/>
                    <a:pt x="162" y="493"/>
                    <a:pt x="126" y="577"/>
                  </a:cubicBezTo>
                  <a:cubicBezTo>
                    <a:pt x="1" y="846"/>
                    <a:pt x="379" y="985"/>
                    <a:pt x="785" y="985"/>
                  </a:cubicBezTo>
                  <a:cubicBezTo>
                    <a:pt x="987" y="985"/>
                    <a:pt x="1195" y="951"/>
                    <a:pt x="1352" y="881"/>
                  </a:cubicBezTo>
                  <a:cubicBezTo>
                    <a:pt x="1585" y="780"/>
                    <a:pt x="1838" y="587"/>
                    <a:pt x="1815" y="330"/>
                  </a:cubicBezTo>
                  <a:cubicBezTo>
                    <a:pt x="1791" y="84"/>
                    <a:pt x="1593" y="0"/>
                    <a:pt x="1349" y="0"/>
                  </a:cubicBezTo>
                  <a:close/>
                </a:path>
              </a:pathLst>
            </a:custGeom>
            <a:solidFill>
              <a:srgbClr val="C3E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8"/>
            <p:cNvSpPr/>
            <p:nvPr/>
          </p:nvSpPr>
          <p:spPr>
            <a:xfrm>
              <a:off x="1119636" y="4374398"/>
              <a:ext cx="74879" cy="40771"/>
            </a:xfrm>
            <a:custGeom>
              <a:avLst/>
              <a:gdLst/>
              <a:ahLst/>
              <a:cxnLst/>
              <a:rect l="l" t="t" r="r" b="b"/>
              <a:pathLst>
                <a:path w="1517" h="826" extrusionOk="0">
                  <a:moveTo>
                    <a:pt x="561" y="1"/>
                  </a:moveTo>
                  <a:cubicBezTo>
                    <a:pt x="275" y="1"/>
                    <a:pt x="1" y="126"/>
                    <a:pt x="17" y="436"/>
                  </a:cubicBezTo>
                  <a:cubicBezTo>
                    <a:pt x="31" y="711"/>
                    <a:pt x="302" y="825"/>
                    <a:pt x="587" y="825"/>
                  </a:cubicBezTo>
                  <a:cubicBezTo>
                    <a:pt x="1035" y="825"/>
                    <a:pt x="1516" y="542"/>
                    <a:pt x="1078" y="162"/>
                  </a:cubicBezTo>
                  <a:cubicBezTo>
                    <a:pt x="962" y="61"/>
                    <a:pt x="759" y="1"/>
                    <a:pt x="561" y="1"/>
                  </a:cubicBezTo>
                  <a:close/>
                </a:path>
              </a:pathLst>
            </a:custGeom>
            <a:solidFill>
              <a:srgbClr val="C3E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8"/>
            <p:cNvSpPr/>
            <p:nvPr/>
          </p:nvSpPr>
          <p:spPr>
            <a:xfrm>
              <a:off x="864897" y="3657567"/>
              <a:ext cx="1174669" cy="1283163"/>
            </a:xfrm>
            <a:custGeom>
              <a:avLst/>
              <a:gdLst/>
              <a:ahLst/>
              <a:cxnLst/>
              <a:rect l="l" t="t" r="r" b="b"/>
              <a:pathLst>
                <a:path w="23798" h="25996" extrusionOk="0">
                  <a:moveTo>
                    <a:pt x="17992" y="1340"/>
                  </a:moveTo>
                  <a:cubicBezTo>
                    <a:pt x="18272" y="1340"/>
                    <a:pt x="18503" y="1570"/>
                    <a:pt x="18503" y="1850"/>
                  </a:cubicBezTo>
                  <a:cubicBezTo>
                    <a:pt x="18503" y="2134"/>
                    <a:pt x="18272" y="2360"/>
                    <a:pt x="17992" y="2360"/>
                  </a:cubicBezTo>
                  <a:cubicBezTo>
                    <a:pt x="17709" y="2360"/>
                    <a:pt x="17481" y="2134"/>
                    <a:pt x="17481" y="1850"/>
                  </a:cubicBezTo>
                  <a:cubicBezTo>
                    <a:pt x="17481" y="1570"/>
                    <a:pt x="17709" y="1340"/>
                    <a:pt x="17992" y="1340"/>
                  </a:cubicBezTo>
                  <a:close/>
                  <a:moveTo>
                    <a:pt x="7737" y="12468"/>
                  </a:moveTo>
                  <a:cubicBezTo>
                    <a:pt x="7744" y="12468"/>
                    <a:pt x="7750" y="12468"/>
                    <a:pt x="7756" y="12468"/>
                  </a:cubicBezTo>
                  <a:cubicBezTo>
                    <a:pt x="8037" y="12471"/>
                    <a:pt x="8777" y="12549"/>
                    <a:pt x="8820" y="12934"/>
                  </a:cubicBezTo>
                  <a:cubicBezTo>
                    <a:pt x="8916" y="13768"/>
                    <a:pt x="7378" y="14085"/>
                    <a:pt x="6682" y="14085"/>
                  </a:cubicBezTo>
                  <a:cubicBezTo>
                    <a:pt x="6616" y="14085"/>
                    <a:pt x="6558" y="14082"/>
                    <a:pt x="6509" y="14076"/>
                  </a:cubicBezTo>
                  <a:cubicBezTo>
                    <a:pt x="6411" y="14067"/>
                    <a:pt x="6314" y="14050"/>
                    <a:pt x="6228" y="13999"/>
                  </a:cubicBezTo>
                  <a:cubicBezTo>
                    <a:pt x="6036" y="13881"/>
                    <a:pt x="6002" y="13597"/>
                    <a:pt x="6100" y="13390"/>
                  </a:cubicBezTo>
                  <a:cubicBezTo>
                    <a:pt x="6388" y="12792"/>
                    <a:pt x="7094" y="12468"/>
                    <a:pt x="7737" y="12468"/>
                  </a:cubicBezTo>
                  <a:close/>
                  <a:moveTo>
                    <a:pt x="5722" y="14524"/>
                  </a:moveTo>
                  <a:cubicBezTo>
                    <a:pt x="5920" y="14524"/>
                    <a:pt x="6123" y="14584"/>
                    <a:pt x="6239" y="14685"/>
                  </a:cubicBezTo>
                  <a:cubicBezTo>
                    <a:pt x="6677" y="15065"/>
                    <a:pt x="6196" y="15348"/>
                    <a:pt x="5748" y="15348"/>
                  </a:cubicBezTo>
                  <a:cubicBezTo>
                    <a:pt x="5463" y="15348"/>
                    <a:pt x="5192" y="15234"/>
                    <a:pt x="5178" y="14959"/>
                  </a:cubicBezTo>
                  <a:cubicBezTo>
                    <a:pt x="5162" y="14649"/>
                    <a:pt x="5436" y="14524"/>
                    <a:pt x="5722" y="14524"/>
                  </a:cubicBezTo>
                  <a:close/>
                  <a:moveTo>
                    <a:pt x="8713" y="14493"/>
                  </a:moveTo>
                  <a:cubicBezTo>
                    <a:pt x="8957" y="14493"/>
                    <a:pt x="9155" y="14577"/>
                    <a:pt x="9179" y="14823"/>
                  </a:cubicBezTo>
                  <a:cubicBezTo>
                    <a:pt x="9202" y="15080"/>
                    <a:pt x="8949" y="15273"/>
                    <a:pt x="8716" y="15374"/>
                  </a:cubicBezTo>
                  <a:cubicBezTo>
                    <a:pt x="8559" y="15444"/>
                    <a:pt x="8351" y="15478"/>
                    <a:pt x="8149" y="15478"/>
                  </a:cubicBezTo>
                  <a:cubicBezTo>
                    <a:pt x="7743" y="15478"/>
                    <a:pt x="7365" y="15339"/>
                    <a:pt x="7490" y="15070"/>
                  </a:cubicBezTo>
                  <a:cubicBezTo>
                    <a:pt x="7526" y="14986"/>
                    <a:pt x="7618" y="14887"/>
                    <a:pt x="7769" y="14776"/>
                  </a:cubicBezTo>
                  <a:cubicBezTo>
                    <a:pt x="7932" y="14661"/>
                    <a:pt x="8368" y="14493"/>
                    <a:pt x="8713" y="14493"/>
                  </a:cubicBezTo>
                  <a:close/>
                  <a:moveTo>
                    <a:pt x="16922" y="0"/>
                  </a:moveTo>
                  <a:cubicBezTo>
                    <a:pt x="16521" y="0"/>
                    <a:pt x="16147" y="114"/>
                    <a:pt x="15748" y="367"/>
                  </a:cubicBezTo>
                  <a:cubicBezTo>
                    <a:pt x="14870" y="917"/>
                    <a:pt x="14582" y="1995"/>
                    <a:pt x="14893" y="4865"/>
                  </a:cubicBezTo>
                  <a:cubicBezTo>
                    <a:pt x="15204" y="7737"/>
                    <a:pt x="15593" y="9829"/>
                    <a:pt x="15282" y="12002"/>
                  </a:cubicBezTo>
                  <a:cubicBezTo>
                    <a:pt x="15113" y="13183"/>
                    <a:pt x="14485" y="13631"/>
                    <a:pt x="13710" y="13631"/>
                  </a:cubicBezTo>
                  <a:cubicBezTo>
                    <a:pt x="13060" y="13631"/>
                    <a:pt x="12306" y="13316"/>
                    <a:pt x="11632" y="12857"/>
                  </a:cubicBezTo>
                  <a:cubicBezTo>
                    <a:pt x="10567" y="12129"/>
                    <a:pt x="9632" y="11565"/>
                    <a:pt x="8381" y="11565"/>
                  </a:cubicBezTo>
                  <a:cubicBezTo>
                    <a:pt x="7894" y="11565"/>
                    <a:pt x="7358" y="11651"/>
                    <a:pt x="6749" y="11846"/>
                  </a:cubicBezTo>
                  <a:cubicBezTo>
                    <a:pt x="5566" y="12227"/>
                    <a:pt x="4958" y="12493"/>
                    <a:pt x="4462" y="12493"/>
                  </a:cubicBezTo>
                  <a:cubicBezTo>
                    <a:pt x="4047" y="12493"/>
                    <a:pt x="3710" y="12307"/>
                    <a:pt x="3181" y="11846"/>
                  </a:cubicBezTo>
                  <a:cubicBezTo>
                    <a:pt x="2015" y="10840"/>
                    <a:pt x="2170" y="9444"/>
                    <a:pt x="1707" y="9210"/>
                  </a:cubicBezTo>
                  <a:cubicBezTo>
                    <a:pt x="1646" y="9180"/>
                    <a:pt x="1577" y="9163"/>
                    <a:pt x="1502" y="9163"/>
                  </a:cubicBezTo>
                  <a:cubicBezTo>
                    <a:pt x="1010" y="9163"/>
                    <a:pt x="288" y="9918"/>
                    <a:pt x="153" y="12546"/>
                  </a:cubicBezTo>
                  <a:cubicBezTo>
                    <a:pt x="0" y="15570"/>
                    <a:pt x="1785" y="16888"/>
                    <a:pt x="2092" y="17743"/>
                  </a:cubicBezTo>
                  <a:cubicBezTo>
                    <a:pt x="2404" y="18595"/>
                    <a:pt x="609" y="20274"/>
                    <a:pt x="774" y="21079"/>
                  </a:cubicBezTo>
                  <a:cubicBezTo>
                    <a:pt x="810" y="21249"/>
                    <a:pt x="1053" y="21355"/>
                    <a:pt x="1439" y="21355"/>
                  </a:cubicBezTo>
                  <a:cubicBezTo>
                    <a:pt x="1822" y="21355"/>
                    <a:pt x="2347" y="21250"/>
                    <a:pt x="2948" y="21001"/>
                  </a:cubicBezTo>
                  <a:cubicBezTo>
                    <a:pt x="4181" y="20487"/>
                    <a:pt x="4884" y="20048"/>
                    <a:pt x="4884" y="20048"/>
                  </a:cubicBezTo>
                  <a:cubicBezTo>
                    <a:pt x="5949" y="21011"/>
                    <a:pt x="7307" y="21653"/>
                    <a:pt x="8753" y="21998"/>
                  </a:cubicBezTo>
                  <a:cubicBezTo>
                    <a:pt x="8618" y="21085"/>
                    <a:pt x="8669" y="20132"/>
                    <a:pt x="9081" y="19295"/>
                  </a:cubicBezTo>
                  <a:cubicBezTo>
                    <a:pt x="9442" y="18568"/>
                    <a:pt x="10082" y="17721"/>
                    <a:pt x="10956" y="17721"/>
                  </a:cubicBezTo>
                  <a:cubicBezTo>
                    <a:pt x="10980" y="17721"/>
                    <a:pt x="11005" y="17721"/>
                    <a:pt x="11030" y="17723"/>
                  </a:cubicBezTo>
                  <a:cubicBezTo>
                    <a:pt x="11051" y="17723"/>
                    <a:pt x="11061" y="17743"/>
                    <a:pt x="11068" y="17767"/>
                  </a:cubicBezTo>
                  <a:cubicBezTo>
                    <a:pt x="11078" y="17797"/>
                    <a:pt x="11074" y="17835"/>
                    <a:pt x="11048" y="17841"/>
                  </a:cubicBezTo>
                  <a:cubicBezTo>
                    <a:pt x="10848" y="17899"/>
                    <a:pt x="10669" y="17980"/>
                    <a:pt x="10503" y="18078"/>
                  </a:cubicBezTo>
                  <a:cubicBezTo>
                    <a:pt x="10115" y="18304"/>
                    <a:pt x="9807" y="18625"/>
                    <a:pt x="9574" y="19000"/>
                  </a:cubicBezTo>
                  <a:cubicBezTo>
                    <a:pt x="9034" y="19866"/>
                    <a:pt x="8872" y="21018"/>
                    <a:pt x="8996" y="21981"/>
                  </a:cubicBezTo>
                  <a:cubicBezTo>
                    <a:pt x="9000" y="22007"/>
                    <a:pt x="9003" y="22032"/>
                    <a:pt x="9006" y="22055"/>
                  </a:cubicBezTo>
                  <a:cubicBezTo>
                    <a:pt x="9132" y="22873"/>
                    <a:pt x="9510" y="23565"/>
                    <a:pt x="9683" y="24359"/>
                  </a:cubicBezTo>
                  <a:cubicBezTo>
                    <a:pt x="9736" y="24600"/>
                    <a:pt x="9706" y="24857"/>
                    <a:pt x="9753" y="25097"/>
                  </a:cubicBezTo>
                  <a:cubicBezTo>
                    <a:pt x="9857" y="25625"/>
                    <a:pt x="10152" y="25936"/>
                    <a:pt x="10546" y="25936"/>
                  </a:cubicBezTo>
                  <a:cubicBezTo>
                    <a:pt x="10702" y="25936"/>
                    <a:pt x="10873" y="25888"/>
                    <a:pt x="11054" y="25786"/>
                  </a:cubicBezTo>
                  <a:cubicBezTo>
                    <a:pt x="11059" y="25783"/>
                    <a:pt x="11064" y="25782"/>
                    <a:pt x="11069" y="25782"/>
                  </a:cubicBezTo>
                  <a:cubicBezTo>
                    <a:pt x="11104" y="25782"/>
                    <a:pt x="11109" y="25870"/>
                    <a:pt x="11085" y="25891"/>
                  </a:cubicBezTo>
                  <a:cubicBezTo>
                    <a:pt x="11048" y="25928"/>
                    <a:pt x="11007" y="25961"/>
                    <a:pt x="10966" y="25995"/>
                  </a:cubicBezTo>
                  <a:cubicBezTo>
                    <a:pt x="11497" y="25610"/>
                    <a:pt x="12122" y="24866"/>
                    <a:pt x="12606" y="23863"/>
                  </a:cubicBezTo>
                  <a:cubicBezTo>
                    <a:pt x="12602" y="23857"/>
                    <a:pt x="12599" y="23849"/>
                    <a:pt x="12599" y="23843"/>
                  </a:cubicBezTo>
                  <a:cubicBezTo>
                    <a:pt x="12754" y="23292"/>
                    <a:pt x="12913" y="22714"/>
                    <a:pt x="13018" y="22136"/>
                  </a:cubicBezTo>
                  <a:cubicBezTo>
                    <a:pt x="13052" y="21940"/>
                    <a:pt x="13082" y="21741"/>
                    <a:pt x="13102" y="21545"/>
                  </a:cubicBezTo>
                  <a:cubicBezTo>
                    <a:pt x="13146" y="21123"/>
                    <a:pt x="13092" y="20697"/>
                    <a:pt x="13139" y="20278"/>
                  </a:cubicBezTo>
                  <a:cubicBezTo>
                    <a:pt x="13139" y="20272"/>
                    <a:pt x="13147" y="20263"/>
                    <a:pt x="13154" y="20263"/>
                  </a:cubicBezTo>
                  <a:cubicBezTo>
                    <a:pt x="13154" y="20263"/>
                    <a:pt x="13155" y="20263"/>
                    <a:pt x="13156" y="20264"/>
                  </a:cubicBezTo>
                  <a:cubicBezTo>
                    <a:pt x="13156" y="20264"/>
                    <a:pt x="13159" y="20264"/>
                    <a:pt x="13159" y="20268"/>
                  </a:cubicBezTo>
                  <a:cubicBezTo>
                    <a:pt x="13271" y="20876"/>
                    <a:pt x="13322" y="21494"/>
                    <a:pt x="13254" y="22099"/>
                  </a:cubicBezTo>
                  <a:cubicBezTo>
                    <a:pt x="14424" y="21870"/>
                    <a:pt x="15519" y="21437"/>
                    <a:pt x="16434" y="20808"/>
                  </a:cubicBezTo>
                  <a:cubicBezTo>
                    <a:pt x="17214" y="21550"/>
                    <a:pt x="18291" y="21941"/>
                    <a:pt x="19520" y="21941"/>
                  </a:cubicBezTo>
                  <a:cubicBezTo>
                    <a:pt x="19831" y="21941"/>
                    <a:pt x="20151" y="21916"/>
                    <a:pt x="20479" y="21866"/>
                  </a:cubicBezTo>
                  <a:cubicBezTo>
                    <a:pt x="20910" y="21798"/>
                    <a:pt x="21265" y="21772"/>
                    <a:pt x="21562" y="21772"/>
                  </a:cubicBezTo>
                  <a:cubicBezTo>
                    <a:pt x="22562" y="21772"/>
                    <a:pt x="22888" y="22069"/>
                    <a:pt x="23182" y="22069"/>
                  </a:cubicBezTo>
                  <a:cubicBezTo>
                    <a:pt x="23236" y="22069"/>
                    <a:pt x="23289" y="22059"/>
                    <a:pt x="23345" y="22035"/>
                  </a:cubicBezTo>
                  <a:cubicBezTo>
                    <a:pt x="23798" y="21845"/>
                    <a:pt x="23507" y="20227"/>
                    <a:pt x="22040" y="18869"/>
                  </a:cubicBezTo>
                  <a:cubicBezTo>
                    <a:pt x="20861" y="17777"/>
                    <a:pt x="19408" y="17219"/>
                    <a:pt x="18739" y="17054"/>
                  </a:cubicBezTo>
                  <a:cubicBezTo>
                    <a:pt x="18614" y="18081"/>
                    <a:pt x="18269" y="19092"/>
                    <a:pt x="17623" y="19771"/>
                  </a:cubicBezTo>
                  <a:cubicBezTo>
                    <a:pt x="17620" y="19774"/>
                    <a:pt x="17617" y="19776"/>
                    <a:pt x="17614" y="19776"/>
                  </a:cubicBezTo>
                  <a:cubicBezTo>
                    <a:pt x="17602" y="19776"/>
                    <a:pt x="17601" y="19745"/>
                    <a:pt x="17607" y="19733"/>
                  </a:cubicBezTo>
                  <a:cubicBezTo>
                    <a:pt x="17634" y="19690"/>
                    <a:pt x="17657" y="19635"/>
                    <a:pt x="17684" y="19588"/>
                  </a:cubicBezTo>
                  <a:cubicBezTo>
                    <a:pt x="18110" y="18855"/>
                    <a:pt x="18408" y="17939"/>
                    <a:pt x="18560" y="17013"/>
                  </a:cubicBezTo>
                  <a:cubicBezTo>
                    <a:pt x="18573" y="16932"/>
                    <a:pt x="18590" y="16848"/>
                    <a:pt x="18601" y="16767"/>
                  </a:cubicBezTo>
                  <a:cubicBezTo>
                    <a:pt x="18604" y="16753"/>
                    <a:pt x="18604" y="16740"/>
                    <a:pt x="18607" y="16726"/>
                  </a:cubicBezTo>
                  <a:cubicBezTo>
                    <a:pt x="18614" y="16665"/>
                    <a:pt x="18617" y="16611"/>
                    <a:pt x="18624" y="16550"/>
                  </a:cubicBezTo>
                  <a:cubicBezTo>
                    <a:pt x="18654" y="16196"/>
                    <a:pt x="18671" y="15834"/>
                    <a:pt x="18671" y="15466"/>
                  </a:cubicBezTo>
                  <a:cubicBezTo>
                    <a:pt x="18665" y="15273"/>
                    <a:pt x="18651" y="15084"/>
                    <a:pt x="18631" y="14901"/>
                  </a:cubicBezTo>
                  <a:cubicBezTo>
                    <a:pt x="18624" y="14870"/>
                    <a:pt x="18641" y="14847"/>
                    <a:pt x="18661" y="14844"/>
                  </a:cubicBezTo>
                  <a:cubicBezTo>
                    <a:pt x="18573" y="12411"/>
                    <a:pt x="17968" y="9927"/>
                    <a:pt x="17765" y="8589"/>
                  </a:cubicBezTo>
                  <a:cubicBezTo>
                    <a:pt x="17377" y="6027"/>
                    <a:pt x="17455" y="4787"/>
                    <a:pt x="17455" y="4787"/>
                  </a:cubicBezTo>
                  <a:lnTo>
                    <a:pt x="17455" y="4787"/>
                  </a:lnTo>
                  <a:cubicBezTo>
                    <a:pt x="18204" y="5293"/>
                    <a:pt x="19137" y="5543"/>
                    <a:pt x="20116" y="5543"/>
                  </a:cubicBezTo>
                  <a:cubicBezTo>
                    <a:pt x="20360" y="5543"/>
                    <a:pt x="20607" y="5528"/>
                    <a:pt x="20854" y="5497"/>
                  </a:cubicBezTo>
                  <a:cubicBezTo>
                    <a:pt x="22098" y="5341"/>
                    <a:pt x="23118" y="4222"/>
                    <a:pt x="23118" y="2904"/>
                  </a:cubicBezTo>
                  <a:cubicBezTo>
                    <a:pt x="23118" y="1587"/>
                    <a:pt x="22257" y="2256"/>
                    <a:pt x="20013" y="1140"/>
                  </a:cubicBezTo>
                  <a:cubicBezTo>
                    <a:pt x="18609" y="443"/>
                    <a:pt x="17713" y="0"/>
                    <a:pt x="169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8"/>
            <p:cNvSpPr/>
            <p:nvPr/>
          </p:nvSpPr>
          <p:spPr>
            <a:xfrm>
              <a:off x="1727731" y="3723658"/>
              <a:ext cx="50446" cy="50446"/>
            </a:xfrm>
            <a:custGeom>
              <a:avLst/>
              <a:gdLst/>
              <a:ahLst/>
              <a:cxnLst/>
              <a:rect l="l" t="t" r="r" b="b"/>
              <a:pathLst>
                <a:path w="1022" h="1022" extrusionOk="0">
                  <a:moveTo>
                    <a:pt x="511" y="1"/>
                  </a:moveTo>
                  <a:cubicBezTo>
                    <a:pt x="228" y="1"/>
                    <a:pt x="0" y="231"/>
                    <a:pt x="0" y="511"/>
                  </a:cubicBezTo>
                  <a:cubicBezTo>
                    <a:pt x="0" y="795"/>
                    <a:pt x="228" y="1021"/>
                    <a:pt x="511" y="1021"/>
                  </a:cubicBezTo>
                  <a:cubicBezTo>
                    <a:pt x="791" y="1021"/>
                    <a:pt x="1022" y="795"/>
                    <a:pt x="1022" y="511"/>
                  </a:cubicBezTo>
                  <a:cubicBezTo>
                    <a:pt x="1022" y="231"/>
                    <a:pt x="791" y="1"/>
                    <a:pt x="5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8"/>
            <p:cNvSpPr/>
            <p:nvPr/>
          </p:nvSpPr>
          <p:spPr>
            <a:xfrm>
              <a:off x="1290218" y="4532197"/>
              <a:ext cx="123005" cy="423953"/>
            </a:xfrm>
            <a:custGeom>
              <a:avLst/>
              <a:gdLst/>
              <a:ahLst/>
              <a:cxnLst/>
              <a:rect l="l" t="t" r="r" b="b"/>
              <a:pathLst>
                <a:path w="2492" h="8589" extrusionOk="0">
                  <a:moveTo>
                    <a:pt x="2339" y="1"/>
                  </a:moveTo>
                  <a:cubicBezTo>
                    <a:pt x="1465" y="1"/>
                    <a:pt x="825" y="848"/>
                    <a:pt x="464" y="1575"/>
                  </a:cubicBezTo>
                  <a:cubicBezTo>
                    <a:pt x="52" y="2412"/>
                    <a:pt x="1" y="3365"/>
                    <a:pt x="136" y="4278"/>
                  </a:cubicBezTo>
                  <a:cubicBezTo>
                    <a:pt x="166" y="4501"/>
                    <a:pt x="207" y="4721"/>
                    <a:pt x="261" y="4936"/>
                  </a:cubicBezTo>
                  <a:cubicBezTo>
                    <a:pt x="406" y="5535"/>
                    <a:pt x="687" y="6086"/>
                    <a:pt x="815" y="6680"/>
                  </a:cubicBezTo>
                  <a:cubicBezTo>
                    <a:pt x="920" y="7154"/>
                    <a:pt x="805" y="7823"/>
                    <a:pt x="1072" y="8249"/>
                  </a:cubicBezTo>
                  <a:cubicBezTo>
                    <a:pt x="1226" y="8494"/>
                    <a:pt x="1422" y="8589"/>
                    <a:pt x="1628" y="8589"/>
                  </a:cubicBezTo>
                  <a:cubicBezTo>
                    <a:pt x="1874" y="8589"/>
                    <a:pt x="2134" y="8452"/>
                    <a:pt x="2349" y="8275"/>
                  </a:cubicBezTo>
                  <a:cubicBezTo>
                    <a:pt x="2390" y="8241"/>
                    <a:pt x="2431" y="8208"/>
                    <a:pt x="2468" y="8171"/>
                  </a:cubicBezTo>
                  <a:cubicBezTo>
                    <a:pt x="2492" y="8150"/>
                    <a:pt x="2487" y="8062"/>
                    <a:pt x="2452" y="8062"/>
                  </a:cubicBezTo>
                  <a:cubicBezTo>
                    <a:pt x="2447" y="8062"/>
                    <a:pt x="2442" y="8063"/>
                    <a:pt x="2437" y="8066"/>
                  </a:cubicBezTo>
                  <a:cubicBezTo>
                    <a:pt x="2256" y="8168"/>
                    <a:pt x="2085" y="8216"/>
                    <a:pt x="1929" y="8216"/>
                  </a:cubicBezTo>
                  <a:cubicBezTo>
                    <a:pt x="1535" y="8216"/>
                    <a:pt x="1240" y="7905"/>
                    <a:pt x="1136" y="7377"/>
                  </a:cubicBezTo>
                  <a:cubicBezTo>
                    <a:pt x="1089" y="7137"/>
                    <a:pt x="1119" y="6880"/>
                    <a:pt x="1066" y="6639"/>
                  </a:cubicBezTo>
                  <a:cubicBezTo>
                    <a:pt x="893" y="5845"/>
                    <a:pt x="515" y="5153"/>
                    <a:pt x="389" y="4335"/>
                  </a:cubicBezTo>
                  <a:cubicBezTo>
                    <a:pt x="386" y="4312"/>
                    <a:pt x="383" y="4287"/>
                    <a:pt x="379" y="4261"/>
                  </a:cubicBezTo>
                  <a:cubicBezTo>
                    <a:pt x="255" y="3298"/>
                    <a:pt x="417" y="2146"/>
                    <a:pt x="957" y="1280"/>
                  </a:cubicBezTo>
                  <a:cubicBezTo>
                    <a:pt x="1190" y="905"/>
                    <a:pt x="1498" y="584"/>
                    <a:pt x="1886" y="358"/>
                  </a:cubicBezTo>
                  <a:cubicBezTo>
                    <a:pt x="2052" y="260"/>
                    <a:pt x="2231" y="179"/>
                    <a:pt x="2431" y="121"/>
                  </a:cubicBezTo>
                  <a:cubicBezTo>
                    <a:pt x="2457" y="115"/>
                    <a:pt x="2461" y="77"/>
                    <a:pt x="2451" y="47"/>
                  </a:cubicBezTo>
                  <a:cubicBezTo>
                    <a:pt x="2444" y="23"/>
                    <a:pt x="2434" y="3"/>
                    <a:pt x="2413" y="3"/>
                  </a:cubicBezTo>
                  <a:cubicBezTo>
                    <a:pt x="2388" y="1"/>
                    <a:pt x="2363" y="1"/>
                    <a:pt x="23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8"/>
            <p:cNvSpPr/>
            <p:nvPr/>
          </p:nvSpPr>
          <p:spPr>
            <a:xfrm>
              <a:off x="1486763" y="4657716"/>
              <a:ext cx="35687" cy="178140"/>
            </a:xfrm>
            <a:custGeom>
              <a:avLst/>
              <a:gdLst/>
              <a:ahLst/>
              <a:cxnLst/>
              <a:rect l="l" t="t" r="r" b="b"/>
              <a:pathLst>
                <a:path w="723" h="3609" extrusionOk="0">
                  <a:moveTo>
                    <a:pt x="555" y="0"/>
                  </a:moveTo>
                  <a:cubicBezTo>
                    <a:pt x="548" y="0"/>
                    <a:pt x="540" y="9"/>
                    <a:pt x="540" y="15"/>
                  </a:cubicBezTo>
                  <a:cubicBezTo>
                    <a:pt x="493" y="434"/>
                    <a:pt x="547" y="860"/>
                    <a:pt x="503" y="1282"/>
                  </a:cubicBezTo>
                  <a:cubicBezTo>
                    <a:pt x="483" y="1478"/>
                    <a:pt x="453" y="1677"/>
                    <a:pt x="419" y="1873"/>
                  </a:cubicBezTo>
                  <a:cubicBezTo>
                    <a:pt x="314" y="2451"/>
                    <a:pt x="155" y="3029"/>
                    <a:pt x="0" y="3580"/>
                  </a:cubicBezTo>
                  <a:cubicBezTo>
                    <a:pt x="0" y="3586"/>
                    <a:pt x="3" y="3594"/>
                    <a:pt x="7" y="3600"/>
                  </a:cubicBezTo>
                  <a:cubicBezTo>
                    <a:pt x="8" y="3605"/>
                    <a:pt x="12" y="3609"/>
                    <a:pt x="17" y="3609"/>
                  </a:cubicBezTo>
                  <a:cubicBezTo>
                    <a:pt x="21" y="3609"/>
                    <a:pt x="26" y="3606"/>
                    <a:pt x="30" y="3600"/>
                  </a:cubicBezTo>
                  <a:cubicBezTo>
                    <a:pt x="398" y="3053"/>
                    <a:pt x="588" y="2451"/>
                    <a:pt x="655" y="1836"/>
                  </a:cubicBezTo>
                  <a:cubicBezTo>
                    <a:pt x="723" y="1231"/>
                    <a:pt x="672" y="613"/>
                    <a:pt x="560" y="5"/>
                  </a:cubicBezTo>
                  <a:cubicBezTo>
                    <a:pt x="560" y="1"/>
                    <a:pt x="557" y="1"/>
                    <a:pt x="557" y="1"/>
                  </a:cubicBezTo>
                  <a:cubicBezTo>
                    <a:pt x="556" y="0"/>
                    <a:pt x="555" y="0"/>
                    <a:pt x="555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8"/>
            <p:cNvSpPr/>
            <p:nvPr/>
          </p:nvSpPr>
          <p:spPr>
            <a:xfrm>
              <a:off x="1733654" y="4390144"/>
              <a:ext cx="60861" cy="243542"/>
            </a:xfrm>
            <a:custGeom>
              <a:avLst/>
              <a:gdLst/>
              <a:ahLst/>
              <a:cxnLst/>
              <a:rect l="l" t="t" r="r" b="b"/>
              <a:pathLst>
                <a:path w="1233" h="4934" extrusionOk="0">
                  <a:moveTo>
                    <a:pt x="1066" y="1"/>
                  </a:moveTo>
                  <a:cubicBezTo>
                    <a:pt x="1064" y="1"/>
                    <a:pt x="1062" y="1"/>
                    <a:pt x="1060" y="2"/>
                  </a:cubicBezTo>
                  <a:cubicBezTo>
                    <a:pt x="1040" y="5"/>
                    <a:pt x="1023" y="28"/>
                    <a:pt x="1030" y="59"/>
                  </a:cubicBezTo>
                  <a:cubicBezTo>
                    <a:pt x="1050" y="242"/>
                    <a:pt x="1064" y="431"/>
                    <a:pt x="1070" y="624"/>
                  </a:cubicBezTo>
                  <a:cubicBezTo>
                    <a:pt x="1081" y="975"/>
                    <a:pt x="1060" y="1340"/>
                    <a:pt x="1023" y="1708"/>
                  </a:cubicBezTo>
                  <a:cubicBezTo>
                    <a:pt x="1020" y="1736"/>
                    <a:pt x="1016" y="1762"/>
                    <a:pt x="1016" y="1786"/>
                  </a:cubicBezTo>
                  <a:cubicBezTo>
                    <a:pt x="1013" y="1820"/>
                    <a:pt x="1009" y="1850"/>
                    <a:pt x="1006" y="1884"/>
                  </a:cubicBezTo>
                  <a:cubicBezTo>
                    <a:pt x="1003" y="1898"/>
                    <a:pt x="1003" y="1911"/>
                    <a:pt x="1000" y="1925"/>
                  </a:cubicBezTo>
                  <a:cubicBezTo>
                    <a:pt x="989" y="2006"/>
                    <a:pt x="972" y="2090"/>
                    <a:pt x="959" y="2171"/>
                  </a:cubicBezTo>
                  <a:cubicBezTo>
                    <a:pt x="807" y="3097"/>
                    <a:pt x="509" y="4013"/>
                    <a:pt x="83" y="4746"/>
                  </a:cubicBezTo>
                  <a:cubicBezTo>
                    <a:pt x="56" y="4793"/>
                    <a:pt x="33" y="4848"/>
                    <a:pt x="6" y="4891"/>
                  </a:cubicBezTo>
                  <a:cubicBezTo>
                    <a:pt x="0" y="4903"/>
                    <a:pt x="1" y="4934"/>
                    <a:pt x="13" y="4934"/>
                  </a:cubicBezTo>
                  <a:cubicBezTo>
                    <a:pt x="16" y="4934"/>
                    <a:pt x="19" y="4932"/>
                    <a:pt x="22" y="4929"/>
                  </a:cubicBezTo>
                  <a:cubicBezTo>
                    <a:pt x="668" y="4250"/>
                    <a:pt x="1013" y="3239"/>
                    <a:pt x="1138" y="2212"/>
                  </a:cubicBezTo>
                  <a:cubicBezTo>
                    <a:pt x="1232" y="1455"/>
                    <a:pt x="1212" y="688"/>
                    <a:pt x="1094" y="36"/>
                  </a:cubicBezTo>
                  <a:cubicBezTo>
                    <a:pt x="1088" y="10"/>
                    <a:pt x="1077" y="1"/>
                    <a:pt x="10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7" name="Google Shape;447;p8"/>
          <p:cNvSpPr/>
          <p:nvPr/>
        </p:nvSpPr>
        <p:spPr>
          <a:xfrm>
            <a:off x="6598337" y="3916572"/>
            <a:ext cx="1398286" cy="1234834"/>
          </a:xfrm>
          <a:custGeom>
            <a:avLst/>
            <a:gdLst/>
            <a:ahLst/>
            <a:cxnLst/>
            <a:rect l="l" t="t" r="r" b="b"/>
            <a:pathLst>
              <a:path w="21652" h="19121" extrusionOk="0">
                <a:moveTo>
                  <a:pt x="6409" y="0"/>
                </a:moveTo>
                <a:cubicBezTo>
                  <a:pt x="6239" y="0"/>
                  <a:pt x="6079" y="21"/>
                  <a:pt x="5931" y="65"/>
                </a:cubicBezTo>
                <a:cubicBezTo>
                  <a:pt x="5023" y="339"/>
                  <a:pt x="3532" y="4742"/>
                  <a:pt x="3349" y="5425"/>
                </a:cubicBezTo>
                <a:cubicBezTo>
                  <a:pt x="3315" y="5550"/>
                  <a:pt x="3708" y="6043"/>
                  <a:pt x="3792" y="6127"/>
                </a:cubicBezTo>
                <a:cubicBezTo>
                  <a:pt x="4113" y="6445"/>
                  <a:pt x="4519" y="6715"/>
                  <a:pt x="4856" y="7023"/>
                </a:cubicBezTo>
                <a:cubicBezTo>
                  <a:pt x="5658" y="7749"/>
                  <a:pt x="6580" y="8337"/>
                  <a:pt x="7573" y="8757"/>
                </a:cubicBezTo>
                <a:cubicBezTo>
                  <a:pt x="7874" y="8885"/>
                  <a:pt x="8233" y="9057"/>
                  <a:pt x="8273" y="9385"/>
                </a:cubicBezTo>
                <a:cubicBezTo>
                  <a:pt x="8300" y="9645"/>
                  <a:pt x="8087" y="9889"/>
                  <a:pt x="7837" y="9963"/>
                </a:cubicBezTo>
                <a:cubicBezTo>
                  <a:pt x="7751" y="9989"/>
                  <a:pt x="7664" y="10000"/>
                  <a:pt x="7576" y="10000"/>
                </a:cubicBezTo>
                <a:cubicBezTo>
                  <a:pt x="7404" y="10000"/>
                  <a:pt x="7230" y="9957"/>
                  <a:pt x="7066" y="9899"/>
                </a:cubicBezTo>
                <a:cubicBezTo>
                  <a:pt x="6422" y="9669"/>
                  <a:pt x="5971" y="9223"/>
                  <a:pt x="5522" y="8730"/>
                </a:cubicBezTo>
                <a:cubicBezTo>
                  <a:pt x="4617" y="7732"/>
                  <a:pt x="2443" y="7100"/>
                  <a:pt x="2443" y="7100"/>
                </a:cubicBezTo>
                <a:cubicBezTo>
                  <a:pt x="2443" y="7100"/>
                  <a:pt x="1322" y="8050"/>
                  <a:pt x="1521" y="10453"/>
                </a:cubicBezTo>
                <a:cubicBezTo>
                  <a:pt x="1521" y="10453"/>
                  <a:pt x="3234" y="10990"/>
                  <a:pt x="4901" y="12261"/>
                </a:cubicBezTo>
                <a:cubicBezTo>
                  <a:pt x="5550" y="12757"/>
                  <a:pt x="6327" y="13272"/>
                  <a:pt x="6807" y="13950"/>
                </a:cubicBezTo>
                <a:cubicBezTo>
                  <a:pt x="6932" y="14130"/>
                  <a:pt x="7091" y="14420"/>
                  <a:pt x="6958" y="14643"/>
                </a:cubicBezTo>
                <a:cubicBezTo>
                  <a:pt x="6887" y="14763"/>
                  <a:pt x="6767" y="14808"/>
                  <a:pt x="6631" y="14808"/>
                </a:cubicBezTo>
                <a:cubicBezTo>
                  <a:pt x="6363" y="14808"/>
                  <a:pt x="6031" y="14636"/>
                  <a:pt x="5870" y="14521"/>
                </a:cubicBezTo>
                <a:cubicBezTo>
                  <a:pt x="5559" y="14302"/>
                  <a:pt x="5319" y="13997"/>
                  <a:pt x="5063" y="13714"/>
                </a:cubicBezTo>
                <a:cubicBezTo>
                  <a:pt x="4435" y="13032"/>
                  <a:pt x="3809" y="12450"/>
                  <a:pt x="2967" y="12058"/>
                </a:cubicBezTo>
                <a:cubicBezTo>
                  <a:pt x="2491" y="11835"/>
                  <a:pt x="1997" y="11645"/>
                  <a:pt x="1498" y="11494"/>
                </a:cubicBezTo>
                <a:lnTo>
                  <a:pt x="1498" y="11494"/>
                </a:lnTo>
                <a:cubicBezTo>
                  <a:pt x="1498" y="11494"/>
                  <a:pt x="1" y="14474"/>
                  <a:pt x="1812" y="17107"/>
                </a:cubicBezTo>
                <a:cubicBezTo>
                  <a:pt x="2362" y="17907"/>
                  <a:pt x="3238" y="18611"/>
                  <a:pt x="4276" y="19121"/>
                </a:cubicBezTo>
                <a:lnTo>
                  <a:pt x="11051" y="19121"/>
                </a:lnTo>
                <a:cubicBezTo>
                  <a:pt x="11288" y="18972"/>
                  <a:pt x="11517" y="18807"/>
                  <a:pt x="11737" y="18614"/>
                </a:cubicBezTo>
                <a:cubicBezTo>
                  <a:pt x="11727" y="17874"/>
                  <a:pt x="11700" y="17137"/>
                  <a:pt x="11649" y="16401"/>
                </a:cubicBezTo>
                <a:cubicBezTo>
                  <a:pt x="10765" y="16939"/>
                  <a:pt x="9535" y="17259"/>
                  <a:pt x="8334" y="17259"/>
                </a:cubicBezTo>
                <a:cubicBezTo>
                  <a:pt x="6990" y="17259"/>
                  <a:pt x="5682" y="16859"/>
                  <a:pt x="4934" y="15920"/>
                </a:cubicBezTo>
                <a:cubicBezTo>
                  <a:pt x="4917" y="15898"/>
                  <a:pt x="4927" y="15832"/>
                  <a:pt x="4954" y="15832"/>
                </a:cubicBezTo>
                <a:cubicBezTo>
                  <a:pt x="4959" y="15832"/>
                  <a:pt x="4965" y="15834"/>
                  <a:pt x="4971" y="15839"/>
                </a:cubicBezTo>
                <a:cubicBezTo>
                  <a:pt x="5817" y="16547"/>
                  <a:pt x="7042" y="16889"/>
                  <a:pt x="8275" y="16889"/>
                </a:cubicBezTo>
                <a:cubicBezTo>
                  <a:pt x="9498" y="16889"/>
                  <a:pt x="10728" y="16553"/>
                  <a:pt x="11605" y="15903"/>
                </a:cubicBezTo>
                <a:cubicBezTo>
                  <a:pt x="11544" y="15225"/>
                  <a:pt x="11473" y="14545"/>
                  <a:pt x="11375" y="13869"/>
                </a:cubicBezTo>
                <a:cubicBezTo>
                  <a:pt x="11369" y="13822"/>
                  <a:pt x="11358" y="13774"/>
                  <a:pt x="11349" y="13727"/>
                </a:cubicBezTo>
                <a:cubicBezTo>
                  <a:pt x="11343" y="13727"/>
                  <a:pt x="11337" y="13727"/>
                  <a:pt x="11332" y="13727"/>
                </a:cubicBezTo>
                <a:cubicBezTo>
                  <a:pt x="10266" y="13727"/>
                  <a:pt x="9201" y="13421"/>
                  <a:pt x="8250" y="12947"/>
                </a:cubicBezTo>
                <a:cubicBezTo>
                  <a:pt x="7111" y="12383"/>
                  <a:pt x="6364" y="11430"/>
                  <a:pt x="5525" y="10510"/>
                </a:cubicBezTo>
                <a:cubicBezTo>
                  <a:pt x="5506" y="10488"/>
                  <a:pt x="5514" y="10424"/>
                  <a:pt x="5541" y="10424"/>
                </a:cubicBezTo>
                <a:cubicBezTo>
                  <a:pt x="5546" y="10424"/>
                  <a:pt x="5553" y="10427"/>
                  <a:pt x="5559" y="10433"/>
                </a:cubicBezTo>
                <a:cubicBezTo>
                  <a:pt x="6300" y="11071"/>
                  <a:pt x="6962" y="11795"/>
                  <a:pt x="7796" y="12315"/>
                </a:cubicBezTo>
                <a:cubicBezTo>
                  <a:pt x="8772" y="12925"/>
                  <a:pt x="10064" y="13336"/>
                  <a:pt x="11253" y="13336"/>
                </a:cubicBezTo>
                <a:cubicBezTo>
                  <a:pt x="11262" y="13336"/>
                  <a:pt x="11271" y="13336"/>
                  <a:pt x="11280" y="13336"/>
                </a:cubicBezTo>
                <a:cubicBezTo>
                  <a:pt x="11004" y="11632"/>
                  <a:pt x="10591" y="9946"/>
                  <a:pt x="10044" y="8304"/>
                </a:cubicBezTo>
                <a:cubicBezTo>
                  <a:pt x="9013" y="6678"/>
                  <a:pt x="7529" y="5448"/>
                  <a:pt x="5955" y="4319"/>
                </a:cubicBezTo>
                <a:cubicBezTo>
                  <a:pt x="5924" y="4298"/>
                  <a:pt x="5916" y="4188"/>
                  <a:pt x="5960" y="4188"/>
                </a:cubicBezTo>
                <a:cubicBezTo>
                  <a:pt x="5965" y="4188"/>
                  <a:pt x="5970" y="4189"/>
                  <a:pt x="5976" y="4191"/>
                </a:cubicBezTo>
                <a:cubicBezTo>
                  <a:pt x="7219" y="4742"/>
                  <a:pt x="8259" y="5712"/>
                  <a:pt x="9223" y="6651"/>
                </a:cubicBezTo>
                <a:cubicBezTo>
                  <a:pt x="9317" y="6743"/>
                  <a:pt x="9439" y="6854"/>
                  <a:pt x="9571" y="6979"/>
                </a:cubicBezTo>
                <a:cubicBezTo>
                  <a:pt x="8824" y="5043"/>
                  <a:pt x="7891" y="3184"/>
                  <a:pt x="6749" y="1457"/>
                </a:cubicBezTo>
                <a:cubicBezTo>
                  <a:pt x="6728" y="1425"/>
                  <a:pt x="6746" y="1356"/>
                  <a:pt x="6775" y="1356"/>
                </a:cubicBezTo>
                <a:cubicBezTo>
                  <a:pt x="6782" y="1356"/>
                  <a:pt x="6791" y="1361"/>
                  <a:pt x="6800" y="1373"/>
                </a:cubicBezTo>
                <a:cubicBezTo>
                  <a:pt x="7969" y="2927"/>
                  <a:pt x="8949" y="4573"/>
                  <a:pt x="9750" y="6300"/>
                </a:cubicBezTo>
                <a:cubicBezTo>
                  <a:pt x="9821" y="5049"/>
                  <a:pt x="9770" y="3809"/>
                  <a:pt x="9635" y="2555"/>
                </a:cubicBezTo>
                <a:cubicBezTo>
                  <a:pt x="9633" y="2530"/>
                  <a:pt x="9654" y="2498"/>
                  <a:pt x="9673" y="2498"/>
                </a:cubicBezTo>
                <a:cubicBezTo>
                  <a:pt x="9682" y="2498"/>
                  <a:pt x="9690" y="2505"/>
                  <a:pt x="9696" y="2521"/>
                </a:cubicBezTo>
                <a:cubicBezTo>
                  <a:pt x="10078" y="3989"/>
                  <a:pt x="10189" y="5448"/>
                  <a:pt x="10054" y="6952"/>
                </a:cubicBezTo>
                <a:cubicBezTo>
                  <a:pt x="10740" y="8543"/>
                  <a:pt x="11263" y="10203"/>
                  <a:pt x="11636" y="11920"/>
                </a:cubicBezTo>
                <a:cubicBezTo>
                  <a:pt x="13180" y="11233"/>
                  <a:pt x="14616" y="9581"/>
                  <a:pt x="15028" y="7980"/>
                </a:cubicBezTo>
                <a:cubicBezTo>
                  <a:pt x="15035" y="7949"/>
                  <a:pt x="15052" y="7937"/>
                  <a:pt x="15070" y="7937"/>
                </a:cubicBezTo>
                <a:cubicBezTo>
                  <a:pt x="15096" y="7937"/>
                  <a:pt x="15124" y="7964"/>
                  <a:pt x="15126" y="8000"/>
                </a:cubicBezTo>
                <a:cubicBezTo>
                  <a:pt x="15258" y="9703"/>
                  <a:pt x="13203" y="11662"/>
                  <a:pt x="11706" y="12261"/>
                </a:cubicBezTo>
                <a:cubicBezTo>
                  <a:pt x="11754" y="12504"/>
                  <a:pt x="11811" y="12748"/>
                  <a:pt x="11855" y="12991"/>
                </a:cubicBezTo>
                <a:cubicBezTo>
                  <a:pt x="11987" y="13744"/>
                  <a:pt x="12085" y="14501"/>
                  <a:pt x="12163" y="15262"/>
                </a:cubicBezTo>
                <a:cubicBezTo>
                  <a:pt x="12762" y="15733"/>
                  <a:pt x="13558" y="15934"/>
                  <a:pt x="14397" y="15934"/>
                </a:cubicBezTo>
                <a:cubicBezTo>
                  <a:pt x="15909" y="15934"/>
                  <a:pt x="17558" y="15282"/>
                  <a:pt x="18438" y="14393"/>
                </a:cubicBezTo>
                <a:cubicBezTo>
                  <a:pt x="18443" y="14388"/>
                  <a:pt x="18448" y="14386"/>
                  <a:pt x="18452" y="14386"/>
                </a:cubicBezTo>
                <a:cubicBezTo>
                  <a:pt x="18476" y="14386"/>
                  <a:pt x="18483" y="14451"/>
                  <a:pt x="18472" y="14471"/>
                </a:cubicBezTo>
                <a:cubicBezTo>
                  <a:pt x="17614" y="15674"/>
                  <a:pt x="16032" y="16204"/>
                  <a:pt x="14589" y="16262"/>
                </a:cubicBezTo>
                <a:cubicBezTo>
                  <a:pt x="14517" y="16265"/>
                  <a:pt x="14426" y="16267"/>
                  <a:pt x="14321" y="16267"/>
                </a:cubicBezTo>
                <a:cubicBezTo>
                  <a:pt x="13764" y="16267"/>
                  <a:pt x="12809" y="16206"/>
                  <a:pt x="12227" y="15911"/>
                </a:cubicBezTo>
                <a:lnTo>
                  <a:pt x="12227" y="15911"/>
                </a:lnTo>
                <a:cubicBezTo>
                  <a:pt x="12305" y="16820"/>
                  <a:pt x="12352" y="17735"/>
                  <a:pt x="12362" y="18648"/>
                </a:cubicBezTo>
                <a:lnTo>
                  <a:pt x="12362" y="18681"/>
                </a:lnTo>
                <a:cubicBezTo>
                  <a:pt x="12683" y="18820"/>
                  <a:pt x="13153" y="18993"/>
                  <a:pt x="13707" y="19121"/>
                </a:cubicBezTo>
                <a:lnTo>
                  <a:pt x="16471" y="19121"/>
                </a:lnTo>
                <a:cubicBezTo>
                  <a:pt x="16830" y="19019"/>
                  <a:pt x="17184" y="18871"/>
                  <a:pt x="17525" y="18658"/>
                </a:cubicBezTo>
                <a:cubicBezTo>
                  <a:pt x="20618" y="16701"/>
                  <a:pt x="21652" y="12261"/>
                  <a:pt x="18519" y="9504"/>
                </a:cubicBezTo>
                <a:lnTo>
                  <a:pt x="18519" y="9504"/>
                </a:lnTo>
                <a:cubicBezTo>
                  <a:pt x="18431" y="11051"/>
                  <a:pt x="16542" y="13258"/>
                  <a:pt x="15758" y="13440"/>
                </a:cubicBezTo>
                <a:cubicBezTo>
                  <a:pt x="15564" y="13486"/>
                  <a:pt x="15392" y="13507"/>
                  <a:pt x="15246" y="13507"/>
                </a:cubicBezTo>
                <a:cubicBezTo>
                  <a:pt x="14540" y="13507"/>
                  <a:pt x="14413" y="13008"/>
                  <a:pt x="15126" y="12261"/>
                </a:cubicBezTo>
                <a:cubicBezTo>
                  <a:pt x="15988" y="11358"/>
                  <a:pt x="16319" y="11166"/>
                  <a:pt x="17194" y="9993"/>
                </a:cubicBezTo>
                <a:cubicBezTo>
                  <a:pt x="17971" y="8956"/>
                  <a:pt x="17999" y="8006"/>
                  <a:pt x="17999" y="8006"/>
                </a:cubicBezTo>
                <a:lnTo>
                  <a:pt x="14312" y="5019"/>
                </a:lnTo>
                <a:cubicBezTo>
                  <a:pt x="14311" y="5019"/>
                  <a:pt x="14310" y="5018"/>
                  <a:pt x="14309" y="5018"/>
                </a:cubicBezTo>
                <a:cubicBezTo>
                  <a:pt x="14234" y="5018"/>
                  <a:pt x="13615" y="6061"/>
                  <a:pt x="13589" y="6138"/>
                </a:cubicBezTo>
                <a:cubicBezTo>
                  <a:pt x="13392" y="6776"/>
                  <a:pt x="13339" y="7412"/>
                  <a:pt x="12893" y="7949"/>
                </a:cubicBezTo>
                <a:cubicBezTo>
                  <a:pt x="12781" y="8087"/>
                  <a:pt x="12639" y="8216"/>
                  <a:pt x="12467" y="8259"/>
                </a:cubicBezTo>
                <a:cubicBezTo>
                  <a:pt x="12428" y="8270"/>
                  <a:pt x="12386" y="8276"/>
                  <a:pt x="12345" y="8276"/>
                </a:cubicBezTo>
                <a:cubicBezTo>
                  <a:pt x="12204" y="8276"/>
                  <a:pt x="12063" y="8213"/>
                  <a:pt x="11997" y="8091"/>
                </a:cubicBezTo>
                <a:cubicBezTo>
                  <a:pt x="11943" y="7989"/>
                  <a:pt x="11950" y="7868"/>
                  <a:pt x="11963" y="7753"/>
                </a:cubicBezTo>
                <a:cubicBezTo>
                  <a:pt x="12038" y="7135"/>
                  <a:pt x="12328" y="6567"/>
                  <a:pt x="12619" y="6016"/>
                </a:cubicBezTo>
                <a:cubicBezTo>
                  <a:pt x="12683" y="5898"/>
                  <a:pt x="13606" y="4452"/>
                  <a:pt x="13585" y="4431"/>
                </a:cubicBezTo>
                <a:cubicBezTo>
                  <a:pt x="13573" y="4418"/>
                  <a:pt x="8900" y="0"/>
                  <a:pt x="640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" name="Google Shape;448;p8"/>
          <p:cNvSpPr/>
          <p:nvPr/>
        </p:nvSpPr>
        <p:spPr>
          <a:xfrm>
            <a:off x="6575908" y="207235"/>
            <a:ext cx="271485" cy="393487"/>
          </a:xfrm>
          <a:custGeom>
            <a:avLst/>
            <a:gdLst/>
            <a:ahLst/>
            <a:cxnLst/>
            <a:rect l="l" t="t" r="r" b="b"/>
            <a:pathLst>
              <a:path w="3973" h="5922" extrusionOk="0">
                <a:moveTo>
                  <a:pt x="972" y="0"/>
                </a:moveTo>
                <a:lnTo>
                  <a:pt x="972" y="0"/>
                </a:lnTo>
                <a:cubicBezTo>
                  <a:pt x="1216" y="859"/>
                  <a:pt x="1850" y="2785"/>
                  <a:pt x="1" y="3666"/>
                </a:cubicBezTo>
                <a:cubicBezTo>
                  <a:pt x="216" y="3593"/>
                  <a:pt x="422" y="3559"/>
                  <a:pt x="618" y="3559"/>
                </a:cubicBezTo>
                <a:cubicBezTo>
                  <a:pt x="1697" y="3559"/>
                  <a:pt x="2484" y="4595"/>
                  <a:pt x="2989" y="5922"/>
                </a:cubicBezTo>
                <a:cubicBezTo>
                  <a:pt x="2466" y="3666"/>
                  <a:pt x="2765" y="2961"/>
                  <a:pt x="3972" y="2411"/>
                </a:cubicBezTo>
                <a:lnTo>
                  <a:pt x="3972" y="2411"/>
                </a:lnTo>
                <a:cubicBezTo>
                  <a:pt x="3768" y="2471"/>
                  <a:pt x="3576" y="2498"/>
                  <a:pt x="3395" y="2498"/>
                </a:cubicBezTo>
                <a:cubicBezTo>
                  <a:pt x="2162" y="2498"/>
                  <a:pt x="1461" y="1207"/>
                  <a:pt x="972" y="0"/>
                </a:cubicBezTo>
                <a:close/>
              </a:path>
            </a:pathLst>
          </a:custGeom>
          <a:solidFill>
            <a:srgbClr val="FFDA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" name="Google Shape;449;p8"/>
          <p:cNvSpPr/>
          <p:nvPr/>
        </p:nvSpPr>
        <p:spPr>
          <a:xfrm>
            <a:off x="5631662" y="4570662"/>
            <a:ext cx="317506" cy="273400"/>
          </a:xfrm>
          <a:custGeom>
            <a:avLst/>
            <a:gdLst/>
            <a:ahLst/>
            <a:cxnLst/>
            <a:rect l="l" t="t" r="r" b="b"/>
            <a:pathLst>
              <a:path w="5734" h="5078" extrusionOk="0">
                <a:moveTo>
                  <a:pt x="2554" y="0"/>
                </a:moveTo>
                <a:cubicBezTo>
                  <a:pt x="1127" y="0"/>
                  <a:pt x="0" y="982"/>
                  <a:pt x="370" y="2554"/>
                </a:cubicBezTo>
                <a:cubicBezTo>
                  <a:pt x="376" y="2581"/>
                  <a:pt x="392" y="2593"/>
                  <a:pt x="408" y="2593"/>
                </a:cubicBezTo>
                <a:cubicBezTo>
                  <a:pt x="429" y="2593"/>
                  <a:pt x="450" y="2572"/>
                  <a:pt x="447" y="2536"/>
                </a:cubicBezTo>
                <a:cubicBezTo>
                  <a:pt x="308" y="1118"/>
                  <a:pt x="1460" y="323"/>
                  <a:pt x="2648" y="323"/>
                </a:cubicBezTo>
                <a:cubicBezTo>
                  <a:pt x="3366" y="323"/>
                  <a:pt x="4097" y="614"/>
                  <a:pt x="4563" y="1233"/>
                </a:cubicBezTo>
                <a:cubicBezTo>
                  <a:pt x="5441" y="2400"/>
                  <a:pt x="4881" y="4333"/>
                  <a:pt x="3381" y="4641"/>
                </a:cubicBezTo>
                <a:cubicBezTo>
                  <a:pt x="3274" y="4663"/>
                  <a:pt x="3168" y="4673"/>
                  <a:pt x="3065" y="4673"/>
                </a:cubicBezTo>
                <a:cubicBezTo>
                  <a:pt x="2388" y="4673"/>
                  <a:pt x="1816" y="4217"/>
                  <a:pt x="1659" y="3521"/>
                </a:cubicBezTo>
                <a:cubicBezTo>
                  <a:pt x="1587" y="3201"/>
                  <a:pt x="1594" y="2894"/>
                  <a:pt x="1781" y="2606"/>
                </a:cubicBezTo>
                <a:cubicBezTo>
                  <a:pt x="1979" y="2316"/>
                  <a:pt x="2252" y="2170"/>
                  <a:pt x="2601" y="2170"/>
                </a:cubicBezTo>
                <a:cubicBezTo>
                  <a:pt x="2727" y="2170"/>
                  <a:pt x="2863" y="2189"/>
                  <a:pt x="3009" y="2227"/>
                </a:cubicBezTo>
                <a:cubicBezTo>
                  <a:pt x="3681" y="2937"/>
                  <a:pt x="3660" y="3292"/>
                  <a:pt x="2944" y="3292"/>
                </a:cubicBezTo>
                <a:cubicBezTo>
                  <a:pt x="2773" y="3292"/>
                  <a:pt x="2562" y="3272"/>
                  <a:pt x="2312" y="3231"/>
                </a:cubicBezTo>
                <a:cubicBezTo>
                  <a:pt x="2295" y="3219"/>
                  <a:pt x="2280" y="3213"/>
                  <a:pt x="2268" y="3213"/>
                </a:cubicBezTo>
                <a:cubicBezTo>
                  <a:pt x="2209" y="3213"/>
                  <a:pt x="2208" y="3343"/>
                  <a:pt x="2247" y="3389"/>
                </a:cubicBezTo>
                <a:cubicBezTo>
                  <a:pt x="2466" y="3645"/>
                  <a:pt x="2714" y="3750"/>
                  <a:pt x="2949" y="3750"/>
                </a:cubicBezTo>
                <a:cubicBezTo>
                  <a:pt x="3774" y="3750"/>
                  <a:pt x="4445" y="2460"/>
                  <a:pt x="3141" y="1914"/>
                </a:cubicBezTo>
                <a:cubicBezTo>
                  <a:pt x="2909" y="1817"/>
                  <a:pt x="2694" y="1773"/>
                  <a:pt x="2497" y="1773"/>
                </a:cubicBezTo>
                <a:cubicBezTo>
                  <a:pt x="1261" y="1773"/>
                  <a:pt x="782" y="3501"/>
                  <a:pt x="1701" y="4480"/>
                </a:cubicBezTo>
                <a:cubicBezTo>
                  <a:pt x="2094" y="4898"/>
                  <a:pt x="2569" y="5077"/>
                  <a:pt x="3048" y="5077"/>
                </a:cubicBezTo>
                <a:cubicBezTo>
                  <a:pt x="4068" y="5077"/>
                  <a:pt x="5100" y="4260"/>
                  <a:pt x="5355" y="3201"/>
                </a:cubicBezTo>
                <a:cubicBezTo>
                  <a:pt x="5733" y="1641"/>
                  <a:pt x="4610" y="304"/>
                  <a:pt x="3104" y="48"/>
                </a:cubicBezTo>
                <a:cubicBezTo>
                  <a:pt x="2918" y="16"/>
                  <a:pt x="2734" y="0"/>
                  <a:pt x="2554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" name="Google Shape;450;p8"/>
          <p:cNvSpPr/>
          <p:nvPr/>
        </p:nvSpPr>
        <p:spPr>
          <a:xfrm>
            <a:off x="3595521" y="4395719"/>
            <a:ext cx="309751" cy="276544"/>
          </a:xfrm>
          <a:custGeom>
            <a:avLst/>
            <a:gdLst/>
            <a:ahLst/>
            <a:cxnLst/>
            <a:rect l="l" t="t" r="r" b="b"/>
            <a:pathLst>
              <a:path w="4533" h="4162" extrusionOk="0">
                <a:moveTo>
                  <a:pt x="1237" y="0"/>
                </a:moveTo>
                <a:cubicBezTo>
                  <a:pt x="1232" y="0"/>
                  <a:pt x="1227" y="1"/>
                  <a:pt x="1224" y="3"/>
                </a:cubicBezTo>
                <a:cubicBezTo>
                  <a:pt x="1124" y="59"/>
                  <a:pt x="1224" y="1681"/>
                  <a:pt x="1224" y="1681"/>
                </a:cubicBezTo>
                <a:cubicBezTo>
                  <a:pt x="1224" y="1681"/>
                  <a:pt x="0" y="2243"/>
                  <a:pt x="0" y="2375"/>
                </a:cubicBezTo>
                <a:cubicBezTo>
                  <a:pt x="0" y="2508"/>
                  <a:pt x="1819" y="2673"/>
                  <a:pt x="1819" y="2673"/>
                </a:cubicBezTo>
                <a:cubicBezTo>
                  <a:pt x="1819" y="2673"/>
                  <a:pt x="1919" y="4161"/>
                  <a:pt x="2085" y="4161"/>
                </a:cubicBezTo>
                <a:cubicBezTo>
                  <a:pt x="2250" y="4161"/>
                  <a:pt x="2891" y="2408"/>
                  <a:pt x="2891" y="2408"/>
                </a:cubicBezTo>
                <a:cubicBezTo>
                  <a:pt x="2891" y="2408"/>
                  <a:pt x="3857" y="2705"/>
                  <a:pt x="4277" y="2705"/>
                </a:cubicBezTo>
                <a:cubicBezTo>
                  <a:pt x="4382" y="2705"/>
                  <a:pt x="4453" y="2686"/>
                  <a:pt x="4467" y="2640"/>
                </a:cubicBezTo>
                <a:cubicBezTo>
                  <a:pt x="4532" y="2408"/>
                  <a:pt x="3441" y="1382"/>
                  <a:pt x="3441" y="1382"/>
                </a:cubicBezTo>
                <a:cubicBezTo>
                  <a:pt x="3441" y="1382"/>
                  <a:pt x="4168" y="291"/>
                  <a:pt x="4036" y="191"/>
                </a:cubicBezTo>
                <a:cubicBezTo>
                  <a:pt x="4028" y="185"/>
                  <a:pt x="4014" y="182"/>
                  <a:pt x="3996" y="182"/>
                </a:cubicBezTo>
                <a:cubicBezTo>
                  <a:pt x="3729" y="182"/>
                  <a:pt x="2481" y="820"/>
                  <a:pt x="2481" y="820"/>
                </a:cubicBezTo>
                <a:cubicBezTo>
                  <a:pt x="2481" y="820"/>
                  <a:pt x="1394" y="0"/>
                  <a:pt x="123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" name="Google Shape;451;p8"/>
          <p:cNvSpPr/>
          <p:nvPr/>
        </p:nvSpPr>
        <p:spPr>
          <a:xfrm>
            <a:off x="2304288" y="128671"/>
            <a:ext cx="390736" cy="550606"/>
          </a:xfrm>
          <a:custGeom>
            <a:avLst/>
            <a:gdLst/>
            <a:ahLst/>
            <a:cxnLst/>
            <a:rect l="l" t="t" r="r" b="b"/>
            <a:pathLst>
              <a:path w="12328" h="17372" extrusionOk="0">
                <a:moveTo>
                  <a:pt x="5742" y="2940"/>
                </a:moveTo>
                <a:cubicBezTo>
                  <a:pt x="5997" y="2940"/>
                  <a:pt x="6250" y="3004"/>
                  <a:pt x="6482" y="3157"/>
                </a:cubicBezTo>
                <a:cubicBezTo>
                  <a:pt x="7063" y="3539"/>
                  <a:pt x="6932" y="4471"/>
                  <a:pt x="6556" y="4913"/>
                </a:cubicBezTo>
                <a:cubicBezTo>
                  <a:pt x="6232" y="5292"/>
                  <a:pt x="5799" y="5397"/>
                  <a:pt x="5316" y="5451"/>
                </a:cubicBezTo>
                <a:cubicBezTo>
                  <a:pt x="5120" y="5472"/>
                  <a:pt x="4910" y="5484"/>
                  <a:pt x="4692" y="5484"/>
                </a:cubicBezTo>
                <a:cubicBezTo>
                  <a:pt x="4217" y="5484"/>
                  <a:pt x="3707" y="5429"/>
                  <a:pt x="3224" y="5299"/>
                </a:cubicBezTo>
                <a:cubicBezTo>
                  <a:pt x="3410" y="4718"/>
                  <a:pt x="3711" y="4170"/>
                  <a:pt x="4087" y="3758"/>
                </a:cubicBezTo>
                <a:cubicBezTo>
                  <a:pt x="4479" y="3324"/>
                  <a:pt x="5119" y="2940"/>
                  <a:pt x="5742" y="2940"/>
                </a:cubicBezTo>
                <a:close/>
                <a:moveTo>
                  <a:pt x="7664" y="7412"/>
                </a:moveTo>
                <a:cubicBezTo>
                  <a:pt x="7913" y="7412"/>
                  <a:pt x="8149" y="7469"/>
                  <a:pt x="8340" y="7610"/>
                </a:cubicBezTo>
                <a:cubicBezTo>
                  <a:pt x="9486" y="8445"/>
                  <a:pt x="7435" y="9196"/>
                  <a:pt x="6908" y="9303"/>
                </a:cubicBezTo>
                <a:cubicBezTo>
                  <a:pt x="6667" y="9353"/>
                  <a:pt x="6420" y="9378"/>
                  <a:pt x="6173" y="9378"/>
                </a:cubicBezTo>
                <a:cubicBezTo>
                  <a:pt x="5802" y="9378"/>
                  <a:pt x="5432" y="9323"/>
                  <a:pt x="5083" y="9216"/>
                </a:cubicBezTo>
                <a:cubicBezTo>
                  <a:pt x="5330" y="8722"/>
                  <a:pt x="5681" y="8290"/>
                  <a:pt x="6114" y="7969"/>
                </a:cubicBezTo>
                <a:cubicBezTo>
                  <a:pt x="6481" y="7698"/>
                  <a:pt x="7107" y="7412"/>
                  <a:pt x="7664" y="7412"/>
                </a:cubicBezTo>
                <a:close/>
                <a:moveTo>
                  <a:pt x="9856" y="12545"/>
                </a:moveTo>
                <a:cubicBezTo>
                  <a:pt x="10328" y="12545"/>
                  <a:pt x="10821" y="12857"/>
                  <a:pt x="10639" y="13385"/>
                </a:cubicBezTo>
                <a:cubicBezTo>
                  <a:pt x="10384" y="14119"/>
                  <a:pt x="9300" y="14413"/>
                  <a:pt x="8598" y="14413"/>
                </a:cubicBezTo>
                <a:cubicBezTo>
                  <a:pt x="8582" y="14413"/>
                  <a:pt x="8566" y="14413"/>
                  <a:pt x="8550" y="14413"/>
                </a:cubicBezTo>
                <a:cubicBezTo>
                  <a:pt x="8527" y="14410"/>
                  <a:pt x="8503" y="14406"/>
                  <a:pt x="8479" y="14406"/>
                </a:cubicBezTo>
                <a:cubicBezTo>
                  <a:pt x="8510" y="14098"/>
                  <a:pt x="8588" y="13798"/>
                  <a:pt x="8713" y="13524"/>
                </a:cubicBezTo>
                <a:cubicBezTo>
                  <a:pt x="8872" y="13183"/>
                  <a:pt x="9098" y="12825"/>
                  <a:pt x="9435" y="12642"/>
                </a:cubicBezTo>
                <a:cubicBezTo>
                  <a:pt x="9558" y="12576"/>
                  <a:pt x="9706" y="12545"/>
                  <a:pt x="9856" y="12545"/>
                </a:cubicBezTo>
                <a:close/>
                <a:moveTo>
                  <a:pt x="3125" y="0"/>
                </a:moveTo>
                <a:cubicBezTo>
                  <a:pt x="3124" y="0"/>
                  <a:pt x="3122" y="0"/>
                  <a:pt x="3120" y="0"/>
                </a:cubicBezTo>
                <a:cubicBezTo>
                  <a:pt x="1109" y="44"/>
                  <a:pt x="1" y="3068"/>
                  <a:pt x="1214" y="4542"/>
                </a:cubicBezTo>
                <a:cubicBezTo>
                  <a:pt x="1548" y="4947"/>
                  <a:pt x="2065" y="5286"/>
                  <a:pt x="2663" y="5529"/>
                </a:cubicBezTo>
                <a:cubicBezTo>
                  <a:pt x="2460" y="6465"/>
                  <a:pt x="2562" y="7452"/>
                  <a:pt x="3048" y="8205"/>
                </a:cubicBezTo>
                <a:cubicBezTo>
                  <a:pt x="3410" y="8763"/>
                  <a:pt x="3931" y="9171"/>
                  <a:pt x="4522" y="9435"/>
                </a:cubicBezTo>
                <a:cubicBezTo>
                  <a:pt x="4174" y="10388"/>
                  <a:pt x="4181" y="11466"/>
                  <a:pt x="4667" y="12362"/>
                </a:cubicBezTo>
                <a:cubicBezTo>
                  <a:pt x="5313" y="13541"/>
                  <a:pt x="6648" y="14484"/>
                  <a:pt x="8033" y="14711"/>
                </a:cubicBezTo>
                <a:cubicBezTo>
                  <a:pt x="8044" y="15308"/>
                  <a:pt x="8219" y="15900"/>
                  <a:pt x="8571" y="16366"/>
                </a:cubicBezTo>
                <a:cubicBezTo>
                  <a:pt x="9169" y="17154"/>
                  <a:pt x="9912" y="17371"/>
                  <a:pt x="10723" y="17371"/>
                </a:cubicBezTo>
                <a:cubicBezTo>
                  <a:pt x="11171" y="17371"/>
                  <a:pt x="11641" y="17305"/>
                  <a:pt x="12119" y="17231"/>
                </a:cubicBezTo>
                <a:cubicBezTo>
                  <a:pt x="12327" y="17198"/>
                  <a:pt x="12212" y="16933"/>
                  <a:pt x="12048" y="16933"/>
                </a:cubicBezTo>
                <a:cubicBezTo>
                  <a:pt x="12042" y="16933"/>
                  <a:pt x="12037" y="16933"/>
                  <a:pt x="12031" y="16934"/>
                </a:cubicBezTo>
                <a:cubicBezTo>
                  <a:pt x="11605" y="16980"/>
                  <a:pt x="11179" y="17044"/>
                  <a:pt x="10767" y="17044"/>
                </a:cubicBezTo>
                <a:cubicBezTo>
                  <a:pt x="10208" y="17044"/>
                  <a:pt x="9673" y="16926"/>
                  <a:pt x="9192" y="16484"/>
                </a:cubicBezTo>
                <a:cubicBezTo>
                  <a:pt x="8709" y="16038"/>
                  <a:pt x="8479" y="15403"/>
                  <a:pt x="8466" y="14758"/>
                </a:cubicBezTo>
                <a:lnTo>
                  <a:pt x="8466" y="14758"/>
                </a:lnTo>
                <a:cubicBezTo>
                  <a:pt x="8530" y="14761"/>
                  <a:pt x="8594" y="14763"/>
                  <a:pt x="8657" y="14763"/>
                </a:cubicBezTo>
                <a:cubicBezTo>
                  <a:pt x="9096" y="14763"/>
                  <a:pt x="9533" y="14681"/>
                  <a:pt x="9946" y="14508"/>
                </a:cubicBezTo>
                <a:cubicBezTo>
                  <a:pt x="10709" y="14179"/>
                  <a:pt x="11609" y="13193"/>
                  <a:pt x="10798" y="12389"/>
                </a:cubicBezTo>
                <a:cubicBezTo>
                  <a:pt x="10587" y="12181"/>
                  <a:pt x="10329" y="12096"/>
                  <a:pt x="10062" y="12096"/>
                </a:cubicBezTo>
                <a:cubicBezTo>
                  <a:pt x="9560" y="12096"/>
                  <a:pt x="9024" y="12395"/>
                  <a:pt x="8709" y="12744"/>
                </a:cubicBezTo>
                <a:cubicBezTo>
                  <a:pt x="8317" y="13179"/>
                  <a:pt x="8101" y="13761"/>
                  <a:pt x="8044" y="14359"/>
                </a:cubicBezTo>
                <a:cubicBezTo>
                  <a:pt x="6682" y="14115"/>
                  <a:pt x="5276" y="13068"/>
                  <a:pt x="4843" y="11787"/>
                </a:cubicBezTo>
                <a:cubicBezTo>
                  <a:pt x="4606" y="11077"/>
                  <a:pt x="4661" y="10297"/>
                  <a:pt x="4924" y="9587"/>
                </a:cubicBezTo>
                <a:cubicBezTo>
                  <a:pt x="5343" y="9722"/>
                  <a:pt x="5787" y="9790"/>
                  <a:pt x="6230" y="9790"/>
                </a:cubicBezTo>
                <a:cubicBezTo>
                  <a:pt x="6986" y="9790"/>
                  <a:pt x="7742" y="9592"/>
                  <a:pt x="8368" y="9192"/>
                </a:cubicBezTo>
                <a:cubicBezTo>
                  <a:pt x="8925" y="8837"/>
                  <a:pt x="9422" y="8093"/>
                  <a:pt x="8864" y="7516"/>
                </a:cubicBezTo>
                <a:cubicBezTo>
                  <a:pt x="8554" y="7194"/>
                  <a:pt x="8083" y="7074"/>
                  <a:pt x="7614" y="7074"/>
                </a:cubicBezTo>
                <a:cubicBezTo>
                  <a:pt x="7291" y="7074"/>
                  <a:pt x="6968" y="7132"/>
                  <a:pt x="6702" y="7218"/>
                </a:cubicBezTo>
                <a:cubicBezTo>
                  <a:pt x="5793" y="7516"/>
                  <a:pt x="5090" y="8215"/>
                  <a:pt x="4681" y="9060"/>
                </a:cubicBezTo>
                <a:cubicBezTo>
                  <a:pt x="3968" y="8736"/>
                  <a:pt x="3387" y="8162"/>
                  <a:pt x="3140" y="7343"/>
                </a:cubicBezTo>
                <a:cubicBezTo>
                  <a:pt x="2984" y="6827"/>
                  <a:pt x="2998" y="6252"/>
                  <a:pt x="3120" y="5688"/>
                </a:cubicBezTo>
                <a:lnTo>
                  <a:pt x="3120" y="5688"/>
                </a:lnTo>
                <a:cubicBezTo>
                  <a:pt x="3656" y="5854"/>
                  <a:pt x="4232" y="5945"/>
                  <a:pt x="4783" y="5945"/>
                </a:cubicBezTo>
                <a:cubicBezTo>
                  <a:pt x="5500" y="5945"/>
                  <a:pt x="6175" y="5790"/>
                  <a:pt x="6668" y="5441"/>
                </a:cubicBezTo>
                <a:cubicBezTo>
                  <a:pt x="7334" y="4971"/>
                  <a:pt x="7563" y="3960"/>
                  <a:pt x="7117" y="3258"/>
                </a:cubicBezTo>
                <a:cubicBezTo>
                  <a:pt x="6806" y="2773"/>
                  <a:pt x="6259" y="2575"/>
                  <a:pt x="5699" y="2575"/>
                </a:cubicBezTo>
                <a:cubicBezTo>
                  <a:pt x="5335" y="2575"/>
                  <a:pt x="4966" y="2659"/>
                  <a:pt x="4654" y="2801"/>
                </a:cubicBezTo>
                <a:cubicBezTo>
                  <a:pt x="3745" y="3218"/>
                  <a:pt x="3076" y="4130"/>
                  <a:pt x="2761" y="5150"/>
                </a:cubicBezTo>
                <a:cubicBezTo>
                  <a:pt x="2170" y="4917"/>
                  <a:pt x="1660" y="4548"/>
                  <a:pt x="1370" y="4005"/>
                </a:cubicBezTo>
                <a:cubicBezTo>
                  <a:pt x="704" y="2758"/>
                  <a:pt x="1674" y="376"/>
                  <a:pt x="3207" y="295"/>
                </a:cubicBezTo>
                <a:cubicBezTo>
                  <a:pt x="3422" y="284"/>
                  <a:pt x="3291" y="0"/>
                  <a:pt x="312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" name="Google Shape;452;p8"/>
          <p:cNvSpPr/>
          <p:nvPr/>
        </p:nvSpPr>
        <p:spPr>
          <a:xfrm>
            <a:off x="7996620" y="3738367"/>
            <a:ext cx="317484" cy="3138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39" y="368"/>
                </a:moveTo>
                <a:lnTo>
                  <a:pt x="2639" y="368"/>
                </a:lnTo>
                <a:cubicBezTo>
                  <a:pt x="3102" y="814"/>
                  <a:pt x="3522" y="1314"/>
                  <a:pt x="3927" y="1821"/>
                </a:cubicBezTo>
                <a:cubicBezTo>
                  <a:pt x="3494" y="1966"/>
                  <a:pt x="3058" y="2108"/>
                  <a:pt x="2625" y="2253"/>
                </a:cubicBezTo>
                <a:cubicBezTo>
                  <a:pt x="2650" y="1621"/>
                  <a:pt x="2656" y="993"/>
                  <a:pt x="2639" y="368"/>
                </a:cubicBezTo>
                <a:close/>
                <a:moveTo>
                  <a:pt x="5677" y="1509"/>
                </a:moveTo>
                <a:lnTo>
                  <a:pt x="5677" y="1509"/>
                </a:lnTo>
                <a:cubicBezTo>
                  <a:pt x="5407" y="1878"/>
                  <a:pt x="5136" y="2243"/>
                  <a:pt x="4866" y="2612"/>
                </a:cubicBezTo>
                <a:cubicBezTo>
                  <a:pt x="4693" y="2392"/>
                  <a:pt x="4522" y="2172"/>
                  <a:pt x="4342" y="1956"/>
                </a:cubicBezTo>
                <a:cubicBezTo>
                  <a:pt x="4788" y="1807"/>
                  <a:pt x="5231" y="1659"/>
                  <a:pt x="5677" y="1509"/>
                </a:cubicBezTo>
                <a:close/>
                <a:moveTo>
                  <a:pt x="2301" y="2642"/>
                </a:moveTo>
                <a:cubicBezTo>
                  <a:pt x="2288" y="2946"/>
                  <a:pt x="2274" y="3253"/>
                  <a:pt x="2264" y="3561"/>
                </a:cubicBezTo>
                <a:cubicBezTo>
                  <a:pt x="1727" y="3439"/>
                  <a:pt x="1190" y="3314"/>
                  <a:pt x="652" y="3189"/>
                </a:cubicBezTo>
                <a:cubicBezTo>
                  <a:pt x="1203" y="3007"/>
                  <a:pt x="1750" y="2824"/>
                  <a:pt x="2301" y="2642"/>
                </a:cubicBezTo>
                <a:close/>
                <a:moveTo>
                  <a:pt x="4102" y="2037"/>
                </a:moveTo>
                <a:cubicBezTo>
                  <a:pt x="4231" y="2199"/>
                  <a:pt x="4359" y="2358"/>
                  <a:pt x="4487" y="2517"/>
                </a:cubicBezTo>
                <a:cubicBezTo>
                  <a:pt x="4528" y="2564"/>
                  <a:pt x="4609" y="2673"/>
                  <a:pt x="4718" y="2814"/>
                </a:cubicBezTo>
                <a:cubicBezTo>
                  <a:pt x="4444" y="3183"/>
                  <a:pt x="4170" y="3551"/>
                  <a:pt x="3896" y="3919"/>
                </a:cubicBezTo>
                <a:cubicBezTo>
                  <a:pt x="3592" y="3855"/>
                  <a:pt x="3285" y="3791"/>
                  <a:pt x="2984" y="3727"/>
                </a:cubicBezTo>
                <a:cubicBezTo>
                  <a:pt x="2835" y="3693"/>
                  <a:pt x="2693" y="3659"/>
                  <a:pt x="2548" y="3625"/>
                </a:cubicBezTo>
                <a:cubicBezTo>
                  <a:pt x="2572" y="3264"/>
                  <a:pt x="2595" y="2899"/>
                  <a:pt x="2612" y="2537"/>
                </a:cubicBezTo>
                <a:cubicBezTo>
                  <a:pt x="3109" y="2372"/>
                  <a:pt x="3606" y="2206"/>
                  <a:pt x="4102" y="2037"/>
                </a:cubicBezTo>
                <a:close/>
                <a:moveTo>
                  <a:pt x="4863" y="3000"/>
                </a:moveTo>
                <a:cubicBezTo>
                  <a:pt x="5217" y="3470"/>
                  <a:pt x="5724" y="4122"/>
                  <a:pt x="6022" y="4419"/>
                </a:cubicBezTo>
                <a:cubicBezTo>
                  <a:pt x="5894" y="4382"/>
                  <a:pt x="5758" y="4355"/>
                  <a:pt x="5748" y="4351"/>
                </a:cubicBezTo>
                <a:cubicBezTo>
                  <a:pt x="5383" y="4261"/>
                  <a:pt x="5018" y="4173"/>
                  <a:pt x="4650" y="4085"/>
                </a:cubicBezTo>
                <a:cubicBezTo>
                  <a:pt x="4481" y="4044"/>
                  <a:pt x="4308" y="4011"/>
                  <a:pt x="4140" y="3973"/>
                </a:cubicBezTo>
                <a:cubicBezTo>
                  <a:pt x="4380" y="3649"/>
                  <a:pt x="4620" y="3325"/>
                  <a:pt x="4863" y="3000"/>
                </a:cubicBezTo>
                <a:close/>
                <a:moveTo>
                  <a:pt x="2531" y="3844"/>
                </a:moveTo>
                <a:cubicBezTo>
                  <a:pt x="2937" y="3936"/>
                  <a:pt x="3342" y="4024"/>
                  <a:pt x="3748" y="4115"/>
                </a:cubicBezTo>
                <a:cubicBezTo>
                  <a:pt x="3294" y="4710"/>
                  <a:pt x="2839" y="5301"/>
                  <a:pt x="2372" y="5886"/>
                </a:cubicBezTo>
                <a:cubicBezTo>
                  <a:pt x="2427" y="5210"/>
                  <a:pt x="2483" y="4527"/>
                  <a:pt x="2531" y="3844"/>
                </a:cubicBezTo>
                <a:close/>
                <a:moveTo>
                  <a:pt x="2601" y="1"/>
                </a:moveTo>
                <a:cubicBezTo>
                  <a:pt x="2588" y="1"/>
                  <a:pt x="2575" y="10"/>
                  <a:pt x="2572" y="29"/>
                </a:cubicBezTo>
                <a:cubicBezTo>
                  <a:pt x="2569" y="46"/>
                  <a:pt x="2569" y="60"/>
                  <a:pt x="2565" y="77"/>
                </a:cubicBezTo>
                <a:cubicBezTo>
                  <a:pt x="2500" y="87"/>
                  <a:pt x="2470" y="188"/>
                  <a:pt x="2538" y="263"/>
                </a:cubicBezTo>
                <a:cubicBezTo>
                  <a:pt x="2427" y="949"/>
                  <a:pt x="2359" y="1648"/>
                  <a:pt x="2318" y="2355"/>
                </a:cubicBezTo>
                <a:cubicBezTo>
                  <a:pt x="1585" y="2598"/>
                  <a:pt x="855" y="2841"/>
                  <a:pt x="125" y="3085"/>
                </a:cubicBezTo>
                <a:cubicBezTo>
                  <a:pt x="0" y="3125"/>
                  <a:pt x="101" y="3304"/>
                  <a:pt x="189" y="3325"/>
                </a:cubicBezTo>
                <a:cubicBezTo>
                  <a:pt x="875" y="3484"/>
                  <a:pt x="1565" y="3635"/>
                  <a:pt x="2254" y="3788"/>
                </a:cubicBezTo>
                <a:cubicBezTo>
                  <a:pt x="2227" y="4595"/>
                  <a:pt x="2204" y="5402"/>
                  <a:pt x="2146" y="6200"/>
                </a:cubicBezTo>
                <a:cubicBezTo>
                  <a:pt x="2140" y="6258"/>
                  <a:pt x="2206" y="6358"/>
                  <a:pt x="2271" y="6358"/>
                </a:cubicBezTo>
                <a:cubicBezTo>
                  <a:pt x="2290" y="6358"/>
                  <a:pt x="2308" y="6349"/>
                  <a:pt x="2325" y="6329"/>
                </a:cubicBezTo>
                <a:cubicBezTo>
                  <a:pt x="2896" y="5622"/>
                  <a:pt x="3447" y="4899"/>
                  <a:pt x="3991" y="4169"/>
                </a:cubicBezTo>
                <a:cubicBezTo>
                  <a:pt x="4762" y="4342"/>
                  <a:pt x="5532" y="4521"/>
                  <a:pt x="6295" y="4720"/>
                </a:cubicBezTo>
                <a:cubicBezTo>
                  <a:pt x="6306" y="4723"/>
                  <a:pt x="6315" y="4724"/>
                  <a:pt x="6324" y="4724"/>
                </a:cubicBezTo>
                <a:cubicBezTo>
                  <a:pt x="6407" y="4724"/>
                  <a:pt x="6431" y="4621"/>
                  <a:pt x="6376" y="4554"/>
                </a:cubicBezTo>
                <a:cubicBezTo>
                  <a:pt x="5921" y="3983"/>
                  <a:pt x="5471" y="3389"/>
                  <a:pt x="5011" y="2797"/>
                </a:cubicBezTo>
                <a:cubicBezTo>
                  <a:pt x="5370" y="2314"/>
                  <a:pt x="5728" y="1834"/>
                  <a:pt x="6086" y="1358"/>
                </a:cubicBezTo>
                <a:cubicBezTo>
                  <a:pt x="6139" y="1293"/>
                  <a:pt x="6066" y="1151"/>
                  <a:pt x="5982" y="1151"/>
                </a:cubicBezTo>
                <a:cubicBezTo>
                  <a:pt x="5974" y="1151"/>
                  <a:pt x="5966" y="1152"/>
                  <a:pt x="5958" y="1155"/>
                </a:cubicBezTo>
                <a:cubicBezTo>
                  <a:pt x="5359" y="1347"/>
                  <a:pt x="4765" y="1547"/>
                  <a:pt x="4170" y="1743"/>
                </a:cubicBezTo>
                <a:cubicBezTo>
                  <a:pt x="3690" y="1165"/>
                  <a:pt x="3193" y="614"/>
                  <a:pt x="2656" y="114"/>
                </a:cubicBezTo>
                <a:cubicBezTo>
                  <a:pt x="2646" y="104"/>
                  <a:pt x="2639" y="101"/>
                  <a:pt x="2633" y="97"/>
                </a:cubicBezTo>
                <a:cubicBezTo>
                  <a:pt x="2629" y="77"/>
                  <a:pt x="2629" y="53"/>
                  <a:pt x="2629" y="33"/>
                </a:cubicBezTo>
                <a:cubicBezTo>
                  <a:pt x="2629" y="12"/>
                  <a:pt x="2616" y="1"/>
                  <a:pt x="2601" y="1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" name="Google Shape;453;p8"/>
          <p:cNvSpPr/>
          <p:nvPr/>
        </p:nvSpPr>
        <p:spPr>
          <a:xfrm>
            <a:off x="3817653" y="4668300"/>
            <a:ext cx="1508696" cy="487128"/>
          </a:xfrm>
          <a:custGeom>
            <a:avLst/>
            <a:gdLst/>
            <a:ahLst/>
            <a:cxnLst/>
            <a:rect l="l" t="t" r="r" b="b"/>
            <a:pathLst>
              <a:path w="24204" h="7815" extrusionOk="0">
                <a:moveTo>
                  <a:pt x="16155" y="1"/>
                </a:moveTo>
                <a:cubicBezTo>
                  <a:pt x="14677" y="1"/>
                  <a:pt x="13024" y="802"/>
                  <a:pt x="12476" y="2554"/>
                </a:cubicBezTo>
                <a:cubicBezTo>
                  <a:pt x="12476" y="2554"/>
                  <a:pt x="11108" y="331"/>
                  <a:pt x="8285" y="331"/>
                </a:cubicBezTo>
                <a:cubicBezTo>
                  <a:pt x="8057" y="331"/>
                  <a:pt x="7820" y="346"/>
                  <a:pt x="7574" y="377"/>
                </a:cubicBezTo>
                <a:cubicBezTo>
                  <a:pt x="4269" y="796"/>
                  <a:pt x="4684" y="3932"/>
                  <a:pt x="4684" y="3932"/>
                </a:cubicBezTo>
                <a:cubicBezTo>
                  <a:pt x="4684" y="3932"/>
                  <a:pt x="4094" y="3782"/>
                  <a:pt x="3335" y="3782"/>
                </a:cubicBezTo>
                <a:cubicBezTo>
                  <a:pt x="2082" y="3782"/>
                  <a:pt x="367" y="4191"/>
                  <a:pt x="78" y="6358"/>
                </a:cubicBezTo>
                <a:cubicBezTo>
                  <a:pt x="0" y="6949"/>
                  <a:pt x="68" y="7429"/>
                  <a:pt x="237" y="7815"/>
                </a:cubicBezTo>
                <a:lnTo>
                  <a:pt x="23257" y="7815"/>
                </a:lnTo>
                <a:cubicBezTo>
                  <a:pt x="23686" y="7395"/>
                  <a:pt x="23993" y="6821"/>
                  <a:pt x="24047" y="6041"/>
                </a:cubicBezTo>
                <a:cubicBezTo>
                  <a:pt x="24204" y="3886"/>
                  <a:pt x="22100" y="3543"/>
                  <a:pt x="20743" y="3543"/>
                </a:cubicBezTo>
                <a:cubicBezTo>
                  <a:pt x="20109" y="3543"/>
                  <a:pt x="19638" y="3618"/>
                  <a:pt x="19638" y="3618"/>
                </a:cubicBezTo>
                <a:cubicBezTo>
                  <a:pt x="19638" y="3618"/>
                  <a:pt x="19816" y="1013"/>
                  <a:pt x="17302" y="177"/>
                </a:cubicBezTo>
                <a:cubicBezTo>
                  <a:pt x="16950" y="61"/>
                  <a:pt x="16559" y="1"/>
                  <a:pt x="161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" name="Google Shape;454;p8"/>
          <p:cNvSpPr/>
          <p:nvPr/>
        </p:nvSpPr>
        <p:spPr>
          <a:xfrm>
            <a:off x="5851049" y="402812"/>
            <a:ext cx="317506" cy="273400"/>
          </a:xfrm>
          <a:custGeom>
            <a:avLst/>
            <a:gdLst/>
            <a:ahLst/>
            <a:cxnLst/>
            <a:rect l="l" t="t" r="r" b="b"/>
            <a:pathLst>
              <a:path w="5734" h="5078" extrusionOk="0">
                <a:moveTo>
                  <a:pt x="2554" y="0"/>
                </a:moveTo>
                <a:cubicBezTo>
                  <a:pt x="1127" y="0"/>
                  <a:pt x="0" y="982"/>
                  <a:pt x="370" y="2554"/>
                </a:cubicBezTo>
                <a:cubicBezTo>
                  <a:pt x="376" y="2581"/>
                  <a:pt x="392" y="2593"/>
                  <a:pt x="408" y="2593"/>
                </a:cubicBezTo>
                <a:cubicBezTo>
                  <a:pt x="429" y="2593"/>
                  <a:pt x="450" y="2572"/>
                  <a:pt x="447" y="2536"/>
                </a:cubicBezTo>
                <a:cubicBezTo>
                  <a:pt x="308" y="1118"/>
                  <a:pt x="1460" y="323"/>
                  <a:pt x="2648" y="323"/>
                </a:cubicBezTo>
                <a:cubicBezTo>
                  <a:pt x="3366" y="323"/>
                  <a:pt x="4097" y="614"/>
                  <a:pt x="4563" y="1233"/>
                </a:cubicBezTo>
                <a:cubicBezTo>
                  <a:pt x="5441" y="2400"/>
                  <a:pt x="4881" y="4333"/>
                  <a:pt x="3381" y="4641"/>
                </a:cubicBezTo>
                <a:cubicBezTo>
                  <a:pt x="3274" y="4663"/>
                  <a:pt x="3168" y="4673"/>
                  <a:pt x="3065" y="4673"/>
                </a:cubicBezTo>
                <a:cubicBezTo>
                  <a:pt x="2388" y="4673"/>
                  <a:pt x="1816" y="4217"/>
                  <a:pt x="1659" y="3521"/>
                </a:cubicBezTo>
                <a:cubicBezTo>
                  <a:pt x="1587" y="3201"/>
                  <a:pt x="1594" y="2894"/>
                  <a:pt x="1781" y="2606"/>
                </a:cubicBezTo>
                <a:cubicBezTo>
                  <a:pt x="1979" y="2316"/>
                  <a:pt x="2252" y="2170"/>
                  <a:pt x="2601" y="2170"/>
                </a:cubicBezTo>
                <a:cubicBezTo>
                  <a:pt x="2727" y="2170"/>
                  <a:pt x="2863" y="2189"/>
                  <a:pt x="3009" y="2227"/>
                </a:cubicBezTo>
                <a:cubicBezTo>
                  <a:pt x="3681" y="2937"/>
                  <a:pt x="3660" y="3292"/>
                  <a:pt x="2944" y="3292"/>
                </a:cubicBezTo>
                <a:cubicBezTo>
                  <a:pt x="2773" y="3292"/>
                  <a:pt x="2562" y="3272"/>
                  <a:pt x="2312" y="3231"/>
                </a:cubicBezTo>
                <a:cubicBezTo>
                  <a:pt x="2295" y="3219"/>
                  <a:pt x="2280" y="3213"/>
                  <a:pt x="2268" y="3213"/>
                </a:cubicBezTo>
                <a:cubicBezTo>
                  <a:pt x="2209" y="3213"/>
                  <a:pt x="2208" y="3343"/>
                  <a:pt x="2247" y="3389"/>
                </a:cubicBezTo>
                <a:cubicBezTo>
                  <a:pt x="2466" y="3645"/>
                  <a:pt x="2714" y="3750"/>
                  <a:pt x="2949" y="3750"/>
                </a:cubicBezTo>
                <a:cubicBezTo>
                  <a:pt x="3774" y="3750"/>
                  <a:pt x="4445" y="2460"/>
                  <a:pt x="3141" y="1914"/>
                </a:cubicBezTo>
                <a:cubicBezTo>
                  <a:pt x="2909" y="1817"/>
                  <a:pt x="2694" y="1773"/>
                  <a:pt x="2497" y="1773"/>
                </a:cubicBezTo>
                <a:cubicBezTo>
                  <a:pt x="1261" y="1773"/>
                  <a:pt x="782" y="3501"/>
                  <a:pt x="1701" y="4480"/>
                </a:cubicBezTo>
                <a:cubicBezTo>
                  <a:pt x="2094" y="4898"/>
                  <a:pt x="2569" y="5077"/>
                  <a:pt x="3048" y="5077"/>
                </a:cubicBezTo>
                <a:cubicBezTo>
                  <a:pt x="4068" y="5077"/>
                  <a:pt x="5100" y="4260"/>
                  <a:pt x="5355" y="3201"/>
                </a:cubicBezTo>
                <a:cubicBezTo>
                  <a:pt x="5733" y="1641"/>
                  <a:pt x="4610" y="304"/>
                  <a:pt x="3104" y="48"/>
                </a:cubicBezTo>
                <a:cubicBezTo>
                  <a:pt x="2918" y="16"/>
                  <a:pt x="2734" y="0"/>
                  <a:pt x="2554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" name="Google Shape;455;p8"/>
          <p:cNvSpPr txBox="1">
            <a:spLocks noGrp="1"/>
          </p:cNvSpPr>
          <p:nvPr>
            <p:ph type="title"/>
          </p:nvPr>
        </p:nvSpPr>
        <p:spPr>
          <a:xfrm>
            <a:off x="1282875" y="1641000"/>
            <a:ext cx="6578100" cy="186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2pPr>
            <a:lvl3pPr lvl="2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3pPr>
            <a:lvl4pPr lvl="3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4pPr>
            <a:lvl5pPr lvl="4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5pPr>
            <a:lvl6pPr lvl="5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6pPr>
            <a:lvl7pPr lvl="6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7pPr>
            <a:lvl8pPr lvl="7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8pPr>
            <a:lvl9pPr lvl="8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41469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1_Main point"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8"/>
          <p:cNvSpPr/>
          <p:nvPr/>
        </p:nvSpPr>
        <p:spPr>
          <a:xfrm rot="-25" flipH="1">
            <a:off x="2474655" y="1928555"/>
            <a:ext cx="4276363" cy="1602666"/>
          </a:xfrm>
          <a:custGeom>
            <a:avLst/>
            <a:gdLst/>
            <a:ahLst/>
            <a:cxnLst/>
            <a:rect l="l" t="t" r="r" b="b"/>
            <a:pathLst>
              <a:path w="12626" h="11775" extrusionOk="0">
                <a:moveTo>
                  <a:pt x="6401" y="0"/>
                </a:moveTo>
                <a:cubicBezTo>
                  <a:pt x="3246" y="0"/>
                  <a:pt x="0" y="2876"/>
                  <a:pt x="0" y="6031"/>
                </a:cubicBezTo>
                <a:cubicBezTo>
                  <a:pt x="0" y="9187"/>
                  <a:pt x="3114" y="11775"/>
                  <a:pt x="6270" y="11775"/>
                </a:cubicBezTo>
                <a:cubicBezTo>
                  <a:pt x="9425" y="11775"/>
                  <a:pt x="12626" y="9029"/>
                  <a:pt x="12626" y="5874"/>
                </a:cubicBezTo>
                <a:cubicBezTo>
                  <a:pt x="12626" y="2718"/>
                  <a:pt x="9557" y="0"/>
                  <a:pt x="640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6" name="Google Shape;376;p8"/>
          <p:cNvGrpSpPr/>
          <p:nvPr/>
        </p:nvGrpSpPr>
        <p:grpSpPr>
          <a:xfrm rot="-1847120" flipH="1">
            <a:off x="773043" y="2076440"/>
            <a:ext cx="515156" cy="500520"/>
            <a:chOff x="8667201" y="2266387"/>
            <a:chExt cx="389754" cy="378681"/>
          </a:xfrm>
        </p:grpSpPr>
        <p:sp>
          <p:nvSpPr>
            <p:cNvPr id="377" name="Google Shape;377;p8"/>
            <p:cNvSpPr/>
            <p:nvPr/>
          </p:nvSpPr>
          <p:spPr>
            <a:xfrm>
              <a:off x="8667201" y="2268670"/>
              <a:ext cx="389754" cy="376398"/>
            </a:xfrm>
            <a:custGeom>
              <a:avLst/>
              <a:gdLst/>
              <a:ahLst/>
              <a:cxnLst/>
              <a:rect l="l" t="t" r="r" b="b"/>
              <a:pathLst>
                <a:path w="8025" h="7750" extrusionOk="0">
                  <a:moveTo>
                    <a:pt x="3489" y="0"/>
                  </a:moveTo>
                  <a:cubicBezTo>
                    <a:pt x="3483" y="0"/>
                    <a:pt x="3478" y="4"/>
                    <a:pt x="3475" y="11"/>
                  </a:cubicBezTo>
                  <a:cubicBezTo>
                    <a:pt x="3350" y="271"/>
                    <a:pt x="2826" y="5218"/>
                    <a:pt x="2826" y="5218"/>
                  </a:cubicBezTo>
                  <a:cubicBezTo>
                    <a:pt x="2826" y="5218"/>
                    <a:pt x="595" y="4032"/>
                    <a:pt x="108" y="4032"/>
                  </a:cubicBezTo>
                  <a:cubicBezTo>
                    <a:pt x="34" y="4032"/>
                    <a:pt x="1" y="4060"/>
                    <a:pt x="22" y="4123"/>
                  </a:cubicBezTo>
                  <a:cubicBezTo>
                    <a:pt x="184" y="4604"/>
                    <a:pt x="2826" y="7750"/>
                    <a:pt x="2826" y="7750"/>
                  </a:cubicBezTo>
                  <a:lnTo>
                    <a:pt x="7436" y="6377"/>
                  </a:lnTo>
                  <a:cubicBezTo>
                    <a:pt x="7436" y="6377"/>
                    <a:pt x="8024" y="1403"/>
                    <a:pt x="7436" y="1092"/>
                  </a:cubicBezTo>
                  <a:cubicBezTo>
                    <a:pt x="7413" y="1079"/>
                    <a:pt x="7388" y="1073"/>
                    <a:pt x="7363" y="1073"/>
                  </a:cubicBezTo>
                  <a:cubicBezTo>
                    <a:pt x="6765" y="1073"/>
                    <a:pt x="5783" y="4498"/>
                    <a:pt x="5783" y="4498"/>
                  </a:cubicBezTo>
                  <a:cubicBezTo>
                    <a:pt x="5783" y="4498"/>
                    <a:pt x="3712" y="0"/>
                    <a:pt x="34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8"/>
            <p:cNvSpPr/>
            <p:nvPr/>
          </p:nvSpPr>
          <p:spPr>
            <a:xfrm>
              <a:off x="8679779" y="2323259"/>
              <a:ext cx="82613" cy="78728"/>
            </a:xfrm>
            <a:custGeom>
              <a:avLst/>
              <a:gdLst/>
              <a:ahLst/>
              <a:cxnLst/>
              <a:rect l="l" t="t" r="r" b="b"/>
              <a:pathLst>
                <a:path w="1701" h="1621" extrusionOk="0">
                  <a:moveTo>
                    <a:pt x="407" y="0"/>
                  </a:moveTo>
                  <a:cubicBezTo>
                    <a:pt x="199" y="0"/>
                    <a:pt x="1" y="196"/>
                    <a:pt x="138" y="421"/>
                  </a:cubicBezTo>
                  <a:cubicBezTo>
                    <a:pt x="276" y="647"/>
                    <a:pt x="489" y="836"/>
                    <a:pt x="672" y="1026"/>
                  </a:cubicBezTo>
                  <a:cubicBezTo>
                    <a:pt x="858" y="1218"/>
                    <a:pt x="1071" y="1441"/>
                    <a:pt x="1294" y="1587"/>
                  </a:cubicBezTo>
                  <a:cubicBezTo>
                    <a:pt x="1330" y="1610"/>
                    <a:pt x="1368" y="1620"/>
                    <a:pt x="1406" y="1620"/>
                  </a:cubicBezTo>
                  <a:cubicBezTo>
                    <a:pt x="1562" y="1620"/>
                    <a:pt x="1701" y="1439"/>
                    <a:pt x="1622" y="1286"/>
                  </a:cubicBezTo>
                  <a:cubicBezTo>
                    <a:pt x="1493" y="1029"/>
                    <a:pt x="1266" y="779"/>
                    <a:pt x="1074" y="570"/>
                  </a:cubicBezTo>
                  <a:cubicBezTo>
                    <a:pt x="922" y="404"/>
                    <a:pt x="773" y="191"/>
                    <a:pt x="591" y="59"/>
                  </a:cubicBezTo>
                  <a:cubicBezTo>
                    <a:pt x="535" y="18"/>
                    <a:pt x="470" y="0"/>
                    <a:pt x="4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8"/>
            <p:cNvSpPr/>
            <p:nvPr/>
          </p:nvSpPr>
          <p:spPr>
            <a:xfrm>
              <a:off x="8919310" y="2266387"/>
              <a:ext cx="28169" cy="90773"/>
            </a:xfrm>
            <a:custGeom>
              <a:avLst/>
              <a:gdLst/>
              <a:ahLst/>
              <a:cxnLst/>
              <a:rect l="l" t="t" r="r" b="b"/>
              <a:pathLst>
                <a:path w="580" h="1869" extrusionOk="0">
                  <a:moveTo>
                    <a:pt x="329" y="1"/>
                  </a:moveTo>
                  <a:cubicBezTo>
                    <a:pt x="1" y="1"/>
                    <a:pt x="58" y="534"/>
                    <a:pt x="52" y="781"/>
                  </a:cubicBezTo>
                  <a:cubicBezTo>
                    <a:pt x="45" y="964"/>
                    <a:pt x="28" y="1166"/>
                    <a:pt x="59" y="1349"/>
                  </a:cubicBezTo>
                  <a:cubicBezTo>
                    <a:pt x="93" y="1561"/>
                    <a:pt x="201" y="1677"/>
                    <a:pt x="332" y="1836"/>
                  </a:cubicBezTo>
                  <a:cubicBezTo>
                    <a:pt x="352" y="1859"/>
                    <a:pt x="373" y="1869"/>
                    <a:pt x="394" y="1869"/>
                  </a:cubicBezTo>
                  <a:cubicBezTo>
                    <a:pt x="440" y="1869"/>
                    <a:pt x="477" y="1816"/>
                    <a:pt x="454" y="1754"/>
                  </a:cubicBezTo>
                  <a:cubicBezTo>
                    <a:pt x="427" y="1673"/>
                    <a:pt x="491" y="1521"/>
                    <a:pt x="502" y="1430"/>
                  </a:cubicBezTo>
                  <a:cubicBezTo>
                    <a:pt x="514" y="1298"/>
                    <a:pt x="514" y="1166"/>
                    <a:pt x="522" y="1034"/>
                  </a:cubicBezTo>
                  <a:cubicBezTo>
                    <a:pt x="532" y="774"/>
                    <a:pt x="559" y="510"/>
                    <a:pt x="572" y="251"/>
                  </a:cubicBezTo>
                  <a:cubicBezTo>
                    <a:pt x="579" y="149"/>
                    <a:pt x="522" y="37"/>
                    <a:pt x="413" y="11"/>
                  </a:cubicBezTo>
                  <a:cubicBezTo>
                    <a:pt x="383" y="4"/>
                    <a:pt x="355" y="1"/>
                    <a:pt x="3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0" name="Google Shape;380;p8"/>
          <p:cNvSpPr/>
          <p:nvPr/>
        </p:nvSpPr>
        <p:spPr>
          <a:xfrm flipH="1">
            <a:off x="230408" y="1325197"/>
            <a:ext cx="394320" cy="342692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1" name="Google Shape;381;p8"/>
          <p:cNvGrpSpPr/>
          <p:nvPr/>
        </p:nvGrpSpPr>
        <p:grpSpPr>
          <a:xfrm>
            <a:off x="6995505" y="466659"/>
            <a:ext cx="1214145" cy="735845"/>
            <a:chOff x="478326" y="2825649"/>
            <a:chExt cx="1012293" cy="613511"/>
          </a:xfrm>
        </p:grpSpPr>
        <p:sp>
          <p:nvSpPr>
            <p:cNvPr id="382" name="Google Shape;382;p8"/>
            <p:cNvSpPr/>
            <p:nvPr/>
          </p:nvSpPr>
          <p:spPr>
            <a:xfrm>
              <a:off x="564423" y="2973101"/>
              <a:ext cx="778453" cy="442090"/>
            </a:xfrm>
            <a:custGeom>
              <a:avLst/>
              <a:gdLst/>
              <a:ahLst/>
              <a:cxnLst/>
              <a:rect l="l" t="t" r="r" b="b"/>
              <a:pathLst>
                <a:path w="19195" h="10901" extrusionOk="0">
                  <a:moveTo>
                    <a:pt x="10311" y="1"/>
                  </a:moveTo>
                  <a:cubicBezTo>
                    <a:pt x="6378" y="1"/>
                    <a:pt x="2305" y="2415"/>
                    <a:pt x="0" y="5483"/>
                  </a:cubicBezTo>
                  <a:lnTo>
                    <a:pt x="2622" y="7052"/>
                  </a:lnTo>
                  <a:cubicBezTo>
                    <a:pt x="2835" y="6649"/>
                    <a:pt x="2977" y="6220"/>
                    <a:pt x="3257" y="5848"/>
                  </a:cubicBezTo>
                  <a:cubicBezTo>
                    <a:pt x="3558" y="5453"/>
                    <a:pt x="3917" y="5078"/>
                    <a:pt x="4288" y="4750"/>
                  </a:cubicBezTo>
                  <a:cubicBezTo>
                    <a:pt x="4907" y="4206"/>
                    <a:pt x="5637" y="3800"/>
                    <a:pt x="6397" y="3490"/>
                  </a:cubicBezTo>
                  <a:cubicBezTo>
                    <a:pt x="7606" y="3002"/>
                    <a:pt x="8893" y="2692"/>
                    <a:pt x="10192" y="2692"/>
                  </a:cubicBezTo>
                  <a:cubicBezTo>
                    <a:pt x="10560" y="2692"/>
                    <a:pt x="10929" y="2717"/>
                    <a:pt x="11297" y="2769"/>
                  </a:cubicBezTo>
                  <a:cubicBezTo>
                    <a:pt x="14906" y="3290"/>
                    <a:pt x="18147" y="6913"/>
                    <a:pt x="17123" y="10653"/>
                  </a:cubicBezTo>
                  <a:lnTo>
                    <a:pt x="19194" y="10900"/>
                  </a:lnTo>
                  <a:cubicBezTo>
                    <a:pt x="19083" y="9636"/>
                    <a:pt x="19144" y="8349"/>
                    <a:pt x="18968" y="7078"/>
                  </a:cubicBezTo>
                  <a:cubicBezTo>
                    <a:pt x="18792" y="5808"/>
                    <a:pt x="18224" y="4675"/>
                    <a:pt x="17481" y="3641"/>
                  </a:cubicBezTo>
                  <a:cubicBezTo>
                    <a:pt x="16129" y="1766"/>
                    <a:pt x="14115" y="516"/>
                    <a:pt x="11834" y="127"/>
                  </a:cubicBezTo>
                  <a:cubicBezTo>
                    <a:pt x="11331" y="41"/>
                    <a:pt x="10822" y="1"/>
                    <a:pt x="103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8"/>
            <p:cNvSpPr/>
            <p:nvPr/>
          </p:nvSpPr>
          <p:spPr>
            <a:xfrm>
              <a:off x="478326" y="2825649"/>
              <a:ext cx="1012293" cy="589710"/>
            </a:xfrm>
            <a:custGeom>
              <a:avLst/>
              <a:gdLst/>
              <a:ahLst/>
              <a:cxnLst/>
              <a:rect l="l" t="t" r="r" b="b"/>
              <a:pathLst>
                <a:path w="24961" h="14541" extrusionOk="0">
                  <a:moveTo>
                    <a:pt x="13876" y="1"/>
                  </a:moveTo>
                  <a:cubicBezTo>
                    <a:pt x="11718" y="1"/>
                    <a:pt x="9551" y="531"/>
                    <a:pt x="7523" y="1235"/>
                  </a:cubicBezTo>
                  <a:cubicBezTo>
                    <a:pt x="5904" y="1796"/>
                    <a:pt x="4268" y="2533"/>
                    <a:pt x="2964" y="3672"/>
                  </a:cubicBezTo>
                  <a:cubicBezTo>
                    <a:pt x="1880" y="4621"/>
                    <a:pt x="963" y="5696"/>
                    <a:pt x="1" y="6750"/>
                  </a:cubicBezTo>
                  <a:lnTo>
                    <a:pt x="1964" y="8684"/>
                  </a:lnTo>
                  <a:cubicBezTo>
                    <a:pt x="2420" y="7856"/>
                    <a:pt x="3178" y="7183"/>
                    <a:pt x="3877" y="6581"/>
                  </a:cubicBezTo>
                  <a:cubicBezTo>
                    <a:pt x="4836" y="5764"/>
                    <a:pt x="5847" y="5023"/>
                    <a:pt x="6969" y="4443"/>
                  </a:cubicBezTo>
                  <a:cubicBezTo>
                    <a:pt x="8688" y="3546"/>
                    <a:pt x="10578" y="3001"/>
                    <a:pt x="12495" y="3001"/>
                  </a:cubicBezTo>
                  <a:cubicBezTo>
                    <a:pt x="13201" y="3001"/>
                    <a:pt x="13910" y="3075"/>
                    <a:pt x="14616" y="3233"/>
                  </a:cubicBezTo>
                  <a:cubicBezTo>
                    <a:pt x="17096" y="3787"/>
                    <a:pt x="19178" y="5318"/>
                    <a:pt x="20513" y="7467"/>
                  </a:cubicBezTo>
                  <a:cubicBezTo>
                    <a:pt x="21753" y="9471"/>
                    <a:pt x="22189" y="12198"/>
                    <a:pt x="21689" y="14540"/>
                  </a:cubicBezTo>
                  <a:lnTo>
                    <a:pt x="24311" y="14286"/>
                  </a:lnTo>
                  <a:cubicBezTo>
                    <a:pt x="24298" y="14256"/>
                    <a:pt x="24291" y="14225"/>
                    <a:pt x="24298" y="14199"/>
                  </a:cubicBezTo>
                  <a:cubicBezTo>
                    <a:pt x="24960" y="11140"/>
                    <a:pt x="24923" y="8166"/>
                    <a:pt x="23287" y="5396"/>
                  </a:cubicBezTo>
                  <a:cubicBezTo>
                    <a:pt x="21814" y="2895"/>
                    <a:pt x="19506" y="1040"/>
                    <a:pt x="16671" y="330"/>
                  </a:cubicBezTo>
                  <a:cubicBezTo>
                    <a:pt x="15749" y="101"/>
                    <a:pt x="14813" y="1"/>
                    <a:pt x="138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8"/>
            <p:cNvSpPr/>
            <p:nvPr/>
          </p:nvSpPr>
          <p:spPr>
            <a:xfrm>
              <a:off x="679232" y="3102020"/>
              <a:ext cx="581396" cy="301932"/>
            </a:xfrm>
            <a:custGeom>
              <a:avLst/>
              <a:gdLst/>
              <a:ahLst/>
              <a:cxnLst/>
              <a:rect l="l" t="t" r="r" b="b"/>
              <a:pathLst>
                <a:path w="14336" h="7445" extrusionOk="0">
                  <a:moveTo>
                    <a:pt x="7281" y="1"/>
                  </a:moveTo>
                  <a:cubicBezTo>
                    <a:pt x="5940" y="1"/>
                    <a:pt x="4608" y="356"/>
                    <a:pt x="3380" y="902"/>
                  </a:cubicBezTo>
                  <a:cubicBezTo>
                    <a:pt x="2619" y="1237"/>
                    <a:pt x="1950" y="1703"/>
                    <a:pt x="1346" y="2271"/>
                  </a:cubicBezTo>
                  <a:cubicBezTo>
                    <a:pt x="799" y="2784"/>
                    <a:pt x="470" y="3440"/>
                    <a:pt x="1" y="3990"/>
                  </a:cubicBezTo>
                  <a:lnTo>
                    <a:pt x="1940" y="5055"/>
                  </a:lnTo>
                  <a:cubicBezTo>
                    <a:pt x="1940" y="5055"/>
                    <a:pt x="4024" y="2240"/>
                    <a:pt x="6947" y="2240"/>
                  </a:cubicBezTo>
                  <a:cubicBezTo>
                    <a:pt x="7324" y="2240"/>
                    <a:pt x="7716" y="2287"/>
                    <a:pt x="8118" y="2393"/>
                  </a:cubicBezTo>
                  <a:cubicBezTo>
                    <a:pt x="12690" y="3592"/>
                    <a:pt x="11322" y="7248"/>
                    <a:pt x="11322" y="7248"/>
                  </a:cubicBezTo>
                  <a:lnTo>
                    <a:pt x="13964" y="7444"/>
                  </a:lnTo>
                  <a:cubicBezTo>
                    <a:pt x="14335" y="3920"/>
                    <a:pt x="11913" y="625"/>
                    <a:pt x="8385" y="84"/>
                  </a:cubicBezTo>
                  <a:cubicBezTo>
                    <a:pt x="8018" y="28"/>
                    <a:pt x="7649" y="1"/>
                    <a:pt x="72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8"/>
            <p:cNvSpPr/>
            <p:nvPr/>
          </p:nvSpPr>
          <p:spPr>
            <a:xfrm>
              <a:off x="663416" y="3082230"/>
              <a:ext cx="636957" cy="337093"/>
            </a:xfrm>
            <a:custGeom>
              <a:avLst/>
              <a:gdLst/>
              <a:ahLst/>
              <a:cxnLst/>
              <a:rect l="l" t="t" r="r" b="b"/>
              <a:pathLst>
                <a:path w="15706" h="8312" extrusionOk="0">
                  <a:moveTo>
                    <a:pt x="7751" y="1"/>
                  </a:moveTo>
                  <a:cubicBezTo>
                    <a:pt x="6452" y="1"/>
                    <a:pt x="5165" y="311"/>
                    <a:pt x="3956" y="799"/>
                  </a:cubicBezTo>
                  <a:cubicBezTo>
                    <a:pt x="3196" y="1109"/>
                    <a:pt x="2466" y="1515"/>
                    <a:pt x="1847" y="2059"/>
                  </a:cubicBezTo>
                  <a:cubicBezTo>
                    <a:pt x="1476" y="2387"/>
                    <a:pt x="1117" y="2762"/>
                    <a:pt x="816" y="3157"/>
                  </a:cubicBezTo>
                  <a:cubicBezTo>
                    <a:pt x="536" y="3529"/>
                    <a:pt x="394" y="3958"/>
                    <a:pt x="181" y="4361"/>
                  </a:cubicBezTo>
                  <a:cubicBezTo>
                    <a:pt x="134" y="4448"/>
                    <a:pt x="86" y="4536"/>
                    <a:pt x="29" y="4620"/>
                  </a:cubicBezTo>
                  <a:cubicBezTo>
                    <a:pt x="1" y="4663"/>
                    <a:pt x="42" y="4780"/>
                    <a:pt x="93" y="4780"/>
                  </a:cubicBezTo>
                  <a:cubicBezTo>
                    <a:pt x="103" y="4780"/>
                    <a:pt x="113" y="4776"/>
                    <a:pt x="124" y="4766"/>
                  </a:cubicBezTo>
                  <a:cubicBezTo>
                    <a:pt x="219" y="4675"/>
                    <a:pt x="306" y="4580"/>
                    <a:pt x="391" y="4478"/>
                  </a:cubicBezTo>
                  <a:cubicBezTo>
                    <a:pt x="860" y="3928"/>
                    <a:pt x="1189" y="3272"/>
                    <a:pt x="1736" y="2759"/>
                  </a:cubicBezTo>
                  <a:cubicBezTo>
                    <a:pt x="2340" y="2191"/>
                    <a:pt x="3009" y="1725"/>
                    <a:pt x="3770" y="1390"/>
                  </a:cubicBezTo>
                  <a:cubicBezTo>
                    <a:pt x="4998" y="844"/>
                    <a:pt x="6330" y="489"/>
                    <a:pt x="7671" y="489"/>
                  </a:cubicBezTo>
                  <a:cubicBezTo>
                    <a:pt x="8039" y="489"/>
                    <a:pt x="8408" y="516"/>
                    <a:pt x="8775" y="572"/>
                  </a:cubicBezTo>
                  <a:cubicBezTo>
                    <a:pt x="12303" y="1113"/>
                    <a:pt x="14725" y="4408"/>
                    <a:pt x="14354" y="7932"/>
                  </a:cubicBezTo>
                  <a:cubicBezTo>
                    <a:pt x="14348" y="7993"/>
                    <a:pt x="14343" y="8057"/>
                    <a:pt x="14337" y="8118"/>
                  </a:cubicBezTo>
                  <a:cubicBezTo>
                    <a:pt x="14325" y="8201"/>
                    <a:pt x="14437" y="8312"/>
                    <a:pt x="14520" y="8312"/>
                  </a:cubicBezTo>
                  <a:cubicBezTo>
                    <a:pt x="14552" y="8312"/>
                    <a:pt x="14580" y="8295"/>
                    <a:pt x="14594" y="8254"/>
                  </a:cubicBezTo>
                  <a:cubicBezTo>
                    <a:pt x="14627" y="8159"/>
                    <a:pt x="14655" y="8061"/>
                    <a:pt x="14682" y="7962"/>
                  </a:cubicBezTo>
                  <a:cubicBezTo>
                    <a:pt x="15706" y="4222"/>
                    <a:pt x="12465" y="599"/>
                    <a:pt x="8856" y="78"/>
                  </a:cubicBezTo>
                  <a:cubicBezTo>
                    <a:pt x="8488" y="26"/>
                    <a:pt x="8119" y="1"/>
                    <a:pt x="77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8"/>
            <p:cNvSpPr/>
            <p:nvPr/>
          </p:nvSpPr>
          <p:spPr>
            <a:xfrm>
              <a:off x="547390" y="2947350"/>
              <a:ext cx="830810" cy="491810"/>
            </a:xfrm>
            <a:custGeom>
              <a:avLst/>
              <a:gdLst/>
              <a:ahLst/>
              <a:cxnLst/>
              <a:rect l="l" t="t" r="r" b="b"/>
              <a:pathLst>
                <a:path w="20486" h="12127" extrusionOk="0">
                  <a:moveTo>
                    <a:pt x="10792" y="0"/>
                  </a:moveTo>
                  <a:cubicBezTo>
                    <a:pt x="8875" y="0"/>
                    <a:pt x="6985" y="545"/>
                    <a:pt x="5266" y="1442"/>
                  </a:cubicBezTo>
                  <a:cubicBezTo>
                    <a:pt x="4144" y="2022"/>
                    <a:pt x="3133" y="2763"/>
                    <a:pt x="2174" y="3580"/>
                  </a:cubicBezTo>
                  <a:cubicBezTo>
                    <a:pt x="1475" y="4182"/>
                    <a:pt x="717" y="4855"/>
                    <a:pt x="261" y="5683"/>
                  </a:cubicBezTo>
                  <a:cubicBezTo>
                    <a:pt x="173" y="5845"/>
                    <a:pt x="92" y="6010"/>
                    <a:pt x="31" y="6186"/>
                  </a:cubicBezTo>
                  <a:cubicBezTo>
                    <a:pt x="1" y="6269"/>
                    <a:pt x="97" y="6371"/>
                    <a:pt x="182" y="6371"/>
                  </a:cubicBezTo>
                  <a:cubicBezTo>
                    <a:pt x="210" y="6371"/>
                    <a:pt x="237" y="6360"/>
                    <a:pt x="258" y="6331"/>
                  </a:cubicBezTo>
                  <a:cubicBezTo>
                    <a:pt x="308" y="6260"/>
                    <a:pt x="366" y="6193"/>
                    <a:pt x="420" y="6118"/>
                  </a:cubicBezTo>
                  <a:cubicBezTo>
                    <a:pt x="2725" y="3050"/>
                    <a:pt x="6798" y="636"/>
                    <a:pt x="10731" y="636"/>
                  </a:cubicBezTo>
                  <a:cubicBezTo>
                    <a:pt x="11242" y="636"/>
                    <a:pt x="11751" y="676"/>
                    <a:pt x="12254" y="762"/>
                  </a:cubicBezTo>
                  <a:cubicBezTo>
                    <a:pt x="14535" y="1151"/>
                    <a:pt x="16549" y="2401"/>
                    <a:pt x="17901" y="4276"/>
                  </a:cubicBezTo>
                  <a:cubicBezTo>
                    <a:pt x="18644" y="5310"/>
                    <a:pt x="19212" y="6443"/>
                    <a:pt x="19388" y="7713"/>
                  </a:cubicBezTo>
                  <a:cubicBezTo>
                    <a:pt x="19564" y="8984"/>
                    <a:pt x="19503" y="10271"/>
                    <a:pt x="19614" y="11535"/>
                  </a:cubicBezTo>
                  <a:cubicBezTo>
                    <a:pt x="19628" y="11691"/>
                    <a:pt x="19645" y="11843"/>
                    <a:pt x="19665" y="11998"/>
                  </a:cubicBezTo>
                  <a:cubicBezTo>
                    <a:pt x="19672" y="12053"/>
                    <a:pt x="19748" y="12126"/>
                    <a:pt x="19806" y="12126"/>
                  </a:cubicBezTo>
                  <a:cubicBezTo>
                    <a:pt x="19834" y="12126"/>
                    <a:pt x="19857" y="12110"/>
                    <a:pt x="19868" y="12070"/>
                  </a:cubicBezTo>
                  <a:cubicBezTo>
                    <a:pt x="19918" y="11897"/>
                    <a:pt x="19949" y="11718"/>
                    <a:pt x="19986" y="11539"/>
                  </a:cubicBezTo>
                  <a:cubicBezTo>
                    <a:pt x="20486" y="9197"/>
                    <a:pt x="20050" y="6470"/>
                    <a:pt x="18810" y="4466"/>
                  </a:cubicBezTo>
                  <a:cubicBezTo>
                    <a:pt x="17475" y="2317"/>
                    <a:pt x="15393" y="786"/>
                    <a:pt x="12913" y="232"/>
                  </a:cubicBezTo>
                  <a:cubicBezTo>
                    <a:pt x="12207" y="74"/>
                    <a:pt x="11498" y="0"/>
                    <a:pt x="107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7" name="Google Shape;387;p8"/>
          <p:cNvSpPr/>
          <p:nvPr/>
        </p:nvSpPr>
        <p:spPr>
          <a:xfrm flipH="1">
            <a:off x="8524320" y="232622"/>
            <a:ext cx="394320" cy="342692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p8"/>
          <p:cNvSpPr/>
          <p:nvPr/>
        </p:nvSpPr>
        <p:spPr>
          <a:xfrm flipH="1">
            <a:off x="8651900" y="2444400"/>
            <a:ext cx="478330" cy="735822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8"/>
          <p:cNvSpPr/>
          <p:nvPr/>
        </p:nvSpPr>
        <p:spPr>
          <a:xfrm rot="10800000" flipH="1">
            <a:off x="3839105" y="-3"/>
            <a:ext cx="1508696" cy="487128"/>
          </a:xfrm>
          <a:custGeom>
            <a:avLst/>
            <a:gdLst/>
            <a:ahLst/>
            <a:cxnLst/>
            <a:rect l="l" t="t" r="r" b="b"/>
            <a:pathLst>
              <a:path w="24204" h="7815" extrusionOk="0">
                <a:moveTo>
                  <a:pt x="16155" y="1"/>
                </a:moveTo>
                <a:cubicBezTo>
                  <a:pt x="14677" y="1"/>
                  <a:pt x="13024" y="802"/>
                  <a:pt x="12476" y="2554"/>
                </a:cubicBezTo>
                <a:cubicBezTo>
                  <a:pt x="12476" y="2554"/>
                  <a:pt x="11108" y="331"/>
                  <a:pt x="8285" y="331"/>
                </a:cubicBezTo>
                <a:cubicBezTo>
                  <a:pt x="8057" y="331"/>
                  <a:pt x="7820" y="346"/>
                  <a:pt x="7574" y="377"/>
                </a:cubicBezTo>
                <a:cubicBezTo>
                  <a:pt x="4269" y="796"/>
                  <a:pt x="4684" y="3932"/>
                  <a:pt x="4684" y="3932"/>
                </a:cubicBezTo>
                <a:cubicBezTo>
                  <a:pt x="4684" y="3932"/>
                  <a:pt x="4094" y="3782"/>
                  <a:pt x="3335" y="3782"/>
                </a:cubicBezTo>
                <a:cubicBezTo>
                  <a:pt x="2082" y="3782"/>
                  <a:pt x="367" y="4191"/>
                  <a:pt x="78" y="6358"/>
                </a:cubicBezTo>
                <a:cubicBezTo>
                  <a:pt x="0" y="6949"/>
                  <a:pt x="68" y="7429"/>
                  <a:pt x="237" y="7815"/>
                </a:cubicBezTo>
                <a:lnTo>
                  <a:pt x="23257" y="7815"/>
                </a:lnTo>
                <a:cubicBezTo>
                  <a:pt x="23686" y="7395"/>
                  <a:pt x="23993" y="6821"/>
                  <a:pt x="24047" y="6041"/>
                </a:cubicBezTo>
                <a:cubicBezTo>
                  <a:pt x="24204" y="3886"/>
                  <a:pt x="22100" y="3543"/>
                  <a:pt x="20743" y="3543"/>
                </a:cubicBezTo>
                <a:cubicBezTo>
                  <a:pt x="20109" y="3543"/>
                  <a:pt x="19638" y="3618"/>
                  <a:pt x="19638" y="3618"/>
                </a:cubicBezTo>
                <a:cubicBezTo>
                  <a:pt x="19638" y="3618"/>
                  <a:pt x="19816" y="1013"/>
                  <a:pt x="17302" y="177"/>
                </a:cubicBezTo>
                <a:cubicBezTo>
                  <a:pt x="16950" y="61"/>
                  <a:pt x="16559" y="1"/>
                  <a:pt x="161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0" name="Google Shape;390;p8"/>
          <p:cNvGrpSpPr/>
          <p:nvPr/>
        </p:nvGrpSpPr>
        <p:grpSpPr>
          <a:xfrm flipH="1">
            <a:off x="8377836" y="3840013"/>
            <a:ext cx="581394" cy="933655"/>
            <a:chOff x="304350" y="3911000"/>
            <a:chExt cx="581394" cy="933655"/>
          </a:xfrm>
        </p:grpSpPr>
        <p:sp>
          <p:nvSpPr>
            <p:cNvPr id="391" name="Google Shape;391;p8"/>
            <p:cNvSpPr/>
            <p:nvPr/>
          </p:nvSpPr>
          <p:spPr>
            <a:xfrm>
              <a:off x="317622" y="4003813"/>
              <a:ext cx="91581" cy="114345"/>
            </a:xfrm>
            <a:custGeom>
              <a:avLst/>
              <a:gdLst/>
              <a:ahLst/>
              <a:cxnLst/>
              <a:rect l="l" t="t" r="r" b="b"/>
              <a:pathLst>
                <a:path w="2084" h="2602" extrusionOk="0">
                  <a:moveTo>
                    <a:pt x="688" y="0"/>
                  </a:moveTo>
                  <a:cubicBezTo>
                    <a:pt x="328" y="0"/>
                    <a:pt x="1" y="379"/>
                    <a:pt x="201" y="1026"/>
                  </a:cubicBezTo>
                  <a:cubicBezTo>
                    <a:pt x="438" y="1797"/>
                    <a:pt x="1472" y="2405"/>
                    <a:pt x="2084" y="2601"/>
                  </a:cubicBezTo>
                  <a:cubicBezTo>
                    <a:pt x="2060" y="2375"/>
                    <a:pt x="2040" y="2145"/>
                    <a:pt x="2023" y="1915"/>
                  </a:cubicBezTo>
                  <a:cubicBezTo>
                    <a:pt x="1746" y="1273"/>
                    <a:pt x="1344" y="418"/>
                    <a:pt x="1084" y="168"/>
                  </a:cubicBezTo>
                  <a:cubicBezTo>
                    <a:pt x="965" y="54"/>
                    <a:pt x="824" y="0"/>
                    <a:pt x="6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8"/>
            <p:cNvSpPr/>
            <p:nvPr/>
          </p:nvSpPr>
          <p:spPr>
            <a:xfrm>
              <a:off x="440801" y="4042309"/>
              <a:ext cx="97031" cy="155565"/>
            </a:xfrm>
            <a:custGeom>
              <a:avLst/>
              <a:gdLst/>
              <a:ahLst/>
              <a:cxnLst/>
              <a:rect l="l" t="t" r="r" b="b"/>
              <a:pathLst>
                <a:path w="2208" h="3540" extrusionOk="0">
                  <a:moveTo>
                    <a:pt x="1702" y="0"/>
                  </a:moveTo>
                  <a:cubicBezTo>
                    <a:pt x="1282" y="0"/>
                    <a:pt x="653" y="806"/>
                    <a:pt x="389" y="1549"/>
                  </a:cubicBezTo>
                  <a:cubicBezTo>
                    <a:pt x="224" y="2013"/>
                    <a:pt x="92" y="2537"/>
                    <a:pt x="1" y="2952"/>
                  </a:cubicBezTo>
                  <a:cubicBezTo>
                    <a:pt x="41" y="3148"/>
                    <a:pt x="85" y="3344"/>
                    <a:pt x="129" y="3540"/>
                  </a:cubicBezTo>
                  <a:cubicBezTo>
                    <a:pt x="754" y="3125"/>
                    <a:pt x="1667" y="2120"/>
                    <a:pt x="1916" y="1431"/>
                  </a:cubicBezTo>
                  <a:cubicBezTo>
                    <a:pt x="2208" y="634"/>
                    <a:pt x="2150" y="43"/>
                    <a:pt x="1734" y="2"/>
                  </a:cubicBezTo>
                  <a:cubicBezTo>
                    <a:pt x="1723" y="1"/>
                    <a:pt x="1713" y="0"/>
                    <a:pt x="17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8"/>
            <p:cNvSpPr/>
            <p:nvPr/>
          </p:nvSpPr>
          <p:spPr>
            <a:xfrm>
              <a:off x="304350" y="4191285"/>
              <a:ext cx="144667" cy="109071"/>
            </a:xfrm>
            <a:custGeom>
              <a:avLst/>
              <a:gdLst/>
              <a:ahLst/>
              <a:cxnLst/>
              <a:rect l="l" t="t" r="r" b="b"/>
              <a:pathLst>
                <a:path w="3292" h="2482" extrusionOk="0">
                  <a:moveTo>
                    <a:pt x="575" y="1"/>
                  </a:moveTo>
                  <a:cubicBezTo>
                    <a:pt x="471" y="1"/>
                    <a:pt x="393" y="22"/>
                    <a:pt x="348" y="65"/>
                  </a:cubicBezTo>
                  <a:cubicBezTo>
                    <a:pt x="0" y="404"/>
                    <a:pt x="189" y="1336"/>
                    <a:pt x="1203" y="1901"/>
                  </a:cubicBezTo>
                  <a:cubicBezTo>
                    <a:pt x="1991" y="2340"/>
                    <a:pt x="2916" y="2451"/>
                    <a:pt x="3292" y="2481"/>
                  </a:cubicBezTo>
                  <a:cubicBezTo>
                    <a:pt x="3180" y="2154"/>
                    <a:pt x="3082" y="1826"/>
                    <a:pt x="2987" y="1495"/>
                  </a:cubicBezTo>
                  <a:cubicBezTo>
                    <a:pt x="2292" y="556"/>
                    <a:pt x="1104" y="1"/>
                    <a:pt x="5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8"/>
            <p:cNvSpPr/>
            <p:nvPr/>
          </p:nvSpPr>
          <p:spPr>
            <a:xfrm>
              <a:off x="507027" y="4204908"/>
              <a:ext cx="111884" cy="188700"/>
            </a:xfrm>
            <a:custGeom>
              <a:avLst/>
              <a:gdLst/>
              <a:ahLst/>
              <a:cxnLst/>
              <a:rect l="l" t="t" r="r" b="b"/>
              <a:pathLst>
                <a:path w="2546" h="4294" extrusionOk="0">
                  <a:moveTo>
                    <a:pt x="1792" y="0"/>
                  </a:moveTo>
                  <a:cubicBezTo>
                    <a:pt x="1287" y="0"/>
                    <a:pt x="754" y="628"/>
                    <a:pt x="389" y="1716"/>
                  </a:cubicBezTo>
                  <a:cubicBezTo>
                    <a:pt x="136" y="2480"/>
                    <a:pt x="38" y="3263"/>
                    <a:pt x="1" y="3804"/>
                  </a:cubicBezTo>
                  <a:cubicBezTo>
                    <a:pt x="75" y="3966"/>
                    <a:pt x="156" y="4132"/>
                    <a:pt x="238" y="4294"/>
                  </a:cubicBezTo>
                  <a:cubicBezTo>
                    <a:pt x="2546" y="2513"/>
                    <a:pt x="2356" y="245"/>
                    <a:pt x="2153" y="114"/>
                  </a:cubicBezTo>
                  <a:cubicBezTo>
                    <a:pt x="2036" y="37"/>
                    <a:pt x="1915" y="0"/>
                    <a:pt x="17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8"/>
            <p:cNvSpPr/>
            <p:nvPr/>
          </p:nvSpPr>
          <p:spPr>
            <a:xfrm>
              <a:off x="316699" y="4391765"/>
              <a:ext cx="234051" cy="117817"/>
            </a:xfrm>
            <a:custGeom>
              <a:avLst/>
              <a:gdLst/>
              <a:ahLst/>
              <a:cxnLst/>
              <a:rect l="l" t="t" r="r" b="b"/>
              <a:pathLst>
                <a:path w="5326" h="2681" extrusionOk="0">
                  <a:moveTo>
                    <a:pt x="764" y="0"/>
                  </a:moveTo>
                  <a:cubicBezTo>
                    <a:pt x="0" y="0"/>
                    <a:pt x="446" y="930"/>
                    <a:pt x="1074" y="1516"/>
                  </a:cubicBezTo>
                  <a:cubicBezTo>
                    <a:pt x="1680" y="2086"/>
                    <a:pt x="3818" y="2680"/>
                    <a:pt x="5176" y="2680"/>
                  </a:cubicBezTo>
                  <a:cubicBezTo>
                    <a:pt x="5227" y="2680"/>
                    <a:pt x="5277" y="2679"/>
                    <a:pt x="5325" y="2678"/>
                  </a:cubicBezTo>
                  <a:cubicBezTo>
                    <a:pt x="5230" y="2526"/>
                    <a:pt x="5133" y="2377"/>
                    <a:pt x="5041" y="2225"/>
                  </a:cubicBezTo>
                  <a:cubicBezTo>
                    <a:pt x="3970" y="1525"/>
                    <a:pt x="1838" y="184"/>
                    <a:pt x="1024" y="28"/>
                  </a:cubicBezTo>
                  <a:cubicBezTo>
                    <a:pt x="925" y="9"/>
                    <a:pt x="839" y="0"/>
                    <a:pt x="7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8"/>
            <p:cNvSpPr/>
            <p:nvPr/>
          </p:nvSpPr>
          <p:spPr>
            <a:xfrm>
              <a:off x="608629" y="4335822"/>
              <a:ext cx="114872" cy="219989"/>
            </a:xfrm>
            <a:custGeom>
              <a:avLst/>
              <a:gdLst/>
              <a:ahLst/>
              <a:cxnLst/>
              <a:rect l="l" t="t" r="r" b="b"/>
              <a:pathLst>
                <a:path w="2614" h="5006" extrusionOk="0">
                  <a:moveTo>
                    <a:pt x="2283" y="1"/>
                  </a:moveTo>
                  <a:cubicBezTo>
                    <a:pt x="1944" y="1"/>
                    <a:pt x="1332" y="587"/>
                    <a:pt x="923" y="1285"/>
                  </a:cubicBezTo>
                  <a:cubicBezTo>
                    <a:pt x="179" y="2549"/>
                    <a:pt x="24" y="3985"/>
                    <a:pt x="0" y="4755"/>
                  </a:cubicBezTo>
                  <a:cubicBezTo>
                    <a:pt x="61" y="4840"/>
                    <a:pt x="122" y="4921"/>
                    <a:pt x="183" y="5005"/>
                  </a:cubicBezTo>
                  <a:cubicBezTo>
                    <a:pt x="899" y="3775"/>
                    <a:pt x="2085" y="2450"/>
                    <a:pt x="2454" y="926"/>
                  </a:cubicBezTo>
                  <a:cubicBezTo>
                    <a:pt x="2613" y="262"/>
                    <a:pt x="2509" y="1"/>
                    <a:pt x="22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8"/>
            <p:cNvSpPr/>
            <p:nvPr/>
          </p:nvSpPr>
          <p:spPr>
            <a:xfrm>
              <a:off x="351240" y="4538675"/>
              <a:ext cx="297815" cy="104281"/>
            </a:xfrm>
            <a:custGeom>
              <a:avLst/>
              <a:gdLst/>
              <a:ahLst/>
              <a:cxnLst/>
              <a:rect l="l" t="t" r="r" b="b"/>
              <a:pathLst>
                <a:path w="6777" h="2373" extrusionOk="0">
                  <a:moveTo>
                    <a:pt x="721" y="1"/>
                  </a:moveTo>
                  <a:cubicBezTo>
                    <a:pt x="456" y="1"/>
                    <a:pt x="264" y="66"/>
                    <a:pt x="207" y="230"/>
                  </a:cubicBezTo>
                  <a:cubicBezTo>
                    <a:pt x="1" y="808"/>
                    <a:pt x="1555" y="1626"/>
                    <a:pt x="3569" y="2075"/>
                  </a:cubicBezTo>
                  <a:cubicBezTo>
                    <a:pt x="4660" y="2316"/>
                    <a:pt x="5634" y="2373"/>
                    <a:pt x="6299" y="2373"/>
                  </a:cubicBezTo>
                  <a:cubicBezTo>
                    <a:pt x="6483" y="2373"/>
                    <a:pt x="6644" y="2368"/>
                    <a:pt x="6776" y="2362"/>
                  </a:cubicBezTo>
                  <a:cubicBezTo>
                    <a:pt x="6699" y="2272"/>
                    <a:pt x="6624" y="2180"/>
                    <a:pt x="6547" y="2089"/>
                  </a:cubicBezTo>
                  <a:cubicBezTo>
                    <a:pt x="5547" y="1714"/>
                    <a:pt x="3691" y="1011"/>
                    <a:pt x="3103" y="714"/>
                  </a:cubicBezTo>
                  <a:cubicBezTo>
                    <a:pt x="2513" y="416"/>
                    <a:pt x="1387" y="1"/>
                    <a:pt x="7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8"/>
            <p:cNvSpPr/>
            <p:nvPr/>
          </p:nvSpPr>
          <p:spPr>
            <a:xfrm>
              <a:off x="734094" y="4511736"/>
              <a:ext cx="128495" cy="193885"/>
            </a:xfrm>
            <a:custGeom>
              <a:avLst/>
              <a:gdLst/>
              <a:ahLst/>
              <a:cxnLst/>
              <a:rect l="l" t="t" r="r" b="b"/>
              <a:pathLst>
                <a:path w="2924" h="4412" extrusionOk="0">
                  <a:moveTo>
                    <a:pt x="2220" y="1"/>
                  </a:moveTo>
                  <a:cubicBezTo>
                    <a:pt x="1691" y="1"/>
                    <a:pt x="820" y="789"/>
                    <a:pt x="447" y="1661"/>
                  </a:cubicBezTo>
                  <a:cubicBezTo>
                    <a:pt x="85" y="2503"/>
                    <a:pt x="1" y="3510"/>
                    <a:pt x="21" y="4196"/>
                  </a:cubicBezTo>
                  <a:cubicBezTo>
                    <a:pt x="88" y="4270"/>
                    <a:pt x="157" y="4341"/>
                    <a:pt x="224" y="4412"/>
                  </a:cubicBezTo>
                  <a:cubicBezTo>
                    <a:pt x="491" y="3912"/>
                    <a:pt x="1041" y="2902"/>
                    <a:pt x="1457" y="2293"/>
                  </a:cubicBezTo>
                  <a:cubicBezTo>
                    <a:pt x="2160" y="1266"/>
                    <a:pt x="2924" y="712"/>
                    <a:pt x="2542" y="161"/>
                  </a:cubicBezTo>
                  <a:cubicBezTo>
                    <a:pt x="2465" y="50"/>
                    <a:pt x="2353" y="1"/>
                    <a:pt x="22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8"/>
            <p:cNvSpPr/>
            <p:nvPr/>
          </p:nvSpPr>
          <p:spPr>
            <a:xfrm>
              <a:off x="436055" y="4691561"/>
              <a:ext cx="329895" cy="87143"/>
            </a:xfrm>
            <a:custGeom>
              <a:avLst/>
              <a:gdLst/>
              <a:ahLst/>
              <a:cxnLst/>
              <a:rect l="l" t="t" r="r" b="b"/>
              <a:pathLst>
                <a:path w="7507" h="1983" extrusionOk="0">
                  <a:moveTo>
                    <a:pt x="1488" y="1"/>
                  </a:moveTo>
                  <a:cubicBezTo>
                    <a:pt x="721" y="1"/>
                    <a:pt x="209" y="211"/>
                    <a:pt x="129" y="550"/>
                  </a:cubicBezTo>
                  <a:cubicBezTo>
                    <a:pt x="0" y="1104"/>
                    <a:pt x="1288" y="1550"/>
                    <a:pt x="3715" y="1878"/>
                  </a:cubicBezTo>
                  <a:cubicBezTo>
                    <a:pt x="4269" y="1953"/>
                    <a:pt x="4787" y="1982"/>
                    <a:pt x="5256" y="1982"/>
                  </a:cubicBezTo>
                  <a:cubicBezTo>
                    <a:pt x="6280" y="1982"/>
                    <a:pt x="7072" y="1844"/>
                    <a:pt x="7506" y="1746"/>
                  </a:cubicBezTo>
                  <a:cubicBezTo>
                    <a:pt x="7449" y="1692"/>
                    <a:pt x="7391" y="1634"/>
                    <a:pt x="7333" y="1580"/>
                  </a:cubicBezTo>
                  <a:cubicBezTo>
                    <a:pt x="6303" y="1364"/>
                    <a:pt x="4596" y="681"/>
                    <a:pt x="3214" y="276"/>
                  </a:cubicBezTo>
                  <a:cubicBezTo>
                    <a:pt x="2566" y="86"/>
                    <a:pt x="1975" y="1"/>
                    <a:pt x="14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8"/>
            <p:cNvSpPr/>
            <p:nvPr/>
          </p:nvSpPr>
          <p:spPr>
            <a:xfrm>
              <a:off x="402349" y="3911000"/>
              <a:ext cx="483395" cy="933655"/>
            </a:xfrm>
            <a:custGeom>
              <a:avLst/>
              <a:gdLst/>
              <a:ahLst/>
              <a:cxnLst/>
              <a:rect l="l" t="t" r="r" b="b"/>
              <a:pathLst>
                <a:path w="11000" h="21246" extrusionOk="0">
                  <a:moveTo>
                    <a:pt x="638" y="0"/>
                  </a:moveTo>
                  <a:cubicBezTo>
                    <a:pt x="624" y="0"/>
                    <a:pt x="609" y="10"/>
                    <a:pt x="598" y="33"/>
                  </a:cubicBezTo>
                  <a:cubicBezTo>
                    <a:pt x="71" y="1216"/>
                    <a:pt x="1" y="2655"/>
                    <a:pt x="95" y="4027"/>
                  </a:cubicBezTo>
                  <a:cubicBezTo>
                    <a:pt x="112" y="4257"/>
                    <a:pt x="132" y="4487"/>
                    <a:pt x="156" y="4713"/>
                  </a:cubicBezTo>
                  <a:cubicBezTo>
                    <a:pt x="193" y="5058"/>
                    <a:pt x="237" y="5396"/>
                    <a:pt x="285" y="5717"/>
                  </a:cubicBezTo>
                  <a:cubicBezTo>
                    <a:pt x="392" y="6443"/>
                    <a:pt x="558" y="7164"/>
                    <a:pt x="757" y="7873"/>
                  </a:cubicBezTo>
                  <a:cubicBezTo>
                    <a:pt x="852" y="8204"/>
                    <a:pt x="950" y="8532"/>
                    <a:pt x="1062" y="8859"/>
                  </a:cubicBezTo>
                  <a:cubicBezTo>
                    <a:pt x="1423" y="9918"/>
                    <a:pt x="1873" y="10948"/>
                    <a:pt x="2386" y="11928"/>
                  </a:cubicBezTo>
                  <a:cubicBezTo>
                    <a:pt x="2609" y="12347"/>
                    <a:pt x="2846" y="12760"/>
                    <a:pt x="3092" y="13165"/>
                  </a:cubicBezTo>
                  <a:cubicBezTo>
                    <a:pt x="3184" y="13317"/>
                    <a:pt x="3281" y="13466"/>
                    <a:pt x="3376" y="13618"/>
                  </a:cubicBezTo>
                  <a:cubicBezTo>
                    <a:pt x="3988" y="14577"/>
                    <a:pt x="4664" y="15494"/>
                    <a:pt x="5384" y="16372"/>
                  </a:cubicBezTo>
                  <a:cubicBezTo>
                    <a:pt x="5461" y="16463"/>
                    <a:pt x="5536" y="16555"/>
                    <a:pt x="5613" y="16645"/>
                  </a:cubicBezTo>
                  <a:cubicBezTo>
                    <a:pt x="5745" y="16804"/>
                    <a:pt x="5873" y="16967"/>
                    <a:pt x="6009" y="17119"/>
                  </a:cubicBezTo>
                  <a:cubicBezTo>
                    <a:pt x="6675" y="17882"/>
                    <a:pt x="7367" y="18640"/>
                    <a:pt x="8100" y="19342"/>
                  </a:cubicBezTo>
                  <a:cubicBezTo>
                    <a:pt x="8158" y="19396"/>
                    <a:pt x="8216" y="19454"/>
                    <a:pt x="8273" y="19508"/>
                  </a:cubicBezTo>
                  <a:cubicBezTo>
                    <a:pt x="8337" y="19565"/>
                    <a:pt x="8401" y="19630"/>
                    <a:pt x="8465" y="19691"/>
                  </a:cubicBezTo>
                  <a:cubicBezTo>
                    <a:pt x="9094" y="20262"/>
                    <a:pt x="9844" y="21059"/>
                    <a:pt x="10702" y="21241"/>
                  </a:cubicBezTo>
                  <a:cubicBezTo>
                    <a:pt x="10714" y="21244"/>
                    <a:pt x="10727" y="21245"/>
                    <a:pt x="10741" y="21245"/>
                  </a:cubicBezTo>
                  <a:cubicBezTo>
                    <a:pt x="10857" y="21245"/>
                    <a:pt x="10999" y="21156"/>
                    <a:pt x="10902" y="21029"/>
                  </a:cubicBezTo>
                  <a:cubicBezTo>
                    <a:pt x="10435" y="20421"/>
                    <a:pt x="9746" y="19967"/>
                    <a:pt x="9178" y="19457"/>
                  </a:cubicBezTo>
                  <a:cubicBezTo>
                    <a:pt x="8688" y="19022"/>
                    <a:pt x="8225" y="18555"/>
                    <a:pt x="7773" y="18082"/>
                  </a:cubicBezTo>
                  <a:cubicBezTo>
                    <a:pt x="7706" y="18011"/>
                    <a:pt x="7637" y="17940"/>
                    <a:pt x="7570" y="17866"/>
                  </a:cubicBezTo>
                  <a:cubicBezTo>
                    <a:pt x="7300" y="17578"/>
                    <a:pt x="7032" y="17288"/>
                    <a:pt x="6769" y="16997"/>
                  </a:cubicBezTo>
                  <a:cubicBezTo>
                    <a:pt x="6100" y="16254"/>
                    <a:pt x="5471" y="15477"/>
                    <a:pt x="4877" y="14672"/>
                  </a:cubicBezTo>
                  <a:cubicBezTo>
                    <a:pt x="4816" y="14588"/>
                    <a:pt x="4755" y="14507"/>
                    <a:pt x="4694" y="14422"/>
                  </a:cubicBezTo>
                  <a:cubicBezTo>
                    <a:pt x="4086" y="13577"/>
                    <a:pt x="3525" y="12696"/>
                    <a:pt x="3028" y="11779"/>
                  </a:cubicBezTo>
                  <a:cubicBezTo>
                    <a:pt x="2886" y="11516"/>
                    <a:pt x="2751" y="11249"/>
                    <a:pt x="2620" y="10982"/>
                  </a:cubicBezTo>
                  <a:cubicBezTo>
                    <a:pt x="2538" y="10820"/>
                    <a:pt x="2457" y="10654"/>
                    <a:pt x="2383" y="10492"/>
                  </a:cubicBezTo>
                  <a:cubicBezTo>
                    <a:pt x="1788" y="9208"/>
                    <a:pt x="1322" y="7883"/>
                    <a:pt x="1004" y="6528"/>
                  </a:cubicBezTo>
                  <a:cubicBezTo>
                    <a:pt x="960" y="6332"/>
                    <a:pt x="916" y="6136"/>
                    <a:pt x="876" y="5940"/>
                  </a:cubicBezTo>
                  <a:cubicBezTo>
                    <a:pt x="497" y="4038"/>
                    <a:pt x="416" y="2081"/>
                    <a:pt x="706" y="100"/>
                  </a:cubicBezTo>
                  <a:cubicBezTo>
                    <a:pt x="714" y="57"/>
                    <a:pt x="675" y="0"/>
                    <a:pt x="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1" name="Google Shape;401;p8"/>
          <p:cNvGrpSpPr/>
          <p:nvPr/>
        </p:nvGrpSpPr>
        <p:grpSpPr>
          <a:xfrm flipH="1">
            <a:off x="8209655" y="1547800"/>
            <a:ext cx="442250" cy="453124"/>
            <a:chOff x="918850" y="1629150"/>
            <a:chExt cx="442250" cy="453124"/>
          </a:xfrm>
        </p:grpSpPr>
        <p:sp>
          <p:nvSpPr>
            <p:cNvPr id="402" name="Google Shape;402;p8"/>
            <p:cNvSpPr/>
            <p:nvPr/>
          </p:nvSpPr>
          <p:spPr>
            <a:xfrm>
              <a:off x="1015722" y="1741872"/>
              <a:ext cx="267869" cy="245600"/>
            </a:xfrm>
            <a:custGeom>
              <a:avLst/>
              <a:gdLst/>
              <a:ahLst/>
              <a:cxnLst/>
              <a:rect l="l" t="t" r="r" b="b"/>
              <a:pathLst>
                <a:path w="8384" h="7687" extrusionOk="0">
                  <a:moveTo>
                    <a:pt x="3609" y="0"/>
                  </a:moveTo>
                  <a:cubicBezTo>
                    <a:pt x="2511" y="0"/>
                    <a:pt x="1440" y="451"/>
                    <a:pt x="763" y="1473"/>
                  </a:cubicBezTo>
                  <a:cubicBezTo>
                    <a:pt x="753" y="1488"/>
                    <a:pt x="742" y="1494"/>
                    <a:pt x="732" y="1494"/>
                  </a:cubicBezTo>
                  <a:cubicBezTo>
                    <a:pt x="716" y="1494"/>
                    <a:pt x="702" y="1480"/>
                    <a:pt x="690" y="1460"/>
                  </a:cubicBezTo>
                  <a:cubicBezTo>
                    <a:pt x="199" y="2305"/>
                    <a:pt x="0" y="3343"/>
                    <a:pt x="0" y="4282"/>
                  </a:cubicBezTo>
                  <a:cubicBezTo>
                    <a:pt x="0" y="4508"/>
                    <a:pt x="24" y="4731"/>
                    <a:pt x="64" y="4945"/>
                  </a:cubicBezTo>
                  <a:cubicBezTo>
                    <a:pt x="111" y="4099"/>
                    <a:pt x="433" y="3241"/>
                    <a:pt x="913" y="2619"/>
                  </a:cubicBezTo>
                  <a:cubicBezTo>
                    <a:pt x="1503" y="1857"/>
                    <a:pt x="2437" y="1440"/>
                    <a:pt x="3379" y="1440"/>
                  </a:cubicBezTo>
                  <a:cubicBezTo>
                    <a:pt x="3844" y="1440"/>
                    <a:pt x="4312" y="1542"/>
                    <a:pt x="4741" y="1754"/>
                  </a:cubicBezTo>
                  <a:cubicBezTo>
                    <a:pt x="5985" y="2365"/>
                    <a:pt x="6505" y="4059"/>
                    <a:pt x="5403" y="5082"/>
                  </a:cubicBezTo>
                  <a:cubicBezTo>
                    <a:pt x="5075" y="5387"/>
                    <a:pt x="4597" y="5552"/>
                    <a:pt x="4131" y="5552"/>
                  </a:cubicBezTo>
                  <a:cubicBezTo>
                    <a:pt x="3511" y="5552"/>
                    <a:pt x="2912" y="5260"/>
                    <a:pt x="2713" y="4616"/>
                  </a:cubicBezTo>
                  <a:cubicBezTo>
                    <a:pt x="2506" y="3952"/>
                    <a:pt x="2911" y="3302"/>
                    <a:pt x="3480" y="3302"/>
                  </a:cubicBezTo>
                  <a:cubicBezTo>
                    <a:pt x="3644" y="3302"/>
                    <a:pt x="3821" y="3355"/>
                    <a:pt x="4001" y="3477"/>
                  </a:cubicBezTo>
                  <a:cubicBezTo>
                    <a:pt x="4070" y="3525"/>
                    <a:pt x="4072" y="3671"/>
                    <a:pt x="3988" y="3671"/>
                  </a:cubicBezTo>
                  <a:cubicBezTo>
                    <a:pt x="3977" y="3671"/>
                    <a:pt x="3964" y="3669"/>
                    <a:pt x="3950" y="3663"/>
                  </a:cubicBezTo>
                  <a:cubicBezTo>
                    <a:pt x="3859" y="3628"/>
                    <a:pt x="3775" y="3612"/>
                    <a:pt x="3699" y="3612"/>
                  </a:cubicBezTo>
                  <a:cubicBezTo>
                    <a:pt x="2974" y="3612"/>
                    <a:pt x="2903" y="5041"/>
                    <a:pt x="4045" y="5041"/>
                  </a:cubicBezTo>
                  <a:cubicBezTo>
                    <a:pt x="4151" y="5041"/>
                    <a:pt x="4268" y="5028"/>
                    <a:pt x="4396" y="5001"/>
                  </a:cubicBezTo>
                  <a:cubicBezTo>
                    <a:pt x="5322" y="4809"/>
                    <a:pt x="5745" y="3886"/>
                    <a:pt x="5346" y="3008"/>
                  </a:cubicBezTo>
                  <a:cubicBezTo>
                    <a:pt x="4990" y="2221"/>
                    <a:pt x="4271" y="1890"/>
                    <a:pt x="3513" y="1890"/>
                  </a:cubicBezTo>
                  <a:cubicBezTo>
                    <a:pt x="2620" y="1890"/>
                    <a:pt x="1673" y="2349"/>
                    <a:pt x="1203" y="3065"/>
                  </a:cubicBezTo>
                  <a:cubicBezTo>
                    <a:pt x="520" y="4106"/>
                    <a:pt x="297" y="5823"/>
                    <a:pt x="1233" y="6790"/>
                  </a:cubicBezTo>
                  <a:cubicBezTo>
                    <a:pt x="1869" y="7448"/>
                    <a:pt x="2849" y="7687"/>
                    <a:pt x="3753" y="7687"/>
                  </a:cubicBezTo>
                  <a:cubicBezTo>
                    <a:pt x="3874" y="7687"/>
                    <a:pt x="3992" y="7682"/>
                    <a:pt x="4109" y="7674"/>
                  </a:cubicBezTo>
                  <a:cubicBezTo>
                    <a:pt x="6732" y="7499"/>
                    <a:pt x="8384" y="5073"/>
                    <a:pt x="7468" y="2545"/>
                  </a:cubicBezTo>
                  <a:cubicBezTo>
                    <a:pt x="6901" y="977"/>
                    <a:pt x="5225" y="0"/>
                    <a:pt x="36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8"/>
            <p:cNvSpPr/>
            <p:nvPr/>
          </p:nvSpPr>
          <p:spPr>
            <a:xfrm>
              <a:off x="1016680" y="1729347"/>
              <a:ext cx="282406" cy="275153"/>
            </a:xfrm>
            <a:custGeom>
              <a:avLst/>
              <a:gdLst/>
              <a:ahLst/>
              <a:cxnLst/>
              <a:rect l="l" t="t" r="r" b="b"/>
              <a:pathLst>
                <a:path w="8839" h="8612" extrusionOk="0">
                  <a:moveTo>
                    <a:pt x="3937" y="1"/>
                  </a:moveTo>
                  <a:cubicBezTo>
                    <a:pt x="2672" y="1"/>
                    <a:pt x="1101" y="550"/>
                    <a:pt x="639" y="1754"/>
                  </a:cubicBezTo>
                  <a:cubicBezTo>
                    <a:pt x="632" y="1778"/>
                    <a:pt x="643" y="1822"/>
                    <a:pt x="660" y="1852"/>
                  </a:cubicBezTo>
                  <a:cubicBezTo>
                    <a:pt x="672" y="1872"/>
                    <a:pt x="686" y="1886"/>
                    <a:pt x="702" y="1886"/>
                  </a:cubicBezTo>
                  <a:cubicBezTo>
                    <a:pt x="712" y="1886"/>
                    <a:pt x="723" y="1880"/>
                    <a:pt x="733" y="1865"/>
                  </a:cubicBezTo>
                  <a:cubicBezTo>
                    <a:pt x="1410" y="843"/>
                    <a:pt x="2481" y="392"/>
                    <a:pt x="3579" y="392"/>
                  </a:cubicBezTo>
                  <a:cubicBezTo>
                    <a:pt x="5195" y="392"/>
                    <a:pt x="6871" y="1369"/>
                    <a:pt x="7438" y="2937"/>
                  </a:cubicBezTo>
                  <a:cubicBezTo>
                    <a:pt x="8354" y="5465"/>
                    <a:pt x="6702" y="7891"/>
                    <a:pt x="4079" y="8066"/>
                  </a:cubicBezTo>
                  <a:cubicBezTo>
                    <a:pt x="3962" y="8074"/>
                    <a:pt x="3844" y="8079"/>
                    <a:pt x="3723" y="8079"/>
                  </a:cubicBezTo>
                  <a:cubicBezTo>
                    <a:pt x="2819" y="8079"/>
                    <a:pt x="1839" y="7840"/>
                    <a:pt x="1203" y="7182"/>
                  </a:cubicBezTo>
                  <a:cubicBezTo>
                    <a:pt x="267" y="6215"/>
                    <a:pt x="490" y="4498"/>
                    <a:pt x="1173" y="3457"/>
                  </a:cubicBezTo>
                  <a:cubicBezTo>
                    <a:pt x="1643" y="2741"/>
                    <a:pt x="2590" y="2282"/>
                    <a:pt x="3483" y="2282"/>
                  </a:cubicBezTo>
                  <a:cubicBezTo>
                    <a:pt x="4241" y="2282"/>
                    <a:pt x="4960" y="2613"/>
                    <a:pt x="5316" y="3400"/>
                  </a:cubicBezTo>
                  <a:cubicBezTo>
                    <a:pt x="5715" y="4278"/>
                    <a:pt x="5292" y="5201"/>
                    <a:pt x="4366" y="5393"/>
                  </a:cubicBezTo>
                  <a:cubicBezTo>
                    <a:pt x="4238" y="5420"/>
                    <a:pt x="4121" y="5433"/>
                    <a:pt x="4015" y="5433"/>
                  </a:cubicBezTo>
                  <a:cubicBezTo>
                    <a:pt x="2873" y="5433"/>
                    <a:pt x="2944" y="4004"/>
                    <a:pt x="3669" y="4004"/>
                  </a:cubicBezTo>
                  <a:cubicBezTo>
                    <a:pt x="3745" y="4004"/>
                    <a:pt x="3829" y="4020"/>
                    <a:pt x="3920" y="4055"/>
                  </a:cubicBezTo>
                  <a:cubicBezTo>
                    <a:pt x="3934" y="4061"/>
                    <a:pt x="3947" y="4063"/>
                    <a:pt x="3958" y="4063"/>
                  </a:cubicBezTo>
                  <a:cubicBezTo>
                    <a:pt x="4042" y="4063"/>
                    <a:pt x="4040" y="3917"/>
                    <a:pt x="3971" y="3869"/>
                  </a:cubicBezTo>
                  <a:cubicBezTo>
                    <a:pt x="3791" y="3747"/>
                    <a:pt x="3614" y="3694"/>
                    <a:pt x="3450" y="3694"/>
                  </a:cubicBezTo>
                  <a:cubicBezTo>
                    <a:pt x="2881" y="3694"/>
                    <a:pt x="2476" y="4344"/>
                    <a:pt x="2683" y="5008"/>
                  </a:cubicBezTo>
                  <a:cubicBezTo>
                    <a:pt x="2882" y="5652"/>
                    <a:pt x="3481" y="5944"/>
                    <a:pt x="4101" y="5944"/>
                  </a:cubicBezTo>
                  <a:cubicBezTo>
                    <a:pt x="4567" y="5944"/>
                    <a:pt x="5045" y="5779"/>
                    <a:pt x="5373" y="5474"/>
                  </a:cubicBezTo>
                  <a:cubicBezTo>
                    <a:pt x="6475" y="4451"/>
                    <a:pt x="5955" y="2757"/>
                    <a:pt x="4711" y="2146"/>
                  </a:cubicBezTo>
                  <a:cubicBezTo>
                    <a:pt x="4282" y="1934"/>
                    <a:pt x="3814" y="1832"/>
                    <a:pt x="3349" y="1832"/>
                  </a:cubicBezTo>
                  <a:cubicBezTo>
                    <a:pt x="2407" y="1832"/>
                    <a:pt x="1473" y="2249"/>
                    <a:pt x="883" y="3011"/>
                  </a:cubicBezTo>
                  <a:cubicBezTo>
                    <a:pt x="403" y="3633"/>
                    <a:pt x="81" y="4491"/>
                    <a:pt x="34" y="5337"/>
                  </a:cubicBezTo>
                  <a:cubicBezTo>
                    <a:pt x="0" y="5894"/>
                    <a:pt x="85" y="6448"/>
                    <a:pt x="331" y="6928"/>
                  </a:cubicBezTo>
                  <a:cubicBezTo>
                    <a:pt x="913" y="8057"/>
                    <a:pt x="2210" y="8540"/>
                    <a:pt x="3413" y="8604"/>
                  </a:cubicBezTo>
                  <a:cubicBezTo>
                    <a:pt x="3505" y="8609"/>
                    <a:pt x="3596" y="8611"/>
                    <a:pt x="3687" y="8611"/>
                  </a:cubicBezTo>
                  <a:cubicBezTo>
                    <a:pt x="6555" y="8611"/>
                    <a:pt x="8838" y="6266"/>
                    <a:pt x="8121" y="3281"/>
                  </a:cubicBezTo>
                  <a:cubicBezTo>
                    <a:pt x="7685" y="1474"/>
                    <a:pt x="6215" y="230"/>
                    <a:pt x="4377" y="24"/>
                  </a:cubicBezTo>
                  <a:cubicBezTo>
                    <a:pt x="4236" y="9"/>
                    <a:pt x="4089" y="1"/>
                    <a:pt x="3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8"/>
            <p:cNvSpPr/>
            <p:nvPr/>
          </p:nvSpPr>
          <p:spPr>
            <a:xfrm>
              <a:off x="1150678" y="1629150"/>
              <a:ext cx="11694" cy="53037"/>
            </a:xfrm>
            <a:custGeom>
              <a:avLst/>
              <a:gdLst/>
              <a:ahLst/>
              <a:cxnLst/>
              <a:rect l="l" t="t" r="r" b="b"/>
              <a:pathLst>
                <a:path w="366" h="1660" extrusionOk="0">
                  <a:moveTo>
                    <a:pt x="123" y="0"/>
                  </a:moveTo>
                  <a:cubicBezTo>
                    <a:pt x="74" y="0"/>
                    <a:pt x="34" y="29"/>
                    <a:pt x="30" y="102"/>
                  </a:cubicBezTo>
                  <a:cubicBezTo>
                    <a:pt x="0" y="581"/>
                    <a:pt x="34" y="1088"/>
                    <a:pt x="105" y="1562"/>
                  </a:cubicBezTo>
                  <a:cubicBezTo>
                    <a:pt x="112" y="1606"/>
                    <a:pt x="167" y="1660"/>
                    <a:pt x="210" y="1660"/>
                  </a:cubicBezTo>
                  <a:cubicBezTo>
                    <a:pt x="232" y="1660"/>
                    <a:pt x="250" y="1645"/>
                    <a:pt x="257" y="1609"/>
                  </a:cubicBezTo>
                  <a:cubicBezTo>
                    <a:pt x="334" y="1149"/>
                    <a:pt x="365" y="649"/>
                    <a:pt x="331" y="183"/>
                  </a:cubicBezTo>
                  <a:cubicBezTo>
                    <a:pt x="325" y="88"/>
                    <a:pt x="209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8"/>
            <p:cNvSpPr/>
            <p:nvPr/>
          </p:nvSpPr>
          <p:spPr>
            <a:xfrm>
              <a:off x="1248317" y="1682188"/>
              <a:ext cx="31151" cy="46296"/>
            </a:xfrm>
            <a:custGeom>
              <a:avLst/>
              <a:gdLst/>
              <a:ahLst/>
              <a:cxnLst/>
              <a:rect l="l" t="t" r="r" b="b"/>
              <a:pathLst>
                <a:path w="975" h="1449" extrusionOk="0">
                  <a:moveTo>
                    <a:pt x="755" y="0"/>
                  </a:moveTo>
                  <a:cubicBezTo>
                    <a:pt x="727" y="0"/>
                    <a:pt x="701" y="12"/>
                    <a:pt x="681" y="40"/>
                  </a:cubicBezTo>
                  <a:cubicBezTo>
                    <a:pt x="414" y="412"/>
                    <a:pt x="84" y="881"/>
                    <a:pt x="6" y="1341"/>
                  </a:cubicBezTo>
                  <a:cubicBezTo>
                    <a:pt x="1" y="1381"/>
                    <a:pt x="27" y="1448"/>
                    <a:pt x="66" y="1448"/>
                  </a:cubicBezTo>
                  <a:cubicBezTo>
                    <a:pt x="77" y="1448"/>
                    <a:pt x="88" y="1444"/>
                    <a:pt x="101" y="1432"/>
                  </a:cubicBezTo>
                  <a:cubicBezTo>
                    <a:pt x="263" y="1281"/>
                    <a:pt x="374" y="1064"/>
                    <a:pt x="492" y="878"/>
                  </a:cubicBezTo>
                  <a:cubicBezTo>
                    <a:pt x="624" y="669"/>
                    <a:pt x="770" y="462"/>
                    <a:pt x="908" y="253"/>
                  </a:cubicBezTo>
                  <a:cubicBezTo>
                    <a:pt x="974" y="153"/>
                    <a:pt x="854" y="0"/>
                    <a:pt x="7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8"/>
            <p:cNvSpPr/>
            <p:nvPr/>
          </p:nvSpPr>
          <p:spPr>
            <a:xfrm>
              <a:off x="1308638" y="1782322"/>
              <a:ext cx="52462" cy="28084"/>
            </a:xfrm>
            <a:custGeom>
              <a:avLst/>
              <a:gdLst/>
              <a:ahLst/>
              <a:cxnLst/>
              <a:rect l="l" t="t" r="r" b="b"/>
              <a:pathLst>
                <a:path w="1642" h="879" extrusionOk="0">
                  <a:moveTo>
                    <a:pt x="1421" y="0"/>
                  </a:moveTo>
                  <a:cubicBezTo>
                    <a:pt x="1402" y="0"/>
                    <a:pt x="1383" y="6"/>
                    <a:pt x="1365" y="18"/>
                  </a:cubicBezTo>
                  <a:cubicBezTo>
                    <a:pt x="1112" y="201"/>
                    <a:pt x="855" y="309"/>
                    <a:pt x="561" y="410"/>
                  </a:cubicBezTo>
                  <a:cubicBezTo>
                    <a:pt x="351" y="485"/>
                    <a:pt x="17" y="566"/>
                    <a:pt x="0" y="829"/>
                  </a:cubicBezTo>
                  <a:cubicBezTo>
                    <a:pt x="0" y="846"/>
                    <a:pt x="7" y="876"/>
                    <a:pt x="30" y="876"/>
                  </a:cubicBezTo>
                  <a:cubicBezTo>
                    <a:pt x="41" y="878"/>
                    <a:pt x="53" y="879"/>
                    <a:pt x="64" y="879"/>
                  </a:cubicBezTo>
                  <a:cubicBezTo>
                    <a:pt x="153" y="879"/>
                    <a:pt x="230" y="832"/>
                    <a:pt x="314" y="799"/>
                  </a:cubicBezTo>
                  <a:cubicBezTo>
                    <a:pt x="459" y="742"/>
                    <a:pt x="608" y="698"/>
                    <a:pt x="757" y="650"/>
                  </a:cubicBezTo>
                  <a:cubicBezTo>
                    <a:pt x="1031" y="563"/>
                    <a:pt x="1372" y="478"/>
                    <a:pt x="1565" y="252"/>
                  </a:cubicBezTo>
                  <a:cubicBezTo>
                    <a:pt x="1641" y="163"/>
                    <a:pt x="1526" y="0"/>
                    <a:pt x="14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8"/>
            <p:cNvSpPr/>
            <p:nvPr/>
          </p:nvSpPr>
          <p:spPr>
            <a:xfrm>
              <a:off x="1297711" y="1901817"/>
              <a:ext cx="51056" cy="23004"/>
            </a:xfrm>
            <a:custGeom>
              <a:avLst/>
              <a:gdLst/>
              <a:ahLst/>
              <a:cxnLst/>
              <a:rect l="l" t="t" r="r" b="b"/>
              <a:pathLst>
                <a:path w="1598" h="720" extrusionOk="0">
                  <a:moveTo>
                    <a:pt x="84" y="1"/>
                  </a:moveTo>
                  <a:cubicBezTo>
                    <a:pt x="16" y="1"/>
                    <a:pt x="1" y="70"/>
                    <a:pt x="21" y="137"/>
                  </a:cubicBezTo>
                  <a:cubicBezTo>
                    <a:pt x="18" y="141"/>
                    <a:pt x="14" y="145"/>
                    <a:pt x="14" y="145"/>
                  </a:cubicBezTo>
                  <a:cubicBezTo>
                    <a:pt x="18" y="154"/>
                    <a:pt x="27" y="158"/>
                    <a:pt x="31" y="165"/>
                  </a:cubicBezTo>
                  <a:cubicBezTo>
                    <a:pt x="44" y="198"/>
                    <a:pt x="68" y="226"/>
                    <a:pt x="96" y="239"/>
                  </a:cubicBezTo>
                  <a:cubicBezTo>
                    <a:pt x="99" y="239"/>
                    <a:pt x="99" y="243"/>
                    <a:pt x="102" y="243"/>
                  </a:cubicBezTo>
                  <a:cubicBezTo>
                    <a:pt x="210" y="324"/>
                    <a:pt x="375" y="368"/>
                    <a:pt x="484" y="405"/>
                  </a:cubicBezTo>
                  <a:cubicBezTo>
                    <a:pt x="774" y="513"/>
                    <a:pt x="1082" y="577"/>
                    <a:pt x="1369" y="702"/>
                  </a:cubicBezTo>
                  <a:cubicBezTo>
                    <a:pt x="1398" y="714"/>
                    <a:pt x="1424" y="720"/>
                    <a:pt x="1446" y="720"/>
                  </a:cubicBezTo>
                  <a:cubicBezTo>
                    <a:pt x="1589" y="720"/>
                    <a:pt x="1597" y="498"/>
                    <a:pt x="1437" y="425"/>
                  </a:cubicBezTo>
                  <a:cubicBezTo>
                    <a:pt x="1024" y="239"/>
                    <a:pt x="551" y="137"/>
                    <a:pt x="119" y="6"/>
                  </a:cubicBezTo>
                  <a:cubicBezTo>
                    <a:pt x="106" y="2"/>
                    <a:pt x="94" y="1"/>
                    <a:pt x="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8"/>
            <p:cNvSpPr/>
            <p:nvPr/>
          </p:nvSpPr>
          <p:spPr>
            <a:xfrm>
              <a:off x="1208444" y="2023454"/>
              <a:ext cx="40321" cy="45401"/>
            </a:xfrm>
            <a:custGeom>
              <a:avLst/>
              <a:gdLst/>
              <a:ahLst/>
              <a:cxnLst/>
              <a:rect l="l" t="t" r="r" b="b"/>
              <a:pathLst>
                <a:path w="1262" h="1421" extrusionOk="0">
                  <a:moveTo>
                    <a:pt x="143" y="0"/>
                  </a:moveTo>
                  <a:cubicBezTo>
                    <a:pt x="69" y="0"/>
                    <a:pt x="0" y="46"/>
                    <a:pt x="27" y="136"/>
                  </a:cubicBezTo>
                  <a:cubicBezTo>
                    <a:pt x="104" y="410"/>
                    <a:pt x="277" y="697"/>
                    <a:pt x="436" y="933"/>
                  </a:cubicBezTo>
                  <a:cubicBezTo>
                    <a:pt x="571" y="1129"/>
                    <a:pt x="747" y="1366"/>
                    <a:pt x="997" y="1416"/>
                  </a:cubicBezTo>
                  <a:cubicBezTo>
                    <a:pt x="1011" y="1419"/>
                    <a:pt x="1025" y="1420"/>
                    <a:pt x="1039" y="1420"/>
                  </a:cubicBezTo>
                  <a:cubicBezTo>
                    <a:pt x="1190" y="1420"/>
                    <a:pt x="1262" y="1255"/>
                    <a:pt x="1126" y="1146"/>
                  </a:cubicBezTo>
                  <a:cubicBezTo>
                    <a:pt x="936" y="998"/>
                    <a:pt x="808" y="862"/>
                    <a:pt x="675" y="656"/>
                  </a:cubicBezTo>
                  <a:cubicBezTo>
                    <a:pt x="544" y="450"/>
                    <a:pt x="432" y="210"/>
                    <a:pt x="254" y="41"/>
                  </a:cubicBezTo>
                  <a:cubicBezTo>
                    <a:pt x="225" y="14"/>
                    <a:pt x="184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8"/>
            <p:cNvSpPr/>
            <p:nvPr/>
          </p:nvSpPr>
          <p:spPr>
            <a:xfrm>
              <a:off x="1102721" y="2034636"/>
              <a:ext cx="14282" cy="47637"/>
            </a:xfrm>
            <a:custGeom>
              <a:avLst/>
              <a:gdLst/>
              <a:ahLst/>
              <a:cxnLst/>
              <a:rect l="l" t="t" r="r" b="b"/>
              <a:pathLst>
                <a:path w="447" h="1491" extrusionOk="0">
                  <a:moveTo>
                    <a:pt x="170" y="1"/>
                  </a:moveTo>
                  <a:cubicBezTo>
                    <a:pt x="140" y="1"/>
                    <a:pt x="113" y="18"/>
                    <a:pt x="102" y="63"/>
                  </a:cubicBezTo>
                  <a:cubicBezTo>
                    <a:pt x="38" y="327"/>
                    <a:pt x="55" y="610"/>
                    <a:pt x="48" y="880"/>
                  </a:cubicBezTo>
                  <a:cubicBezTo>
                    <a:pt x="44" y="1117"/>
                    <a:pt x="1" y="1289"/>
                    <a:pt x="177" y="1462"/>
                  </a:cubicBezTo>
                  <a:cubicBezTo>
                    <a:pt x="192" y="1478"/>
                    <a:pt x="209" y="1490"/>
                    <a:pt x="229" y="1490"/>
                  </a:cubicBezTo>
                  <a:cubicBezTo>
                    <a:pt x="239" y="1490"/>
                    <a:pt x="250" y="1487"/>
                    <a:pt x="261" y="1479"/>
                  </a:cubicBezTo>
                  <a:cubicBezTo>
                    <a:pt x="447" y="1350"/>
                    <a:pt x="383" y="1147"/>
                    <a:pt x="379" y="938"/>
                  </a:cubicBezTo>
                  <a:cubicBezTo>
                    <a:pt x="372" y="671"/>
                    <a:pt x="386" y="387"/>
                    <a:pt x="325" y="127"/>
                  </a:cubicBezTo>
                  <a:cubicBezTo>
                    <a:pt x="312" y="71"/>
                    <a:pt x="232" y="1"/>
                    <a:pt x="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8"/>
            <p:cNvSpPr/>
            <p:nvPr/>
          </p:nvSpPr>
          <p:spPr>
            <a:xfrm>
              <a:off x="950896" y="2001408"/>
              <a:ext cx="62271" cy="34059"/>
            </a:xfrm>
            <a:custGeom>
              <a:avLst/>
              <a:gdLst/>
              <a:ahLst/>
              <a:cxnLst/>
              <a:rect l="l" t="t" r="r" b="b"/>
              <a:pathLst>
                <a:path w="1949" h="1066" extrusionOk="0">
                  <a:moveTo>
                    <a:pt x="1663" y="1"/>
                  </a:moveTo>
                  <a:cubicBezTo>
                    <a:pt x="1399" y="1"/>
                    <a:pt x="1135" y="172"/>
                    <a:pt x="914" y="302"/>
                  </a:cubicBezTo>
                  <a:cubicBezTo>
                    <a:pt x="650" y="454"/>
                    <a:pt x="390" y="620"/>
                    <a:pt x="140" y="799"/>
                  </a:cubicBezTo>
                  <a:cubicBezTo>
                    <a:pt x="0" y="895"/>
                    <a:pt x="172" y="1066"/>
                    <a:pt x="318" y="1066"/>
                  </a:cubicBezTo>
                  <a:cubicBezTo>
                    <a:pt x="346" y="1066"/>
                    <a:pt x="373" y="1059"/>
                    <a:pt x="397" y="1045"/>
                  </a:cubicBezTo>
                  <a:cubicBezTo>
                    <a:pt x="846" y="775"/>
                    <a:pt x="1272" y="386"/>
                    <a:pt x="1792" y="258"/>
                  </a:cubicBezTo>
                  <a:cubicBezTo>
                    <a:pt x="1948" y="217"/>
                    <a:pt x="1772" y="1"/>
                    <a:pt x="1671" y="1"/>
                  </a:cubicBezTo>
                  <a:cubicBezTo>
                    <a:pt x="1668" y="1"/>
                    <a:pt x="166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8"/>
            <p:cNvSpPr/>
            <p:nvPr/>
          </p:nvSpPr>
          <p:spPr>
            <a:xfrm>
              <a:off x="923483" y="1883030"/>
              <a:ext cx="68724" cy="14026"/>
            </a:xfrm>
            <a:custGeom>
              <a:avLst/>
              <a:gdLst/>
              <a:ahLst/>
              <a:cxnLst/>
              <a:rect l="l" t="t" r="r" b="b"/>
              <a:pathLst>
                <a:path w="2151" h="439" extrusionOk="0">
                  <a:moveTo>
                    <a:pt x="1755" y="1"/>
                  </a:moveTo>
                  <a:cubicBezTo>
                    <a:pt x="1237" y="1"/>
                    <a:pt x="718" y="108"/>
                    <a:pt x="200" y="124"/>
                  </a:cubicBezTo>
                  <a:cubicBezTo>
                    <a:pt x="1" y="128"/>
                    <a:pt x="99" y="398"/>
                    <a:pt x="247" y="415"/>
                  </a:cubicBezTo>
                  <a:cubicBezTo>
                    <a:pt x="376" y="432"/>
                    <a:pt x="505" y="439"/>
                    <a:pt x="635" y="439"/>
                  </a:cubicBezTo>
                  <a:cubicBezTo>
                    <a:pt x="1060" y="439"/>
                    <a:pt x="1491" y="365"/>
                    <a:pt x="1910" y="347"/>
                  </a:cubicBezTo>
                  <a:cubicBezTo>
                    <a:pt x="2150" y="334"/>
                    <a:pt x="2069" y="6"/>
                    <a:pt x="1863" y="3"/>
                  </a:cubicBezTo>
                  <a:cubicBezTo>
                    <a:pt x="1827" y="2"/>
                    <a:pt x="1791" y="1"/>
                    <a:pt x="1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8"/>
            <p:cNvSpPr/>
            <p:nvPr/>
          </p:nvSpPr>
          <p:spPr>
            <a:xfrm>
              <a:off x="918850" y="1768104"/>
              <a:ext cx="74507" cy="19170"/>
            </a:xfrm>
            <a:custGeom>
              <a:avLst/>
              <a:gdLst/>
              <a:ahLst/>
              <a:cxnLst/>
              <a:rect l="l" t="t" r="r" b="b"/>
              <a:pathLst>
                <a:path w="2332" h="600" extrusionOk="0">
                  <a:moveTo>
                    <a:pt x="475" y="1"/>
                  </a:moveTo>
                  <a:cubicBezTo>
                    <a:pt x="362" y="1"/>
                    <a:pt x="249" y="9"/>
                    <a:pt x="136" y="28"/>
                  </a:cubicBezTo>
                  <a:cubicBezTo>
                    <a:pt x="1" y="51"/>
                    <a:pt x="126" y="267"/>
                    <a:pt x="224" y="271"/>
                  </a:cubicBezTo>
                  <a:cubicBezTo>
                    <a:pt x="866" y="301"/>
                    <a:pt x="1454" y="480"/>
                    <a:pt x="2083" y="596"/>
                  </a:cubicBezTo>
                  <a:cubicBezTo>
                    <a:pt x="2098" y="598"/>
                    <a:pt x="2113" y="600"/>
                    <a:pt x="2127" y="600"/>
                  </a:cubicBezTo>
                  <a:cubicBezTo>
                    <a:pt x="2327" y="600"/>
                    <a:pt x="2332" y="325"/>
                    <a:pt x="2123" y="287"/>
                  </a:cubicBezTo>
                  <a:cubicBezTo>
                    <a:pt x="1587" y="198"/>
                    <a:pt x="1030" y="1"/>
                    <a:pt x="4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8"/>
            <p:cNvSpPr/>
            <p:nvPr/>
          </p:nvSpPr>
          <p:spPr>
            <a:xfrm>
              <a:off x="1011505" y="1660877"/>
              <a:ext cx="34921" cy="38691"/>
            </a:xfrm>
            <a:custGeom>
              <a:avLst/>
              <a:gdLst/>
              <a:ahLst/>
              <a:cxnLst/>
              <a:rect l="l" t="t" r="r" b="b"/>
              <a:pathLst>
                <a:path w="1093" h="1211" extrusionOk="0">
                  <a:moveTo>
                    <a:pt x="137" y="1"/>
                  </a:moveTo>
                  <a:cubicBezTo>
                    <a:pt x="131" y="1"/>
                    <a:pt x="125" y="2"/>
                    <a:pt x="118" y="4"/>
                  </a:cubicBezTo>
                  <a:cubicBezTo>
                    <a:pt x="98" y="11"/>
                    <a:pt x="78" y="18"/>
                    <a:pt x="58" y="25"/>
                  </a:cubicBezTo>
                  <a:cubicBezTo>
                    <a:pt x="17" y="42"/>
                    <a:pt x="0" y="99"/>
                    <a:pt x="11" y="136"/>
                  </a:cubicBezTo>
                  <a:cubicBezTo>
                    <a:pt x="108" y="531"/>
                    <a:pt x="470" y="772"/>
                    <a:pt x="672" y="1106"/>
                  </a:cubicBezTo>
                  <a:cubicBezTo>
                    <a:pt x="714" y="1177"/>
                    <a:pt x="803" y="1210"/>
                    <a:pt x="882" y="1210"/>
                  </a:cubicBezTo>
                  <a:cubicBezTo>
                    <a:pt x="996" y="1210"/>
                    <a:pt x="1093" y="1143"/>
                    <a:pt x="1017" y="1025"/>
                  </a:cubicBezTo>
                  <a:cubicBezTo>
                    <a:pt x="882" y="812"/>
                    <a:pt x="706" y="639"/>
                    <a:pt x="538" y="457"/>
                  </a:cubicBezTo>
                  <a:cubicBezTo>
                    <a:pt x="460" y="372"/>
                    <a:pt x="379" y="288"/>
                    <a:pt x="315" y="193"/>
                  </a:cubicBezTo>
                  <a:cubicBezTo>
                    <a:pt x="286" y="153"/>
                    <a:pt x="210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4" name="Google Shape;414;p8"/>
          <p:cNvSpPr/>
          <p:nvPr/>
        </p:nvSpPr>
        <p:spPr>
          <a:xfrm rot="-4884482" flipH="1">
            <a:off x="8567374" y="963544"/>
            <a:ext cx="308207" cy="434310"/>
          </a:xfrm>
          <a:custGeom>
            <a:avLst/>
            <a:gdLst/>
            <a:ahLst/>
            <a:cxnLst/>
            <a:rect l="l" t="t" r="r" b="b"/>
            <a:pathLst>
              <a:path w="12328" h="17372" extrusionOk="0">
                <a:moveTo>
                  <a:pt x="5742" y="2940"/>
                </a:moveTo>
                <a:cubicBezTo>
                  <a:pt x="5997" y="2940"/>
                  <a:pt x="6250" y="3004"/>
                  <a:pt x="6482" y="3157"/>
                </a:cubicBezTo>
                <a:cubicBezTo>
                  <a:pt x="7063" y="3539"/>
                  <a:pt x="6932" y="4471"/>
                  <a:pt x="6556" y="4913"/>
                </a:cubicBezTo>
                <a:cubicBezTo>
                  <a:pt x="6232" y="5292"/>
                  <a:pt x="5799" y="5397"/>
                  <a:pt x="5316" y="5451"/>
                </a:cubicBezTo>
                <a:cubicBezTo>
                  <a:pt x="5120" y="5472"/>
                  <a:pt x="4910" y="5484"/>
                  <a:pt x="4692" y="5484"/>
                </a:cubicBezTo>
                <a:cubicBezTo>
                  <a:pt x="4217" y="5484"/>
                  <a:pt x="3707" y="5429"/>
                  <a:pt x="3224" y="5299"/>
                </a:cubicBezTo>
                <a:cubicBezTo>
                  <a:pt x="3410" y="4718"/>
                  <a:pt x="3711" y="4170"/>
                  <a:pt x="4087" y="3758"/>
                </a:cubicBezTo>
                <a:cubicBezTo>
                  <a:pt x="4479" y="3324"/>
                  <a:pt x="5119" y="2940"/>
                  <a:pt x="5742" y="2940"/>
                </a:cubicBezTo>
                <a:close/>
                <a:moveTo>
                  <a:pt x="7664" y="7412"/>
                </a:moveTo>
                <a:cubicBezTo>
                  <a:pt x="7913" y="7412"/>
                  <a:pt x="8149" y="7469"/>
                  <a:pt x="8340" y="7610"/>
                </a:cubicBezTo>
                <a:cubicBezTo>
                  <a:pt x="9486" y="8445"/>
                  <a:pt x="7435" y="9196"/>
                  <a:pt x="6908" y="9303"/>
                </a:cubicBezTo>
                <a:cubicBezTo>
                  <a:pt x="6667" y="9353"/>
                  <a:pt x="6420" y="9378"/>
                  <a:pt x="6173" y="9378"/>
                </a:cubicBezTo>
                <a:cubicBezTo>
                  <a:pt x="5802" y="9378"/>
                  <a:pt x="5432" y="9323"/>
                  <a:pt x="5083" y="9216"/>
                </a:cubicBezTo>
                <a:cubicBezTo>
                  <a:pt x="5330" y="8722"/>
                  <a:pt x="5681" y="8290"/>
                  <a:pt x="6114" y="7969"/>
                </a:cubicBezTo>
                <a:cubicBezTo>
                  <a:pt x="6481" y="7698"/>
                  <a:pt x="7107" y="7412"/>
                  <a:pt x="7664" y="7412"/>
                </a:cubicBezTo>
                <a:close/>
                <a:moveTo>
                  <a:pt x="9856" y="12545"/>
                </a:moveTo>
                <a:cubicBezTo>
                  <a:pt x="10328" y="12545"/>
                  <a:pt x="10821" y="12857"/>
                  <a:pt x="10639" y="13385"/>
                </a:cubicBezTo>
                <a:cubicBezTo>
                  <a:pt x="10384" y="14119"/>
                  <a:pt x="9300" y="14413"/>
                  <a:pt x="8598" y="14413"/>
                </a:cubicBezTo>
                <a:cubicBezTo>
                  <a:pt x="8582" y="14413"/>
                  <a:pt x="8566" y="14413"/>
                  <a:pt x="8550" y="14413"/>
                </a:cubicBezTo>
                <a:cubicBezTo>
                  <a:pt x="8527" y="14410"/>
                  <a:pt x="8503" y="14406"/>
                  <a:pt x="8479" y="14406"/>
                </a:cubicBezTo>
                <a:cubicBezTo>
                  <a:pt x="8510" y="14098"/>
                  <a:pt x="8588" y="13798"/>
                  <a:pt x="8713" y="13524"/>
                </a:cubicBezTo>
                <a:cubicBezTo>
                  <a:pt x="8872" y="13183"/>
                  <a:pt x="9098" y="12825"/>
                  <a:pt x="9435" y="12642"/>
                </a:cubicBezTo>
                <a:cubicBezTo>
                  <a:pt x="9558" y="12576"/>
                  <a:pt x="9706" y="12545"/>
                  <a:pt x="9856" y="12545"/>
                </a:cubicBezTo>
                <a:close/>
                <a:moveTo>
                  <a:pt x="3125" y="0"/>
                </a:moveTo>
                <a:cubicBezTo>
                  <a:pt x="3124" y="0"/>
                  <a:pt x="3122" y="0"/>
                  <a:pt x="3120" y="0"/>
                </a:cubicBezTo>
                <a:cubicBezTo>
                  <a:pt x="1109" y="44"/>
                  <a:pt x="1" y="3068"/>
                  <a:pt x="1214" y="4542"/>
                </a:cubicBezTo>
                <a:cubicBezTo>
                  <a:pt x="1548" y="4947"/>
                  <a:pt x="2065" y="5286"/>
                  <a:pt x="2663" y="5529"/>
                </a:cubicBezTo>
                <a:cubicBezTo>
                  <a:pt x="2460" y="6465"/>
                  <a:pt x="2562" y="7452"/>
                  <a:pt x="3048" y="8205"/>
                </a:cubicBezTo>
                <a:cubicBezTo>
                  <a:pt x="3410" y="8763"/>
                  <a:pt x="3931" y="9171"/>
                  <a:pt x="4522" y="9435"/>
                </a:cubicBezTo>
                <a:cubicBezTo>
                  <a:pt x="4174" y="10388"/>
                  <a:pt x="4181" y="11466"/>
                  <a:pt x="4667" y="12362"/>
                </a:cubicBezTo>
                <a:cubicBezTo>
                  <a:pt x="5313" y="13541"/>
                  <a:pt x="6648" y="14484"/>
                  <a:pt x="8033" y="14711"/>
                </a:cubicBezTo>
                <a:cubicBezTo>
                  <a:pt x="8044" y="15308"/>
                  <a:pt x="8219" y="15900"/>
                  <a:pt x="8571" y="16366"/>
                </a:cubicBezTo>
                <a:cubicBezTo>
                  <a:pt x="9169" y="17154"/>
                  <a:pt x="9912" y="17371"/>
                  <a:pt x="10723" y="17371"/>
                </a:cubicBezTo>
                <a:cubicBezTo>
                  <a:pt x="11171" y="17371"/>
                  <a:pt x="11641" y="17305"/>
                  <a:pt x="12119" y="17231"/>
                </a:cubicBezTo>
                <a:cubicBezTo>
                  <a:pt x="12327" y="17198"/>
                  <a:pt x="12212" y="16933"/>
                  <a:pt x="12048" y="16933"/>
                </a:cubicBezTo>
                <a:cubicBezTo>
                  <a:pt x="12042" y="16933"/>
                  <a:pt x="12037" y="16933"/>
                  <a:pt x="12031" y="16934"/>
                </a:cubicBezTo>
                <a:cubicBezTo>
                  <a:pt x="11605" y="16980"/>
                  <a:pt x="11179" y="17044"/>
                  <a:pt x="10767" y="17044"/>
                </a:cubicBezTo>
                <a:cubicBezTo>
                  <a:pt x="10208" y="17044"/>
                  <a:pt x="9673" y="16926"/>
                  <a:pt x="9192" y="16484"/>
                </a:cubicBezTo>
                <a:cubicBezTo>
                  <a:pt x="8709" y="16038"/>
                  <a:pt x="8479" y="15403"/>
                  <a:pt x="8466" y="14758"/>
                </a:cubicBezTo>
                <a:lnTo>
                  <a:pt x="8466" y="14758"/>
                </a:lnTo>
                <a:cubicBezTo>
                  <a:pt x="8530" y="14761"/>
                  <a:pt x="8594" y="14763"/>
                  <a:pt x="8657" y="14763"/>
                </a:cubicBezTo>
                <a:cubicBezTo>
                  <a:pt x="9096" y="14763"/>
                  <a:pt x="9533" y="14681"/>
                  <a:pt x="9946" y="14508"/>
                </a:cubicBezTo>
                <a:cubicBezTo>
                  <a:pt x="10709" y="14179"/>
                  <a:pt x="11609" y="13193"/>
                  <a:pt x="10798" y="12389"/>
                </a:cubicBezTo>
                <a:cubicBezTo>
                  <a:pt x="10587" y="12181"/>
                  <a:pt x="10329" y="12096"/>
                  <a:pt x="10062" y="12096"/>
                </a:cubicBezTo>
                <a:cubicBezTo>
                  <a:pt x="9560" y="12096"/>
                  <a:pt x="9024" y="12395"/>
                  <a:pt x="8709" y="12744"/>
                </a:cubicBezTo>
                <a:cubicBezTo>
                  <a:pt x="8317" y="13179"/>
                  <a:pt x="8101" y="13761"/>
                  <a:pt x="8044" y="14359"/>
                </a:cubicBezTo>
                <a:cubicBezTo>
                  <a:pt x="6682" y="14115"/>
                  <a:pt x="5276" y="13068"/>
                  <a:pt x="4843" y="11787"/>
                </a:cubicBezTo>
                <a:cubicBezTo>
                  <a:pt x="4606" y="11077"/>
                  <a:pt x="4661" y="10297"/>
                  <a:pt x="4924" y="9587"/>
                </a:cubicBezTo>
                <a:cubicBezTo>
                  <a:pt x="5343" y="9722"/>
                  <a:pt x="5787" y="9790"/>
                  <a:pt x="6230" y="9790"/>
                </a:cubicBezTo>
                <a:cubicBezTo>
                  <a:pt x="6986" y="9790"/>
                  <a:pt x="7742" y="9592"/>
                  <a:pt x="8368" y="9192"/>
                </a:cubicBezTo>
                <a:cubicBezTo>
                  <a:pt x="8925" y="8837"/>
                  <a:pt x="9422" y="8093"/>
                  <a:pt x="8864" y="7516"/>
                </a:cubicBezTo>
                <a:cubicBezTo>
                  <a:pt x="8554" y="7194"/>
                  <a:pt x="8083" y="7074"/>
                  <a:pt x="7614" y="7074"/>
                </a:cubicBezTo>
                <a:cubicBezTo>
                  <a:pt x="7291" y="7074"/>
                  <a:pt x="6968" y="7132"/>
                  <a:pt x="6702" y="7218"/>
                </a:cubicBezTo>
                <a:cubicBezTo>
                  <a:pt x="5793" y="7516"/>
                  <a:pt x="5090" y="8215"/>
                  <a:pt x="4681" y="9060"/>
                </a:cubicBezTo>
                <a:cubicBezTo>
                  <a:pt x="3968" y="8736"/>
                  <a:pt x="3387" y="8162"/>
                  <a:pt x="3140" y="7343"/>
                </a:cubicBezTo>
                <a:cubicBezTo>
                  <a:pt x="2984" y="6827"/>
                  <a:pt x="2998" y="6252"/>
                  <a:pt x="3120" y="5688"/>
                </a:cubicBezTo>
                <a:lnTo>
                  <a:pt x="3120" y="5688"/>
                </a:lnTo>
                <a:cubicBezTo>
                  <a:pt x="3656" y="5854"/>
                  <a:pt x="4232" y="5945"/>
                  <a:pt x="4783" y="5945"/>
                </a:cubicBezTo>
                <a:cubicBezTo>
                  <a:pt x="5500" y="5945"/>
                  <a:pt x="6175" y="5790"/>
                  <a:pt x="6668" y="5441"/>
                </a:cubicBezTo>
                <a:cubicBezTo>
                  <a:pt x="7334" y="4971"/>
                  <a:pt x="7563" y="3960"/>
                  <a:pt x="7117" y="3258"/>
                </a:cubicBezTo>
                <a:cubicBezTo>
                  <a:pt x="6806" y="2773"/>
                  <a:pt x="6259" y="2575"/>
                  <a:pt x="5699" y="2575"/>
                </a:cubicBezTo>
                <a:cubicBezTo>
                  <a:pt x="5335" y="2575"/>
                  <a:pt x="4966" y="2659"/>
                  <a:pt x="4654" y="2801"/>
                </a:cubicBezTo>
                <a:cubicBezTo>
                  <a:pt x="3745" y="3218"/>
                  <a:pt x="3076" y="4130"/>
                  <a:pt x="2761" y="5150"/>
                </a:cubicBezTo>
                <a:cubicBezTo>
                  <a:pt x="2170" y="4917"/>
                  <a:pt x="1660" y="4548"/>
                  <a:pt x="1370" y="4005"/>
                </a:cubicBezTo>
                <a:cubicBezTo>
                  <a:pt x="704" y="2758"/>
                  <a:pt x="1674" y="376"/>
                  <a:pt x="3207" y="295"/>
                </a:cubicBezTo>
                <a:cubicBezTo>
                  <a:pt x="3422" y="284"/>
                  <a:pt x="3291" y="0"/>
                  <a:pt x="3125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" name="Google Shape;415;p8"/>
          <p:cNvSpPr/>
          <p:nvPr/>
        </p:nvSpPr>
        <p:spPr>
          <a:xfrm flipH="1">
            <a:off x="2028775" y="4185923"/>
            <a:ext cx="267320" cy="241825"/>
          </a:xfrm>
          <a:custGeom>
            <a:avLst/>
            <a:gdLst/>
            <a:ahLst/>
            <a:cxnLst/>
            <a:rect l="l" t="t" r="r" b="b"/>
            <a:pathLst>
              <a:path w="6134" h="5549" extrusionOk="0">
                <a:moveTo>
                  <a:pt x="4706" y="0"/>
                </a:moveTo>
                <a:cubicBezTo>
                  <a:pt x="4450" y="0"/>
                  <a:pt x="4175" y="126"/>
                  <a:pt x="3954" y="286"/>
                </a:cubicBezTo>
                <a:cubicBezTo>
                  <a:pt x="3480" y="625"/>
                  <a:pt x="3307" y="1238"/>
                  <a:pt x="3222" y="1799"/>
                </a:cubicBezTo>
                <a:lnTo>
                  <a:pt x="3222" y="1799"/>
                </a:lnTo>
                <a:cubicBezTo>
                  <a:pt x="3245" y="1594"/>
                  <a:pt x="2891" y="952"/>
                  <a:pt x="2798" y="765"/>
                </a:cubicBezTo>
                <a:cubicBezTo>
                  <a:pt x="2660" y="485"/>
                  <a:pt x="2454" y="296"/>
                  <a:pt x="2159" y="150"/>
                </a:cubicBezTo>
                <a:cubicBezTo>
                  <a:pt x="1994" y="67"/>
                  <a:pt x="1803" y="12"/>
                  <a:pt x="1619" y="12"/>
                </a:cubicBezTo>
                <a:cubicBezTo>
                  <a:pt x="1468" y="12"/>
                  <a:pt x="1323" y="49"/>
                  <a:pt x="1200" y="137"/>
                </a:cubicBezTo>
                <a:cubicBezTo>
                  <a:pt x="970" y="303"/>
                  <a:pt x="885" y="610"/>
                  <a:pt x="899" y="894"/>
                </a:cubicBezTo>
                <a:cubicBezTo>
                  <a:pt x="929" y="1495"/>
                  <a:pt x="1386" y="2050"/>
                  <a:pt x="1970" y="2195"/>
                </a:cubicBezTo>
                <a:cubicBezTo>
                  <a:pt x="1362" y="2215"/>
                  <a:pt x="787" y="2330"/>
                  <a:pt x="321" y="2722"/>
                </a:cubicBezTo>
                <a:cubicBezTo>
                  <a:pt x="227" y="2803"/>
                  <a:pt x="88" y="2986"/>
                  <a:pt x="61" y="3117"/>
                </a:cubicBezTo>
                <a:cubicBezTo>
                  <a:pt x="0" y="3385"/>
                  <a:pt x="61" y="3678"/>
                  <a:pt x="274" y="3854"/>
                </a:cubicBezTo>
                <a:cubicBezTo>
                  <a:pt x="487" y="4026"/>
                  <a:pt x="774" y="4084"/>
                  <a:pt x="1047" y="4090"/>
                </a:cubicBezTo>
                <a:cubicBezTo>
                  <a:pt x="1069" y="4091"/>
                  <a:pt x="1090" y="4091"/>
                  <a:pt x="1111" y="4091"/>
                </a:cubicBezTo>
                <a:cubicBezTo>
                  <a:pt x="1347" y="4091"/>
                  <a:pt x="1582" y="4054"/>
                  <a:pt x="1808" y="3986"/>
                </a:cubicBezTo>
                <a:cubicBezTo>
                  <a:pt x="2044" y="3915"/>
                  <a:pt x="2247" y="3763"/>
                  <a:pt x="2470" y="3689"/>
                </a:cubicBezTo>
                <a:lnTo>
                  <a:pt x="2470" y="3689"/>
                </a:lnTo>
                <a:cubicBezTo>
                  <a:pt x="2359" y="3982"/>
                  <a:pt x="2267" y="4263"/>
                  <a:pt x="2257" y="4581"/>
                </a:cubicBezTo>
                <a:cubicBezTo>
                  <a:pt x="2251" y="4851"/>
                  <a:pt x="2339" y="5138"/>
                  <a:pt x="2545" y="5324"/>
                </a:cubicBezTo>
                <a:cubicBezTo>
                  <a:pt x="2713" y="5474"/>
                  <a:pt x="2935" y="5548"/>
                  <a:pt x="3156" y="5548"/>
                </a:cubicBezTo>
                <a:cubicBezTo>
                  <a:pt x="3259" y="5548"/>
                  <a:pt x="3362" y="5532"/>
                  <a:pt x="3460" y="5500"/>
                </a:cubicBezTo>
                <a:cubicBezTo>
                  <a:pt x="3562" y="5466"/>
                  <a:pt x="3663" y="5416"/>
                  <a:pt x="3747" y="5351"/>
                </a:cubicBezTo>
                <a:cubicBezTo>
                  <a:pt x="3950" y="5193"/>
                  <a:pt x="4068" y="4939"/>
                  <a:pt x="4099" y="4686"/>
                </a:cubicBezTo>
                <a:cubicBezTo>
                  <a:pt x="4126" y="4469"/>
                  <a:pt x="4092" y="4253"/>
                  <a:pt x="4031" y="4047"/>
                </a:cubicBezTo>
                <a:cubicBezTo>
                  <a:pt x="3974" y="3861"/>
                  <a:pt x="3923" y="3685"/>
                  <a:pt x="3822" y="3510"/>
                </a:cubicBezTo>
                <a:lnTo>
                  <a:pt x="3822" y="3510"/>
                </a:lnTo>
                <a:cubicBezTo>
                  <a:pt x="4221" y="3763"/>
                  <a:pt x="4508" y="4104"/>
                  <a:pt x="5008" y="4141"/>
                </a:cubicBezTo>
                <a:cubicBezTo>
                  <a:pt x="5038" y="4144"/>
                  <a:pt x="5068" y="4145"/>
                  <a:pt x="5098" y="4145"/>
                </a:cubicBezTo>
                <a:cubicBezTo>
                  <a:pt x="5465" y="4145"/>
                  <a:pt x="5814" y="3974"/>
                  <a:pt x="5961" y="3617"/>
                </a:cubicBezTo>
                <a:cubicBezTo>
                  <a:pt x="6133" y="3202"/>
                  <a:pt x="5931" y="2671"/>
                  <a:pt x="5525" y="2479"/>
                </a:cubicBezTo>
                <a:cubicBezTo>
                  <a:pt x="5383" y="2415"/>
                  <a:pt x="5227" y="2384"/>
                  <a:pt x="5073" y="2357"/>
                </a:cubicBezTo>
                <a:cubicBezTo>
                  <a:pt x="4903" y="2326"/>
                  <a:pt x="4731" y="2296"/>
                  <a:pt x="4562" y="2266"/>
                </a:cubicBezTo>
                <a:cubicBezTo>
                  <a:pt x="5029" y="1995"/>
                  <a:pt x="5349" y="1492"/>
                  <a:pt x="5400" y="955"/>
                </a:cubicBezTo>
                <a:cubicBezTo>
                  <a:pt x="5417" y="755"/>
                  <a:pt x="5397" y="546"/>
                  <a:pt x="5299" y="370"/>
                </a:cubicBezTo>
                <a:cubicBezTo>
                  <a:pt x="5152" y="101"/>
                  <a:pt x="4936" y="0"/>
                  <a:pt x="470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" name="Google Shape;416;p8"/>
          <p:cNvSpPr/>
          <p:nvPr/>
        </p:nvSpPr>
        <p:spPr>
          <a:xfrm flipH="1">
            <a:off x="8444589" y="3278400"/>
            <a:ext cx="250092" cy="181358"/>
          </a:xfrm>
          <a:custGeom>
            <a:avLst/>
            <a:gdLst/>
            <a:ahLst/>
            <a:cxnLst/>
            <a:rect l="l" t="t" r="r" b="b"/>
            <a:pathLst>
              <a:path w="7168" h="5198" extrusionOk="0">
                <a:moveTo>
                  <a:pt x="5467" y="1"/>
                </a:moveTo>
                <a:cubicBezTo>
                  <a:pt x="4475" y="1"/>
                  <a:pt x="3844" y="1080"/>
                  <a:pt x="3880" y="2028"/>
                </a:cubicBezTo>
                <a:cubicBezTo>
                  <a:pt x="3880" y="2028"/>
                  <a:pt x="2956" y="1084"/>
                  <a:pt x="2052" y="1084"/>
                </a:cubicBezTo>
                <a:cubicBezTo>
                  <a:pt x="1687" y="1084"/>
                  <a:pt x="1324" y="1239"/>
                  <a:pt x="1027" y="1673"/>
                </a:cubicBezTo>
                <a:cubicBezTo>
                  <a:pt x="0" y="3177"/>
                  <a:pt x="1781" y="4285"/>
                  <a:pt x="2889" y="4684"/>
                </a:cubicBezTo>
                <a:cubicBezTo>
                  <a:pt x="3998" y="5079"/>
                  <a:pt x="4988" y="5198"/>
                  <a:pt x="4988" y="5198"/>
                </a:cubicBezTo>
                <a:cubicBezTo>
                  <a:pt x="4988" y="5198"/>
                  <a:pt x="6110" y="3941"/>
                  <a:pt x="6708" y="2423"/>
                </a:cubicBezTo>
                <a:cubicBezTo>
                  <a:pt x="7168" y="1258"/>
                  <a:pt x="6843" y="129"/>
                  <a:pt x="5600" y="7"/>
                </a:cubicBezTo>
                <a:cubicBezTo>
                  <a:pt x="5555" y="3"/>
                  <a:pt x="5511" y="1"/>
                  <a:pt x="546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7" name="Google Shape;417;p8"/>
          <p:cNvGrpSpPr/>
          <p:nvPr/>
        </p:nvGrpSpPr>
        <p:grpSpPr>
          <a:xfrm flipH="1">
            <a:off x="1282883" y="622882"/>
            <a:ext cx="916113" cy="873479"/>
            <a:chOff x="984375" y="2346230"/>
            <a:chExt cx="468336" cy="446495"/>
          </a:xfrm>
        </p:grpSpPr>
        <p:sp>
          <p:nvSpPr>
            <p:cNvPr id="418" name="Google Shape;418;p8"/>
            <p:cNvSpPr/>
            <p:nvPr/>
          </p:nvSpPr>
          <p:spPr>
            <a:xfrm>
              <a:off x="1139896" y="2346230"/>
              <a:ext cx="312816" cy="368096"/>
            </a:xfrm>
            <a:custGeom>
              <a:avLst/>
              <a:gdLst/>
              <a:ahLst/>
              <a:cxnLst/>
              <a:rect l="l" t="t" r="r" b="b"/>
              <a:pathLst>
                <a:path w="8024" h="9442" extrusionOk="0">
                  <a:moveTo>
                    <a:pt x="2655" y="2271"/>
                  </a:moveTo>
                  <a:cubicBezTo>
                    <a:pt x="3185" y="2271"/>
                    <a:pt x="3508" y="3208"/>
                    <a:pt x="3086" y="3691"/>
                  </a:cubicBezTo>
                  <a:cubicBezTo>
                    <a:pt x="2907" y="3895"/>
                    <a:pt x="2638" y="4014"/>
                    <a:pt x="2369" y="4014"/>
                  </a:cubicBezTo>
                  <a:cubicBezTo>
                    <a:pt x="2348" y="4014"/>
                    <a:pt x="2327" y="4013"/>
                    <a:pt x="2306" y="4012"/>
                  </a:cubicBezTo>
                  <a:cubicBezTo>
                    <a:pt x="2204" y="4005"/>
                    <a:pt x="2100" y="3978"/>
                    <a:pt x="2022" y="3914"/>
                  </a:cubicBezTo>
                  <a:cubicBezTo>
                    <a:pt x="1829" y="3765"/>
                    <a:pt x="1846" y="3474"/>
                    <a:pt x="1886" y="3238"/>
                  </a:cubicBezTo>
                  <a:cubicBezTo>
                    <a:pt x="1937" y="2964"/>
                    <a:pt x="2008" y="2677"/>
                    <a:pt x="2211" y="2484"/>
                  </a:cubicBezTo>
                  <a:cubicBezTo>
                    <a:pt x="2367" y="2334"/>
                    <a:pt x="2518" y="2271"/>
                    <a:pt x="2655" y="2271"/>
                  </a:cubicBezTo>
                  <a:close/>
                  <a:moveTo>
                    <a:pt x="4035" y="6913"/>
                  </a:moveTo>
                  <a:cubicBezTo>
                    <a:pt x="4604" y="6913"/>
                    <a:pt x="5210" y="7741"/>
                    <a:pt x="4695" y="8114"/>
                  </a:cubicBezTo>
                  <a:cubicBezTo>
                    <a:pt x="4582" y="8199"/>
                    <a:pt x="4435" y="8219"/>
                    <a:pt x="4293" y="8219"/>
                  </a:cubicBezTo>
                  <a:cubicBezTo>
                    <a:pt x="4281" y="8219"/>
                    <a:pt x="4270" y="8219"/>
                    <a:pt x="4259" y="8219"/>
                  </a:cubicBezTo>
                  <a:cubicBezTo>
                    <a:pt x="3951" y="8216"/>
                    <a:pt x="3606" y="8117"/>
                    <a:pt x="3468" y="7844"/>
                  </a:cubicBezTo>
                  <a:cubicBezTo>
                    <a:pt x="3390" y="7688"/>
                    <a:pt x="3397" y="7492"/>
                    <a:pt x="3471" y="7334"/>
                  </a:cubicBezTo>
                  <a:cubicBezTo>
                    <a:pt x="3613" y="7031"/>
                    <a:pt x="3821" y="6913"/>
                    <a:pt x="4035" y="6913"/>
                  </a:cubicBezTo>
                  <a:close/>
                  <a:moveTo>
                    <a:pt x="3373" y="0"/>
                  </a:moveTo>
                  <a:cubicBezTo>
                    <a:pt x="3358" y="0"/>
                    <a:pt x="3342" y="0"/>
                    <a:pt x="3326" y="1"/>
                  </a:cubicBezTo>
                  <a:cubicBezTo>
                    <a:pt x="1" y="38"/>
                    <a:pt x="18" y="4752"/>
                    <a:pt x="72" y="5918"/>
                  </a:cubicBezTo>
                  <a:cubicBezTo>
                    <a:pt x="498" y="6306"/>
                    <a:pt x="869" y="6773"/>
                    <a:pt x="1147" y="7161"/>
                  </a:cubicBezTo>
                  <a:cubicBezTo>
                    <a:pt x="1542" y="7715"/>
                    <a:pt x="1859" y="8354"/>
                    <a:pt x="2025" y="9017"/>
                  </a:cubicBezTo>
                  <a:cubicBezTo>
                    <a:pt x="2837" y="9279"/>
                    <a:pt x="3763" y="9442"/>
                    <a:pt x="4614" y="9442"/>
                  </a:cubicBezTo>
                  <a:cubicBezTo>
                    <a:pt x="5883" y="9442"/>
                    <a:pt x="6985" y="9079"/>
                    <a:pt x="7297" y="8138"/>
                  </a:cubicBezTo>
                  <a:cubicBezTo>
                    <a:pt x="8023" y="5948"/>
                    <a:pt x="4647" y="5154"/>
                    <a:pt x="4647" y="5154"/>
                  </a:cubicBezTo>
                  <a:cubicBezTo>
                    <a:pt x="4647" y="5154"/>
                    <a:pt x="7097" y="0"/>
                    <a:pt x="33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8"/>
            <p:cNvSpPr/>
            <p:nvPr/>
          </p:nvSpPr>
          <p:spPr>
            <a:xfrm>
              <a:off x="1211160" y="2434726"/>
              <a:ext cx="65495" cy="68029"/>
            </a:xfrm>
            <a:custGeom>
              <a:avLst/>
              <a:gdLst/>
              <a:ahLst/>
              <a:cxnLst/>
              <a:rect l="l" t="t" r="r" b="b"/>
              <a:pathLst>
                <a:path w="1680" h="1745" extrusionOk="0">
                  <a:moveTo>
                    <a:pt x="827" y="1"/>
                  </a:moveTo>
                  <a:cubicBezTo>
                    <a:pt x="690" y="1"/>
                    <a:pt x="539" y="64"/>
                    <a:pt x="383" y="214"/>
                  </a:cubicBezTo>
                  <a:cubicBezTo>
                    <a:pt x="180" y="407"/>
                    <a:pt x="109" y="694"/>
                    <a:pt x="58" y="968"/>
                  </a:cubicBezTo>
                  <a:cubicBezTo>
                    <a:pt x="18" y="1204"/>
                    <a:pt x="1" y="1495"/>
                    <a:pt x="194" y="1644"/>
                  </a:cubicBezTo>
                  <a:cubicBezTo>
                    <a:pt x="272" y="1708"/>
                    <a:pt x="376" y="1735"/>
                    <a:pt x="478" y="1742"/>
                  </a:cubicBezTo>
                  <a:cubicBezTo>
                    <a:pt x="499" y="1743"/>
                    <a:pt x="520" y="1744"/>
                    <a:pt x="541" y="1744"/>
                  </a:cubicBezTo>
                  <a:cubicBezTo>
                    <a:pt x="810" y="1744"/>
                    <a:pt x="1079" y="1625"/>
                    <a:pt x="1258" y="1421"/>
                  </a:cubicBezTo>
                  <a:cubicBezTo>
                    <a:pt x="1680" y="938"/>
                    <a:pt x="1357" y="1"/>
                    <a:pt x="8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8"/>
            <p:cNvSpPr/>
            <p:nvPr/>
          </p:nvSpPr>
          <p:spPr>
            <a:xfrm>
              <a:off x="1272016" y="2615733"/>
              <a:ext cx="71031" cy="50953"/>
            </a:xfrm>
            <a:custGeom>
              <a:avLst/>
              <a:gdLst/>
              <a:ahLst/>
              <a:cxnLst/>
              <a:rect l="l" t="t" r="r" b="b"/>
              <a:pathLst>
                <a:path w="1822" h="1307" extrusionOk="0">
                  <a:moveTo>
                    <a:pt x="646" y="0"/>
                  </a:moveTo>
                  <a:cubicBezTo>
                    <a:pt x="432" y="0"/>
                    <a:pt x="224" y="118"/>
                    <a:pt x="82" y="421"/>
                  </a:cubicBezTo>
                  <a:cubicBezTo>
                    <a:pt x="8" y="579"/>
                    <a:pt x="1" y="775"/>
                    <a:pt x="79" y="931"/>
                  </a:cubicBezTo>
                  <a:cubicBezTo>
                    <a:pt x="217" y="1204"/>
                    <a:pt x="562" y="1303"/>
                    <a:pt x="870" y="1306"/>
                  </a:cubicBezTo>
                  <a:cubicBezTo>
                    <a:pt x="881" y="1306"/>
                    <a:pt x="892" y="1306"/>
                    <a:pt x="904" y="1306"/>
                  </a:cubicBezTo>
                  <a:cubicBezTo>
                    <a:pt x="1046" y="1306"/>
                    <a:pt x="1193" y="1286"/>
                    <a:pt x="1306" y="1201"/>
                  </a:cubicBezTo>
                  <a:cubicBezTo>
                    <a:pt x="1821" y="828"/>
                    <a:pt x="1215" y="0"/>
                    <a:pt x="6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8"/>
            <p:cNvSpPr/>
            <p:nvPr/>
          </p:nvSpPr>
          <p:spPr>
            <a:xfrm>
              <a:off x="984375" y="2470319"/>
              <a:ext cx="249543" cy="322406"/>
            </a:xfrm>
            <a:custGeom>
              <a:avLst/>
              <a:gdLst/>
              <a:ahLst/>
              <a:cxnLst/>
              <a:rect l="l" t="t" r="r" b="b"/>
              <a:pathLst>
                <a:path w="6401" h="8270" extrusionOk="0">
                  <a:moveTo>
                    <a:pt x="1000" y="0"/>
                  </a:moveTo>
                  <a:cubicBezTo>
                    <a:pt x="974" y="0"/>
                    <a:pt x="947" y="2"/>
                    <a:pt x="920" y="4"/>
                  </a:cubicBezTo>
                  <a:cubicBezTo>
                    <a:pt x="58" y="82"/>
                    <a:pt x="1" y="1457"/>
                    <a:pt x="789" y="1457"/>
                  </a:cubicBezTo>
                  <a:cubicBezTo>
                    <a:pt x="851" y="1457"/>
                    <a:pt x="918" y="1448"/>
                    <a:pt x="990" y="1430"/>
                  </a:cubicBezTo>
                  <a:cubicBezTo>
                    <a:pt x="1031" y="1420"/>
                    <a:pt x="1024" y="1319"/>
                    <a:pt x="981" y="1319"/>
                  </a:cubicBezTo>
                  <a:cubicBezTo>
                    <a:pt x="976" y="1319"/>
                    <a:pt x="971" y="1319"/>
                    <a:pt x="966" y="1319"/>
                  </a:cubicBezTo>
                  <a:cubicBezTo>
                    <a:pt x="97" y="1319"/>
                    <a:pt x="395" y="232"/>
                    <a:pt x="1059" y="232"/>
                  </a:cubicBezTo>
                  <a:cubicBezTo>
                    <a:pt x="1131" y="232"/>
                    <a:pt x="1208" y="245"/>
                    <a:pt x="1288" y="274"/>
                  </a:cubicBezTo>
                  <a:cubicBezTo>
                    <a:pt x="1687" y="420"/>
                    <a:pt x="1869" y="913"/>
                    <a:pt x="1954" y="1288"/>
                  </a:cubicBezTo>
                  <a:cubicBezTo>
                    <a:pt x="1998" y="1491"/>
                    <a:pt x="2021" y="1701"/>
                    <a:pt x="2011" y="1907"/>
                  </a:cubicBezTo>
                  <a:cubicBezTo>
                    <a:pt x="2011" y="1991"/>
                    <a:pt x="1994" y="2072"/>
                    <a:pt x="1987" y="2157"/>
                  </a:cubicBezTo>
                  <a:cubicBezTo>
                    <a:pt x="1842" y="2316"/>
                    <a:pt x="1792" y="2542"/>
                    <a:pt x="1910" y="2796"/>
                  </a:cubicBezTo>
                  <a:cubicBezTo>
                    <a:pt x="2129" y="3272"/>
                    <a:pt x="2545" y="3482"/>
                    <a:pt x="2934" y="3809"/>
                  </a:cubicBezTo>
                  <a:cubicBezTo>
                    <a:pt x="3309" y="4123"/>
                    <a:pt x="3643" y="4479"/>
                    <a:pt x="3958" y="4853"/>
                  </a:cubicBezTo>
                  <a:cubicBezTo>
                    <a:pt x="4749" y="5800"/>
                    <a:pt x="5762" y="7063"/>
                    <a:pt x="6131" y="8236"/>
                  </a:cubicBezTo>
                  <a:cubicBezTo>
                    <a:pt x="6138" y="8260"/>
                    <a:pt x="6149" y="8269"/>
                    <a:pt x="6160" y="8269"/>
                  </a:cubicBezTo>
                  <a:cubicBezTo>
                    <a:pt x="6192" y="8269"/>
                    <a:pt x="6229" y="8194"/>
                    <a:pt x="6229" y="8161"/>
                  </a:cubicBezTo>
                  <a:cubicBezTo>
                    <a:pt x="6188" y="7350"/>
                    <a:pt x="6401" y="6668"/>
                    <a:pt x="6201" y="5854"/>
                  </a:cubicBezTo>
                  <a:cubicBezTo>
                    <a:pt x="6201" y="5847"/>
                    <a:pt x="6198" y="5840"/>
                    <a:pt x="6198" y="5834"/>
                  </a:cubicBezTo>
                  <a:cubicBezTo>
                    <a:pt x="6032" y="5171"/>
                    <a:pt x="5715" y="4532"/>
                    <a:pt x="5320" y="3978"/>
                  </a:cubicBezTo>
                  <a:cubicBezTo>
                    <a:pt x="5042" y="3590"/>
                    <a:pt x="4671" y="3123"/>
                    <a:pt x="4245" y="2735"/>
                  </a:cubicBezTo>
                  <a:cubicBezTo>
                    <a:pt x="3751" y="2286"/>
                    <a:pt x="3183" y="1934"/>
                    <a:pt x="2595" y="1917"/>
                  </a:cubicBezTo>
                  <a:cubicBezTo>
                    <a:pt x="2587" y="1916"/>
                    <a:pt x="2579" y="1916"/>
                    <a:pt x="2571" y="1916"/>
                  </a:cubicBezTo>
                  <a:cubicBezTo>
                    <a:pt x="2462" y="1916"/>
                    <a:pt x="2359" y="1936"/>
                    <a:pt x="2264" y="1971"/>
                  </a:cubicBezTo>
                  <a:cubicBezTo>
                    <a:pt x="2268" y="1582"/>
                    <a:pt x="2116" y="1089"/>
                    <a:pt x="2032" y="879"/>
                  </a:cubicBezTo>
                  <a:cubicBezTo>
                    <a:pt x="1854" y="443"/>
                    <a:pt x="1504" y="0"/>
                    <a:pt x="10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2" name="Google Shape;422;p8"/>
          <p:cNvSpPr/>
          <p:nvPr/>
        </p:nvSpPr>
        <p:spPr>
          <a:xfrm flipH="1">
            <a:off x="568990" y="3105600"/>
            <a:ext cx="212090" cy="245454"/>
          </a:xfrm>
          <a:custGeom>
            <a:avLst/>
            <a:gdLst/>
            <a:ahLst/>
            <a:cxnLst/>
            <a:rect l="l" t="t" r="r" b="b"/>
            <a:pathLst>
              <a:path w="6128" h="7092" extrusionOk="0">
                <a:moveTo>
                  <a:pt x="2717" y="1"/>
                </a:moveTo>
                <a:cubicBezTo>
                  <a:pt x="2679" y="1"/>
                  <a:pt x="2638" y="7"/>
                  <a:pt x="2596" y="20"/>
                </a:cubicBezTo>
                <a:cubicBezTo>
                  <a:pt x="2167" y="152"/>
                  <a:pt x="2528" y="1263"/>
                  <a:pt x="1886" y="2413"/>
                </a:cubicBezTo>
                <a:cubicBezTo>
                  <a:pt x="1247" y="3562"/>
                  <a:pt x="1" y="3646"/>
                  <a:pt x="54" y="4082"/>
                </a:cubicBezTo>
                <a:cubicBezTo>
                  <a:pt x="109" y="4521"/>
                  <a:pt x="1859" y="4082"/>
                  <a:pt x="2406" y="5014"/>
                </a:cubicBezTo>
                <a:cubicBezTo>
                  <a:pt x="2938" y="5923"/>
                  <a:pt x="3005" y="7092"/>
                  <a:pt x="3364" y="7092"/>
                </a:cubicBezTo>
                <a:cubicBezTo>
                  <a:pt x="3373" y="7092"/>
                  <a:pt x="3381" y="7091"/>
                  <a:pt x="3390" y="7090"/>
                </a:cubicBezTo>
                <a:cubicBezTo>
                  <a:pt x="3772" y="7036"/>
                  <a:pt x="3552" y="4903"/>
                  <a:pt x="4427" y="4356"/>
                </a:cubicBezTo>
                <a:cubicBezTo>
                  <a:pt x="5303" y="3812"/>
                  <a:pt x="6127" y="3886"/>
                  <a:pt x="6070" y="3366"/>
                </a:cubicBezTo>
                <a:cubicBezTo>
                  <a:pt x="6015" y="2845"/>
                  <a:pt x="4306" y="2825"/>
                  <a:pt x="3870" y="2169"/>
                </a:cubicBezTo>
                <a:cubicBezTo>
                  <a:pt x="3457" y="1549"/>
                  <a:pt x="3322" y="1"/>
                  <a:pt x="2717" y="1"/>
                </a:cubicBezTo>
                <a:close/>
              </a:path>
            </a:pathLst>
          </a:custGeom>
          <a:solidFill>
            <a:srgbClr val="FECE5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" name="Google Shape;423;p8"/>
          <p:cNvSpPr/>
          <p:nvPr/>
        </p:nvSpPr>
        <p:spPr>
          <a:xfrm flipH="1">
            <a:off x="430408" y="3353100"/>
            <a:ext cx="134425" cy="155572"/>
          </a:xfrm>
          <a:custGeom>
            <a:avLst/>
            <a:gdLst/>
            <a:ahLst/>
            <a:cxnLst/>
            <a:rect l="l" t="t" r="r" b="b"/>
            <a:pathLst>
              <a:path w="3884" h="4495" extrusionOk="0">
                <a:moveTo>
                  <a:pt x="1723" y="1"/>
                </a:moveTo>
                <a:cubicBezTo>
                  <a:pt x="1699" y="1"/>
                  <a:pt x="1673" y="4"/>
                  <a:pt x="1647" y="13"/>
                </a:cubicBezTo>
                <a:cubicBezTo>
                  <a:pt x="1373" y="97"/>
                  <a:pt x="1603" y="800"/>
                  <a:pt x="1197" y="1530"/>
                </a:cubicBezTo>
                <a:cubicBezTo>
                  <a:pt x="792" y="2257"/>
                  <a:pt x="1" y="2311"/>
                  <a:pt x="35" y="2588"/>
                </a:cubicBezTo>
                <a:cubicBezTo>
                  <a:pt x="72" y="2865"/>
                  <a:pt x="1180" y="2588"/>
                  <a:pt x="1525" y="3176"/>
                </a:cubicBezTo>
                <a:cubicBezTo>
                  <a:pt x="1865" y="3754"/>
                  <a:pt x="1905" y="4495"/>
                  <a:pt x="2135" y="4495"/>
                </a:cubicBezTo>
                <a:cubicBezTo>
                  <a:pt x="2140" y="4495"/>
                  <a:pt x="2145" y="4494"/>
                  <a:pt x="2150" y="4494"/>
                </a:cubicBezTo>
                <a:cubicBezTo>
                  <a:pt x="2394" y="4460"/>
                  <a:pt x="2255" y="3108"/>
                  <a:pt x="2809" y="2760"/>
                </a:cubicBezTo>
                <a:cubicBezTo>
                  <a:pt x="3364" y="2416"/>
                  <a:pt x="3883" y="2463"/>
                  <a:pt x="3850" y="2135"/>
                </a:cubicBezTo>
                <a:cubicBezTo>
                  <a:pt x="3816" y="1804"/>
                  <a:pt x="2732" y="1790"/>
                  <a:pt x="2454" y="1374"/>
                </a:cubicBezTo>
                <a:cubicBezTo>
                  <a:pt x="2193" y="984"/>
                  <a:pt x="2109" y="1"/>
                  <a:pt x="1723" y="1"/>
                </a:cubicBezTo>
                <a:close/>
              </a:path>
            </a:pathLst>
          </a:custGeom>
          <a:solidFill>
            <a:srgbClr val="FECE5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" name="Google Shape;424;p8"/>
          <p:cNvSpPr/>
          <p:nvPr/>
        </p:nvSpPr>
        <p:spPr>
          <a:xfrm flipH="1">
            <a:off x="2695028" y="4427739"/>
            <a:ext cx="394302" cy="520333"/>
          </a:xfrm>
          <a:custGeom>
            <a:avLst/>
            <a:gdLst/>
            <a:ahLst/>
            <a:cxnLst/>
            <a:rect l="l" t="t" r="r" b="b"/>
            <a:pathLst>
              <a:path w="9852" h="13001" extrusionOk="0">
                <a:moveTo>
                  <a:pt x="9327" y="222"/>
                </a:moveTo>
                <a:cubicBezTo>
                  <a:pt x="9344" y="3338"/>
                  <a:pt x="9324" y="6524"/>
                  <a:pt x="7479" y="9201"/>
                </a:cubicBezTo>
                <a:cubicBezTo>
                  <a:pt x="5989" y="11357"/>
                  <a:pt x="3580" y="12283"/>
                  <a:pt x="1069" y="12618"/>
                </a:cubicBezTo>
                <a:cubicBezTo>
                  <a:pt x="1302" y="11526"/>
                  <a:pt x="1691" y="10458"/>
                  <a:pt x="2177" y="9434"/>
                </a:cubicBezTo>
                <a:cubicBezTo>
                  <a:pt x="3046" y="9386"/>
                  <a:pt x="3904" y="9150"/>
                  <a:pt x="4749" y="8957"/>
                </a:cubicBezTo>
                <a:cubicBezTo>
                  <a:pt x="5573" y="8775"/>
                  <a:pt x="6387" y="8542"/>
                  <a:pt x="7101" y="8079"/>
                </a:cubicBezTo>
                <a:cubicBezTo>
                  <a:pt x="7132" y="8060"/>
                  <a:pt x="7123" y="7979"/>
                  <a:pt x="7086" y="7979"/>
                </a:cubicBezTo>
                <a:cubicBezTo>
                  <a:pt x="7083" y="7979"/>
                  <a:pt x="7080" y="7980"/>
                  <a:pt x="7077" y="7981"/>
                </a:cubicBezTo>
                <a:cubicBezTo>
                  <a:pt x="5570" y="8458"/>
                  <a:pt x="3948" y="8957"/>
                  <a:pt x="2352" y="9082"/>
                </a:cubicBezTo>
                <a:cubicBezTo>
                  <a:pt x="2803" y="8177"/>
                  <a:pt x="3316" y="7302"/>
                  <a:pt x="3857" y="6477"/>
                </a:cubicBezTo>
                <a:cubicBezTo>
                  <a:pt x="4096" y="6109"/>
                  <a:pt x="4350" y="5757"/>
                  <a:pt x="4603" y="5403"/>
                </a:cubicBezTo>
                <a:cubicBezTo>
                  <a:pt x="5344" y="5321"/>
                  <a:pt x="6091" y="5017"/>
                  <a:pt x="6790" y="4781"/>
                </a:cubicBezTo>
                <a:cubicBezTo>
                  <a:pt x="7340" y="4595"/>
                  <a:pt x="7817" y="4399"/>
                  <a:pt x="8237" y="3993"/>
                </a:cubicBezTo>
                <a:cubicBezTo>
                  <a:pt x="8257" y="3973"/>
                  <a:pt x="8260" y="3911"/>
                  <a:pt x="8231" y="3911"/>
                </a:cubicBezTo>
                <a:cubicBezTo>
                  <a:pt x="8227" y="3911"/>
                  <a:pt x="8222" y="3913"/>
                  <a:pt x="8216" y="3916"/>
                </a:cubicBezTo>
                <a:cubicBezTo>
                  <a:pt x="7655" y="4223"/>
                  <a:pt x="7053" y="4419"/>
                  <a:pt x="6438" y="4592"/>
                </a:cubicBezTo>
                <a:cubicBezTo>
                  <a:pt x="5952" y="4730"/>
                  <a:pt x="5374" y="4818"/>
                  <a:pt x="4877" y="5011"/>
                </a:cubicBezTo>
                <a:cubicBezTo>
                  <a:pt x="5222" y="4548"/>
                  <a:pt x="5576" y="4091"/>
                  <a:pt x="5941" y="3639"/>
                </a:cubicBezTo>
                <a:cubicBezTo>
                  <a:pt x="6682" y="2726"/>
                  <a:pt x="7588" y="1999"/>
                  <a:pt x="8374" y="1131"/>
                </a:cubicBezTo>
                <a:cubicBezTo>
                  <a:pt x="8386" y="1120"/>
                  <a:pt x="8386" y="1082"/>
                  <a:pt x="8369" y="1082"/>
                </a:cubicBezTo>
                <a:cubicBezTo>
                  <a:pt x="8366" y="1082"/>
                  <a:pt x="8363" y="1084"/>
                  <a:pt x="8358" y="1087"/>
                </a:cubicBezTo>
                <a:cubicBezTo>
                  <a:pt x="7563" y="1733"/>
                  <a:pt x="6833" y="2395"/>
                  <a:pt x="6151" y="3091"/>
                </a:cubicBezTo>
                <a:cubicBezTo>
                  <a:pt x="6164" y="2909"/>
                  <a:pt x="6148" y="2726"/>
                  <a:pt x="6151" y="2544"/>
                </a:cubicBezTo>
                <a:cubicBezTo>
                  <a:pt x="6158" y="2236"/>
                  <a:pt x="6178" y="1925"/>
                  <a:pt x="6209" y="1625"/>
                </a:cubicBezTo>
                <a:cubicBezTo>
                  <a:pt x="6211" y="1595"/>
                  <a:pt x="6193" y="1576"/>
                  <a:pt x="6175" y="1576"/>
                </a:cubicBezTo>
                <a:cubicBezTo>
                  <a:pt x="6162" y="1576"/>
                  <a:pt x="6150" y="1585"/>
                  <a:pt x="6144" y="1608"/>
                </a:cubicBezTo>
                <a:cubicBezTo>
                  <a:pt x="6060" y="1952"/>
                  <a:pt x="6013" y="2300"/>
                  <a:pt x="5992" y="2655"/>
                </a:cubicBezTo>
                <a:cubicBezTo>
                  <a:pt x="5982" y="2845"/>
                  <a:pt x="5908" y="3101"/>
                  <a:pt x="5966" y="3291"/>
                </a:cubicBezTo>
                <a:cubicBezTo>
                  <a:pt x="5256" y="4038"/>
                  <a:pt x="4600" y="4832"/>
                  <a:pt x="3992" y="5693"/>
                </a:cubicBezTo>
                <a:cubicBezTo>
                  <a:pt x="3938" y="5399"/>
                  <a:pt x="3820" y="5098"/>
                  <a:pt x="3756" y="4824"/>
                </a:cubicBezTo>
                <a:cubicBezTo>
                  <a:pt x="3667" y="4443"/>
                  <a:pt x="3654" y="3987"/>
                  <a:pt x="3495" y="3625"/>
                </a:cubicBezTo>
                <a:lnTo>
                  <a:pt x="3492" y="3625"/>
                </a:lnTo>
                <a:cubicBezTo>
                  <a:pt x="3343" y="3905"/>
                  <a:pt x="3424" y="4321"/>
                  <a:pt x="3464" y="4622"/>
                </a:cubicBezTo>
                <a:cubicBezTo>
                  <a:pt x="3525" y="5058"/>
                  <a:pt x="3606" y="5538"/>
                  <a:pt x="3820" y="5933"/>
                </a:cubicBezTo>
                <a:cubicBezTo>
                  <a:pt x="3610" y="6237"/>
                  <a:pt x="3404" y="6548"/>
                  <a:pt x="3204" y="6869"/>
                </a:cubicBezTo>
                <a:cubicBezTo>
                  <a:pt x="2917" y="7335"/>
                  <a:pt x="2630" y="7822"/>
                  <a:pt x="2360" y="8319"/>
                </a:cubicBezTo>
                <a:cubicBezTo>
                  <a:pt x="2296" y="8025"/>
                  <a:pt x="2177" y="7734"/>
                  <a:pt x="2123" y="7444"/>
                </a:cubicBezTo>
                <a:cubicBezTo>
                  <a:pt x="2045" y="7055"/>
                  <a:pt x="1995" y="6660"/>
                  <a:pt x="1992" y="6261"/>
                </a:cubicBezTo>
                <a:cubicBezTo>
                  <a:pt x="1992" y="6230"/>
                  <a:pt x="1974" y="6210"/>
                  <a:pt x="1956" y="6210"/>
                </a:cubicBezTo>
                <a:cubicBezTo>
                  <a:pt x="1942" y="6210"/>
                  <a:pt x="1928" y="6222"/>
                  <a:pt x="1920" y="6248"/>
                </a:cubicBezTo>
                <a:cubicBezTo>
                  <a:pt x="1741" y="6953"/>
                  <a:pt x="1914" y="7927"/>
                  <a:pt x="2211" y="8606"/>
                </a:cubicBezTo>
                <a:cubicBezTo>
                  <a:pt x="2116" y="8785"/>
                  <a:pt x="2025" y="8968"/>
                  <a:pt x="1934" y="9150"/>
                </a:cubicBezTo>
                <a:cubicBezTo>
                  <a:pt x="1914" y="9171"/>
                  <a:pt x="1900" y="9194"/>
                  <a:pt x="1900" y="9224"/>
                </a:cubicBezTo>
                <a:cubicBezTo>
                  <a:pt x="1417" y="10225"/>
                  <a:pt x="1025" y="11269"/>
                  <a:pt x="812" y="12334"/>
                </a:cubicBezTo>
                <a:cubicBezTo>
                  <a:pt x="275" y="11100"/>
                  <a:pt x="464" y="9363"/>
                  <a:pt x="680" y="8123"/>
                </a:cubicBezTo>
                <a:cubicBezTo>
                  <a:pt x="933" y="6663"/>
                  <a:pt x="1532" y="5264"/>
                  <a:pt x="2397" y="4064"/>
                </a:cubicBezTo>
                <a:cubicBezTo>
                  <a:pt x="4086" y="1712"/>
                  <a:pt x="6509" y="523"/>
                  <a:pt x="9327" y="222"/>
                </a:cubicBezTo>
                <a:close/>
                <a:moveTo>
                  <a:pt x="9392" y="1"/>
                </a:moveTo>
                <a:cubicBezTo>
                  <a:pt x="9378" y="1"/>
                  <a:pt x="9365" y="4"/>
                  <a:pt x="9355" y="12"/>
                </a:cubicBezTo>
                <a:cubicBezTo>
                  <a:pt x="9237" y="7"/>
                  <a:pt x="9119" y="4"/>
                  <a:pt x="9002" y="4"/>
                </a:cubicBezTo>
                <a:cubicBezTo>
                  <a:pt x="5921" y="4"/>
                  <a:pt x="3055" y="2028"/>
                  <a:pt x="1535" y="4626"/>
                </a:cubicBezTo>
                <a:cubicBezTo>
                  <a:pt x="755" y="5957"/>
                  <a:pt x="284" y="7450"/>
                  <a:pt x="173" y="8991"/>
                </a:cubicBezTo>
                <a:cubicBezTo>
                  <a:pt x="86" y="10222"/>
                  <a:pt x="1" y="11705"/>
                  <a:pt x="690" y="12789"/>
                </a:cubicBezTo>
                <a:cubicBezTo>
                  <a:pt x="697" y="12886"/>
                  <a:pt x="800" y="13000"/>
                  <a:pt x="930" y="13000"/>
                </a:cubicBezTo>
                <a:cubicBezTo>
                  <a:pt x="937" y="13000"/>
                  <a:pt x="943" y="13000"/>
                  <a:pt x="950" y="13000"/>
                </a:cubicBezTo>
                <a:cubicBezTo>
                  <a:pt x="3600" y="12776"/>
                  <a:pt x="6242" y="11698"/>
                  <a:pt x="7807" y="9461"/>
                </a:cubicBezTo>
                <a:cubicBezTo>
                  <a:pt x="9733" y="6707"/>
                  <a:pt x="9851" y="3344"/>
                  <a:pt x="9530" y="120"/>
                </a:cubicBezTo>
                <a:cubicBezTo>
                  <a:pt x="9525" y="59"/>
                  <a:pt x="9448" y="1"/>
                  <a:pt x="939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5" name="Google Shape;425;p8"/>
          <p:cNvGrpSpPr/>
          <p:nvPr/>
        </p:nvGrpSpPr>
        <p:grpSpPr>
          <a:xfrm rot="-8999956" flipH="1">
            <a:off x="384340" y="72684"/>
            <a:ext cx="581381" cy="933635"/>
            <a:chOff x="304350" y="3911000"/>
            <a:chExt cx="581394" cy="933655"/>
          </a:xfrm>
        </p:grpSpPr>
        <p:sp>
          <p:nvSpPr>
            <p:cNvPr id="426" name="Google Shape;426;p8"/>
            <p:cNvSpPr/>
            <p:nvPr/>
          </p:nvSpPr>
          <p:spPr>
            <a:xfrm>
              <a:off x="317622" y="4003813"/>
              <a:ext cx="91581" cy="114345"/>
            </a:xfrm>
            <a:custGeom>
              <a:avLst/>
              <a:gdLst/>
              <a:ahLst/>
              <a:cxnLst/>
              <a:rect l="l" t="t" r="r" b="b"/>
              <a:pathLst>
                <a:path w="2084" h="2602" extrusionOk="0">
                  <a:moveTo>
                    <a:pt x="688" y="0"/>
                  </a:moveTo>
                  <a:cubicBezTo>
                    <a:pt x="328" y="0"/>
                    <a:pt x="1" y="379"/>
                    <a:pt x="201" y="1026"/>
                  </a:cubicBezTo>
                  <a:cubicBezTo>
                    <a:pt x="438" y="1797"/>
                    <a:pt x="1472" y="2405"/>
                    <a:pt x="2084" y="2601"/>
                  </a:cubicBezTo>
                  <a:cubicBezTo>
                    <a:pt x="2060" y="2375"/>
                    <a:pt x="2040" y="2145"/>
                    <a:pt x="2023" y="1915"/>
                  </a:cubicBezTo>
                  <a:cubicBezTo>
                    <a:pt x="1746" y="1273"/>
                    <a:pt x="1344" y="418"/>
                    <a:pt x="1084" y="168"/>
                  </a:cubicBezTo>
                  <a:cubicBezTo>
                    <a:pt x="965" y="54"/>
                    <a:pt x="824" y="0"/>
                    <a:pt x="6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8"/>
            <p:cNvSpPr/>
            <p:nvPr/>
          </p:nvSpPr>
          <p:spPr>
            <a:xfrm>
              <a:off x="440801" y="4042309"/>
              <a:ext cx="97031" cy="155565"/>
            </a:xfrm>
            <a:custGeom>
              <a:avLst/>
              <a:gdLst/>
              <a:ahLst/>
              <a:cxnLst/>
              <a:rect l="l" t="t" r="r" b="b"/>
              <a:pathLst>
                <a:path w="2208" h="3540" extrusionOk="0">
                  <a:moveTo>
                    <a:pt x="1702" y="0"/>
                  </a:moveTo>
                  <a:cubicBezTo>
                    <a:pt x="1282" y="0"/>
                    <a:pt x="653" y="806"/>
                    <a:pt x="389" y="1549"/>
                  </a:cubicBezTo>
                  <a:cubicBezTo>
                    <a:pt x="224" y="2013"/>
                    <a:pt x="92" y="2537"/>
                    <a:pt x="1" y="2952"/>
                  </a:cubicBezTo>
                  <a:cubicBezTo>
                    <a:pt x="41" y="3148"/>
                    <a:pt x="85" y="3344"/>
                    <a:pt x="129" y="3540"/>
                  </a:cubicBezTo>
                  <a:cubicBezTo>
                    <a:pt x="754" y="3125"/>
                    <a:pt x="1667" y="2120"/>
                    <a:pt x="1916" y="1431"/>
                  </a:cubicBezTo>
                  <a:cubicBezTo>
                    <a:pt x="2208" y="634"/>
                    <a:pt x="2150" y="43"/>
                    <a:pt x="1734" y="2"/>
                  </a:cubicBezTo>
                  <a:cubicBezTo>
                    <a:pt x="1723" y="1"/>
                    <a:pt x="1713" y="0"/>
                    <a:pt x="1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8"/>
            <p:cNvSpPr/>
            <p:nvPr/>
          </p:nvSpPr>
          <p:spPr>
            <a:xfrm>
              <a:off x="304350" y="4191285"/>
              <a:ext cx="144667" cy="109071"/>
            </a:xfrm>
            <a:custGeom>
              <a:avLst/>
              <a:gdLst/>
              <a:ahLst/>
              <a:cxnLst/>
              <a:rect l="l" t="t" r="r" b="b"/>
              <a:pathLst>
                <a:path w="3292" h="2482" extrusionOk="0">
                  <a:moveTo>
                    <a:pt x="575" y="1"/>
                  </a:moveTo>
                  <a:cubicBezTo>
                    <a:pt x="471" y="1"/>
                    <a:pt x="393" y="22"/>
                    <a:pt x="348" y="65"/>
                  </a:cubicBezTo>
                  <a:cubicBezTo>
                    <a:pt x="0" y="404"/>
                    <a:pt x="189" y="1336"/>
                    <a:pt x="1203" y="1901"/>
                  </a:cubicBezTo>
                  <a:cubicBezTo>
                    <a:pt x="1991" y="2340"/>
                    <a:pt x="2916" y="2451"/>
                    <a:pt x="3292" y="2481"/>
                  </a:cubicBezTo>
                  <a:cubicBezTo>
                    <a:pt x="3180" y="2154"/>
                    <a:pt x="3082" y="1826"/>
                    <a:pt x="2987" y="1495"/>
                  </a:cubicBezTo>
                  <a:cubicBezTo>
                    <a:pt x="2292" y="556"/>
                    <a:pt x="1104" y="1"/>
                    <a:pt x="5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8"/>
            <p:cNvSpPr/>
            <p:nvPr/>
          </p:nvSpPr>
          <p:spPr>
            <a:xfrm>
              <a:off x="507027" y="4204908"/>
              <a:ext cx="111884" cy="188700"/>
            </a:xfrm>
            <a:custGeom>
              <a:avLst/>
              <a:gdLst/>
              <a:ahLst/>
              <a:cxnLst/>
              <a:rect l="l" t="t" r="r" b="b"/>
              <a:pathLst>
                <a:path w="2546" h="4294" extrusionOk="0">
                  <a:moveTo>
                    <a:pt x="1792" y="0"/>
                  </a:moveTo>
                  <a:cubicBezTo>
                    <a:pt x="1287" y="0"/>
                    <a:pt x="754" y="628"/>
                    <a:pt x="389" y="1716"/>
                  </a:cubicBezTo>
                  <a:cubicBezTo>
                    <a:pt x="136" y="2480"/>
                    <a:pt x="38" y="3263"/>
                    <a:pt x="1" y="3804"/>
                  </a:cubicBezTo>
                  <a:cubicBezTo>
                    <a:pt x="75" y="3966"/>
                    <a:pt x="156" y="4132"/>
                    <a:pt x="238" y="4294"/>
                  </a:cubicBezTo>
                  <a:cubicBezTo>
                    <a:pt x="2546" y="2513"/>
                    <a:pt x="2356" y="245"/>
                    <a:pt x="2153" y="114"/>
                  </a:cubicBezTo>
                  <a:cubicBezTo>
                    <a:pt x="2036" y="37"/>
                    <a:pt x="1915" y="0"/>
                    <a:pt x="17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8"/>
            <p:cNvSpPr/>
            <p:nvPr/>
          </p:nvSpPr>
          <p:spPr>
            <a:xfrm>
              <a:off x="316699" y="4391765"/>
              <a:ext cx="234051" cy="117817"/>
            </a:xfrm>
            <a:custGeom>
              <a:avLst/>
              <a:gdLst/>
              <a:ahLst/>
              <a:cxnLst/>
              <a:rect l="l" t="t" r="r" b="b"/>
              <a:pathLst>
                <a:path w="5326" h="2681" extrusionOk="0">
                  <a:moveTo>
                    <a:pt x="764" y="0"/>
                  </a:moveTo>
                  <a:cubicBezTo>
                    <a:pt x="0" y="0"/>
                    <a:pt x="446" y="930"/>
                    <a:pt x="1074" y="1516"/>
                  </a:cubicBezTo>
                  <a:cubicBezTo>
                    <a:pt x="1680" y="2086"/>
                    <a:pt x="3818" y="2680"/>
                    <a:pt x="5176" y="2680"/>
                  </a:cubicBezTo>
                  <a:cubicBezTo>
                    <a:pt x="5227" y="2680"/>
                    <a:pt x="5277" y="2679"/>
                    <a:pt x="5325" y="2678"/>
                  </a:cubicBezTo>
                  <a:cubicBezTo>
                    <a:pt x="5230" y="2526"/>
                    <a:pt x="5133" y="2377"/>
                    <a:pt x="5041" y="2225"/>
                  </a:cubicBezTo>
                  <a:cubicBezTo>
                    <a:pt x="3970" y="1525"/>
                    <a:pt x="1838" y="184"/>
                    <a:pt x="1024" y="28"/>
                  </a:cubicBezTo>
                  <a:cubicBezTo>
                    <a:pt x="925" y="9"/>
                    <a:pt x="839" y="0"/>
                    <a:pt x="7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8"/>
            <p:cNvSpPr/>
            <p:nvPr/>
          </p:nvSpPr>
          <p:spPr>
            <a:xfrm>
              <a:off x="608629" y="4335822"/>
              <a:ext cx="114872" cy="219989"/>
            </a:xfrm>
            <a:custGeom>
              <a:avLst/>
              <a:gdLst/>
              <a:ahLst/>
              <a:cxnLst/>
              <a:rect l="l" t="t" r="r" b="b"/>
              <a:pathLst>
                <a:path w="2614" h="5006" extrusionOk="0">
                  <a:moveTo>
                    <a:pt x="2283" y="1"/>
                  </a:moveTo>
                  <a:cubicBezTo>
                    <a:pt x="1944" y="1"/>
                    <a:pt x="1332" y="587"/>
                    <a:pt x="923" y="1285"/>
                  </a:cubicBezTo>
                  <a:cubicBezTo>
                    <a:pt x="179" y="2549"/>
                    <a:pt x="24" y="3985"/>
                    <a:pt x="0" y="4755"/>
                  </a:cubicBezTo>
                  <a:cubicBezTo>
                    <a:pt x="61" y="4840"/>
                    <a:pt x="122" y="4921"/>
                    <a:pt x="183" y="5005"/>
                  </a:cubicBezTo>
                  <a:cubicBezTo>
                    <a:pt x="899" y="3775"/>
                    <a:pt x="2085" y="2450"/>
                    <a:pt x="2454" y="926"/>
                  </a:cubicBezTo>
                  <a:cubicBezTo>
                    <a:pt x="2613" y="262"/>
                    <a:pt x="2509" y="1"/>
                    <a:pt x="22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8"/>
            <p:cNvSpPr/>
            <p:nvPr/>
          </p:nvSpPr>
          <p:spPr>
            <a:xfrm>
              <a:off x="351240" y="4538675"/>
              <a:ext cx="297815" cy="104281"/>
            </a:xfrm>
            <a:custGeom>
              <a:avLst/>
              <a:gdLst/>
              <a:ahLst/>
              <a:cxnLst/>
              <a:rect l="l" t="t" r="r" b="b"/>
              <a:pathLst>
                <a:path w="6777" h="2373" extrusionOk="0">
                  <a:moveTo>
                    <a:pt x="721" y="1"/>
                  </a:moveTo>
                  <a:cubicBezTo>
                    <a:pt x="456" y="1"/>
                    <a:pt x="264" y="66"/>
                    <a:pt x="207" y="230"/>
                  </a:cubicBezTo>
                  <a:cubicBezTo>
                    <a:pt x="1" y="808"/>
                    <a:pt x="1555" y="1626"/>
                    <a:pt x="3569" y="2075"/>
                  </a:cubicBezTo>
                  <a:cubicBezTo>
                    <a:pt x="4660" y="2316"/>
                    <a:pt x="5634" y="2373"/>
                    <a:pt x="6299" y="2373"/>
                  </a:cubicBezTo>
                  <a:cubicBezTo>
                    <a:pt x="6483" y="2373"/>
                    <a:pt x="6644" y="2368"/>
                    <a:pt x="6776" y="2362"/>
                  </a:cubicBezTo>
                  <a:cubicBezTo>
                    <a:pt x="6699" y="2272"/>
                    <a:pt x="6624" y="2180"/>
                    <a:pt x="6547" y="2089"/>
                  </a:cubicBezTo>
                  <a:cubicBezTo>
                    <a:pt x="5547" y="1714"/>
                    <a:pt x="3691" y="1011"/>
                    <a:pt x="3103" y="714"/>
                  </a:cubicBezTo>
                  <a:cubicBezTo>
                    <a:pt x="2513" y="416"/>
                    <a:pt x="1387" y="1"/>
                    <a:pt x="7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8"/>
            <p:cNvSpPr/>
            <p:nvPr/>
          </p:nvSpPr>
          <p:spPr>
            <a:xfrm>
              <a:off x="734094" y="4511736"/>
              <a:ext cx="128495" cy="193885"/>
            </a:xfrm>
            <a:custGeom>
              <a:avLst/>
              <a:gdLst/>
              <a:ahLst/>
              <a:cxnLst/>
              <a:rect l="l" t="t" r="r" b="b"/>
              <a:pathLst>
                <a:path w="2924" h="4412" extrusionOk="0">
                  <a:moveTo>
                    <a:pt x="2220" y="1"/>
                  </a:moveTo>
                  <a:cubicBezTo>
                    <a:pt x="1691" y="1"/>
                    <a:pt x="820" y="789"/>
                    <a:pt x="447" y="1661"/>
                  </a:cubicBezTo>
                  <a:cubicBezTo>
                    <a:pt x="85" y="2503"/>
                    <a:pt x="1" y="3510"/>
                    <a:pt x="21" y="4196"/>
                  </a:cubicBezTo>
                  <a:cubicBezTo>
                    <a:pt x="88" y="4270"/>
                    <a:pt x="157" y="4341"/>
                    <a:pt x="224" y="4412"/>
                  </a:cubicBezTo>
                  <a:cubicBezTo>
                    <a:pt x="491" y="3912"/>
                    <a:pt x="1041" y="2902"/>
                    <a:pt x="1457" y="2293"/>
                  </a:cubicBezTo>
                  <a:cubicBezTo>
                    <a:pt x="2160" y="1266"/>
                    <a:pt x="2924" y="712"/>
                    <a:pt x="2542" y="161"/>
                  </a:cubicBezTo>
                  <a:cubicBezTo>
                    <a:pt x="2465" y="50"/>
                    <a:pt x="2353" y="1"/>
                    <a:pt x="22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8"/>
            <p:cNvSpPr/>
            <p:nvPr/>
          </p:nvSpPr>
          <p:spPr>
            <a:xfrm>
              <a:off x="436055" y="4691561"/>
              <a:ext cx="329895" cy="87143"/>
            </a:xfrm>
            <a:custGeom>
              <a:avLst/>
              <a:gdLst/>
              <a:ahLst/>
              <a:cxnLst/>
              <a:rect l="l" t="t" r="r" b="b"/>
              <a:pathLst>
                <a:path w="7507" h="1983" extrusionOk="0">
                  <a:moveTo>
                    <a:pt x="1488" y="1"/>
                  </a:moveTo>
                  <a:cubicBezTo>
                    <a:pt x="721" y="1"/>
                    <a:pt x="209" y="211"/>
                    <a:pt x="129" y="550"/>
                  </a:cubicBezTo>
                  <a:cubicBezTo>
                    <a:pt x="0" y="1104"/>
                    <a:pt x="1288" y="1550"/>
                    <a:pt x="3715" y="1878"/>
                  </a:cubicBezTo>
                  <a:cubicBezTo>
                    <a:pt x="4269" y="1953"/>
                    <a:pt x="4787" y="1982"/>
                    <a:pt x="5256" y="1982"/>
                  </a:cubicBezTo>
                  <a:cubicBezTo>
                    <a:pt x="6280" y="1982"/>
                    <a:pt x="7072" y="1844"/>
                    <a:pt x="7506" y="1746"/>
                  </a:cubicBezTo>
                  <a:cubicBezTo>
                    <a:pt x="7449" y="1692"/>
                    <a:pt x="7391" y="1634"/>
                    <a:pt x="7333" y="1580"/>
                  </a:cubicBezTo>
                  <a:cubicBezTo>
                    <a:pt x="6303" y="1364"/>
                    <a:pt x="4596" y="681"/>
                    <a:pt x="3214" y="276"/>
                  </a:cubicBezTo>
                  <a:cubicBezTo>
                    <a:pt x="2566" y="86"/>
                    <a:pt x="1975" y="1"/>
                    <a:pt x="14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8"/>
            <p:cNvSpPr/>
            <p:nvPr/>
          </p:nvSpPr>
          <p:spPr>
            <a:xfrm>
              <a:off x="402349" y="3911000"/>
              <a:ext cx="483395" cy="933655"/>
            </a:xfrm>
            <a:custGeom>
              <a:avLst/>
              <a:gdLst/>
              <a:ahLst/>
              <a:cxnLst/>
              <a:rect l="l" t="t" r="r" b="b"/>
              <a:pathLst>
                <a:path w="11000" h="21246" extrusionOk="0">
                  <a:moveTo>
                    <a:pt x="638" y="0"/>
                  </a:moveTo>
                  <a:cubicBezTo>
                    <a:pt x="624" y="0"/>
                    <a:pt x="609" y="10"/>
                    <a:pt x="598" y="33"/>
                  </a:cubicBezTo>
                  <a:cubicBezTo>
                    <a:pt x="71" y="1216"/>
                    <a:pt x="1" y="2655"/>
                    <a:pt x="95" y="4027"/>
                  </a:cubicBezTo>
                  <a:cubicBezTo>
                    <a:pt x="112" y="4257"/>
                    <a:pt x="132" y="4487"/>
                    <a:pt x="156" y="4713"/>
                  </a:cubicBezTo>
                  <a:cubicBezTo>
                    <a:pt x="193" y="5058"/>
                    <a:pt x="237" y="5396"/>
                    <a:pt x="285" y="5717"/>
                  </a:cubicBezTo>
                  <a:cubicBezTo>
                    <a:pt x="392" y="6443"/>
                    <a:pt x="558" y="7164"/>
                    <a:pt x="757" y="7873"/>
                  </a:cubicBezTo>
                  <a:cubicBezTo>
                    <a:pt x="852" y="8204"/>
                    <a:pt x="950" y="8532"/>
                    <a:pt x="1062" y="8859"/>
                  </a:cubicBezTo>
                  <a:cubicBezTo>
                    <a:pt x="1423" y="9918"/>
                    <a:pt x="1873" y="10948"/>
                    <a:pt x="2386" y="11928"/>
                  </a:cubicBezTo>
                  <a:cubicBezTo>
                    <a:pt x="2609" y="12347"/>
                    <a:pt x="2846" y="12760"/>
                    <a:pt x="3092" y="13165"/>
                  </a:cubicBezTo>
                  <a:cubicBezTo>
                    <a:pt x="3184" y="13317"/>
                    <a:pt x="3281" y="13466"/>
                    <a:pt x="3376" y="13618"/>
                  </a:cubicBezTo>
                  <a:cubicBezTo>
                    <a:pt x="3988" y="14577"/>
                    <a:pt x="4664" y="15494"/>
                    <a:pt x="5384" y="16372"/>
                  </a:cubicBezTo>
                  <a:cubicBezTo>
                    <a:pt x="5461" y="16463"/>
                    <a:pt x="5536" y="16555"/>
                    <a:pt x="5613" y="16645"/>
                  </a:cubicBezTo>
                  <a:cubicBezTo>
                    <a:pt x="5745" y="16804"/>
                    <a:pt x="5873" y="16967"/>
                    <a:pt x="6009" y="17119"/>
                  </a:cubicBezTo>
                  <a:cubicBezTo>
                    <a:pt x="6675" y="17882"/>
                    <a:pt x="7367" y="18640"/>
                    <a:pt x="8100" y="19342"/>
                  </a:cubicBezTo>
                  <a:cubicBezTo>
                    <a:pt x="8158" y="19396"/>
                    <a:pt x="8216" y="19454"/>
                    <a:pt x="8273" y="19508"/>
                  </a:cubicBezTo>
                  <a:cubicBezTo>
                    <a:pt x="8337" y="19565"/>
                    <a:pt x="8401" y="19630"/>
                    <a:pt x="8465" y="19691"/>
                  </a:cubicBezTo>
                  <a:cubicBezTo>
                    <a:pt x="9094" y="20262"/>
                    <a:pt x="9844" y="21059"/>
                    <a:pt x="10702" y="21241"/>
                  </a:cubicBezTo>
                  <a:cubicBezTo>
                    <a:pt x="10714" y="21244"/>
                    <a:pt x="10727" y="21245"/>
                    <a:pt x="10741" y="21245"/>
                  </a:cubicBezTo>
                  <a:cubicBezTo>
                    <a:pt x="10857" y="21245"/>
                    <a:pt x="10999" y="21156"/>
                    <a:pt x="10902" y="21029"/>
                  </a:cubicBezTo>
                  <a:cubicBezTo>
                    <a:pt x="10435" y="20421"/>
                    <a:pt x="9746" y="19967"/>
                    <a:pt x="9178" y="19457"/>
                  </a:cubicBezTo>
                  <a:cubicBezTo>
                    <a:pt x="8688" y="19022"/>
                    <a:pt x="8225" y="18555"/>
                    <a:pt x="7773" y="18082"/>
                  </a:cubicBezTo>
                  <a:cubicBezTo>
                    <a:pt x="7706" y="18011"/>
                    <a:pt x="7637" y="17940"/>
                    <a:pt x="7570" y="17866"/>
                  </a:cubicBezTo>
                  <a:cubicBezTo>
                    <a:pt x="7300" y="17578"/>
                    <a:pt x="7032" y="17288"/>
                    <a:pt x="6769" y="16997"/>
                  </a:cubicBezTo>
                  <a:cubicBezTo>
                    <a:pt x="6100" y="16254"/>
                    <a:pt x="5471" y="15477"/>
                    <a:pt x="4877" y="14672"/>
                  </a:cubicBezTo>
                  <a:cubicBezTo>
                    <a:pt x="4816" y="14588"/>
                    <a:pt x="4755" y="14507"/>
                    <a:pt x="4694" y="14422"/>
                  </a:cubicBezTo>
                  <a:cubicBezTo>
                    <a:pt x="4086" y="13577"/>
                    <a:pt x="3525" y="12696"/>
                    <a:pt x="3028" y="11779"/>
                  </a:cubicBezTo>
                  <a:cubicBezTo>
                    <a:pt x="2886" y="11516"/>
                    <a:pt x="2751" y="11249"/>
                    <a:pt x="2620" y="10982"/>
                  </a:cubicBezTo>
                  <a:cubicBezTo>
                    <a:pt x="2538" y="10820"/>
                    <a:pt x="2457" y="10654"/>
                    <a:pt x="2383" y="10492"/>
                  </a:cubicBezTo>
                  <a:cubicBezTo>
                    <a:pt x="1788" y="9208"/>
                    <a:pt x="1322" y="7883"/>
                    <a:pt x="1004" y="6528"/>
                  </a:cubicBezTo>
                  <a:cubicBezTo>
                    <a:pt x="960" y="6332"/>
                    <a:pt x="916" y="6136"/>
                    <a:pt x="876" y="5940"/>
                  </a:cubicBezTo>
                  <a:cubicBezTo>
                    <a:pt x="497" y="4038"/>
                    <a:pt x="416" y="2081"/>
                    <a:pt x="706" y="100"/>
                  </a:cubicBezTo>
                  <a:cubicBezTo>
                    <a:pt x="714" y="57"/>
                    <a:pt x="675" y="0"/>
                    <a:pt x="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6" name="Google Shape;436;p8"/>
          <p:cNvSpPr/>
          <p:nvPr/>
        </p:nvSpPr>
        <p:spPr>
          <a:xfrm flipH="1">
            <a:off x="3245187" y="415883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p8"/>
          <p:cNvSpPr/>
          <p:nvPr/>
        </p:nvSpPr>
        <p:spPr>
          <a:xfrm>
            <a:off x="767532" y="3468709"/>
            <a:ext cx="233011" cy="269666"/>
          </a:xfrm>
          <a:custGeom>
            <a:avLst/>
            <a:gdLst/>
            <a:ahLst/>
            <a:cxnLst/>
            <a:rect l="l" t="t" r="r" b="b"/>
            <a:pathLst>
              <a:path w="3884" h="4495" extrusionOk="0">
                <a:moveTo>
                  <a:pt x="1723" y="1"/>
                </a:moveTo>
                <a:cubicBezTo>
                  <a:pt x="1699" y="1"/>
                  <a:pt x="1673" y="4"/>
                  <a:pt x="1647" y="13"/>
                </a:cubicBezTo>
                <a:cubicBezTo>
                  <a:pt x="1373" y="97"/>
                  <a:pt x="1603" y="800"/>
                  <a:pt x="1197" y="1530"/>
                </a:cubicBezTo>
                <a:cubicBezTo>
                  <a:pt x="792" y="2257"/>
                  <a:pt x="1" y="2311"/>
                  <a:pt x="35" y="2588"/>
                </a:cubicBezTo>
                <a:cubicBezTo>
                  <a:pt x="72" y="2865"/>
                  <a:pt x="1180" y="2588"/>
                  <a:pt x="1525" y="3176"/>
                </a:cubicBezTo>
                <a:cubicBezTo>
                  <a:pt x="1865" y="3754"/>
                  <a:pt x="1905" y="4495"/>
                  <a:pt x="2135" y="4495"/>
                </a:cubicBezTo>
                <a:cubicBezTo>
                  <a:pt x="2140" y="4495"/>
                  <a:pt x="2145" y="4494"/>
                  <a:pt x="2150" y="4494"/>
                </a:cubicBezTo>
                <a:cubicBezTo>
                  <a:pt x="2394" y="4460"/>
                  <a:pt x="2255" y="3108"/>
                  <a:pt x="2809" y="2760"/>
                </a:cubicBezTo>
                <a:cubicBezTo>
                  <a:pt x="3364" y="2416"/>
                  <a:pt x="3883" y="2463"/>
                  <a:pt x="3850" y="2135"/>
                </a:cubicBezTo>
                <a:cubicBezTo>
                  <a:pt x="3816" y="1804"/>
                  <a:pt x="2732" y="1790"/>
                  <a:pt x="2454" y="1374"/>
                </a:cubicBezTo>
                <a:cubicBezTo>
                  <a:pt x="2193" y="984"/>
                  <a:pt x="2109" y="1"/>
                  <a:pt x="172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38" name="Google Shape;438;p8"/>
          <p:cNvGrpSpPr/>
          <p:nvPr/>
        </p:nvGrpSpPr>
        <p:grpSpPr>
          <a:xfrm>
            <a:off x="110888" y="3351076"/>
            <a:ext cx="1676958" cy="1926059"/>
            <a:chOff x="864897" y="3657567"/>
            <a:chExt cx="1174669" cy="1298583"/>
          </a:xfrm>
        </p:grpSpPr>
        <p:sp>
          <p:nvSpPr>
            <p:cNvPr id="439" name="Google Shape;439;p8"/>
            <p:cNvSpPr/>
            <p:nvPr/>
          </p:nvSpPr>
          <p:spPr>
            <a:xfrm>
              <a:off x="1161146" y="4272967"/>
              <a:ext cx="143835" cy="79815"/>
            </a:xfrm>
            <a:custGeom>
              <a:avLst/>
              <a:gdLst/>
              <a:ahLst/>
              <a:cxnLst/>
              <a:rect l="l" t="t" r="r" b="b"/>
              <a:pathLst>
                <a:path w="2914" h="1617" extrusionOk="0">
                  <a:moveTo>
                    <a:pt x="1735" y="0"/>
                  </a:moveTo>
                  <a:cubicBezTo>
                    <a:pt x="1092" y="0"/>
                    <a:pt x="386" y="324"/>
                    <a:pt x="98" y="922"/>
                  </a:cubicBezTo>
                  <a:cubicBezTo>
                    <a:pt x="0" y="1129"/>
                    <a:pt x="34" y="1413"/>
                    <a:pt x="226" y="1531"/>
                  </a:cubicBezTo>
                  <a:cubicBezTo>
                    <a:pt x="312" y="1582"/>
                    <a:pt x="409" y="1599"/>
                    <a:pt x="507" y="1608"/>
                  </a:cubicBezTo>
                  <a:cubicBezTo>
                    <a:pt x="556" y="1614"/>
                    <a:pt x="614" y="1617"/>
                    <a:pt x="680" y="1617"/>
                  </a:cubicBezTo>
                  <a:cubicBezTo>
                    <a:pt x="1376" y="1617"/>
                    <a:pt x="2914" y="1300"/>
                    <a:pt x="2818" y="466"/>
                  </a:cubicBezTo>
                  <a:cubicBezTo>
                    <a:pt x="2775" y="81"/>
                    <a:pt x="2035" y="3"/>
                    <a:pt x="1754" y="0"/>
                  </a:cubicBezTo>
                  <a:cubicBezTo>
                    <a:pt x="1748" y="0"/>
                    <a:pt x="1742" y="0"/>
                    <a:pt x="17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8"/>
            <p:cNvSpPr/>
            <p:nvPr/>
          </p:nvSpPr>
          <p:spPr>
            <a:xfrm>
              <a:off x="1228372" y="4372918"/>
              <a:ext cx="90773" cy="48620"/>
            </a:xfrm>
            <a:custGeom>
              <a:avLst/>
              <a:gdLst/>
              <a:ahLst/>
              <a:cxnLst/>
              <a:rect l="l" t="t" r="r" b="b"/>
              <a:pathLst>
                <a:path w="1839" h="985" extrusionOk="0">
                  <a:moveTo>
                    <a:pt x="1349" y="0"/>
                  </a:moveTo>
                  <a:cubicBezTo>
                    <a:pt x="1004" y="0"/>
                    <a:pt x="568" y="168"/>
                    <a:pt x="405" y="283"/>
                  </a:cubicBezTo>
                  <a:cubicBezTo>
                    <a:pt x="254" y="394"/>
                    <a:pt x="162" y="493"/>
                    <a:pt x="126" y="577"/>
                  </a:cubicBezTo>
                  <a:cubicBezTo>
                    <a:pt x="1" y="846"/>
                    <a:pt x="379" y="985"/>
                    <a:pt x="785" y="985"/>
                  </a:cubicBezTo>
                  <a:cubicBezTo>
                    <a:pt x="987" y="985"/>
                    <a:pt x="1195" y="951"/>
                    <a:pt x="1352" y="881"/>
                  </a:cubicBezTo>
                  <a:cubicBezTo>
                    <a:pt x="1585" y="780"/>
                    <a:pt x="1838" y="587"/>
                    <a:pt x="1815" y="330"/>
                  </a:cubicBezTo>
                  <a:cubicBezTo>
                    <a:pt x="1791" y="84"/>
                    <a:pt x="1593" y="0"/>
                    <a:pt x="1349" y="0"/>
                  </a:cubicBezTo>
                  <a:close/>
                </a:path>
              </a:pathLst>
            </a:custGeom>
            <a:solidFill>
              <a:srgbClr val="C3E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8"/>
            <p:cNvSpPr/>
            <p:nvPr/>
          </p:nvSpPr>
          <p:spPr>
            <a:xfrm>
              <a:off x="1119636" y="4374398"/>
              <a:ext cx="74879" cy="40771"/>
            </a:xfrm>
            <a:custGeom>
              <a:avLst/>
              <a:gdLst/>
              <a:ahLst/>
              <a:cxnLst/>
              <a:rect l="l" t="t" r="r" b="b"/>
              <a:pathLst>
                <a:path w="1517" h="826" extrusionOk="0">
                  <a:moveTo>
                    <a:pt x="561" y="1"/>
                  </a:moveTo>
                  <a:cubicBezTo>
                    <a:pt x="275" y="1"/>
                    <a:pt x="1" y="126"/>
                    <a:pt x="17" y="436"/>
                  </a:cubicBezTo>
                  <a:cubicBezTo>
                    <a:pt x="31" y="711"/>
                    <a:pt x="302" y="825"/>
                    <a:pt x="587" y="825"/>
                  </a:cubicBezTo>
                  <a:cubicBezTo>
                    <a:pt x="1035" y="825"/>
                    <a:pt x="1516" y="542"/>
                    <a:pt x="1078" y="162"/>
                  </a:cubicBezTo>
                  <a:cubicBezTo>
                    <a:pt x="962" y="61"/>
                    <a:pt x="759" y="1"/>
                    <a:pt x="561" y="1"/>
                  </a:cubicBezTo>
                  <a:close/>
                </a:path>
              </a:pathLst>
            </a:custGeom>
            <a:solidFill>
              <a:srgbClr val="C3E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8"/>
            <p:cNvSpPr/>
            <p:nvPr/>
          </p:nvSpPr>
          <p:spPr>
            <a:xfrm>
              <a:off x="864897" y="3657567"/>
              <a:ext cx="1174669" cy="1283163"/>
            </a:xfrm>
            <a:custGeom>
              <a:avLst/>
              <a:gdLst/>
              <a:ahLst/>
              <a:cxnLst/>
              <a:rect l="l" t="t" r="r" b="b"/>
              <a:pathLst>
                <a:path w="23798" h="25996" extrusionOk="0">
                  <a:moveTo>
                    <a:pt x="17992" y="1340"/>
                  </a:moveTo>
                  <a:cubicBezTo>
                    <a:pt x="18272" y="1340"/>
                    <a:pt x="18503" y="1570"/>
                    <a:pt x="18503" y="1850"/>
                  </a:cubicBezTo>
                  <a:cubicBezTo>
                    <a:pt x="18503" y="2134"/>
                    <a:pt x="18272" y="2360"/>
                    <a:pt x="17992" y="2360"/>
                  </a:cubicBezTo>
                  <a:cubicBezTo>
                    <a:pt x="17709" y="2360"/>
                    <a:pt x="17481" y="2134"/>
                    <a:pt x="17481" y="1850"/>
                  </a:cubicBezTo>
                  <a:cubicBezTo>
                    <a:pt x="17481" y="1570"/>
                    <a:pt x="17709" y="1340"/>
                    <a:pt x="17992" y="1340"/>
                  </a:cubicBezTo>
                  <a:close/>
                  <a:moveTo>
                    <a:pt x="7737" y="12468"/>
                  </a:moveTo>
                  <a:cubicBezTo>
                    <a:pt x="7744" y="12468"/>
                    <a:pt x="7750" y="12468"/>
                    <a:pt x="7756" y="12468"/>
                  </a:cubicBezTo>
                  <a:cubicBezTo>
                    <a:pt x="8037" y="12471"/>
                    <a:pt x="8777" y="12549"/>
                    <a:pt x="8820" y="12934"/>
                  </a:cubicBezTo>
                  <a:cubicBezTo>
                    <a:pt x="8916" y="13768"/>
                    <a:pt x="7378" y="14085"/>
                    <a:pt x="6682" y="14085"/>
                  </a:cubicBezTo>
                  <a:cubicBezTo>
                    <a:pt x="6616" y="14085"/>
                    <a:pt x="6558" y="14082"/>
                    <a:pt x="6509" y="14076"/>
                  </a:cubicBezTo>
                  <a:cubicBezTo>
                    <a:pt x="6411" y="14067"/>
                    <a:pt x="6314" y="14050"/>
                    <a:pt x="6228" y="13999"/>
                  </a:cubicBezTo>
                  <a:cubicBezTo>
                    <a:pt x="6036" y="13881"/>
                    <a:pt x="6002" y="13597"/>
                    <a:pt x="6100" y="13390"/>
                  </a:cubicBezTo>
                  <a:cubicBezTo>
                    <a:pt x="6388" y="12792"/>
                    <a:pt x="7094" y="12468"/>
                    <a:pt x="7737" y="12468"/>
                  </a:cubicBezTo>
                  <a:close/>
                  <a:moveTo>
                    <a:pt x="5722" y="14524"/>
                  </a:moveTo>
                  <a:cubicBezTo>
                    <a:pt x="5920" y="14524"/>
                    <a:pt x="6123" y="14584"/>
                    <a:pt x="6239" y="14685"/>
                  </a:cubicBezTo>
                  <a:cubicBezTo>
                    <a:pt x="6677" y="15065"/>
                    <a:pt x="6196" y="15348"/>
                    <a:pt x="5748" y="15348"/>
                  </a:cubicBezTo>
                  <a:cubicBezTo>
                    <a:pt x="5463" y="15348"/>
                    <a:pt x="5192" y="15234"/>
                    <a:pt x="5178" y="14959"/>
                  </a:cubicBezTo>
                  <a:cubicBezTo>
                    <a:pt x="5162" y="14649"/>
                    <a:pt x="5436" y="14524"/>
                    <a:pt x="5722" y="14524"/>
                  </a:cubicBezTo>
                  <a:close/>
                  <a:moveTo>
                    <a:pt x="8713" y="14493"/>
                  </a:moveTo>
                  <a:cubicBezTo>
                    <a:pt x="8957" y="14493"/>
                    <a:pt x="9155" y="14577"/>
                    <a:pt x="9179" y="14823"/>
                  </a:cubicBezTo>
                  <a:cubicBezTo>
                    <a:pt x="9202" y="15080"/>
                    <a:pt x="8949" y="15273"/>
                    <a:pt x="8716" y="15374"/>
                  </a:cubicBezTo>
                  <a:cubicBezTo>
                    <a:pt x="8559" y="15444"/>
                    <a:pt x="8351" y="15478"/>
                    <a:pt x="8149" y="15478"/>
                  </a:cubicBezTo>
                  <a:cubicBezTo>
                    <a:pt x="7743" y="15478"/>
                    <a:pt x="7365" y="15339"/>
                    <a:pt x="7490" y="15070"/>
                  </a:cubicBezTo>
                  <a:cubicBezTo>
                    <a:pt x="7526" y="14986"/>
                    <a:pt x="7618" y="14887"/>
                    <a:pt x="7769" y="14776"/>
                  </a:cubicBezTo>
                  <a:cubicBezTo>
                    <a:pt x="7932" y="14661"/>
                    <a:pt x="8368" y="14493"/>
                    <a:pt x="8713" y="14493"/>
                  </a:cubicBezTo>
                  <a:close/>
                  <a:moveTo>
                    <a:pt x="16922" y="0"/>
                  </a:moveTo>
                  <a:cubicBezTo>
                    <a:pt x="16521" y="0"/>
                    <a:pt x="16147" y="114"/>
                    <a:pt x="15748" y="367"/>
                  </a:cubicBezTo>
                  <a:cubicBezTo>
                    <a:pt x="14870" y="917"/>
                    <a:pt x="14582" y="1995"/>
                    <a:pt x="14893" y="4865"/>
                  </a:cubicBezTo>
                  <a:cubicBezTo>
                    <a:pt x="15204" y="7737"/>
                    <a:pt x="15593" y="9829"/>
                    <a:pt x="15282" y="12002"/>
                  </a:cubicBezTo>
                  <a:cubicBezTo>
                    <a:pt x="15113" y="13183"/>
                    <a:pt x="14485" y="13631"/>
                    <a:pt x="13710" y="13631"/>
                  </a:cubicBezTo>
                  <a:cubicBezTo>
                    <a:pt x="13060" y="13631"/>
                    <a:pt x="12306" y="13316"/>
                    <a:pt x="11632" y="12857"/>
                  </a:cubicBezTo>
                  <a:cubicBezTo>
                    <a:pt x="10567" y="12129"/>
                    <a:pt x="9632" y="11565"/>
                    <a:pt x="8381" y="11565"/>
                  </a:cubicBezTo>
                  <a:cubicBezTo>
                    <a:pt x="7894" y="11565"/>
                    <a:pt x="7358" y="11651"/>
                    <a:pt x="6749" y="11846"/>
                  </a:cubicBezTo>
                  <a:cubicBezTo>
                    <a:pt x="5566" y="12227"/>
                    <a:pt x="4958" y="12493"/>
                    <a:pt x="4462" y="12493"/>
                  </a:cubicBezTo>
                  <a:cubicBezTo>
                    <a:pt x="4047" y="12493"/>
                    <a:pt x="3710" y="12307"/>
                    <a:pt x="3181" y="11846"/>
                  </a:cubicBezTo>
                  <a:cubicBezTo>
                    <a:pt x="2015" y="10840"/>
                    <a:pt x="2170" y="9444"/>
                    <a:pt x="1707" y="9210"/>
                  </a:cubicBezTo>
                  <a:cubicBezTo>
                    <a:pt x="1646" y="9180"/>
                    <a:pt x="1577" y="9163"/>
                    <a:pt x="1502" y="9163"/>
                  </a:cubicBezTo>
                  <a:cubicBezTo>
                    <a:pt x="1010" y="9163"/>
                    <a:pt x="288" y="9918"/>
                    <a:pt x="153" y="12546"/>
                  </a:cubicBezTo>
                  <a:cubicBezTo>
                    <a:pt x="0" y="15570"/>
                    <a:pt x="1785" y="16888"/>
                    <a:pt x="2092" y="17743"/>
                  </a:cubicBezTo>
                  <a:cubicBezTo>
                    <a:pt x="2404" y="18595"/>
                    <a:pt x="609" y="20274"/>
                    <a:pt x="774" y="21079"/>
                  </a:cubicBezTo>
                  <a:cubicBezTo>
                    <a:pt x="810" y="21249"/>
                    <a:pt x="1053" y="21355"/>
                    <a:pt x="1439" y="21355"/>
                  </a:cubicBezTo>
                  <a:cubicBezTo>
                    <a:pt x="1822" y="21355"/>
                    <a:pt x="2347" y="21250"/>
                    <a:pt x="2948" y="21001"/>
                  </a:cubicBezTo>
                  <a:cubicBezTo>
                    <a:pt x="4181" y="20487"/>
                    <a:pt x="4884" y="20048"/>
                    <a:pt x="4884" y="20048"/>
                  </a:cubicBezTo>
                  <a:cubicBezTo>
                    <a:pt x="5949" y="21011"/>
                    <a:pt x="7307" y="21653"/>
                    <a:pt x="8753" y="21998"/>
                  </a:cubicBezTo>
                  <a:cubicBezTo>
                    <a:pt x="8618" y="21085"/>
                    <a:pt x="8669" y="20132"/>
                    <a:pt x="9081" y="19295"/>
                  </a:cubicBezTo>
                  <a:cubicBezTo>
                    <a:pt x="9442" y="18568"/>
                    <a:pt x="10082" y="17721"/>
                    <a:pt x="10956" y="17721"/>
                  </a:cubicBezTo>
                  <a:cubicBezTo>
                    <a:pt x="10980" y="17721"/>
                    <a:pt x="11005" y="17721"/>
                    <a:pt x="11030" y="17723"/>
                  </a:cubicBezTo>
                  <a:cubicBezTo>
                    <a:pt x="11051" y="17723"/>
                    <a:pt x="11061" y="17743"/>
                    <a:pt x="11068" y="17767"/>
                  </a:cubicBezTo>
                  <a:cubicBezTo>
                    <a:pt x="11078" y="17797"/>
                    <a:pt x="11074" y="17835"/>
                    <a:pt x="11048" y="17841"/>
                  </a:cubicBezTo>
                  <a:cubicBezTo>
                    <a:pt x="10848" y="17899"/>
                    <a:pt x="10669" y="17980"/>
                    <a:pt x="10503" y="18078"/>
                  </a:cubicBezTo>
                  <a:cubicBezTo>
                    <a:pt x="10115" y="18304"/>
                    <a:pt x="9807" y="18625"/>
                    <a:pt x="9574" y="19000"/>
                  </a:cubicBezTo>
                  <a:cubicBezTo>
                    <a:pt x="9034" y="19866"/>
                    <a:pt x="8872" y="21018"/>
                    <a:pt x="8996" y="21981"/>
                  </a:cubicBezTo>
                  <a:cubicBezTo>
                    <a:pt x="9000" y="22007"/>
                    <a:pt x="9003" y="22032"/>
                    <a:pt x="9006" y="22055"/>
                  </a:cubicBezTo>
                  <a:cubicBezTo>
                    <a:pt x="9132" y="22873"/>
                    <a:pt x="9510" y="23565"/>
                    <a:pt x="9683" y="24359"/>
                  </a:cubicBezTo>
                  <a:cubicBezTo>
                    <a:pt x="9736" y="24600"/>
                    <a:pt x="9706" y="24857"/>
                    <a:pt x="9753" y="25097"/>
                  </a:cubicBezTo>
                  <a:cubicBezTo>
                    <a:pt x="9857" y="25625"/>
                    <a:pt x="10152" y="25936"/>
                    <a:pt x="10546" y="25936"/>
                  </a:cubicBezTo>
                  <a:cubicBezTo>
                    <a:pt x="10702" y="25936"/>
                    <a:pt x="10873" y="25888"/>
                    <a:pt x="11054" y="25786"/>
                  </a:cubicBezTo>
                  <a:cubicBezTo>
                    <a:pt x="11059" y="25783"/>
                    <a:pt x="11064" y="25782"/>
                    <a:pt x="11069" y="25782"/>
                  </a:cubicBezTo>
                  <a:cubicBezTo>
                    <a:pt x="11104" y="25782"/>
                    <a:pt x="11109" y="25870"/>
                    <a:pt x="11085" y="25891"/>
                  </a:cubicBezTo>
                  <a:cubicBezTo>
                    <a:pt x="11048" y="25928"/>
                    <a:pt x="11007" y="25961"/>
                    <a:pt x="10966" y="25995"/>
                  </a:cubicBezTo>
                  <a:cubicBezTo>
                    <a:pt x="11497" y="25610"/>
                    <a:pt x="12122" y="24866"/>
                    <a:pt x="12606" y="23863"/>
                  </a:cubicBezTo>
                  <a:cubicBezTo>
                    <a:pt x="12602" y="23857"/>
                    <a:pt x="12599" y="23849"/>
                    <a:pt x="12599" y="23843"/>
                  </a:cubicBezTo>
                  <a:cubicBezTo>
                    <a:pt x="12754" y="23292"/>
                    <a:pt x="12913" y="22714"/>
                    <a:pt x="13018" y="22136"/>
                  </a:cubicBezTo>
                  <a:cubicBezTo>
                    <a:pt x="13052" y="21940"/>
                    <a:pt x="13082" y="21741"/>
                    <a:pt x="13102" y="21545"/>
                  </a:cubicBezTo>
                  <a:cubicBezTo>
                    <a:pt x="13146" y="21123"/>
                    <a:pt x="13092" y="20697"/>
                    <a:pt x="13139" y="20278"/>
                  </a:cubicBezTo>
                  <a:cubicBezTo>
                    <a:pt x="13139" y="20272"/>
                    <a:pt x="13147" y="20263"/>
                    <a:pt x="13154" y="20263"/>
                  </a:cubicBezTo>
                  <a:cubicBezTo>
                    <a:pt x="13154" y="20263"/>
                    <a:pt x="13155" y="20263"/>
                    <a:pt x="13156" y="20264"/>
                  </a:cubicBezTo>
                  <a:cubicBezTo>
                    <a:pt x="13156" y="20264"/>
                    <a:pt x="13159" y="20264"/>
                    <a:pt x="13159" y="20268"/>
                  </a:cubicBezTo>
                  <a:cubicBezTo>
                    <a:pt x="13271" y="20876"/>
                    <a:pt x="13322" y="21494"/>
                    <a:pt x="13254" y="22099"/>
                  </a:cubicBezTo>
                  <a:cubicBezTo>
                    <a:pt x="14424" y="21870"/>
                    <a:pt x="15519" y="21437"/>
                    <a:pt x="16434" y="20808"/>
                  </a:cubicBezTo>
                  <a:cubicBezTo>
                    <a:pt x="17214" y="21550"/>
                    <a:pt x="18291" y="21941"/>
                    <a:pt x="19520" y="21941"/>
                  </a:cubicBezTo>
                  <a:cubicBezTo>
                    <a:pt x="19831" y="21941"/>
                    <a:pt x="20151" y="21916"/>
                    <a:pt x="20479" y="21866"/>
                  </a:cubicBezTo>
                  <a:cubicBezTo>
                    <a:pt x="20910" y="21798"/>
                    <a:pt x="21265" y="21772"/>
                    <a:pt x="21562" y="21772"/>
                  </a:cubicBezTo>
                  <a:cubicBezTo>
                    <a:pt x="22562" y="21772"/>
                    <a:pt x="22888" y="22069"/>
                    <a:pt x="23182" y="22069"/>
                  </a:cubicBezTo>
                  <a:cubicBezTo>
                    <a:pt x="23236" y="22069"/>
                    <a:pt x="23289" y="22059"/>
                    <a:pt x="23345" y="22035"/>
                  </a:cubicBezTo>
                  <a:cubicBezTo>
                    <a:pt x="23798" y="21845"/>
                    <a:pt x="23507" y="20227"/>
                    <a:pt x="22040" y="18869"/>
                  </a:cubicBezTo>
                  <a:cubicBezTo>
                    <a:pt x="20861" y="17777"/>
                    <a:pt x="19408" y="17219"/>
                    <a:pt x="18739" y="17054"/>
                  </a:cubicBezTo>
                  <a:cubicBezTo>
                    <a:pt x="18614" y="18081"/>
                    <a:pt x="18269" y="19092"/>
                    <a:pt x="17623" y="19771"/>
                  </a:cubicBezTo>
                  <a:cubicBezTo>
                    <a:pt x="17620" y="19774"/>
                    <a:pt x="17617" y="19776"/>
                    <a:pt x="17614" y="19776"/>
                  </a:cubicBezTo>
                  <a:cubicBezTo>
                    <a:pt x="17602" y="19776"/>
                    <a:pt x="17601" y="19745"/>
                    <a:pt x="17607" y="19733"/>
                  </a:cubicBezTo>
                  <a:cubicBezTo>
                    <a:pt x="17634" y="19690"/>
                    <a:pt x="17657" y="19635"/>
                    <a:pt x="17684" y="19588"/>
                  </a:cubicBezTo>
                  <a:cubicBezTo>
                    <a:pt x="18110" y="18855"/>
                    <a:pt x="18408" y="17939"/>
                    <a:pt x="18560" y="17013"/>
                  </a:cubicBezTo>
                  <a:cubicBezTo>
                    <a:pt x="18573" y="16932"/>
                    <a:pt x="18590" y="16848"/>
                    <a:pt x="18601" y="16767"/>
                  </a:cubicBezTo>
                  <a:cubicBezTo>
                    <a:pt x="18604" y="16753"/>
                    <a:pt x="18604" y="16740"/>
                    <a:pt x="18607" y="16726"/>
                  </a:cubicBezTo>
                  <a:cubicBezTo>
                    <a:pt x="18614" y="16665"/>
                    <a:pt x="18617" y="16611"/>
                    <a:pt x="18624" y="16550"/>
                  </a:cubicBezTo>
                  <a:cubicBezTo>
                    <a:pt x="18654" y="16196"/>
                    <a:pt x="18671" y="15834"/>
                    <a:pt x="18671" y="15466"/>
                  </a:cubicBezTo>
                  <a:cubicBezTo>
                    <a:pt x="18665" y="15273"/>
                    <a:pt x="18651" y="15084"/>
                    <a:pt x="18631" y="14901"/>
                  </a:cubicBezTo>
                  <a:cubicBezTo>
                    <a:pt x="18624" y="14870"/>
                    <a:pt x="18641" y="14847"/>
                    <a:pt x="18661" y="14844"/>
                  </a:cubicBezTo>
                  <a:cubicBezTo>
                    <a:pt x="18573" y="12411"/>
                    <a:pt x="17968" y="9927"/>
                    <a:pt x="17765" y="8589"/>
                  </a:cubicBezTo>
                  <a:cubicBezTo>
                    <a:pt x="17377" y="6027"/>
                    <a:pt x="17455" y="4787"/>
                    <a:pt x="17455" y="4787"/>
                  </a:cubicBezTo>
                  <a:lnTo>
                    <a:pt x="17455" y="4787"/>
                  </a:lnTo>
                  <a:cubicBezTo>
                    <a:pt x="18204" y="5293"/>
                    <a:pt x="19137" y="5543"/>
                    <a:pt x="20116" y="5543"/>
                  </a:cubicBezTo>
                  <a:cubicBezTo>
                    <a:pt x="20360" y="5543"/>
                    <a:pt x="20607" y="5528"/>
                    <a:pt x="20854" y="5497"/>
                  </a:cubicBezTo>
                  <a:cubicBezTo>
                    <a:pt x="22098" y="5341"/>
                    <a:pt x="23118" y="4222"/>
                    <a:pt x="23118" y="2904"/>
                  </a:cubicBezTo>
                  <a:cubicBezTo>
                    <a:pt x="23118" y="1587"/>
                    <a:pt x="22257" y="2256"/>
                    <a:pt x="20013" y="1140"/>
                  </a:cubicBezTo>
                  <a:cubicBezTo>
                    <a:pt x="18609" y="443"/>
                    <a:pt x="17713" y="0"/>
                    <a:pt x="169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8"/>
            <p:cNvSpPr/>
            <p:nvPr/>
          </p:nvSpPr>
          <p:spPr>
            <a:xfrm>
              <a:off x="1727731" y="3723658"/>
              <a:ext cx="50446" cy="50446"/>
            </a:xfrm>
            <a:custGeom>
              <a:avLst/>
              <a:gdLst/>
              <a:ahLst/>
              <a:cxnLst/>
              <a:rect l="l" t="t" r="r" b="b"/>
              <a:pathLst>
                <a:path w="1022" h="1022" extrusionOk="0">
                  <a:moveTo>
                    <a:pt x="511" y="1"/>
                  </a:moveTo>
                  <a:cubicBezTo>
                    <a:pt x="228" y="1"/>
                    <a:pt x="0" y="231"/>
                    <a:pt x="0" y="511"/>
                  </a:cubicBezTo>
                  <a:cubicBezTo>
                    <a:pt x="0" y="795"/>
                    <a:pt x="228" y="1021"/>
                    <a:pt x="511" y="1021"/>
                  </a:cubicBezTo>
                  <a:cubicBezTo>
                    <a:pt x="791" y="1021"/>
                    <a:pt x="1022" y="795"/>
                    <a:pt x="1022" y="511"/>
                  </a:cubicBezTo>
                  <a:cubicBezTo>
                    <a:pt x="1022" y="231"/>
                    <a:pt x="791" y="1"/>
                    <a:pt x="5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8"/>
            <p:cNvSpPr/>
            <p:nvPr/>
          </p:nvSpPr>
          <p:spPr>
            <a:xfrm>
              <a:off x="1290218" y="4532197"/>
              <a:ext cx="123005" cy="423953"/>
            </a:xfrm>
            <a:custGeom>
              <a:avLst/>
              <a:gdLst/>
              <a:ahLst/>
              <a:cxnLst/>
              <a:rect l="l" t="t" r="r" b="b"/>
              <a:pathLst>
                <a:path w="2492" h="8589" extrusionOk="0">
                  <a:moveTo>
                    <a:pt x="2339" y="1"/>
                  </a:moveTo>
                  <a:cubicBezTo>
                    <a:pt x="1465" y="1"/>
                    <a:pt x="825" y="848"/>
                    <a:pt x="464" y="1575"/>
                  </a:cubicBezTo>
                  <a:cubicBezTo>
                    <a:pt x="52" y="2412"/>
                    <a:pt x="1" y="3365"/>
                    <a:pt x="136" y="4278"/>
                  </a:cubicBezTo>
                  <a:cubicBezTo>
                    <a:pt x="166" y="4501"/>
                    <a:pt x="207" y="4721"/>
                    <a:pt x="261" y="4936"/>
                  </a:cubicBezTo>
                  <a:cubicBezTo>
                    <a:pt x="406" y="5535"/>
                    <a:pt x="687" y="6086"/>
                    <a:pt x="815" y="6680"/>
                  </a:cubicBezTo>
                  <a:cubicBezTo>
                    <a:pt x="920" y="7154"/>
                    <a:pt x="805" y="7823"/>
                    <a:pt x="1072" y="8249"/>
                  </a:cubicBezTo>
                  <a:cubicBezTo>
                    <a:pt x="1226" y="8494"/>
                    <a:pt x="1422" y="8589"/>
                    <a:pt x="1628" y="8589"/>
                  </a:cubicBezTo>
                  <a:cubicBezTo>
                    <a:pt x="1874" y="8589"/>
                    <a:pt x="2134" y="8452"/>
                    <a:pt x="2349" y="8275"/>
                  </a:cubicBezTo>
                  <a:cubicBezTo>
                    <a:pt x="2390" y="8241"/>
                    <a:pt x="2431" y="8208"/>
                    <a:pt x="2468" y="8171"/>
                  </a:cubicBezTo>
                  <a:cubicBezTo>
                    <a:pt x="2492" y="8150"/>
                    <a:pt x="2487" y="8062"/>
                    <a:pt x="2452" y="8062"/>
                  </a:cubicBezTo>
                  <a:cubicBezTo>
                    <a:pt x="2447" y="8062"/>
                    <a:pt x="2442" y="8063"/>
                    <a:pt x="2437" y="8066"/>
                  </a:cubicBezTo>
                  <a:cubicBezTo>
                    <a:pt x="2256" y="8168"/>
                    <a:pt x="2085" y="8216"/>
                    <a:pt x="1929" y="8216"/>
                  </a:cubicBezTo>
                  <a:cubicBezTo>
                    <a:pt x="1535" y="8216"/>
                    <a:pt x="1240" y="7905"/>
                    <a:pt x="1136" y="7377"/>
                  </a:cubicBezTo>
                  <a:cubicBezTo>
                    <a:pt x="1089" y="7137"/>
                    <a:pt x="1119" y="6880"/>
                    <a:pt x="1066" y="6639"/>
                  </a:cubicBezTo>
                  <a:cubicBezTo>
                    <a:pt x="893" y="5845"/>
                    <a:pt x="515" y="5153"/>
                    <a:pt x="389" y="4335"/>
                  </a:cubicBezTo>
                  <a:cubicBezTo>
                    <a:pt x="386" y="4312"/>
                    <a:pt x="383" y="4287"/>
                    <a:pt x="379" y="4261"/>
                  </a:cubicBezTo>
                  <a:cubicBezTo>
                    <a:pt x="255" y="3298"/>
                    <a:pt x="417" y="2146"/>
                    <a:pt x="957" y="1280"/>
                  </a:cubicBezTo>
                  <a:cubicBezTo>
                    <a:pt x="1190" y="905"/>
                    <a:pt x="1498" y="584"/>
                    <a:pt x="1886" y="358"/>
                  </a:cubicBezTo>
                  <a:cubicBezTo>
                    <a:pt x="2052" y="260"/>
                    <a:pt x="2231" y="179"/>
                    <a:pt x="2431" y="121"/>
                  </a:cubicBezTo>
                  <a:cubicBezTo>
                    <a:pt x="2457" y="115"/>
                    <a:pt x="2461" y="77"/>
                    <a:pt x="2451" y="47"/>
                  </a:cubicBezTo>
                  <a:cubicBezTo>
                    <a:pt x="2444" y="23"/>
                    <a:pt x="2434" y="3"/>
                    <a:pt x="2413" y="3"/>
                  </a:cubicBezTo>
                  <a:cubicBezTo>
                    <a:pt x="2388" y="1"/>
                    <a:pt x="2363" y="1"/>
                    <a:pt x="23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8"/>
            <p:cNvSpPr/>
            <p:nvPr/>
          </p:nvSpPr>
          <p:spPr>
            <a:xfrm>
              <a:off x="1486763" y="4657716"/>
              <a:ext cx="35687" cy="178140"/>
            </a:xfrm>
            <a:custGeom>
              <a:avLst/>
              <a:gdLst/>
              <a:ahLst/>
              <a:cxnLst/>
              <a:rect l="l" t="t" r="r" b="b"/>
              <a:pathLst>
                <a:path w="723" h="3609" extrusionOk="0">
                  <a:moveTo>
                    <a:pt x="555" y="0"/>
                  </a:moveTo>
                  <a:cubicBezTo>
                    <a:pt x="548" y="0"/>
                    <a:pt x="540" y="9"/>
                    <a:pt x="540" y="15"/>
                  </a:cubicBezTo>
                  <a:cubicBezTo>
                    <a:pt x="493" y="434"/>
                    <a:pt x="547" y="860"/>
                    <a:pt x="503" y="1282"/>
                  </a:cubicBezTo>
                  <a:cubicBezTo>
                    <a:pt x="483" y="1478"/>
                    <a:pt x="453" y="1677"/>
                    <a:pt x="419" y="1873"/>
                  </a:cubicBezTo>
                  <a:cubicBezTo>
                    <a:pt x="314" y="2451"/>
                    <a:pt x="155" y="3029"/>
                    <a:pt x="0" y="3580"/>
                  </a:cubicBezTo>
                  <a:cubicBezTo>
                    <a:pt x="0" y="3586"/>
                    <a:pt x="3" y="3594"/>
                    <a:pt x="7" y="3600"/>
                  </a:cubicBezTo>
                  <a:cubicBezTo>
                    <a:pt x="8" y="3605"/>
                    <a:pt x="12" y="3609"/>
                    <a:pt x="17" y="3609"/>
                  </a:cubicBezTo>
                  <a:cubicBezTo>
                    <a:pt x="21" y="3609"/>
                    <a:pt x="26" y="3606"/>
                    <a:pt x="30" y="3600"/>
                  </a:cubicBezTo>
                  <a:cubicBezTo>
                    <a:pt x="398" y="3053"/>
                    <a:pt x="588" y="2451"/>
                    <a:pt x="655" y="1836"/>
                  </a:cubicBezTo>
                  <a:cubicBezTo>
                    <a:pt x="723" y="1231"/>
                    <a:pt x="672" y="613"/>
                    <a:pt x="560" y="5"/>
                  </a:cubicBezTo>
                  <a:cubicBezTo>
                    <a:pt x="560" y="1"/>
                    <a:pt x="557" y="1"/>
                    <a:pt x="557" y="1"/>
                  </a:cubicBezTo>
                  <a:cubicBezTo>
                    <a:pt x="556" y="0"/>
                    <a:pt x="555" y="0"/>
                    <a:pt x="555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8"/>
            <p:cNvSpPr/>
            <p:nvPr/>
          </p:nvSpPr>
          <p:spPr>
            <a:xfrm>
              <a:off x="1733654" y="4390144"/>
              <a:ext cx="60861" cy="243542"/>
            </a:xfrm>
            <a:custGeom>
              <a:avLst/>
              <a:gdLst/>
              <a:ahLst/>
              <a:cxnLst/>
              <a:rect l="l" t="t" r="r" b="b"/>
              <a:pathLst>
                <a:path w="1233" h="4934" extrusionOk="0">
                  <a:moveTo>
                    <a:pt x="1066" y="1"/>
                  </a:moveTo>
                  <a:cubicBezTo>
                    <a:pt x="1064" y="1"/>
                    <a:pt x="1062" y="1"/>
                    <a:pt x="1060" y="2"/>
                  </a:cubicBezTo>
                  <a:cubicBezTo>
                    <a:pt x="1040" y="5"/>
                    <a:pt x="1023" y="28"/>
                    <a:pt x="1030" y="59"/>
                  </a:cubicBezTo>
                  <a:cubicBezTo>
                    <a:pt x="1050" y="242"/>
                    <a:pt x="1064" y="431"/>
                    <a:pt x="1070" y="624"/>
                  </a:cubicBezTo>
                  <a:cubicBezTo>
                    <a:pt x="1081" y="975"/>
                    <a:pt x="1060" y="1340"/>
                    <a:pt x="1023" y="1708"/>
                  </a:cubicBezTo>
                  <a:cubicBezTo>
                    <a:pt x="1020" y="1736"/>
                    <a:pt x="1016" y="1762"/>
                    <a:pt x="1016" y="1786"/>
                  </a:cubicBezTo>
                  <a:cubicBezTo>
                    <a:pt x="1013" y="1820"/>
                    <a:pt x="1009" y="1850"/>
                    <a:pt x="1006" y="1884"/>
                  </a:cubicBezTo>
                  <a:cubicBezTo>
                    <a:pt x="1003" y="1898"/>
                    <a:pt x="1003" y="1911"/>
                    <a:pt x="1000" y="1925"/>
                  </a:cubicBezTo>
                  <a:cubicBezTo>
                    <a:pt x="989" y="2006"/>
                    <a:pt x="972" y="2090"/>
                    <a:pt x="959" y="2171"/>
                  </a:cubicBezTo>
                  <a:cubicBezTo>
                    <a:pt x="807" y="3097"/>
                    <a:pt x="509" y="4013"/>
                    <a:pt x="83" y="4746"/>
                  </a:cubicBezTo>
                  <a:cubicBezTo>
                    <a:pt x="56" y="4793"/>
                    <a:pt x="33" y="4848"/>
                    <a:pt x="6" y="4891"/>
                  </a:cubicBezTo>
                  <a:cubicBezTo>
                    <a:pt x="0" y="4903"/>
                    <a:pt x="1" y="4934"/>
                    <a:pt x="13" y="4934"/>
                  </a:cubicBezTo>
                  <a:cubicBezTo>
                    <a:pt x="16" y="4934"/>
                    <a:pt x="19" y="4932"/>
                    <a:pt x="22" y="4929"/>
                  </a:cubicBezTo>
                  <a:cubicBezTo>
                    <a:pt x="668" y="4250"/>
                    <a:pt x="1013" y="3239"/>
                    <a:pt x="1138" y="2212"/>
                  </a:cubicBezTo>
                  <a:cubicBezTo>
                    <a:pt x="1232" y="1455"/>
                    <a:pt x="1212" y="688"/>
                    <a:pt x="1094" y="36"/>
                  </a:cubicBezTo>
                  <a:cubicBezTo>
                    <a:pt x="1088" y="10"/>
                    <a:pt x="1077" y="1"/>
                    <a:pt x="10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7" name="Google Shape;447;p8"/>
          <p:cNvSpPr/>
          <p:nvPr/>
        </p:nvSpPr>
        <p:spPr>
          <a:xfrm>
            <a:off x="6598337" y="3916572"/>
            <a:ext cx="1398286" cy="1234834"/>
          </a:xfrm>
          <a:custGeom>
            <a:avLst/>
            <a:gdLst/>
            <a:ahLst/>
            <a:cxnLst/>
            <a:rect l="l" t="t" r="r" b="b"/>
            <a:pathLst>
              <a:path w="21652" h="19121" extrusionOk="0">
                <a:moveTo>
                  <a:pt x="6409" y="0"/>
                </a:moveTo>
                <a:cubicBezTo>
                  <a:pt x="6239" y="0"/>
                  <a:pt x="6079" y="21"/>
                  <a:pt x="5931" y="65"/>
                </a:cubicBezTo>
                <a:cubicBezTo>
                  <a:pt x="5023" y="339"/>
                  <a:pt x="3532" y="4742"/>
                  <a:pt x="3349" y="5425"/>
                </a:cubicBezTo>
                <a:cubicBezTo>
                  <a:pt x="3315" y="5550"/>
                  <a:pt x="3708" y="6043"/>
                  <a:pt x="3792" y="6127"/>
                </a:cubicBezTo>
                <a:cubicBezTo>
                  <a:pt x="4113" y="6445"/>
                  <a:pt x="4519" y="6715"/>
                  <a:pt x="4856" y="7023"/>
                </a:cubicBezTo>
                <a:cubicBezTo>
                  <a:pt x="5658" y="7749"/>
                  <a:pt x="6580" y="8337"/>
                  <a:pt x="7573" y="8757"/>
                </a:cubicBezTo>
                <a:cubicBezTo>
                  <a:pt x="7874" y="8885"/>
                  <a:pt x="8233" y="9057"/>
                  <a:pt x="8273" y="9385"/>
                </a:cubicBezTo>
                <a:cubicBezTo>
                  <a:pt x="8300" y="9645"/>
                  <a:pt x="8087" y="9889"/>
                  <a:pt x="7837" y="9963"/>
                </a:cubicBezTo>
                <a:cubicBezTo>
                  <a:pt x="7751" y="9989"/>
                  <a:pt x="7664" y="10000"/>
                  <a:pt x="7576" y="10000"/>
                </a:cubicBezTo>
                <a:cubicBezTo>
                  <a:pt x="7404" y="10000"/>
                  <a:pt x="7230" y="9957"/>
                  <a:pt x="7066" y="9899"/>
                </a:cubicBezTo>
                <a:cubicBezTo>
                  <a:pt x="6422" y="9669"/>
                  <a:pt x="5971" y="9223"/>
                  <a:pt x="5522" y="8730"/>
                </a:cubicBezTo>
                <a:cubicBezTo>
                  <a:pt x="4617" y="7732"/>
                  <a:pt x="2443" y="7100"/>
                  <a:pt x="2443" y="7100"/>
                </a:cubicBezTo>
                <a:cubicBezTo>
                  <a:pt x="2443" y="7100"/>
                  <a:pt x="1322" y="8050"/>
                  <a:pt x="1521" y="10453"/>
                </a:cubicBezTo>
                <a:cubicBezTo>
                  <a:pt x="1521" y="10453"/>
                  <a:pt x="3234" y="10990"/>
                  <a:pt x="4901" y="12261"/>
                </a:cubicBezTo>
                <a:cubicBezTo>
                  <a:pt x="5550" y="12757"/>
                  <a:pt x="6327" y="13272"/>
                  <a:pt x="6807" y="13950"/>
                </a:cubicBezTo>
                <a:cubicBezTo>
                  <a:pt x="6932" y="14130"/>
                  <a:pt x="7091" y="14420"/>
                  <a:pt x="6958" y="14643"/>
                </a:cubicBezTo>
                <a:cubicBezTo>
                  <a:pt x="6887" y="14763"/>
                  <a:pt x="6767" y="14808"/>
                  <a:pt x="6631" y="14808"/>
                </a:cubicBezTo>
                <a:cubicBezTo>
                  <a:pt x="6363" y="14808"/>
                  <a:pt x="6031" y="14636"/>
                  <a:pt x="5870" y="14521"/>
                </a:cubicBezTo>
                <a:cubicBezTo>
                  <a:pt x="5559" y="14302"/>
                  <a:pt x="5319" y="13997"/>
                  <a:pt x="5063" y="13714"/>
                </a:cubicBezTo>
                <a:cubicBezTo>
                  <a:pt x="4435" y="13032"/>
                  <a:pt x="3809" y="12450"/>
                  <a:pt x="2967" y="12058"/>
                </a:cubicBezTo>
                <a:cubicBezTo>
                  <a:pt x="2491" y="11835"/>
                  <a:pt x="1997" y="11645"/>
                  <a:pt x="1498" y="11494"/>
                </a:cubicBezTo>
                <a:lnTo>
                  <a:pt x="1498" y="11494"/>
                </a:lnTo>
                <a:cubicBezTo>
                  <a:pt x="1498" y="11494"/>
                  <a:pt x="1" y="14474"/>
                  <a:pt x="1812" y="17107"/>
                </a:cubicBezTo>
                <a:cubicBezTo>
                  <a:pt x="2362" y="17907"/>
                  <a:pt x="3238" y="18611"/>
                  <a:pt x="4276" y="19121"/>
                </a:cubicBezTo>
                <a:lnTo>
                  <a:pt x="11051" y="19121"/>
                </a:lnTo>
                <a:cubicBezTo>
                  <a:pt x="11288" y="18972"/>
                  <a:pt x="11517" y="18807"/>
                  <a:pt x="11737" y="18614"/>
                </a:cubicBezTo>
                <a:cubicBezTo>
                  <a:pt x="11727" y="17874"/>
                  <a:pt x="11700" y="17137"/>
                  <a:pt x="11649" y="16401"/>
                </a:cubicBezTo>
                <a:cubicBezTo>
                  <a:pt x="10765" y="16939"/>
                  <a:pt x="9535" y="17259"/>
                  <a:pt x="8334" y="17259"/>
                </a:cubicBezTo>
                <a:cubicBezTo>
                  <a:pt x="6990" y="17259"/>
                  <a:pt x="5682" y="16859"/>
                  <a:pt x="4934" y="15920"/>
                </a:cubicBezTo>
                <a:cubicBezTo>
                  <a:pt x="4917" y="15898"/>
                  <a:pt x="4927" y="15832"/>
                  <a:pt x="4954" y="15832"/>
                </a:cubicBezTo>
                <a:cubicBezTo>
                  <a:pt x="4959" y="15832"/>
                  <a:pt x="4965" y="15834"/>
                  <a:pt x="4971" y="15839"/>
                </a:cubicBezTo>
                <a:cubicBezTo>
                  <a:pt x="5817" y="16547"/>
                  <a:pt x="7042" y="16889"/>
                  <a:pt x="8275" y="16889"/>
                </a:cubicBezTo>
                <a:cubicBezTo>
                  <a:pt x="9498" y="16889"/>
                  <a:pt x="10728" y="16553"/>
                  <a:pt x="11605" y="15903"/>
                </a:cubicBezTo>
                <a:cubicBezTo>
                  <a:pt x="11544" y="15225"/>
                  <a:pt x="11473" y="14545"/>
                  <a:pt x="11375" y="13869"/>
                </a:cubicBezTo>
                <a:cubicBezTo>
                  <a:pt x="11369" y="13822"/>
                  <a:pt x="11358" y="13774"/>
                  <a:pt x="11349" y="13727"/>
                </a:cubicBezTo>
                <a:cubicBezTo>
                  <a:pt x="11343" y="13727"/>
                  <a:pt x="11337" y="13727"/>
                  <a:pt x="11332" y="13727"/>
                </a:cubicBezTo>
                <a:cubicBezTo>
                  <a:pt x="10266" y="13727"/>
                  <a:pt x="9201" y="13421"/>
                  <a:pt x="8250" y="12947"/>
                </a:cubicBezTo>
                <a:cubicBezTo>
                  <a:pt x="7111" y="12383"/>
                  <a:pt x="6364" y="11430"/>
                  <a:pt x="5525" y="10510"/>
                </a:cubicBezTo>
                <a:cubicBezTo>
                  <a:pt x="5506" y="10488"/>
                  <a:pt x="5514" y="10424"/>
                  <a:pt x="5541" y="10424"/>
                </a:cubicBezTo>
                <a:cubicBezTo>
                  <a:pt x="5546" y="10424"/>
                  <a:pt x="5553" y="10427"/>
                  <a:pt x="5559" y="10433"/>
                </a:cubicBezTo>
                <a:cubicBezTo>
                  <a:pt x="6300" y="11071"/>
                  <a:pt x="6962" y="11795"/>
                  <a:pt x="7796" y="12315"/>
                </a:cubicBezTo>
                <a:cubicBezTo>
                  <a:pt x="8772" y="12925"/>
                  <a:pt x="10064" y="13336"/>
                  <a:pt x="11253" y="13336"/>
                </a:cubicBezTo>
                <a:cubicBezTo>
                  <a:pt x="11262" y="13336"/>
                  <a:pt x="11271" y="13336"/>
                  <a:pt x="11280" y="13336"/>
                </a:cubicBezTo>
                <a:cubicBezTo>
                  <a:pt x="11004" y="11632"/>
                  <a:pt x="10591" y="9946"/>
                  <a:pt x="10044" y="8304"/>
                </a:cubicBezTo>
                <a:cubicBezTo>
                  <a:pt x="9013" y="6678"/>
                  <a:pt x="7529" y="5448"/>
                  <a:pt x="5955" y="4319"/>
                </a:cubicBezTo>
                <a:cubicBezTo>
                  <a:pt x="5924" y="4298"/>
                  <a:pt x="5916" y="4188"/>
                  <a:pt x="5960" y="4188"/>
                </a:cubicBezTo>
                <a:cubicBezTo>
                  <a:pt x="5965" y="4188"/>
                  <a:pt x="5970" y="4189"/>
                  <a:pt x="5976" y="4191"/>
                </a:cubicBezTo>
                <a:cubicBezTo>
                  <a:pt x="7219" y="4742"/>
                  <a:pt x="8259" y="5712"/>
                  <a:pt x="9223" y="6651"/>
                </a:cubicBezTo>
                <a:cubicBezTo>
                  <a:pt x="9317" y="6743"/>
                  <a:pt x="9439" y="6854"/>
                  <a:pt x="9571" y="6979"/>
                </a:cubicBezTo>
                <a:cubicBezTo>
                  <a:pt x="8824" y="5043"/>
                  <a:pt x="7891" y="3184"/>
                  <a:pt x="6749" y="1457"/>
                </a:cubicBezTo>
                <a:cubicBezTo>
                  <a:pt x="6728" y="1425"/>
                  <a:pt x="6746" y="1356"/>
                  <a:pt x="6775" y="1356"/>
                </a:cubicBezTo>
                <a:cubicBezTo>
                  <a:pt x="6782" y="1356"/>
                  <a:pt x="6791" y="1361"/>
                  <a:pt x="6800" y="1373"/>
                </a:cubicBezTo>
                <a:cubicBezTo>
                  <a:pt x="7969" y="2927"/>
                  <a:pt x="8949" y="4573"/>
                  <a:pt x="9750" y="6300"/>
                </a:cubicBezTo>
                <a:cubicBezTo>
                  <a:pt x="9821" y="5049"/>
                  <a:pt x="9770" y="3809"/>
                  <a:pt x="9635" y="2555"/>
                </a:cubicBezTo>
                <a:cubicBezTo>
                  <a:pt x="9633" y="2530"/>
                  <a:pt x="9654" y="2498"/>
                  <a:pt x="9673" y="2498"/>
                </a:cubicBezTo>
                <a:cubicBezTo>
                  <a:pt x="9682" y="2498"/>
                  <a:pt x="9690" y="2505"/>
                  <a:pt x="9696" y="2521"/>
                </a:cubicBezTo>
                <a:cubicBezTo>
                  <a:pt x="10078" y="3989"/>
                  <a:pt x="10189" y="5448"/>
                  <a:pt x="10054" y="6952"/>
                </a:cubicBezTo>
                <a:cubicBezTo>
                  <a:pt x="10740" y="8543"/>
                  <a:pt x="11263" y="10203"/>
                  <a:pt x="11636" y="11920"/>
                </a:cubicBezTo>
                <a:cubicBezTo>
                  <a:pt x="13180" y="11233"/>
                  <a:pt x="14616" y="9581"/>
                  <a:pt x="15028" y="7980"/>
                </a:cubicBezTo>
                <a:cubicBezTo>
                  <a:pt x="15035" y="7949"/>
                  <a:pt x="15052" y="7937"/>
                  <a:pt x="15070" y="7937"/>
                </a:cubicBezTo>
                <a:cubicBezTo>
                  <a:pt x="15096" y="7937"/>
                  <a:pt x="15124" y="7964"/>
                  <a:pt x="15126" y="8000"/>
                </a:cubicBezTo>
                <a:cubicBezTo>
                  <a:pt x="15258" y="9703"/>
                  <a:pt x="13203" y="11662"/>
                  <a:pt x="11706" y="12261"/>
                </a:cubicBezTo>
                <a:cubicBezTo>
                  <a:pt x="11754" y="12504"/>
                  <a:pt x="11811" y="12748"/>
                  <a:pt x="11855" y="12991"/>
                </a:cubicBezTo>
                <a:cubicBezTo>
                  <a:pt x="11987" y="13744"/>
                  <a:pt x="12085" y="14501"/>
                  <a:pt x="12163" y="15262"/>
                </a:cubicBezTo>
                <a:cubicBezTo>
                  <a:pt x="12762" y="15733"/>
                  <a:pt x="13558" y="15934"/>
                  <a:pt x="14397" y="15934"/>
                </a:cubicBezTo>
                <a:cubicBezTo>
                  <a:pt x="15909" y="15934"/>
                  <a:pt x="17558" y="15282"/>
                  <a:pt x="18438" y="14393"/>
                </a:cubicBezTo>
                <a:cubicBezTo>
                  <a:pt x="18443" y="14388"/>
                  <a:pt x="18448" y="14386"/>
                  <a:pt x="18452" y="14386"/>
                </a:cubicBezTo>
                <a:cubicBezTo>
                  <a:pt x="18476" y="14386"/>
                  <a:pt x="18483" y="14451"/>
                  <a:pt x="18472" y="14471"/>
                </a:cubicBezTo>
                <a:cubicBezTo>
                  <a:pt x="17614" y="15674"/>
                  <a:pt x="16032" y="16204"/>
                  <a:pt x="14589" y="16262"/>
                </a:cubicBezTo>
                <a:cubicBezTo>
                  <a:pt x="14517" y="16265"/>
                  <a:pt x="14426" y="16267"/>
                  <a:pt x="14321" y="16267"/>
                </a:cubicBezTo>
                <a:cubicBezTo>
                  <a:pt x="13764" y="16267"/>
                  <a:pt x="12809" y="16206"/>
                  <a:pt x="12227" y="15911"/>
                </a:cubicBezTo>
                <a:lnTo>
                  <a:pt x="12227" y="15911"/>
                </a:lnTo>
                <a:cubicBezTo>
                  <a:pt x="12305" y="16820"/>
                  <a:pt x="12352" y="17735"/>
                  <a:pt x="12362" y="18648"/>
                </a:cubicBezTo>
                <a:lnTo>
                  <a:pt x="12362" y="18681"/>
                </a:lnTo>
                <a:cubicBezTo>
                  <a:pt x="12683" y="18820"/>
                  <a:pt x="13153" y="18993"/>
                  <a:pt x="13707" y="19121"/>
                </a:cubicBezTo>
                <a:lnTo>
                  <a:pt x="16471" y="19121"/>
                </a:lnTo>
                <a:cubicBezTo>
                  <a:pt x="16830" y="19019"/>
                  <a:pt x="17184" y="18871"/>
                  <a:pt x="17525" y="18658"/>
                </a:cubicBezTo>
                <a:cubicBezTo>
                  <a:pt x="20618" y="16701"/>
                  <a:pt x="21652" y="12261"/>
                  <a:pt x="18519" y="9504"/>
                </a:cubicBezTo>
                <a:lnTo>
                  <a:pt x="18519" y="9504"/>
                </a:lnTo>
                <a:cubicBezTo>
                  <a:pt x="18431" y="11051"/>
                  <a:pt x="16542" y="13258"/>
                  <a:pt x="15758" y="13440"/>
                </a:cubicBezTo>
                <a:cubicBezTo>
                  <a:pt x="15564" y="13486"/>
                  <a:pt x="15392" y="13507"/>
                  <a:pt x="15246" y="13507"/>
                </a:cubicBezTo>
                <a:cubicBezTo>
                  <a:pt x="14540" y="13507"/>
                  <a:pt x="14413" y="13008"/>
                  <a:pt x="15126" y="12261"/>
                </a:cubicBezTo>
                <a:cubicBezTo>
                  <a:pt x="15988" y="11358"/>
                  <a:pt x="16319" y="11166"/>
                  <a:pt x="17194" y="9993"/>
                </a:cubicBezTo>
                <a:cubicBezTo>
                  <a:pt x="17971" y="8956"/>
                  <a:pt x="17999" y="8006"/>
                  <a:pt x="17999" y="8006"/>
                </a:cubicBezTo>
                <a:lnTo>
                  <a:pt x="14312" y="5019"/>
                </a:lnTo>
                <a:cubicBezTo>
                  <a:pt x="14311" y="5019"/>
                  <a:pt x="14310" y="5018"/>
                  <a:pt x="14309" y="5018"/>
                </a:cubicBezTo>
                <a:cubicBezTo>
                  <a:pt x="14234" y="5018"/>
                  <a:pt x="13615" y="6061"/>
                  <a:pt x="13589" y="6138"/>
                </a:cubicBezTo>
                <a:cubicBezTo>
                  <a:pt x="13392" y="6776"/>
                  <a:pt x="13339" y="7412"/>
                  <a:pt x="12893" y="7949"/>
                </a:cubicBezTo>
                <a:cubicBezTo>
                  <a:pt x="12781" y="8087"/>
                  <a:pt x="12639" y="8216"/>
                  <a:pt x="12467" y="8259"/>
                </a:cubicBezTo>
                <a:cubicBezTo>
                  <a:pt x="12428" y="8270"/>
                  <a:pt x="12386" y="8276"/>
                  <a:pt x="12345" y="8276"/>
                </a:cubicBezTo>
                <a:cubicBezTo>
                  <a:pt x="12204" y="8276"/>
                  <a:pt x="12063" y="8213"/>
                  <a:pt x="11997" y="8091"/>
                </a:cubicBezTo>
                <a:cubicBezTo>
                  <a:pt x="11943" y="7989"/>
                  <a:pt x="11950" y="7868"/>
                  <a:pt x="11963" y="7753"/>
                </a:cubicBezTo>
                <a:cubicBezTo>
                  <a:pt x="12038" y="7135"/>
                  <a:pt x="12328" y="6567"/>
                  <a:pt x="12619" y="6016"/>
                </a:cubicBezTo>
                <a:cubicBezTo>
                  <a:pt x="12683" y="5898"/>
                  <a:pt x="13606" y="4452"/>
                  <a:pt x="13585" y="4431"/>
                </a:cubicBezTo>
                <a:cubicBezTo>
                  <a:pt x="13573" y="4418"/>
                  <a:pt x="8900" y="0"/>
                  <a:pt x="640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" name="Google Shape;448;p8"/>
          <p:cNvSpPr/>
          <p:nvPr/>
        </p:nvSpPr>
        <p:spPr>
          <a:xfrm>
            <a:off x="6575908" y="207235"/>
            <a:ext cx="271485" cy="393487"/>
          </a:xfrm>
          <a:custGeom>
            <a:avLst/>
            <a:gdLst/>
            <a:ahLst/>
            <a:cxnLst/>
            <a:rect l="l" t="t" r="r" b="b"/>
            <a:pathLst>
              <a:path w="3973" h="5922" extrusionOk="0">
                <a:moveTo>
                  <a:pt x="972" y="0"/>
                </a:moveTo>
                <a:lnTo>
                  <a:pt x="972" y="0"/>
                </a:lnTo>
                <a:cubicBezTo>
                  <a:pt x="1216" y="859"/>
                  <a:pt x="1850" y="2785"/>
                  <a:pt x="1" y="3666"/>
                </a:cubicBezTo>
                <a:cubicBezTo>
                  <a:pt x="216" y="3593"/>
                  <a:pt x="422" y="3559"/>
                  <a:pt x="618" y="3559"/>
                </a:cubicBezTo>
                <a:cubicBezTo>
                  <a:pt x="1697" y="3559"/>
                  <a:pt x="2484" y="4595"/>
                  <a:pt x="2989" y="5922"/>
                </a:cubicBezTo>
                <a:cubicBezTo>
                  <a:pt x="2466" y="3666"/>
                  <a:pt x="2765" y="2961"/>
                  <a:pt x="3972" y="2411"/>
                </a:cubicBezTo>
                <a:lnTo>
                  <a:pt x="3972" y="2411"/>
                </a:lnTo>
                <a:cubicBezTo>
                  <a:pt x="3768" y="2471"/>
                  <a:pt x="3576" y="2498"/>
                  <a:pt x="3395" y="2498"/>
                </a:cubicBezTo>
                <a:cubicBezTo>
                  <a:pt x="2162" y="2498"/>
                  <a:pt x="1461" y="1207"/>
                  <a:pt x="972" y="0"/>
                </a:cubicBezTo>
                <a:close/>
              </a:path>
            </a:pathLst>
          </a:custGeom>
          <a:solidFill>
            <a:srgbClr val="FFDA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" name="Google Shape;449;p8"/>
          <p:cNvSpPr/>
          <p:nvPr/>
        </p:nvSpPr>
        <p:spPr>
          <a:xfrm>
            <a:off x="5631662" y="4570662"/>
            <a:ext cx="317506" cy="273400"/>
          </a:xfrm>
          <a:custGeom>
            <a:avLst/>
            <a:gdLst/>
            <a:ahLst/>
            <a:cxnLst/>
            <a:rect l="l" t="t" r="r" b="b"/>
            <a:pathLst>
              <a:path w="5734" h="5078" extrusionOk="0">
                <a:moveTo>
                  <a:pt x="2554" y="0"/>
                </a:moveTo>
                <a:cubicBezTo>
                  <a:pt x="1127" y="0"/>
                  <a:pt x="0" y="982"/>
                  <a:pt x="370" y="2554"/>
                </a:cubicBezTo>
                <a:cubicBezTo>
                  <a:pt x="376" y="2581"/>
                  <a:pt x="392" y="2593"/>
                  <a:pt x="408" y="2593"/>
                </a:cubicBezTo>
                <a:cubicBezTo>
                  <a:pt x="429" y="2593"/>
                  <a:pt x="450" y="2572"/>
                  <a:pt x="447" y="2536"/>
                </a:cubicBezTo>
                <a:cubicBezTo>
                  <a:pt x="308" y="1118"/>
                  <a:pt x="1460" y="323"/>
                  <a:pt x="2648" y="323"/>
                </a:cubicBezTo>
                <a:cubicBezTo>
                  <a:pt x="3366" y="323"/>
                  <a:pt x="4097" y="614"/>
                  <a:pt x="4563" y="1233"/>
                </a:cubicBezTo>
                <a:cubicBezTo>
                  <a:pt x="5441" y="2400"/>
                  <a:pt x="4881" y="4333"/>
                  <a:pt x="3381" y="4641"/>
                </a:cubicBezTo>
                <a:cubicBezTo>
                  <a:pt x="3274" y="4663"/>
                  <a:pt x="3168" y="4673"/>
                  <a:pt x="3065" y="4673"/>
                </a:cubicBezTo>
                <a:cubicBezTo>
                  <a:pt x="2388" y="4673"/>
                  <a:pt x="1816" y="4217"/>
                  <a:pt x="1659" y="3521"/>
                </a:cubicBezTo>
                <a:cubicBezTo>
                  <a:pt x="1587" y="3201"/>
                  <a:pt x="1594" y="2894"/>
                  <a:pt x="1781" y="2606"/>
                </a:cubicBezTo>
                <a:cubicBezTo>
                  <a:pt x="1979" y="2316"/>
                  <a:pt x="2252" y="2170"/>
                  <a:pt x="2601" y="2170"/>
                </a:cubicBezTo>
                <a:cubicBezTo>
                  <a:pt x="2727" y="2170"/>
                  <a:pt x="2863" y="2189"/>
                  <a:pt x="3009" y="2227"/>
                </a:cubicBezTo>
                <a:cubicBezTo>
                  <a:pt x="3681" y="2937"/>
                  <a:pt x="3660" y="3292"/>
                  <a:pt x="2944" y="3292"/>
                </a:cubicBezTo>
                <a:cubicBezTo>
                  <a:pt x="2773" y="3292"/>
                  <a:pt x="2562" y="3272"/>
                  <a:pt x="2312" y="3231"/>
                </a:cubicBezTo>
                <a:cubicBezTo>
                  <a:pt x="2295" y="3219"/>
                  <a:pt x="2280" y="3213"/>
                  <a:pt x="2268" y="3213"/>
                </a:cubicBezTo>
                <a:cubicBezTo>
                  <a:pt x="2209" y="3213"/>
                  <a:pt x="2208" y="3343"/>
                  <a:pt x="2247" y="3389"/>
                </a:cubicBezTo>
                <a:cubicBezTo>
                  <a:pt x="2466" y="3645"/>
                  <a:pt x="2714" y="3750"/>
                  <a:pt x="2949" y="3750"/>
                </a:cubicBezTo>
                <a:cubicBezTo>
                  <a:pt x="3774" y="3750"/>
                  <a:pt x="4445" y="2460"/>
                  <a:pt x="3141" y="1914"/>
                </a:cubicBezTo>
                <a:cubicBezTo>
                  <a:pt x="2909" y="1817"/>
                  <a:pt x="2694" y="1773"/>
                  <a:pt x="2497" y="1773"/>
                </a:cubicBezTo>
                <a:cubicBezTo>
                  <a:pt x="1261" y="1773"/>
                  <a:pt x="782" y="3501"/>
                  <a:pt x="1701" y="4480"/>
                </a:cubicBezTo>
                <a:cubicBezTo>
                  <a:pt x="2094" y="4898"/>
                  <a:pt x="2569" y="5077"/>
                  <a:pt x="3048" y="5077"/>
                </a:cubicBezTo>
                <a:cubicBezTo>
                  <a:pt x="4068" y="5077"/>
                  <a:pt x="5100" y="4260"/>
                  <a:pt x="5355" y="3201"/>
                </a:cubicBezTo>
                <a:cubicBezTo>
                  <a:pt x="5733" y="1641"/>
                  <a:pt x="4610" y="304"/>
                  <a:pt x="3104" y="48"/>
                </a:cubicBezTo>
                <a:cubicBezTo>
                  <a:pt x="2918" y="16"/>
                  <a:pt x="2734" y="0"/>
                  <a:pt x="2554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" name="Google Shape;450;p8"/>
          <p:cNvSpPr/>
          <p:nvPr/>
        </p:nvSpPr>
        <p:spPr>
          <a:xfrm>
            <a:off x="3595521" y="4395719"/>
            <a:ext cx="309751" cy="276544"/>
          </a:xfrm>
          <a:custGeom>
            <a:avLst/>
            <a:gdLst/>
            <a:ahLst/>
            <a:cxnLst/>
            <a:rect l="l" t="t" r="r" b="b"/>
            <a:pathLst>
              <a:path w="4533" h="4162" extrusionOk="0">
                <a:moveTo>
                  <a:pt x="1237" y="0"/>
                </a:moveTo>
                <a:cubicBezTo>
                  <a:pt x="1232" y="0"/>
                  <a:pt x="1227" y="1"/>
                  <a:pt x="1224" y="3"/>
                </a:cubicBezTo>
                <a:cubicBezTo>
                  <a:pt x="1124" y="59"/>
                  <a:pt x="1224" y="1681"/>
                  <a:pt x="1224" y="1681"/>
                </a:cubicBezTo>
                <a:cubicBezTo>
                  <a:pt x="1224" y="1681"/>
                  <a:pt x="0" y="2243"/>
                  <a:pt x="0" y="2375"/>
                </a:cubicBezTo>
                <a:cubicBezTo>
                  <a:pt x="0" y="2508"/>
                  <a:pt x="1819" y="2673"/>
                  <a:pt x="1819" y="2673"/>
                </a:cubicBezTo>
                <a:cubicBezTo>
                  <a:pt x="1819" y="2673"/>
                  <a:pt x="1919" y="4161"/>
                  <a:pt x="2085" y="4161"/>
                </a:cubicBezTo>
                <a:cubicBezTo>
                  <a:pt x="2250" y="4161"/>
                  <a:pt x="2891" y="2408"/>
                  <a:pt x="2891" y="2408"/>
                </a:cubicBezTo>
                <a:cubicBezTo>
                  <a:pt x="2891" y="2408"/>
                  <a:pt x="3857" y="2705"/>
                  <a:pt x="4277" y="2705"/>
                </a:cubicBezTo>
                <a:cubicBezTo>
                  <a:pt x="4382" y="2705"/>
                  <a:pt x="4453" y="2686"/>
                  <a:pt x="4467" y="2640"/>
                </a:cubicBezTo>
                <a:cubicBezTo>
                  <a:pt x="4532" y="2408"/>
                  <a:pt x="3441" y="1382"/>
                  <a:pt x="3441" y="1382"/>
                </a:cubicBezTo>
                <a:cubicBezTo>
                  <a:pt x="3441" y="1382"/>
                  <a:pt x="4168" y="291"/>
                  <a:pt x="4036" y="191"/>
                </a:cubicBezTo>
                <a:cubicBezTo>
                  <a:pt x="4028" y="185"/>
                  <a:pt x="4014" y="182"/>
                  <a:pt x="3996" y="182"/>
                </a:cubicBezTo>
                <a:cubicBezTo>
                  <a:pt x="3729" y="182"/>
                  <a:pt x="2481" y="820"/>
                  <a:pt x="2481" y="820"/>
                </a:cubicBezTo>
                <a:cubicBezTo>
                  <a:pt x="2481" y="820"/>
                  <a:pt x="1394" y="0"/>
                  <a:pt x="123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" name="Google Shape;451;p8"/>
          <p:cNvSpPr/>
          <p:nvPr/>
        </p:nvSpPr>
        <p:spPr>
          <a:xfrm>
            <a:off x="2304288" y="128671"/>
            <a:ext cx="390736" cy="550606"/>
          </a:xfrm>
          <a:custGeom>
            <a:avLst/>
            <a:gdLst/>
            <a:ahLst/>
            <a:cxnLst/>
            <a:rect l="l" t="t" r="r" b="b"/>
            <a:pathLst>
              <a:path w="12328" h="17372" extrusionOk="0">
                <a:moveTo>
                  <a:pt x="5742" y="2940"/>
                </a:moveTo>
                <a:cubicBezTo>
                  <a:pt x="5997" y="2940"/>
                  <a:pt x="6250" y="3004"/>
                  <a:pt x="6482" y="3157"/>
                </a:cubicBezTo>
                <a:cubicBezTo>
                  <a:pt x="7063" y="3539"/>
                  <a:pt x="6932" y="4471"/>
                  <a:pt x="6556" y="4913"/>
                </a:cubicBezTo>
                <a:cubicBezTo>
                  <a:pt x="6232" y="5292"/>
                  <a:pt x="5799" y="5397"/>
                  <a:pt x="5316" y="5451"/>
                </a:cubicBezTo>
                <a:cubicBezTo>
                  <a:pt x="5120" y="5472"/>
                  <a:pt x="4910" y="5484"/>
                  <a:pt x="4692" y="5484"/>
                </a:cubicBezTo>
                <a:cubicBezTo>
                  <a:pt x="4217" y="5484"/>
                  <a:pt x="3707" y="5429"/>
                  <a:pt x="3224" y="5299"/>
                </a:cubicBezTo>
                <a:cubicBezTo>
                  <a:pt x="3410" y="4718"/>
                  <a:pt x="3711" y="4170"/>
                  <a:pt x="4087" y="3758"/>
                </a:cubicBezTo>
                <a:cubicBezTo>
                  <a:pt x="4479" y="3324"/>
                  <a:pt x="5119" y="2940"/>
                  <a:pt x="5742" y="2940"/>
                </a:cubicBezTo>
                <a:close/>
                <a:moveTo>
                  <a:pt x="7664" y="7412"/>
                </a:moveTo>
                <a:cubicBezTo>
                  <a:pt x="7913" y="7412"/>
                  <a:pt x="8149" y="7469"/>
                  <a:pt x="8340" y="7610"/>
                </a:cubicBezTo>
                <a:cubicBezTo>
                  <a:pt x="9486" y="8445"/>
                  <a:pt x="7435" y="9196"/>
                  <a:pt x="6908" y="9303"/>
                </a:cubicBezTo>
                <a:cubicBezTo>
                  <a:pt x="6667" y="9353"/>
                  <a:pt x="6420" y="9378"/>
                  <a:pt x="6173" y="9378"/>
                </a:cubicBezTo>
                <a:cubicBezTo>
                  <a:pt x="5802" y="9378"/>
                  <a:pt x="5432" y="9323"/>
                  <a:pt x="5083" y="9216"/>
                </a:cubicBezTo>
                <a:cubicBezTo>
                  <a:pt x="5330" y="8722"/>
                  <a:pt x="5681" y="8290"/>
                  <a:pt x="6114" y="7969"/>
                </a:cubicBezTo>
                <a:cubicBezTo>
                  <a:pt x="6481" y="7698"/>
                  <a:pt x="7107" y="7412"/>
                  <a:pt x="7664" y="7412"/>
                </a:cubicBezTo>
                <a:close/>
                <a:moveTo>
                  <a:pt x="9856" y="12545"/>
                </a:moveTo>
                <a:cubicBezTo>
                  <a:pt x="10328" y="12545"/>
                  <a:pt x="10821" y="12857"/>
                  <a:pt x="10639" y="13385"/>
                </a:cubicBezTo>
                <a:cubicBezTo>
                  <a:pt x="10384" y="14119"/>
                  <a:pt x="9300" y="14413"/>
                  <a:pt x="8598" y="14413"/>
                </a:cubicBezTo>
                <a:cubicBezTo>
                  <a:pt x="8582" y="14413"/>
                  <a:pt x="8566" y="14413"/>
                  <a:pt x="8550" y="14413"/>
                </a:cubicBezTo>
                <a:cubicBezTo>
                  <a:pt x="8527" y="14410"/>
                  <a:pt x="8503" y="14406"/>
                  <a:pt x="8479" y="14406"/>
                </a:cubicBezTo>
                <a:cubicBezTo>
                  <a:pt x="8510" y="14098"/>
                  <a:pt x="8588" y="13798"/>
                  <a:pt x="8713" y="13524"/>
                </a:cubicBezTo>
                <a:cubicBezTo>
                  <a:pt x="8872" y="13183"/>
                  <a:pt x="9098" y="12825"/>
                  <a:pt x="9435" y="12642"/>
                </a:cubicBezTo>
                <a:cubicBezTo>
                  <a:pt x="9558" y="12576"/>
                  <a:pt x="9706" y="12545"/>
                  <a:pt x="9856" y="12545"/>
                </a:cubicBezTo>
                <a:close/>
                <a:moveTo>
                  <a:pt x="3125" y="0"/>
                </a:moveTo>
                <a:cubicBezTo>
                  <a:pt x="3124" y="0"/>
                  <a:pt x="3122" y="0"/>
                  <a:pt x="3120" y="0"/>
                </a:cubicBezTo>
                <a:cubicBezTo>
                  <a:pt x="1109" y="44"/>
                  <a:pt x="1" y="3068"/>
                  <a:pt x="1214" y="4542"/>
                </a:cubicBezTo>
                <a:cubicBezTo>
                  <a:pt x="1548" y="4947"/>
                  <a:pt x="2065" y="5286"/>
                  <a:pt x="2663" y="5529"/>
                </a:cubicBezTo>
                <a:cubicBezTo>
                  <a:pt x="2460" y="6465"/>
                  <a:pt x="2562" y="7452"/>
                  <a:pt x="3048" y="8205"/>
                </a:cubicBezTo>
                <a:cubicBezTo>
                  <a:pt x="3410" y="8763"/>
                  <a:pt x="3931" y="9171"/>
                  <a:pt x="4522" y="9435"/>
                </a:cubicBezTo>
                <a:cubicBezTo>
                  <a:pt x="4174" y="10388"/>
                  <a:pt x="4181" y="11466"/>
                  <a:pt x="4667" y="12362"/>
                </a:cubicBezTo>
                <a:cubicBezTo>
                  <a:pt x="5313" y="13541"/>
                  <a:pt x="6648" y="14484"/>
                  <a:pt x="8033" y="14711"/>
                </a:cubicBezTo>
                <a:cubicBezTo>
                  <a:pt x="8044" y="15308"/>
                  <a:pt x="8219" y="15900"/>
                  <a:pt x="8571" y="16366"/>
                </a:cubicBezTo>
                <a:cubicBezTo>
                  <a:pt x="9169" y="17154"/>
                  <a:pt x="9912" y="17371"/>
                  <a:pt x="10723" y="17371"/>
                </a:cubicBezTo>
                <a:cubicBezTo>
                  <a:pt x="11171" y="17371"/>
                  <a:pt x="11641" y="17305"/>
                  <a:pt x="12119" y="17231"/>
                </a:cubicBezTo>
                <a:cubicBezTo>
                  <a:pt x="12327" y="17198"/>
                  <a:pt x="12212" y="16933"/>
                  <a:pt x="12048" y="16933"/>
                </a:cubicBezTo>
                <a:cubicBezTo>
                  <a:pt x="12042" y="16933"/>
                  <a:pt x="12037" y="16933"/>
                  <a:pt x="12031" y="16934"/>
                </a:cubicBezTo>
                <a:cubicBezTo>
                  <a:pt x="11605" y="16980"/>
                  <a:pt x="11179" y="17044"/>
                  <a:pt x="10767" y="17044"/>
                </a:cubicBezTo>
                <a:cubicBezTo>
                  <a:pt x="10208" y="17044"/>
                  <a:pt x="9673" y="16926"/>
                  <a:pt x="9192" y="16484"/>
                </a:cubicBezTo>
                <a:cubicBezTo>
                  <a:pt x="8709" y="16038"/>
                  <a:pt x="8479" y="15403"/>
                  <a:pt x="8466" y="14758"/>
                </a:cubicBezTo>
                <a:lnTo>
                  <a:pt x="8466" y="14758"/>
                </a:lnTo>
                <a:cubicBezTo>
                  <a:pt x="8530" y="14761"/>
                  <a:pt x="8594" y="14763"/>
                  <a:pt x="8657" y="14763"/>
                </a:cubicBezTo>
                <a:cubicBezTo>
                  <a:pt x="9096" y="14763"/>
                  <a:pt x="9533" y="14681"/>
                  <a:pt x="9946" y="14508"/>
                </a:cubicBezTo>
                <a:cubicBezTo>
                  <a:pt x="10709" y="14179"/>
                  <a:pt x="11609" y="13193"/>
                  <a:pt x="10798" y="12389"/>
                </a:cubicBezTo>
                <a:cubicBezTo>
                  <a:pt x="10587" y="12181"/>
                  <a:pt x="10329" y="12096"/>
                  <a:pt x="10062" y="12096"/>
                </a:cubicBezTo>
                <a:cubicBezTo>
                  <a:pt x="9560" y="12096"/>
                  <a:pt x="9024" y="12395"/>
                  <a:pt x="8709" y="12744"/>
                </a:cubicBezTo>
                <a:cubicBezTo>
                  <a:pt x="8317" y="13179"/>
                  <a:pt x="8101" y="13761"/>
                  <a:pt x="8044" y="14359"/>
                </a:cubicBezTo>
                <a:cubicBezTo>
                  <a:pt x="6682" y="14115"/>
                  <a:pt x="5276" y="13068"/>
                  <a:pt x="4843" y="11787"/>
                </a:cubicBezTo>
                <a:cubicBezTo>
                  <a:pt x="4606" y="11077"/>
                  <a:pt x="4661" y="10297"/>
                  <a:pt x="4924" y="9587"/>
                </a:cubicBezTo>
                <a:cubicBezTo>
                  <a:pt x="5343" y="9722"/>
                  <a:pt x="5787" y="9790"/>
                  <a:pt x="6230" y="9790"/>
                </a:cubicBezTo>
                <a:cubicBezTo>
                  <a:pt x="6986" y="9790"/>
                  <a:pt x="7742" y="9592"/>
                  <a:pt x="8368" y="9192"/>
                </a:cubicBezTo>
                <a:cubicBezTo>
                  <a:pt x="8925" y="8837"/>
                  <a:pt x="9422" y="8093"/>
                  <a:pt x="8864" y="7516"/>
                </a:cubicBezTo>
                <a:cubicBezTo>
                  <a:pt x="8554" y="7194"/>
                  <a:pt x="8083" y="7074"/>
                  <a:pt x="7614" y="7074"/>
                </a:cubicBezTo>
                <a:cubicBezTo>
                  <a:pt x="7291" y="7074"/>
                  <a:pt x="6968" y="7132"/>
                  <a:pt x="6702" y="7218"/>
                </a:cubicBezTo>
                <a:cubicBezTo>
                  <a:pt x="5793" y="7516"/>
                  <a:pt x="5090" y="8215"/>
                  <a:pt x="4681" y="9060"/>
                </a:cubicBezTo>
                <a:cubicBezTo>
                  <a:pt x="3968" y="8736"/>
                  <a:pt x="3387" y="8162"/>
                  <a:pt x="3140" y="7343"/>
                </a:cubicBezTo>
                <a:cubicBezTo>
                  <a:pt x="2984" y="6827"/>
                  <a:pt x="2998" y="6252"/>
                  <a:pt x="3120" y="5688"/>
                </a:cubicBezTo>
                <a:lnTo>
                  <a:pt x="3120" y="5688"/>
                </a:lnTo>
                <a:cubicBezTo>
                  <a:pt x="3656" y="5854"/>
                  <a:pt x="4232" y="5945"/>
                  <a:pt x="4783" y="5945"/>
                </a:cubicBezTo>
                <a:cubicBezTo>
                  <a:pt x="5500" y="5945"/>
                  <a:pt x="6175" y="5790"/>
                  <a:pt x="6668" y="5441"/>
                </a:cubicBezTo>
                <a:cubicBezTo>
                  <a:pt x="7334" y="4971"/>
                  <a:pt x="7563" y="3960"/>
                  <a:pt x="7117" y="3258"/>
                </a:cubicBezTo>
                <a:cubicBezTo>
                  <a:pt x="6806" y="2773"/>
                  <a:pt x="6259" y="2575"/>
                  <a:pt x="5699" y="2575"/>
                </a:cubicBezTo>
                <a:cubicBezTo>
                  <a:pt x="5335" y="2575"/>
                  <a:pt x="4966" y="2659"/>
                  <a:pt x="4654" y="2801"/>
                </a:cubicBezTo>
                <a:cubicBezTo>
                  <a:pt x="3745" y="3218"/>
                  <a:pt x="3076" y="4130"/>
                  <a:pt x="2761" y="5150"/>
                </a:cubicBezTo>
                <a:cubicBezTo>
                  <a:pt x="2170" y="4917"/>
                  <a:pt x="1660" y="4548"/>
                  <a:pt x="1370" y="4005"/>
                </a:cubicBezTo>
                <a:cubicBezTo>
                  <a:pt x="704" y="2758"/>
                  <a:pt x="1674" y="376"/>
                  <a:pt x="3207" y="295"/>
                </a:cubicBezTo>
                <a:cubicBezTo>
                  <a:pt x="3422" y="284"/>
                  <a:pt x="3291" y="0"/>
                  <a:pt x="312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" name="Google Shape;452;p8"/>
          <p:cNvSpPr/>
          <p:nvPr/>
        </p:nvSpPr>
        <p:spPr>
          <a:xfrm>
            <a:off x="7996620" y="3738367"/>
            <a:ext cx="317484" cy="3138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39" y="368"/>
                </a:moveTo>
                <a:lnTo>
                  <a:pt x="2639" y="368"/>
                </a:lnTo>
                <a:cubicBezTo>
                  <a:pt x="3102" y="814"/>
                  <a:pt x="3522" y="1314"/>
                  <a:pt x="3927" y="1821"/>
                </a:cubicBezTo>
                <a:cubicBezTo>
                  <a:pt x="3494" y="1966"/>
                  <a:pt x="3058" y="2108"/>
                  <a:pt x="2625" y="2253"/>
                </a:cubicBezTo>
                <a:cubicBezTo>
                  <a:pt x="2650" y="1621"/>
                  <a:pt x="2656" y="993"/>
                  <a:pt x="2639" y="368"/>
                </a:cubicBezTo>
                <a:close/>
                <a:moveTo>
                  <a:pt x="5677" y="1509"/>
                </a:moveTo>
                <a:lnTo>
                  <a:pt x="5677" y="1509"/>
                </a:lnTo>
                <a:cubicBezTo>
                  <a:pt x="5407" y="1878"/>
                  <a:pt x="5136" y="2243"/>
                  <a:pt x="4866" y="2612"/>
                </a:cubicBezTo>
                <a:cubicBezTo>
                  <a:pt x="4693" y="2392"/>
                  <a:pt x="4522" y="2172"/>
                  <a:pt x="4342" y="1956"/>
                </a:cubicBezTo>
                <a:cubicBezTo>
                  <a:pt x="4788" y="1807"/>
                  <a:pt x="5231" y="1659"/>
                  <a:pt x="5677" y="1509"/>
                </a:cubicBezTo>
                <a:close/>
                <a:moveTo>
                  <a:pt x="2301" y="2642"/>
                </a:moveTo>
                <a:cubicBezTo>
                  <a:pt x="2288" y="2946"/>
                  <a:pt x="2274" y="3253"/>
                  <a:pt x="2264" y="3561"/>
                </a:cubicBezTo>
                <a:cubicBezTo>
                  <a:pt x="1727" y="3439"/>
                  <a:pt x="1190" y="3314"/>
                  <a:pt x="652" y="3189"/>
                </a:cubicBezTo>
                <a:cubicBezTo>
                  <a:pt x="1203" y="3007"/>
                  <a:pt x="1750" y="2824"/>
                  <a:pt x="2301" y="2642"/>
                </a:cubicBezTo>
                <a:close/>
                <a:moveTo>
                  <a:pt x="4102" y="2037"/>
                </a:moveTo>
                <a:cubicBezTo>
                  <a:pt x="4231" y="2199"/>
                  <a:pt x="4359" y="2358"/>
                  <a:pt x="4487" y="2517"/>
                </a:cubicBezTo>
                <a:cubicBezTo>
                  <a:pt x="4528" y="2564"/>
                  <a:pt x="4609" y="2673"/>
                  <a:pt x="4718" y="2814"/>
                </a:cubicBezTo>
                <a:cubicBezTo>
                  <a:pt x="4444" y="3183"/>
                  <a:pt x="4170" y="3551"/>
                  <a:pt x="3896" y="3919"/>
                </a:cubicBezTo>
                <a:cubicBezTo>
                  <a:pt x="3592" y="3855"/>
                  <a:pt x="3285" y="3791"/>
                  <a:pt x="2984" y="3727"/>
                </a:cubicBezTo>
                <a:cubicBezTo>
                  <a:pt x="2835" y="3693"/>
                  <a:pt x="2693" y="3659"/>
                  <a:pt x="2548" y="3625"/>
                </a:cubicBezTo>
                <a:cubicBezTo>
                  <a:pt x="2572" y="3264"/>
                  <a:pt x="2595" y="2899"/>
                  <a:pt x="2612" y="2537"/>
                </a:cubicBezTo>
                <a:cubicBezTo>
                  <a:pt x="3109" y="2372"/>
                  <a:pt x="3606" y="2206"/>
                  <a:pt x="4102" y="2037"/>
                </a:cubicBezTo>
                <a:close/>
                <a:moveTo>
                  <a:pt x="4863" y="3000"/>
                </a:moveTo>
                <a:cubicBezTo>
                  <a:pt x="5217" y="3470"/>
                  <a:pt x="5724" y="4122"/>
                  <a:pt x="6022" y="4419"/>
                </a:cubicBezTo>
                <a:cubicBezTo>
                  <a:pt x="5894" y="4382"/>
                  <a:pt x="5758" y="4355"/>
                  <a:pt x="5748" y="4351"/>
                </a:cubicBezTo>
                <a:cubicBezTo>
                  <a:pt x="5383" y="4261"/>
                  <a:pt x="5018" y="4173"/>
                  <a:pt x="4650" y="4085"/>
                </a:cubicBezTo>
                <a:cubicBezTo>
                  <a:pt x="4481" y="4044"/>
                  <a:pt x="4308" y="4011"/>
                  <a:pt x="4140" y="3973"/>
                </a:cubicBezTo>
                <a:cubicBezTo>
                  <a:pt x="4380" y="3649"/>
                  <a:pt x="4620" y="3325"/>
                  <a:pt x="4863" y="3000"/>
                </a:cubicBezTo>
                <a:close/>
                <a:moveTo>
                  <a:pt x="2531" y="3844"/>
                </a:moveTo>
                <a:cubicBezTo>
                  <a:pt x="2937" y="3936"/>
                  <a:pt x="3342" y="4024"/>
                  <a:pt x="3748" y="4115"/>
                </a:cubicBezTo>
                <a:cubicBezTo>
                  <a:pt x="3294" y="4710"/>
                  <a:pt x="2839" y="5301"/>
                  <a:pt x="2372" y="5886"/>
                </a:cubicBezTo>
                <a:cubicBezTo>
                  <a:pt x="2427" y="5210"/>
                  <a:pt x="2483" y="4527"/>
                  <a:pt x="2531" y="3844"/>
                </a:cubicBezTo>
                <a:close/>
                <a:moveTo>
                  <a:pt x="2601" y="1"/>
                </a:moveTo>
                <a:cubicBezTo>
                  <a:pt x="2588" y="1"/>
                  <a:pt x="2575" y="10"/>
                  <a:pt x="2572" y="29"/>
                </a:cubicBezTo>
                <a:cubicBezTo>
                  <a:pt x="2569" y="46"/>
                  <a:pt x="2569" y="60"/>
                  <a:pt x="2565" y="77"/>
                </a:cubicBezTo>
                <a:cubicBezTo>
                  <a:pt x="2500" y="87"/>
                  <a:pt x="2470" y="188"/>
                  <a:pt x="2538" y="263"/>
                </a:cubicBezTo>
                <a:cubicBezTo>
                  <a:pt x="2427" y="949"/>
                  <a:pt x="2359" y="1648"/>
                  <a:pt x="2318" y="2355"/>
                </a:cubicBezTo>
                <a:cubicBezTo>
                  <a:pt x="1585" y="2598"/>
                  <a:pt x="855" y="2841"/>
                  <a:pt x="125" y="3085"/>
                </a:cubicBezTo>
                <a:cubicBezTo>
                  <a:pt x="0" y="3125"/>
                  <a:pt x="101" y="3304"/>
                  <a:pt x="189" y="3325"/>
                </a:cubicBezTo>
                <a:cubicBezTo>
                  <a:pt x="875" y="3484"/>
                  <a:pt x="1565" y="3635"/>
                  <a:pt x="2254" y="3788"/>
                </a:cubicBezTo>
                <a:cubicBezTo>
                  <a:pt x="2227" y="4595"/>
                  <a:pt x="2204" y="5402"/>
                  <a:pt x="2146" y="6200"/>
                </a:cubicBezTo>
                <a:cubicBezTo>
                  <a:pt x="2140" y="6258"/>
                  <a:pt x="2206" y="6358"/>
                  <a:pt x="2271" y="6358"/>
                </a:cubicBezTo>
                <a:cubicBezTo>
                  <a:pt x="2290" y="6358"/>
                  <a:pt x="2308" y="6349"/>
                  <a:pt x="2325" y="6329"/>
                </a:cubicBezTo>
                <a:cubicBezTo>
                  <a:pt x="2896" y="5622"/>
                  <a:pt x="3447" y="4899"/>
                  <a:pt x="3991" y="4169"/>
                </a:cubicBezTo>
                <a:cubicBezTo>
                  <a:pt x="4762" y="4342"/>
                  <a:pt x="5532" y="4521"/>
                  <a:pt x="6295" y="4720"/>
                </a:cubicBezTo>
                <a:cubicBezTo>
                  <a:pt x="6306" y="4723"/>
                  <a:pt x="6315" y="4724"/>
                  <a:pt x="6324" y="4724"/>
                </a:cubicBezTo>
                <a:cubicBezTo>
                  <a:pt x="6407" y="4724"/>
                  <a:pt x="6431" y="4621"/>
                  <a:pt x="6376" y="4554"/>
                </a:cubicBezTo>
                <a:cubicBezTo>
                  <a:pt x="5921" y="3983"/>
                  <a:pt x="5471" y="3389"/>
                  <a:pt x="5011" y="2797"/>
                </a:cubicBezTo>
                <a:cubicBezTo>
                  <a:pt x="5370" y="2314"/>
                  <a:pt x="5728" y="1834"/>
                  <a:pt x="6086" y="1358"/>
                </a:cubicBezTo>
                <a:cubicBezTo>
                  <a:pt x="6139" y="1293"/>
                  <a:pt x="6066" y="1151"/>
                  <a:pt x="5982" y="1151"/>
                </a:cubicBezTo>
                <a:cubicBezTo>
                  <a:pt x="5974" y="1151"/>
                  <a:pt x="5966" y="1152"/>
                  <a:pt x="5958" y="1155"/>
                </a:cubicBezTo>
                <a:cubicBezTo>
                  <a:pt x="5359" y="1347"/>
                  <a:pt x="4765" y="1547"/>
                  <a:pt x="4170" y="1743"/>
                </a:cubicBezTo>
                <a:cubicBezTo>
                  <a:pt x="3690" y="1165"/>
                  <a:pt x="3193" y="614"/>
                  <a:pt x="2656" y="114"/>
                </a:cubicBezTo>
                <a:cubicBezTo>
                  <a:pt x="2646" y="104"/>
                  <a:pt x="2639" y="101"/>
                  <a:pt x="2633" y="97"/>
                </a:cubicBezTo>
                <a:cubicBezTo>
                  <a:pt x="2629" y="77"/>
                  <a:pt x="2629" y="53"/>
                  <a:pt x="2629" y="33"/>
                </a:cubicBezTo>
                <a:cubicBezTo>
                  <a:pt x="2629" y="12"/>
                  <a:pt x="2616" y="1"/>
                  <a:pt x="2601" y="1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" name="Google Shape;453;p8"/>
          <p:cNvSpPr/>
          <p:nvPr/>
        </p:nvSpPr>
        <p:spPr>
          <a:xfrm>
            <a:off x="3817653" y="4668300"/>
            <a:ext cx="1508696" cy="487128"/>
          </a:xfrm>
          <a:custGeom>
            <a:avLst/>
            <a:gdLst/>
            <a:ahLst/>
            <a:cxnLst/>
            <a:rect l="l" t="t" r="r" b="b"/>
            <a:pathLst>
              <a:path w="24204" h="7815" extrusionOk="0">
                <a:moveTo>
                  <a:pt x="16155" y="1"/>
                </a:moveTo>
                <a:cubicBezTo>
                  <a:pt x="14677" y="1"/>
                  <a:pt x="13024" y="802"/>
                  <a:pt x="12476" y="2554"/>
                </a:cubicBezTo>
                <a:cubicBezTo>
                  <a:pt x="12476" y="2554"/>
                  <a:pt x="11108" y="331"/>
                  <a:pt x="8285" y="331"/>
                </a:cubicBezTo>
                <a:cubicBezTo>
                  <a:pt x="8057" y="331"/>
                  <a:pt x="7820" y="346"/>
                  <a:pt x="7574" y="377"/>
                </a:cubicBezTo>
                <a:cubicBezTo>
                  <a:pt x="4269" y="796"/>
                  <a:pt x="4684" y="3932"/>
                  <a:pt x="4684" y="3932"/>
                </a:cubicBezTo>
                <a:cubicBezTo>
                  <a:pt x="4684" y="3932"/>
                  <a:pt x="4094" y="3782"/>
                  <a:pt x="3335" y="3782"/>
                </a:cubicBezTo>
                <a:cubicBezTo>
                  <a:pt x="2082" y="3782"/>
                  <a:pt x="367" y="4191"/>
                  <a:pt x="78" y="6358"/>
                </a:cubicBezTo>
                <a:cubicBezTo>
                  <a:pt x="0" y="6949"/>
                  <a:pt x="68" y="7429"/>
                  <a:pt x="237" y="7815"/>
                </a:cubicBezTo>
                <a:lnTo>
                  <a:pt x="23257" y="7815"/>
                </a:lnTo>
                <a:cubicBezTo>
                  <a:pt x="23686" y="7395"/>
                  <a:pt x="23993" y="6821"/>
                  <a:pt x="24047" y="6041"/>
                </a:cubicBezTo>
                <a:cubicBezTo>
                  <a:pt x="24204" y="3886"/>
                  <a:pt x="22100" y="3543"/>
                  <a:pt x="20743" y="3543"/>
                </a:cubicBezTo>
                <a:cubicBezTo>
                  <a:pt x="20109" y="3543"/>
                  <a:pt x="19638" y="3618"/>
                  <a:pt x="19638" y="3618"/>
                </a:cubicBezTo>
                <a:cubicBezTo>
                  <a:pt x="19638" y="3618"/>
                  <a:pt x="19816" y="1013"/>
                  <a:pt x="17302" y="177"/>
                </a:cubicBezTo>
                <a:cubicBezTo>
                  <a:pt x="16950" y="61"/>
                  <a:pt x="16559" y="1"/>
                  <a:pt x="161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" name="Google Shape;454;p8"/>
          <p:cNvSpPr/>
          <p:nvPr/>
        </p:nvSpPr>
        <p:spPr>
          <a:xfrm>
            <a:off x="5851049" y="402812"/>
            <a:ext cx="317506" cy="273400"/>
          </a:xfrm>
          <a:custGeom>
            <a:avLst/>
            <a:gdLst/>
            <a:ahLst/>
            <a:cxnLst/>
            <a:rect l="l" t="t" r="r" b="b"/>
            <a:pathLst>
              <a:path w="5734" h="5078" extrusionOk="0">
                <a:moveTo>
                  <a:pt x="2554" y="0"/>
                </a:moveTo>
                <a:cubicBezTo>
                  <a:pt x="1127" y="0"/>
                  <a:pt x="0" y="982"/>
                  <a:pt x="370" y="2554"/>
                </a:cubicBezTo>
                <a:cubicBezTo>
                  <a:pt x="376" y="2581"/>
                  <a:pt x="392" y="2593"/>
                  <a:pt x="408" y="2593"/>
                </a:cubicBezTo>
                <a:cubicBezTo>
                  <a:pt x="429" y="2593"/>
                  <a:pt x="450" y="2572"/>
                  <a:pt x="447" y="2536"/>
                </a:cubicBezTo>
                <a:cubicBezTo>
                  <a:pt x="308" y="1118"/>
                  <a:pt x="1460" y="323"/>
                  <a:pt x="2648" y="323"/>
                </a:cubicBezTo>
                <a:cubicBezTo>
                  <a:pt x="3366" y="323"/>
                  <a:pt x="4097" y="614"/>
                  <a:pt x="4563" y="1233"/>
                </a:cubicBezTo>
                <a:cubicBezTo>
                  <a:pt x="5441" y="2400"/>
                  <a:pt x="4881" y="4333"/>
                  <a:pt x="3381" y="4641"/>
                </a:cubicBezTo>
                <a:cubicBezTo>
                  <a:pt x="3274" y="4663"/>
                  <a:pt x="3168" y="4673"/>
                  <a:pt x="3065" y="4673"/>
                </a:cubicBezTo>
                <a:cubicBezTo>
                  <a:pt x="2388" y="4673"/>
                  <a:pt x="1816" y="4217"/>
                  <a:pt x="1659" y="3521"/>
                </a:cubicBezTo>
                <a:cubicBezTo>
                  <a:pt x="1587" y="3201"/>
                  <a:pt x="1594" y="2894"/>
                  <a:pt x="1781" y="2606"/>
                </a:cubicBezTo>
                <a:cubicBezTo>
                  <a:pt x="1979" y="2316"/>
                  <a:pt x="2252" y="2170"/>
                  <a:pt x="2601" y="2170"/>
                </a:cubicBezTo>
                <a:cubicBezTo>
                  <a:pt x="2727" y="2170"/>
                  <a:pt x="2863" y="2189"/>
                  <a:pt x="3009" y="2227"/>
                </a:cubicBezTo>
                <a:cubicBezTo>
                  <a:pt x="3681" y="2937"/>
                  <a:pt x="3660" y="3292"/>
                  <a:pt x="2944" y="3292"/>
                </a:cubicBezTo>
                <a:cubicBezTo>
                  <a:pt x="2773" y="3292"/>
                  <a:pt x="2562" y="3272"/>
                  <a:pt x="2312" y="3231"/>
                </a:cubicBezTo>
                <a:cubicBezTo>
                  <a:pt x="2295" y="3219"/>
                  <a:pt x="2280" y="3213"/>
                  <a:pt x="2268" y="3213"/>
                </a:cubicBezTo>
                <a:cubicBezTo>
                  <a:pt x="2209" y="3213"/>
                  <a:pt x="2208" y="3343"/>
                  <a:pt x="2247" y="3389"/>
                </a:cubicBezTo>
                <a:cubicBezTo>
                  <a:pt x="2466" y="3645"/>
                  <a:pt x="2714" y="3750"/>
                  <a:pt x="2949" y="3750"/>
                </a:cubicBezTo>
                <a:cubicBezTo>
                  <a:pt x="3774" y="3750"/>
                  <a:pt x="4445" y="2460"/>
                  <a:pt x="3141" y="1914"/>
                </a:cubicBezTo>
                <a:cubicBezTo>
                  <a:pt x="2909" y="1817"/>
                  <a:pt x="2694" y="1773"/>
                  <a:pt x="2497" y="1773"/>
                </a:cubicBezTo>
                <a:cubicBezTo>
                  <a:pt x="1261" y="1773"/>
                  <a:pt x="782" y="3501"/>
                  <a:pt x="1701" y="4480"/>
                </a:cubicBezTo>
                <a:cubicBezTo>
                  <a:pt x="2094" y="4898"/>
                  <a:pt x="2569" y="5077"/>
                  <a:pt x="3048" y="5077"/>
                </a:cubicBezTo>
                <a:cubicBezTo>
                  <a:pt x="4068" y="5077"/>
                  <a:pt x="5100" y="4260"/>
                  <a:pt x="5355" y="3201"/>
                </a:cubicBezTo>
                <a:cubicBezTo>
                  <a:pt x="5733" y="1641"/>
                  <a:pt x="4610" y="304"/>
                  <a:pt x="3104" y="48"/>
                </a:cubicBezTo>
                <a:cubicBezTo>
                  <a:pt x="2918" y="16"/>
                  <a:pt x="2734" y="0"/>
                  <a:pt x="2554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" name="Google Shape;455;p8"/>
          <p:cNvSpPr txBox="1">
            <a:spLocks noGrp="1"/>
          </p:cNvSpPr>
          <p:nvPr>
            <p:ph type="title"/>
          </p:nvPr>
        </p:nvSpPr>
        <p:spPr>
          <a:xfrm>
            <a:off x="1282875" y="1641000"/>
            <a:ext cx="6578100" cy="186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2pPr>
            <a:lvl3pPr lvl="2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3pPr>
            <a:lvl4pPr lvl="3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4pPr>
            <a:lvl5pPr lvl="4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5pPr>
            <a:lvl6pPr lvl="5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6pPr>
            <a:lvl7pPr lvl="6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7pPr>
            <a:lvl8pPr lvl="7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8pPr>
            <a:lvl9pPr lvl="8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74135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0648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matic SC"/>
              <a:buNone/>
              <a:defRPr sz="4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●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○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■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●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○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■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●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○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■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99" r:id="rId2"/>
    <p:sldLayoutId id="2147483654" r:id="rId3"/>
    <p:sldLayoutId id="2147483706" r:id="rId4"/>
    <p:sldLayoutId id="2147483705" r:id="rId5"/>
    <p:sldLayoutId id="2147483704" r:id="rId6"/>
    <p:sldLayoutId id="2147483702" r:id="rId7"/>
    <p:sldLayoutId id="2147483658" r:id="rId8"/>
    <p:sldLayoutId id="2147483698" r:id="rId9"/>
    <p:sldLayoutId id="2147483696" r:id="rId10"/>
    <p:sldLayoutId id="2147483694" r:id="rId11"/>
    <p:sldLayoutId id="2147483693" r:id="rId12"/>
    <p:sldLayoutId id="2147483692" r:id="rId13"/>
    <p:sldLayoutId id="2147483691" r:id="rId14"/>
    <p:sldLayoutId id="2147483690" r:id="rId15"/>
    <p:sldLayoutId id="2147483689" r:id="rId16"/>
    <p:sldLayoutId id="2147483667" r:id="rId17"/>
    <p:sldLayoutId id="2147483711" r:id="rId18"/>
    <p:sldLayoutId id="2147483710" r:id="rId19"/>
    <p:sldLayoutId id="2147483709" r:id="rId20"/>
    <p:sldLayoutId id="2147483708" r:id="rId21"/>
    <p:sldLayoutId id="2147483707" r:id="rId22"/>
    <p:sldLayoutId id="2147483684" r:id="rId23"/>
    <p:sldLayoutId id="2147483673" r:id="rId24"/>
    <p:sldLayoutId id="2147483713" r:id="rId25"/>
    <p:sldLayoutId id="2147483712" r:id="rId26"/>
    <p:sldLayoutId id="2147483686" r:id="rId27"/>
    <p:sldLayoutId id="2147483685" r:id="rId28"/>
    <p:sldLayoutId id="2147483674" r:id="rId29"/>
    <p:sldLayoutId id="2147483703" r:id="rId30"/>
    <p:sldLayoutId id="2147483701" r:id="rId31"/>
    <p:sldLayoutId id="2147483700" r:id="rId32"/>
    <p:sldLayoutId id="2147483697" r:id="rId33"/>
    <p:sldLayoutId id="2147483695" r:id="rId34"/>
    <p:sldLayoutId id="2147483688" r:id="rId35"/>
    <p:sldLayoutId id="2147483687" r:id="rId36"/>
    <p:sldLayoutId id="2147483683" r:id="rId3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audio" Target="../media/audio1.wav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microsoft.com/office/2007/relationships/hdphoto" Target="../media/hdphoto5.wdp"/><Relationship Id="rId5" Type="http://schemas.openxmlformats.org/officeDocument/2006/relationships/image" Target="../media/image27.png"/><Relationship Id="rId10" Type="http://schemas.openxmlformats.org/officeDocument/2006/relationships/image" Target="../media/image18.png"/><Relationship Id="rId4" Type="http://schemas.openxmlformats.org/officeDocument/2006/relationships/image" Target="../media/image16.png"/><Relationship Id="rId9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microsoft.com/office/2007/relationships/hdphoto" Target="../media/hdphoto6.wdp"/><Relationship Id="rId7" Type="http://schemas.openxmlformats.org/officeDocument/2006/relationships/image" Target="../media/image3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microsoft.com/office/2007/relationships/hdphoto" Target="../media/hdphoto7.wdp"/><Relationship Id="rId4" Type="http://schemas.openxmlformats.org/officeDocument/2006/relationships/image" Target="../media/image29.png"/><Relationship Id="rId9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2.jpeg"/><Relationship Id="rId7" Type="http://schemas.microsoft.com/office/2007/relationships/hdphoto" Target="../media/hdphoto10.wdp"/><Relationship Id="rId12" Type="http://schemas.openxmlformats.org/officeDocument/2006/relationships/image" Target="../media/image3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34.png"/><Relationship Id="rId11" Type="http://schemas.microsoft.com/office/2007/relationships/hdphoto" Target="../media/hdphoto12.wdp"/><Relationship Id="rId5" Type="http://schemas.microsoft.com/office/2007/relationships/hdphoto" Target="../media/hdphoto9.wdp"/><Relationship Id="rId10" Type="http://schemas.openxmlformats.org/officeDocument/2006/relationships/image" Target="../media/image36.png"/><Relationship Id="rId4" Type="http://schemas.openxmlformats.org/officeDocument/2006/relationships/image" Target="../media/image33.png"/><Relationship Id="rId9" Type="http://schemas.microsoft.com/office/2007/relationships/hdphoto" Target="../media/hdphoto11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microsoft.com/office/2007/relationships/hdphoto" Target="../media/hdphoto7.wdp"/><Relationship Id="rId7" Type="http://schemas.microsoft.com/office/2007/relationships/hdphoto" Target="../media/hdphoto6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8.png"/><Relationship Id="rId11" Type="http://schemas.openxmlformats.org/officeDocument/2006/relationships/image" Target="../media/image39.svg"/><Relationship Id="rId5" Type="http://schemas.openxmlformats.org/officeDocument/2006/relationships/image" Target="../media/image4.png"/><Relationship Id="rId10" Type="http://schemas.openxmlformats.org/officeDocument/2006/relationships/image" Target="../media/image38.png"/><Relationship Id="rId4" Type="http://schemas.openxmlformats.org/officeDocument/2006/relationships/image" Target="../media/image30.png"/><Relationship Id="rId9" Type="http://schemas.microsoft.com/office/2007/relationships/hdphoto" Target="../media/hdphoto8.wdp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6" Type="http://schemas.microsoft.com/office/2007/relationships/hdphoto" Target="../media/hdphoto8.wdp"/><Relationship Id="rId5" Type="http://schemas.openxmlformats.org/officeDocument/2006/relationships/image" Target="../media/image31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5" Type="http://schemas.microsoft.com/office/2007/relationships/hdphoto" Target="../media/hdphoto7.wdp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3.emf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3.emf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3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3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4.xml"/><Relationship Id="rId6" Type="http://schemas.microsoft.com/office/2007/relationships/hdphoto" Target="../media/hdphoto5.wdp"/><Relationship Id="rId5" Type="http://schemas.openxmlformats.org/officeDocument/2006/relationships/image" Target="../media/image27.png"/><Relationship Id="rId4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7" Type="http://schemas.microsoft.com/office/2007/relationships/hdphoto" Target="../media/hdphoto5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7.png"/><Relationship Id="rId5" Type="http://schemas.microsoft.com/office/2007/relationships/hdphoto" Target="../media/hdphoto3.wdp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13.em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2.png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4.xml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8.png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39904" y="1364602"/>
            <a:ext cx="4886325" cy="2286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1883057" y="217825"/>
            <a:ext cx="5747710" cy="4302602"/>
            <a:chOff x="2285947" y="400027"/>
            <a:chExt cx="4837350" cy="401968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7838" b="90000" l="65811" r="95946">
                          <a14:foregroundMark x1="70946" y1="88514" x2="72568" y2="86622"/>
                          <a14:foregroundMark x1="90270" y1="87432" x2="90270" y2="89324"/>
                        </a14:backgroundRemoval>
                      </a14:imgEffect>
                    </a14:imgLayer>
                  </a14:imgProps>
                </a:ext>
              </a:extLst>
            </a:blip>
            <a:srcRect l="64396" t="48144"/>
            <a:stretch/>
          </p:blipFill>
          <p:spPr>
            <a:xfrm rot="1013487">
              <a:off x="5291692" y="400027"/>
              <a:ext cx="1831605" cy="2667684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5"/>
            <a:srcRect l="79201"/>
            <a:stretch/>
          </p:blipFill>
          <p:spPr>
            <a:xfrm rot="20977888">
              <a:off x="2285947" y="451355"/>
              <a:ext cx="1245189" cy="2322777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5"/>
            <a:srcRect r="75867"/>
            <a:stretch/>
          </p:blipFill>
          <p:spPr>
            <a:xfrm>
              <a:off x="4002961" y="544444"/>
              <a:ext cx="1444786" cy="2322777"/>
            </a:xfrm>
            <a:prstGeom prst="rect">
              <a:avLst/>
            </a:prstGeom>
          </p:spPr>
        </p:pic>
        <p:sp>
          <p:nvSpPr>
            <p:cNvPr id="13" name="Cloud 12"/>
            <p:cNvSpPr/>
            <p:nvPr/>
          </p:nvSpPr>
          <p:spPr>
            <a:xfrm rot="213604">
              <a:off x="2438832" y="1746204"/>
              <a:ext cx="4381663" cy="2673509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211199" y="2439934"/>
            <a:ext cx="52167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600" dirty="0">
                <a:ln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+mj-lt"/>
              </a:rPr>
              <a:t>KHỞI ĐỘNG</a:t>
            </a:r>
            <a:endParaRPr lang="en-US" sz="6600" dirty="0">
              <a:ln>
                <a:solidFill>
                  <a:schemeClr val="bg1"/>
                </a:solidFill>
              </a:ln>
              <a:solidFill>
                <a:srgbClr val="0070C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09731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2830" y="0"/>
            <a:ext cx="9156830" cy="514350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1539551" y="776190"/>
            <a:ext cx="2705879" cy="3591120"/>
            <a:chOff x="1539551" y="776190"/>
            <a:chExt cx="2705879" cy="3591120"/>
          </a:xfrm>
        </p:grpSpPr>
        <p:sp>
          <p:nvSpPr>
            <p:cNvPr id="7" name="Rounded Rectangle 6"/>
            <p:cNvSpPr/>
            <p:nvPr/>
          </p:nvSpPr>
          <p:spPr>
            <a:xfrm>
              <a:off x="1539551" y="776190"/>
              <a:ext cx="2705879" cy="3591120"/>
            </a:xfrm>
            <a:prstGeom prst="roundRect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1697027" y="1132232"/>
              <a:ext cx="2390925" cy="30469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vi-VN" altLang="en-US" sz="2400" dirty="0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N</a:t>
              </a:r>
              <a:r>
                <a:rPr lang="en-US" altLang="en-US" sz="2400" dirty="0" err="1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hững</a:t>
              </a:r>
              <a:r>
                <a:rPr lang="en-US" altLang="en-US" sz="2400" dirty="0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400" dirty="0" err="1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phẩm</a:t>
              </a:r>
              <a:r>
                <a:rPr lang="en-US" altLang="en-US" sz="2400" dirty="0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400" dirty="0" err="1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chất</a:t>
              </a:r>
              <a:r>
                <a:rPr lang="en-US" altLang="en-US" sz="2400" dirty="0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400" dirty="0" err="1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quan</a:t>
              </a:r>
              <a:r>
                <a:rPr lang="en-US" altLang="en-US" sz="2400" dirty="0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400" dirty="0" err="1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trọng</a:t>
              </a:r>
              <a:r>
                <a:rPr lang="en-US" altLang="en-US" sz="2400" dirty="0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400" dirty="0" err="1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nhất</a:t>
              </a:r>
              <a:r>
                <a:rPr lang="en-US" altLang="en-US" sz="2400" dirty="0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400" dirty="0" err="1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của</a:t>
              </a:r>
              <a:r>
                <a:rPr lang="en-US" altLang="en-US" sz="2400" dirty="0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 n</a:t>
              </a:r>
              <a:r>
                <a:rPr lang="vi-VN" altLang="en-US" sz="2400" dirty="0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ữ </a:t>
              </a:r>
              <a:r>
                <a:rPr lang="en-US" altLang="en-US" sz="2400" dirty="0" err="1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giới</a:t>
              </a:r>
              <a:r>
                <a:rPr lang="en-US" altLang="en-US" sz="2400" dirty="0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400" dirty="0" err="1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là</a:t>
              </a:r>
              <a:r>
                <a:rPr lang="en-US" altLang="en-US" sz="2400" dirty="0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400" dirty="0" err="1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dịu</a:t>
              </a:r>
              <a:r>
                <a:rPr lang="en-US" altLang="en-US" sz="2400" dirty="0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400" dirty="0" err="1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dàng</a:t>
              </a:r>
              <a:r>
                <a:rPr lang="en-US" altLang="en-US" sz="2400" dirty="0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, </a:t>
              </a:r>
              <a:r>
                <a:rPr lang="en-US" altLang="en-US" sz="2400" dirty="0" err="1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khoan</a:t>
              </a:r>
              <a:r>
                <a:rPr lang="en-US" altLang="en-US" sz="2400" dirty="0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 dung, </a:t>
              </a:r>
              <a:r>
                <a:rPr lang="en-US" altLang="en-US" sz="2400" dirty="0" err="1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cần</a:t>
              </a:r>
              <a:r>
                <a:rPr lang="en-US" altLang="en-US" sz="2400" dirty="0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400" dirty="0" err="1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mẫn</a:t>
              </a:r>
              <a:r>
                <a:rPr lang="en-US" altLang="en-US" sz="2400" dirty="0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400" dirty="0" err="1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và</a:t>
              </a:r>
              <a:r>
                <a:rPr lang="en-US" altLang="en-US" sz="2400" dirty="0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400" dirty="0" err="1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biết</a:t>
              </a:r>
              <a:r>
                <a:rPr lang="en-US" altLang="en-US" sz="2400" dirty="0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400" dirty="0" err="1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quan</a:t>
              </a:r>
              <a:r>
                <a:rPr lang="en-US" altLang="en-US" sz="2400" dirty="0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400" dirty="0" err="1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tâm</a:t>
              </a:r>
              <a:r>
                <a:rPr lang="en-US" altLang="en-US" sz="2400" dirty="0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400" dirty="0" err="1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tới</a:t>
              </a:r>
              <a:r>
                <a:rPr lang="en-US" altLang="en-US" sz="2400" dirty="0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400" dirty="0" err="1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mọi</a:t>
              </a:r>
              <a:r>
                <a:rPr lang="en-US" altLang="en-US" sz="2400" dirty="0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400" dirty="0" err="1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người</a:t>
              </a:r>
              <a:r>
                <a:rPr lang="en-US" altLang="en-US" sz="2400" dirty="0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.</a:t>
              </a:r>
              <a:endParaRPr lang="en-US" sz="2400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967405" y="776190"/>
            <a:ext cx="2705879" cy="3591120"/>
            <a:chOff x="4967405" y="776190"/>
            <a:chExt cx="2705879" cy="3591120"/>
          </a:xfrm>
        </p:grpSpPr>
        <p:sp>
          <p:nvSpPr>
            <p:cNvPr id="13" name="Rounded Rectangle 12"/>
            <p:cNvSpPr/>
            <p:nvPr/>
          </p:nvSpPr>
          <p:spPr>
            <a:xfrm>
              <a:off x="4967405" y="776190"/>
              <a:ext cx="2705879" cy="3591120"/>
            </a:xfrm>
            <a:prstGeom prst="roundRect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082893" y="1048256"/>
              <a:ext cx="2474902" cy="30469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vi-VN" altLang="en-US" sz="2400" dirty="0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N</a:t>
              </a:r>
              <a:r>
                <a:rPr lang="en-US" altLang="en-US" sz="2400" dirty="0" err="1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hững</a:t>
              </a:r>
              <a:r>
                <a:rPr lang="en-US" altLang="en-US" sz="2400" dirty="0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400" dirty="0" err="1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phẩm</a:t>
              </a:r>
              <a:r>
                <a:rPr lang="en-US" altLang="en-US" sz="2400" dirty="0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400" dirty="0" err="1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chất</a:t>
              </a:r>
              <a:r>
                <a:rPr lang="en-US" altLang="en-US" sz="2400" dirty="0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400" dirty="0" err="1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quan</a:t>
              </a:r>
              <a:r>
                <a:rPr lang="en-US" altLang="en-US" sz="2400" dirty="0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400" dirty="0" err="1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trọng</a:t>
              </a:r>
              <a:r>
                <a:rPr lang="en-US" altLang="en-US" sz="2400" dirty="0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400" dirty="0" err="1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nhất</a:t>
              </a:r>
              <a:r>
                <a:rPr lang="en-US" altLang="en-US" sz="2400" dirty="0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400" dirty="0" err="1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của</a:t>
              </a:r>
              <a:r>
                <a:rPr lang="en-US" altLang="en-US" sz="2400" dirty="0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400" dirty="0" err="1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nam</a:t>
              </a:r>
              <a:r>
                <a:rPr lang="en-US" altLang="en-US" sz="2400" dirty="0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400" dirty="0" err="1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giới</a:t>
              </a:r>
              <a:r>
                <a:rPr lang="en-US" altLang="en-US" sz="2400" dirty="0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400" dirty="0" err="1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là</a:t>
              </a:r>
              <a:r>
                <a:rPr lang="en-US" altLang="en-US" sz="2400" dirty="0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400" dirty="0" err="1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dũng</a:t>
              </a:r>
              <a:r>
                <a:rPr lang="en-US" altLang="en-US" sz="2400" dirty="0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400" dirty="0" err="1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cảm</a:t>
              </a:r>
              <a:r>
                <a:rPr lang="en-US" altLang="en-US" sz="2400" dirty="0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, </a:t>
              </a:r>
              <a:r>
                <a:rPr lang="en-US" altLang="en-US" sz="2400" dirty="0" err="1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cao</a:t>
              </a:r>
              <a:r>
                <a:rPr lang="en-US" altLang="en-US" sz="2400" dirty="0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400" dirty="0" err="1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thượng</a:t>
              </a:r>
              <a:r>
                <a:rPr lang="en-US" altLang="en-US" sz="2400" dirty="0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, </a:t>
              </a:r>
              <a:r>
                <a:rPr lang="en-US" altLang="en-US" sz="2400" dirty="0" err="1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năng</a:t>
              </a:r>
              <a:r>
                <a:rPr lang="en-US" altLang="en-US" sz="2400" dirty="0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400" dirty="0" err="1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nổ</a:t>
              </a:r>
              <a:r>
                <a:rPr lang="en-US" altLang="en-US" sz="2400" dirty="0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, </a:t>
              </a:r>
              <a:r>
                <a:rPr lang="en-US" altLang="en-US" sz="2400" dirty="0" err="1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thích</a:t>
              </a:r>
              <a:r>
                <a:rPr lang="en-US" altLang="en-US" sz="2400" dirty="0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400" dirty="0" err="1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ứng</a:t>
              </a:r>
              <a:r>
                <a:rPr lang="en-US" altLang="en-US" sz="2400" dirty="0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400" dirty="0" err="1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được</a:t>
              </a:r>
              <a:r>
                <a:rPr lang="en-US" altLang="en-US" sz="2400" dirty="0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400" dirty="0" err="1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với</a:t>
              </a:r>
              <a:r>
                <a:rPr lang="en-US" altLang="en-US" sz="2400" dirty="0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400" dirty="0" err="1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mọi</a:t>
              </a:r>
              <a:r>
                <a:rPr lang="en-US" altLang="en-US" sz="2400" dirty="0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400" dirty="0" err="1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hoàn</a:t>
              </a:r>
              <a:r>
                <a:rPr lang="en-US" altLang="en-US" sz="2400" dirty="0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400" dirty="0" err="1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cảnh</a:t>
              </a:r>
              <a:r>
                <a:rPr lang="vi-VN" altLang="en-US" sz="2400" dirty="0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.</a:t>
              </a:r>
              <a:endParaRPr lang="en-US" sz="2400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endParaRP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34F30A8C-DA76-44F8-BC6D-CF1DB15124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32630" y="3761371"/>
            <a:ext cx="744998" cy="66774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4F30A8C-DA76-44F8-BC6D-CF1DB15124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46764" y="3724110"/>
            <a:ext cx="744998" cy="667746"/>
          </a:xfrm>
          <a:prstGeom prst="rect">
            <a:avLst/>
          </a:prstGeom>
        </p:spPr>
      </p:pic>
      <p:pic>
        <p:nvPicPr>
          <p:cNvPr id="11" name="图片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592" y="-281458"/>
            <a:ext cx="2649654" cy="130266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4653" b="75644" l="7333" r="26333">
                        <a14:foregroundMark x1="19000" y1="27921" x2="17222" y2="35644"/>
                        <a14:foregroundMark x1="13889" y1="27723" x2="12333" y2="38416"/>
                        <a14:foregroundMark x1="24444" y1="42574" x2="22667" y2="44356"/>
                        <a14:foregroundMark x1="21333" y1="44554" x2="18111" y2="43168"/>
                        <a14:foregroundMark x1="23778" y1="40792" x2="22222" y2="44554"/>
                        <a14:foregroundMark x1="24333" y1="35644" x2="24333" y2="36832"/>
                        <a14:foregroundMark x1="23000" y1="35248" x2="23222" y2="37030"/>
                        <a14:foregroundMark x1="25778" y1="37426" x2="24889" y2="38020"/>
                      </a14:backgroundRemoval>
                    </a14:imgEffect>
                  </a14:imgLayer>
                </a14:imgProps>
              </a:ext>
            </a:extLst>
          </a:blip>
          <a:srcRect l="5228" t="8198" r="72493" b="24434"/>
          <a:stretch/>
        </p:blipFill>
        <p:spPr>
          <a:xfrm>
            <a:off x="-117655" y="1951225"/>
            <a:ext cx="1814682" cy="307910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2871" b="76634" l="75111" r="93889">
                        <a14:foregroundMark x1="84778" y1="28515" x2="86000" y2="33861"/>
                        <a14:foregroundMark x1="80111" y1="28317" x2="82444" y2="34653"/>
                        <a14:foregroundMark x1="83778" y1="32277" x2="84778" y2="37624"/>
                        <a14:foregroundMark x1="84000" y1="69703" x2="85556" y2="72871"/>
                        <a14:foregroundMark x1="81667" y1="70693" x2="78889" y2="73861"/>
                        <a14:foregroundMark x1="85222" y1="26733" x2="85889" y2="31287"/>
                        <a14:foregroundMark x1="80444" y1="29307" x2="80444" y2="33465"/>
                        <a14:foregroundMark x1="90667" y1="21980" x2="91444" y2="23366"/>
                        <a14:foregroundMark x1="92444" y1="20990" x2="92333" y2="22376"/>
                        <a14:foregroundMark x1="92444" y1="23960" x2="93778" y2="22574"/>
                      </a14:backgroundRemoval>
                    </a14:imgEffect>
                  </a14:imgLayer>
                </a14:imgProps>
              </a:ext>
            </a:extLst>
          </a:blip>
          <a:srcRect l="74382" t="7010" r="3850" b="23934"/>
          <a:stretch/>
        </p:blipFill>
        <p:spPr>
          <a:xfrm flipH="1">
            <a:off x="7453595" y="1904571"/>
            <a:ext cx="1782253" cy="3172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397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2000">
              <a:schemeClr val="accent3">
                <a:lumMod val="20000"/>
                <a:lumOff val="80000"/>
              </a:schemeClr>
            </a:gs>
            <a:gs pos="100000">
              <a:schemeClr val="accent6">
                <a:lumMod val="40000"/>
                <a:lumOff val="60000"/>
              </a:schemeClr>
            </a:gs>
            <a:gs pos="83000">
              <a:schemeClr val="accent6">
                <a:lumMod val="20000"/>
                <a:lumOff val="80000"/>
              </a:schemeClr>
            </a:gs>
            <a:gs pos="67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70586" y="345107"/>
            <a:ext cx="8640147" cy="4432166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" name="Picture 2" descr="Little Boy Cartoon Images – Browse 240,121 Stock Photos, Vectors, and Video  | Adobe Stock">
            <a:extLst>
              <a:ext uri="{FF2B5EF4-FFF2-40B4-BE49-F238E27FC236}">
                <a16:creationId xmlns:a16="http://schemas.microsoft.com/office/drawing/2014/main" id="{C9318FEC-A7CE-4EC0-A3AA-E8AA187AA0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500" b="94722" l="65942" r="96377">
                        <a14:foregroundMark x1="75000" y1="35556" x2="79348" y2="33889"/>
                        <a14:foregroundMark x1="84239" y1="35278" x2="89130" y2="36111"/>
                        <a14:foregroundMark x1="88949" y1="38611" x2="89674" y2="38611"/>
                        <a14:foregroundMark x1="79348" y1="45278" x2="84783" y2="47778"/>
                        <a14:foregroundMark x1="79710" y1="8889" x2="88043" y2="7500"/>
                        <a14:foregroundMark x1="67572" y1="48611" x2="69384" y2="52222"/>
                        <a14:foregroundMark x1="69022" y1="47222" x2="69746" y2="51944"/>
                        <a14:foregroundMark x1="66304" y1="47778" x2="68297" y2="50000"/>
                        <a14:foregroundMark x1="73007" y1="53889" x2="75906" y2="56389"/>
                        <a14:foregroundMark x1="75725" y1="53333" x2="78080" y2="59722"/>
                        <a14:foregroundMark x1="72645" y1="93333" x2="77717" y2="86944"/>
                        <a14:foregroundMark x1="86413" y1="94722" x2="85507" y2="84722"/>
                        <a14:foregroundMark x1="87319" y1="92222" x2="86594" y2="88611"/>
                        <a14:foregroundMark x1="73370" y1="93611" x2="78080" y2="92500"/>
                        <a14:foregroundMark x1="73188" y1="94444" x2="81159" y2="92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880" t="3696"/>
          <a:stretch/>
        </p:blipFill>
        <p:spPr bwMode="auto">
          <a:xfrm>
            <a:off x="4544009" y="2453952"/>
            <a:ext cx="1285612" cy="2059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خلفيات اعلان">
            <a:extLst>
              <a:ext uri="{FF2B5EF4-FFF2-40B4-BE49-F238E27FC236}">
                <a16:creationId xmlns:a16="http://schemas.microsoft.com/office/drawing/2014/main" id="{9EF09C0C-D7B5-4F80-AA7B-F89393CFC4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793" b="26333" l="54496" r="843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770" t="4350" r="11973" b="71224"/>
          <a:stretch/>
        </p:blipFill>
        <p:spPr bwMode="auto">
          <a:xfrm flipH="1">
            <a:off x="1613136" y="2926313"/>
            <a:ext cx="1681805" cy="86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خلفيات اعلان">
            <a:extLst>
              <a:ext uri="{FF2B5EF4-FFF2-40B4-BE49-F238E27FC236}">
                <a16:creationId xmlns:a16="http://schemas.microsoft.com/office/drawing/2014/main" id="{9671A8E8-9706-4E07-B840-D975896080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7147" b="97230" l="57826" r="81957">
                        <a14:foregroundMark x1="58261" y1="85319" x2="60870" y2="87535"/>
                        <a14:foregroundMark x1="57826" y1="85319" x2="60000" y2="853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767" t="74667" r="14938"/>
          <a:stretch/>
        </p:blipFill>
        <p:spPr bwMode="auto">
          <a:xfrm>
            <a:off x="5733363" y="3242727"/>
            <a:ext cx="1260088" cy="855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597289" y="484685"/>
            <a:ext cx="8384786" cy="169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600" b="1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2.</a:t>
            </a:r>
            <a:r>
              <a:rPr lang="vi-VN" altLang="en-US" sz="2600" b="1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600" b="1" dirty="0" err="1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Đọc</a:t>
            </a:r>
            <a:r>
              <a:rPr lang="en-US" altLang="en-US" sz="2600" b="1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600" b="1" dirty="0" err="1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lại</a:t>
            </a:r>
            <a:r>
              <a:rPr lang="en-US" altLang="en-US" sz="2600" b="1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600" b="1" dirty="0" err="1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truyện</a:t>
            </a:r>
            <a:r>
              <a:rPr lang="en-US" altLang="en-US" sz="2600" b="1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600" b="1" i="1" dirty="0" err="1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Một</a:t>
            </a:r>
            <a:r>
              <a:rPr lang="en-US" altLang="en-US" sz="2600" b="1" i="1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600" b="1" i="1" dirty="0" err="1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vụ</a:t>
            </a:r>
            <a:r>
              <a:rPr lang="en-US" altLang="en-US" sz="2600" b="1" i="1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600" b="1" i="1" dirty="0" err="1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đắm</a:t>
            </a:r>
            <a:r>
              <a:rPr lang="en-US" altLang="en-US" sz="2600" b="1" i="1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600" b="1" i="1" dirty="0" err="1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tàu</a:t>
            </a:r>
            <a:r>
              <a:rPr lang="en-US" altLang="en-US" sz="2600" b="1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. Theo </a:t>
            </a:r>
            <a:r>
              <a:rPr lang="en-US" altLang="en-US" sz="2600" b="1" dirty="0" err="1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em</a:t>
            </a:r>
            <a:r>
              <a:rPr lang="en-US" altLang="en-US" sz="2600" b="1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:</a:t>
            </a:r>
          </a:p>
          <a:p>
            <a:r>
              <a:rPr lang="en-US" altLang="en-US" sz="2600" dirty="0" err="1">
                <a:latin typeface="Baloo 2" pitchFamily="2" charset="0"/>
                <a:cs typeface="Baloo 2" pitchFamily="2" charset="0"/>
              </a:rPr>
              <a:t>Giu</a:t>
            </a:r>
            <a:r>
              <a:rPr lang="en-US" altLang="en-US" sz="2600" dirty="0">
                <a:latin typeface="Baloo 2" pitchFamily="2" charset="0"/>
                <a:cs typeface="Baloo 2" pitchFamily="2" charset="0"/>
              </a:rPr>
              <a:t>-li-</a:t>
            </a:r>
            <a:r>
              <a:rPr lang="en-US" altLang="en-US" sz="2600" dirty="0" err="1">
                <a:latin typeface="Baloo 2" pitchFamily="2" charset="0"/>
                <a:cs typeface="Baloo 2" pitchFamily="2" charset="0"/>
              </a:rPr>
              <a:t>ét</a:t>
            </a:r>
            <a:r>
              <a:rPr lang="en-US" altLang="en-US" sz="2600" dirty="0">
                <a:latin typeface="Baloo 2" pitchFamily="2" charset="0"/>
                <a:cs typeface="Baloo 2" pitchFamily="2" charset="0"/>
              </a:rPr>
              <a:t>-ta </a:t>
            </a:r>
            <a:r>
              <a:rPr lang="en-US" altLang="en-US" sz="2600" dirty="0" err="1">
                <a:latin typeface="Baloo 2" pitchFamily="2" charset="0"/>
                <a:cs typeface="Baloo 2" pitchFamily="2" charset="0"/>
              </a:rPr>
              <a:t>và</a:t>
            </a:r>
            <a:r>
              <a:rPr lang="en-US" altLang="en-US" sz="2600" dirty="0">
                <a:latin typeface="Baloo 2" pitchFamily="2" charset="0"/>
                <a:cs typeface="Baloo 2" pitchFamily="2" charset="0"/>
              </a:rPr>
              <a:t> Ma-</a:t>
            </a:r>
            <a:r>
              <a:rPr lang="en-US" altLang="en-US" sz="2600" dirty="0" err="1">
                <a:latin typeface="Baloo 2" pitchFamily="2" charset="0"/>
                <a:cs typeface="Baloo 2" pitchFamily="2" charset="0"/>
              </a:rPr>
              <a:t>ri</a:t>
            </a:r>
            <a:r>
              <a:rPr lang="en-US" altLang="en-US" sz="2600" dirty="0">
                <a:latin typeface="Baloo 2" pitchFamily="2" charset="0"/>
                <a:cs typeface="Baloo 2" pitchFamily="2" charset="0"/>
              </a:rPr>
              <a:t>-ô </a:t>
            </a:r>
            <a:r>
              <a:rPr lang="en-US" altLang="en-US" sz="2600" dirty="0" err="1">
                <a:latin typeface="Baloo 2" pitchFamily="2" charset="0"/>
                <a:cs typeface="Baloo 2" pitchFamily="2" charset="0"/>
              </a:rPr>
              <a:t>có</a:t>
            </a:r>
            <a:r>
              <a:rPr lang="en-US" altLang="en-US" sz="26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600" dirty="0" err="1">
                <a:latin typeface="Baloo 2" pitchFamily="2" charset="0"/>
                <a:cs typeface="Baloo 2" pitchFamily="2" charset="0"/>
              </a:rPr>
              <a:t>chung</a:t>
            </a:r>
            <a:r>
              <a:rPr lang="en-US" altLang="en-US" sz="26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600" dirty="0" err="1">
                <a:latin typeface="Baloo 2" pitchFamily="2" charset="0"/>
                <a:cs typeface="Baloo 2" pitchFamily="2" charset="0"/>
              </a:rPr>
              <a:t>những</a:t>
            </a:r>
            <a:r>
              <a:rPr lang="en-US" altLang="en-US" sz="26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600" dirty="0" err="1">
                <a:latin typeface="Baloo 2" pitchFamily="2" charset="0"/>
                <a:cs typeface="Baloo 2" pitchFamily="2" charset="0"/>
              </a:rPr>
              <a:t>phẩm</a:t>
            </a:r>
            <a:r>
              <a:rPr lang="en-US" altLang="en-US" sz="26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600" dirty="0" err="1">
                <a:latin typeface="Baloo 2" pitchFamily="2" charset="0"/>
                <a:cs typeface="Baloo 2" pitchFamily="2" charset="0"/>
              </a:rPr>
              <a:t>chất</a:t>
            </a:r>
            <a:r>
              <a:rPr lang="en-US" altLang="en-US" sz="26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600" dirty="0" err="1">
                <a:latin typeface="Baloo 2" pitchFamily="2" charset="0"/>
                <a:cs typeface="Baloo 2" pitchFamily="2" charset="0"/>
              </a:rPr>
              <a:t>gì</a:t>
            </a:r>
            <a:r>
              <a:rPr lang="en-US" altLang="en-US" sz="2600" dirty="0">
                <a:latin typeface="Baloo 2" pitchFamily="2" charset="0"/>
                <a:cs typeface="Baloo 2" pitchFamily="2" charset="0"/>
              </a:rPr>
              <a:t>?</a:t>
            </a:r>
            <a:r>
              <a:rPr lang="vi-VN" altLang="en-US" sz="2600" dirty="0">
                <a:latin typeface="Baloo 2" pitchFamily="2" charset="0"/>
                <a:cs typeface="Baloo 2" pitchFamily="2" charset="0"/>
              </a:rPr>
              <a:t> </a:t>
            </a:r>
          </a:p>
          <a:p>
            <a:r>
              <a:rPr lang="vi-VN" altLang="en-US" sz="2600" dirty="0">
                <a:latin typeface="Baloo 2" pitchFamily="2" charset="0"/>
                <a:cs typeface="Baloo 2" pitchFamily="2" charset="0"/>
              </a:rPr>
              <a:t>Mỗi nhân vật</a:t>
            </a:r>
            <a:r>
              <a:rPr lang="en-US" altLang="en-US" sz="2600" dirty="0">
                <a:latin typeface="Baloo 2" pitchFamily="2" charset="0"/>
                <a:cs typeface="Baloo 2" pitchFamily="2" charset="0"/>
              </a:rPr>
              <a:t>  </a:t>
            </a:r>
            <a:r>
              <a:rPr lang="en-US" altLang="en-US" sz="2600" dirty="0" err="1">
                <a:latin typeface="Baloo 2" pitchFamily="2" charset="0"/>
                <a:cs typeface="Baloo 2" pitchFamily="2" charset="0"/>
              </a:rPr>
              <a:t>có</a:t>
            </a:r>
            <a:r>
              <a:rPr lang="en-US" altLang="en-US" sz="26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600" dirty="0" err="1">
                <a:latin typeface="Baloo 2" pitchFamily="2" charset="0"/>
                <a:cs typeface="Baloo 2" pitchFamily="2" charset="0"/>
              </a:rPr>
              <a:t>những</a:t>
            </a:r>
            <a:r>
              <a:rPr lang="en-US" altLang="en-US" sz="26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600" dirty="0" err="1">
                <a:latin typeface="Baloo 2" pitchFamily="2" charset="0"/>
                <a:cs typeface="Baloo 2" pitchFamily="2" charset="0"/>
              </a:rPr>
              <a:t>phẩm</a:t>
            </a:r>
            <a:r>
              <a:rPr lang="en-US" altLang="en-US" sz="26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600" dirty="0" err="1">
                <a:latin typeface="Baloo 2" pitchFamily="2" charset="0"/>
                <a:cs typeface="Baloo 2" pitchFamily="2" charset="0"/>
              </a:rPr>
              <a:t>chất</a:t>
            </a:r>
            <a:r>
              <a:rPr lang="en-US" altLang="en-US" sz="26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600" dirty="0" err="1">
                <a:latin typeface="Baloo 2" pitchFamily="2" charset="0"/>
                <a:cs typeface="Baloo 2" pitchFamily="2" charset="0"/>
              </a:rPr>
              <a:t>gì</a:t>
            </a:r>
            <a:r>
              <a:rPr lang="en-US" altLang="en-US" sz="26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600" dirty="0" err="1">
                <a:latin typeface="Baloo 2" pitchFamily="2" charset="0"/>
                <a:cs typeface="Baloo 2" pitchFamily="2" charset="0"/>
              </a:rPr>
              <a:t>tiểu</a:t>
            </a:r>
            <a:r>
              <a:rPr lang="en-US" altLang="en-US" sz="26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600" dirty="0" err="1">
                <a:latin typeface="Baloo 2" pitchFamily="2" charset="0"/>
                <a:cs typeface="Baloo 2" pitchFamily="2" charset="0"/>
              </a:rPr>
              <a:t>biểu</a:t>
            </a:r>
            <a:r>
              <a:rPr lang="en-US" altLang="en-US" sz="26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600" dirty="0" err="1">
                <a:latin typeface="Baloo 2" pitchFamily="2" charset="0"/>
                <a:cs typeface="Baloo 2" pitchFamily="2" charset="0"/>
              </a:rPr>
              <a:t>cho</a:t>
            </a:r>
            <a:r>
              <a:rPr lang="en-US" altLang="en-US" sz="26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600" dirty="0" err="1">
                <a:latin typeface="Baloo 2" pitchFamily="2" charset="0"/>
                <a:cs typeface="Baloo 2" pitchFamily="2" charset="0"/>
              </a:rPr>
              <a:t>nữ</a:t>
            </a:r>
            <a:r>
              <a:rPr lang="en-US" altLang="en-US" sz="26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600" dirty="0" err="1">
                <a:latin typeface="Baloo 2" pitchFamily="2" charset="0"/>
                <a:cs typeface="Baloo 2" pitchFamily="2" charset="0"/>
              </a:rPr>
              <a:t>tính</a:t>
            </a:r>
            <a:r>
              <a:rPr lang="vi-VN" altLang="en-US" sz="2600" dirty="0">
                <a:latin typeface="Baloo 2" pitchFamily="2" charset="0"/>
                <a:cs typeface="Baloo 2" pitchFamily="2" charset="0"/>
              </a:rPr>
              <a:t> và </a:t>
            </a:r>
            <a:r>
              <a:rPr lang="en-US" altLang="en-US" sz="2600" dirty="0" err="1">
                <a:latin typeface="Baloo 2" pitchFamily="2" charset="0"/>
                <a:cs typeface="Baloo 2" pitchFamily="2" charset="0"/>
              </a:rPr>
              <a:t>nam</a:t>
            </a:r>
            <a:r>
              <a:rPr lang="en-US" altLang="en-US" sz="26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600" dirty="0" err="1">
                <a:latin typeface="Baloo 2" pitchFamily="2" charset="0"/>
                <a:cs typeface="Baloo 2" pitchFamily="2" charset="0"/>
              </a:rPr>
              <a:t>tính</a:t>
            </a:r>
            <a:r>
              <a:rPr lang="en-US" altLang="en-US" sz="2600" dirty="0">
                <a:latin typeface="Baloo 2" pitchFamily="2" charset="0"/>
                <a:cs typeface="Baloo 2" pitchFamily="2" charset="0"/>
              </a:rPr>
              <a:t>?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976883" y="2163131"/>
            <a:ext cx="1482371" cy="2444456"/>
            <a:chOff x="2976883" y="2163131"/>
            <a:chExt cx="1482371" cy="2444456"/>
          </a:xfrm>
        </p:grpSpPr>
        <p:pic>
          <p:nvPicPr>
            <p:cNvPr id="7" name="Picture 8" descr="Cute girl character set Royalty Free Vector Image">
              <a:extLst>
                <a:ext uri="{FF2B5EF4-FFF2-40B4-BE49-F238E27FC236}">
                  <a16:creationId xmlns:a16="http://schemas.microsoft.com/office/drawing/2014/main" id="{D5C4EBF1-B32D-4044-8A84-FF41AE92085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5513" b="43718" l="49000" r="59900">
                          <a14:foregroundMark x1="51700" y1="43333" x2="53800" y2="42949"/>
                          <a14:foregroundMark x1="55900" y1="42436" x2="57300" y2="43718"/>
                          <a14:foregroundMark x1="53500" y1="16282" x2="56200" y2="1551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747" t="13111" r="38734" b="53778"/>
            <a:stretch/>
          </p:blipFill>
          <p:spPr bwMode="auto">
            <a:xfrm>
              <a:off x="2976883" y="2163131"/>
              <a:ext cx="1482371" cy="24444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Moon 14"/>
            <p:cNvSpPr/>
            <p:nvPr/>
          </p:nvSpPr>
          <p:spPr>
            <a:xfrm rot="5400000">
              <a:off x="3630219" y="2210987"/>
              <a:ext cx="175697" cy="524709"/>
            </a:xfrm>
            <a:prstGeom prst="moon">
              <a:avLst/>
            </a:prstGeom>
            <a:solidFill>
              <a:srgbClr val="FF0000"/>
            </a:solidFill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6" name="Graphic 15">
            <a:extLst>
              <a:ext uri="{FF2B5EF4-FFF2-40B4-BE49-F238E27FC236}">
                <a16:creationId xmlns:a16="http://schemas.microsoft.com/office/drawing/2014/main" id="{FD3C08A5-17EE-4456-B947-2ECF049F3D0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415" y="3021251"/>
            <a:ext cx="558155" cy="897902"/>
          </a:xfrm>
          <a:prstGeom prst="rect">
            <a:avLst/>
          </a:prstGeom>
        </p:spPr>
      </p:pic>
      <p:pic>
        <p:nvPicPr>
          <p:cNvPr id="17" name="Graphic 15">
            <a:extLst>
              <a:ext uri="{FF2B5EF4-FFF2-40B4-BE49-F238E27FC236}">
                <a16:creationId xmlns:a16="http://schemas.microsoft.com/office/drawing/2014/main" id="{FD3C08A5-17EE-4456-B947-2ECF049F3D0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551" y="3108994"/>
            <a:ext cx="558155" cy="897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013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Storm At Sea Stock Illustration - Download Image Now - iStock">
            <a:extLst>
              <a:ext uri="{FF2B5EF4-FFF2-40B4-BE49-F238E27FC236}">
                <a16:creationId xmlns:a16="http://schemas.microsoft.com/office/drawing/2014/main" id="{73A6EAC5-D92A-4189-9497-F9337202BB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95453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Tại sao mọi người trên tàu Titanic không leo lên tảng băng trôi - YouTube">
            <a:extLst>
              <a:ext uri="{FF2B5EF4-FFF2-40B4-BE49-F238E27FC236}">
                <a16:creationId xmlns:a16="http://schemas.microsoft.com/office/drawing/2014/main" id="{C3937700-9C25-4380-AF2A-9826D4B3A2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278" b="90000" l="55313" r="95391">
                        <a14:foregroundMark x1="61406" y1="17500" x2="59453" y2="40556"/>
                        <a14:foregroundMark x1="71875" y1="8056" x2="69688" y2="27361"/>
                        <a14:foregroundMark x1="80156" y1="32917" x2="87188" y2="23056"/>
                        <a14:foregroundMark x1="87188" y1="23056" x2="87188" y2="23056"/>
                        <a14:foregroundMark x1="87188" y1="23056" x2="89922" y2="20000"/>
                        <a14:foregroundMark x1="57266" y1="64444" x2="61406" y2="63750"/>
                        <a14:foregroundMark x1="56719" y1="66528" x2="62969" y2="65417"/>
                        <a14:foregroundMark x1="55313" y1="67222" x2="64375" y2="63750"/>
                        <a14:foregroundMark x1="73438" y1="5556" x2="71094" y2="16111"/>
                        <a14:foregroundMark x1="71484" y1="5278" x2="70859" y2="18194"/>
                        <a14:foregroundMark x1="62031" y1="16111" x2="59062" y2="31806"/>
                        <a14:foregroundMark x1="62031" y1="16111" x2="61563" y2="34167"/>
                        <a14:foregroundMark x1="61563" y1="34167" x2="59844" y2="39583"/>
                        <a14:foregroundMark x1="57891" y1="68889" x2="76563" y2="70000"/>
                        <a14:foregroundMark x1="69453" y1="68611" x2="69453" y2="68611"/>
                        <a14:foregroundMark x1="80469" y1="68194" x2="70625" y2="68194"/>
                        <a14:foregroundMark x1="65313" y1="67917" x2="70859" y2="67917"/>
                        <a14:foregroundMark x1="57500" y1="72083" x2="69297" y2="72083"/>
                        <a14:foregroundMark x1="69297" y1="72083" x2="82188" y2="68889"/>
                        <a14:foregroundMark x1="82188" y1="68889" x2="84654" y2="68889"/>
                        <a14:foregroundMark x1="82266" y1="67500" x2="83624" y2="66715"/>
                        <a14:foregroundMark x1="80469" y1="65417" x2="81124" y2="65293"/>
                        <a14:backgroundMark x1="81328" y1="63333" x2="96250" y2="55972"/>
                        <a14:backgroundMark x1="84453" y1="65833" x2="93672" y2="61250"/>
                        <a14:backgroundMark x1="85234" y1="63750" x2="94531" y2="59167"/>
                        <a14:backgroundMark x1="94531" y1="59167" x2="95234" y2="59167"/>
                        <a14:backgroundMark x1="81328" y1="64722" x2="85391" y2="64722"/>
                        <a14:backgroundMark x1="85391" y1="68889" x2="90313" y2="67222"/>
                        <a14:backgroundMark x1="82891" y1="71806" x2="87031" y2="68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937"/>
          <a:stretch/>
        </p:blipFill>
        <p:spPr bwMode="auto">
          <a:xfrm>
            <a:off x="6885066" y="1608722"/>
            <a:ext cx="2488019" cy="3038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27D80A6-1AC2-46DA-994D-6F5ABC0D3C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712" b="89748" l="2000" r="90000">
                        <a14:foregroundMark x1="1625" y1="37410" x2="3875" y2="67266"/>
                        <a14:foregroundMark x1="3875" y1="67266" x2="7750" y2="75719"/>
                        <a14:foregroundMark x1="7750" y1="75719" x2="23750" y2="87050"/>
                        <a14:foregroundMark x1="23750" y1="87050" x2="27000" y2="88129"/>
                        <a14:foregroundMark x1="2000" y1="37410" x2="5375" y2="84532"/>
                        <a14:foregroundMark x1="29625" y1="88129" x2="70875" y2="80755"/>
                        <a14:foregroundMark x1="70875" y1="80755" x2="75625" y2="82554"/>
                        <a14:foregroundMark x1="56500" y1="63489" x2="80750" y2="89029"/>
                        <a14:foregroundMark x1="69125" y1="86871" x2="69125" y2="86871"/>
                        <a14:foregroundMark x1="69125" y1="86871" x2="69125" y2="86871"/>
                        <a14:foregroundMark x1="70000" y1="86331" x2="75000" y2="88849"/>
                        <a14:foregroundMark x1="39250" y1="19784" x2="37625" y2="26259"/>
                        <a14:foregroundMark x1="38375" y1="18345" x2="38625" y2="16727"/>
                        <a14:foregroundMark x1="46000" y1="34532" x2="48750" y2="33813"/>
                        <a14:foregroundMark x1="49375" y1="30755" x2="50320" y2="30651"/>
                        <a14:foregroundMark x1="52125" y1="32194" x2="52250" y2="32194"/>
                        <a14:foregroundMark x1="52250" y1="32194" x2="52250" y2="32194"/>
                        <a14:foregroundMark x1="50125" y1="35612" x2="51250" y2="35612"/>
                        <a14:foregroundMark x1="46375" y1="29856" x2="47000" y2="32014"/>
                        <a14:foregroundMark x1="41500" y1="17806" x2="40375" y2="18165"/>
                        <a14:backgroundMark x1="4875" y1="23921" x2="36625" y2="10971"/>
                        <a14:backgroundMark x1="50000" y1="31475" x2="52250" y2="30755"/>
                        <a14:backgroundMark x1="17625" y1="46043" x2="14750" y2="40647"/>
                        <a14:backgroundMark x1="19625" y1="47302" x2="19625" y2="4658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2071631"/>
            <a:ext cx="4965405" cy="3450957"/>
          </a:xfrm>
          <a:prstGeom prst="rect">
            <a:avLst/>
          </a:prstGeom>
        </p:spPr>
      </p:pic>
      <p:pic>
        <p:nvPicPr>
          <p:cNvPr id="1036" name="Picture 12" descr="Download Free png Goodbye Kids Png - DLPNG.com">
            <a:extLst>
              <a:ext uri="{FF2B5EF4-FFF2-40B4-BE49-F238E27FC236}">
                <a16:creationId xmlns:a16="http://schemas.microsoft.com/office/drawing/2014/main" id="{8A455ABD-A7A8-478C-A8C1-3C235B4F05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7667" b="79833" l="5000" r="36167">
                        <a14:foregroundMark x1="12667" y1="19000" x2="18500" y2="17833"/>
                        <a14:foregroundMark x1="33667" y1="17833" x2="36333" y2="19000"/>
                        <a14:foregroundMark x1="5000" y1="51333" x2="9333" y2="49000"/>
                        <a14:foregroundMark x1="9000" y1="53000" x2="14500" y2="44500"/>
                        <a14:foregroundMark x1="14500" y1="44500" x2="12456" y2="39680"/>
                        <a14:foregroundMark x1="22286" y1="39725" x2="25833" y2="48000"/>
                        <a14:foregroundMark x1="25833" y1="48000" x2="25833" y2="50000"/>
                        <a14:foregroundMark x1="23000" y1="39333" x2="26833" y2="39667"/>
                        <a14:foregroundMark x1="25000" y1="42167" x2="25833" y2="40667"/>
                        <a14:foregroundMark x1="25000" y1="41500" x2="26500" y2="49833"/>
                        <a14:foregroundMark x1="26500" y1="45667" x2="26500" y2="41500"/>
                        <a14:foregroundMark x1="13833" y1="40167" x2="16167" y2="44167"/>
                        <a14:foregroundMark x1="8833" y1="50833" x2="16500" y2="50000"/>
                        <a14:foregroundMark x1="11833" y1="48833" x2="16667" y2="47333"/>
                        <a14:foregroundMark x1="14500" y1="75167" x2="17500" y2="79167"/>
                        <a14:foregroundMark x1="20667" y1="76333" x2="24000" y2="79833"/>
                        <a14:backgroundMark x1="8833" y1="41333" x2="13000" y2="38500"/>
                        <a14:backgroundMark x1="21500" y1="37333" x2="24333" y2="37333"/>
                        <a14:backgroundMark x1="7000" y1="55000" x2="8833" y2="58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95" t="12610" r="60543" b="17313"/>
          <a:stretch/>
        </p:blipFill>
        <p:spPr bwMode="auto">
          <a:xfrm flipH="1">
            <a:off x="8599912" y="1876678"/>
            <a:ext cx="214477" cy="420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Fluffy white cartoon cloud in blue sky on transparent PNG - Similar PNG">
            <a:extLst>
              <a:ext uri="{FF2B5EF4-FFF2-40B4-BE49-F238E27FC236}">
                <a16:creationId xmlns:a16="http://schemas.microsoft.com/office/drawing/2014/main" id="{2711C965-E578-45A2-9E03-39C3023D13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5500" r="94833">
                        <a14:foregroundMark x1="5500" y1="62222" x2="11333" y2="62444"/>
                        <a14:foregroundMark x1="17160" y1="53855" x2="22833" y2="51333"/>
                        <a14:foregroundMark x1="13333" y1="55556" x2="16929" y2="53957"/>
                        <a14:foregroundMark x1="28901" y1="41551" x2="29167" y2="41333"/>
                        <a14:foregroundMark x1="28483" y1="41892" x2="28860" y2="41584"/>
                        <a14:foregroundMark x1="26950" y1="43147" x2="28230" y2="42100"/>
                        <a14:foregroundMark x1="26954" y1="43144" x2="26939" y2="43156"/>
                        <a14:foregroundMark x1="21833" y1="47333" x2="25620" y2="44235"/>
                        <a14:foregroundMark x1="29167" y1="41333" x2="34167" y2="29556"/>
                        <a14:foregroundMark x1="34167" y1="29556" x2="51167" y2="39333"/>
                        <a14:foregroundMark x1="49000" y1="29333" x2="57833" y2="33111"/>
                        <a14:foregroundMark x1="57833" y1="33111" x2="62333" y2="42889"/>
                        <a14:foregroundMark x1="62333" y1="42889" x2="69167" y2="46667"/>
                        <a14:foregroundMark x1="84872" y1="53133" x2="91000" y2="58000"/>
                        <a14:foregroundMark x1="81700" y1="50615" x2="82932" y2="51593"/>
                        <a14:foregroundMark x1="78160" y1="47804" x2="80083" y2="49331"/>
                        <a14:foregroundMark x1="77745" y1="47475" x2="78033" y2="47704"/>
                        <a14:foregroundMark x1="91000" y1="58000" x2="94833" y2="63778"/>
                        <a14:foregroundMark x1="28500" y1="37778" x2="34333" y2="28667"/>
                        <a14:foregroundMark x1="34333" y1="28667" x2="42667" y2="28889"/>
                        <a14:foregroundMark x1="29833" y1="32222" x2="37000" y2="25556"/>
                        <a14:foregroundMark x1="37000" y1="25556" x2="41252" y2="26451"/>
                        <a14:foregroundMark x1="40130" y1="25056" x2="36000" y2="24444"/>
                        <a14:foregroundMark x1="34831" y1="26043" x2="29500" y2="33333"/>
                        <a14:foregroundMark x1="29500" y1="33333" x2="28833" y2="39556"/>
                        <a14:foregroundMark x1="28667" y1="34667" x2="30500" y2="30000"/>
                        <a14:foregroundMark x1="86333" y1="52444" x2="90667" y2="56222"/>
                        <a14:foregroundMark x1="85667" y1="52444" x2="88667" y2="50667"/>
                        <a14:foregroundMark x1="87500" y1="50444" x2="85333" y2="52000"/>
                        <a14:backgroundMark x1="10667" y1="55778" x2="14167" y2="51778"/>
                        <a14:backgroundMark x1="7000" y1="57333" x2="11500" y2="57333"/>
                        <a14:backgroundMark x1="17833" y1="50667" x2="18500" y2="50667"/>
                        <a14:backgroundMark x1="27771" y1="40731" x2="28000" y2="40667"/>
                        <a14:backgroundMark x1="24000" y1="41778" x2="27574" y2="40785"/>
                        <a14:backgroundMark x1="28000" y1="33049" x2="28000" y2="31788"/>
                        <a14:backgroundMark x1="28437" y1="29408" x2="31000" y2="23333"/>
                        <a14:backgroundMark x1="27833" y1="39778" x2="27919" y2="39383"/>
                        <a14:backgroundMark x1="37711" y1="21664" x2="37833" y2="21556"/>
                        <a14:backgroundMark x1="35344" y1="23768" x2="35598" y2="23543"/>
                        <a14:backgroundMark x1="37833" y1="21556" x2="41333" y2="21333"/>
                        <a14:backgroundMark x1="44649" y1="24408" x2="48500" y2="24889"/>
                        <a14:backgroundMark x1="48500" y1="24889" x2="57333" y2="24444"/>
                        <a14:backgroundMark x1="57333" y1="24444" x2="59167" y2="24444"/>
                        <a14:backgroundMark x1="59167" y1="24444" x2="65000" y2="33111"/>
                        <a14:backgroundMark x1="65000" y1="33111" x2="65500" y2="34444"/>
                        <a14:backgroundMark x1="63500" y1="36222" x2="63500" y2="38222"/>
                        <a14:backgroundMark x1="63500" y1="38222" x2="67167" y2="37333"/>
                        <a14:backgroundMark x1="73333" y1="44222" x2="73333" y2="44222"/>
                        <a14:backgroundMark x1="72333" y1="45111" x2="72333" y2="45111"/>
                        <a14:backgroundMark x1="72833" y1="45333" x2="81667" y2="43778"/>
                        <a14:backgroundMark x1="81667" y1="43778" x2="82000" y2="43778"/>
                        <a14:backgroundMark x1="89019" y1="49731" x2="92833" y2="51778"/>
                        <a14:backgroundMark x1="85799" y1="48002" x2="87341" y2="48830"/>
                        <a14:backgroundMark x1="80000" y1="44889" x2="85408" y2="47792"/>
                        <a14:backgroundMark x1="33833" y1="21333" x2="40000" y2="20000"/>
                        <a14:backgroundMark x1="31333" y1="24667" x2="36833" y2="22444"/>
                        <a14:backgroundMark x1="27500" y1="32444" x2="31833" y2="24000"/>
                        <a14:backgroundMark x1="28833" y1="30444" x2="31167" y2="25778"/>
                        <a14:backgroundMark x1="27667" y1="39778" x2="27500" y2="35333"/>
                        <a14:backgroundMark x1="41833" y1="22667" x2="45333" y2="25333"/>
                        <a14:backgroundMark x1="44000" y1="24889" x2="45833" y2="26667"/>
                        <a14:backgroundMark x1="47333" y1="26444" x2="51500" y2="24444"/>
                        <a14:backgroundMark x1="81500" y1="46889" x2="83833" y2="47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143" b="19935"/>
          <a:stretch/>
        </p:blipFill>
        <p:spPr bwMode="auto">
          <a:xfrm>
            <a:off x="874724" y="404163"/>
            <a:ext cx="6786623" cy="2700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3E867F4-0699-435B-AE3B-3842443C804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82007" y="1004440"/>
            <a:ext cx="6779340" cy="1914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988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2000">
              <a:schemeClr val="accent3">
                <a:lumMod val="20000"/>
                <a:lumOff val="80000"/>
              </a:schemeClr>
            </a:gs>
            <a:gs pos="100000">
              <a:schemeClr val="accent6">
                <a:lumMod val="40000"/>
                <a:lumOff val="60000"/>
              </a:schemeClr>
            </a:gs>
            <a:gs pos="83000">
              <a:schemeClr val="accent6">
                <a:lumMod val="20000"/>
                <a:lumOff val="80000"/>
              </a:schemeClr>
            </a:gs>
            <a:gs pos="67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43"/>
          <p:cNvSpPr/>
          <p:nvPr/>
        </p:nvSpPr>
        <p:spPr>
          <a:xfrm>
            <a:off x="174255" y="428003"/>
            <a:ext cx="8794211" cy="4507891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en-US" sz="2400" b="1" dirty="0" err="1">
                <a:latin typeface="Baloo 2" pitchFamily="2" charset="0"/>
                <a:cs typeface="Baloo 2" pitchFamily="2" charset="0"/>
              </a:rPr>
              <a:t>Nghì</a:t>
            </a:r>
            <a:r>
              <a:rPr lang="en-US" altLang="en-US" sz="2400" b="1" dirty="0">
                <a:latin typeface="Baloo 2" pitchFamily="2" charset="0"/>
                <a:cs typeface="Baloo 2" pitchFamily="2" charset="0"/>
              </a:rPr>
              <a:t> : </a:t>
            </a:r>
            <a:r>
              <a:rPr lang="en-US" altLang="en-US" sz="2400" dirty="0" err="1">
                <a:latin typeface="Baloo 2" pitchFamily="2" charset="0"/>
                <a:cs typeface="Baloo 2" pitchFamily="2" charset="0"/>
              </a:rPr>
              <a:t>nghĩa</a:t>
            </a:r>
            <a:r>
              <a:rPr lang="en-US" altLang="en-US" sz="2400" dirty="0">
                <a:latin typeface="Baloo 2" pitchFamily="2" charset="0"/>
                <a:cs typeface="Baloo 2" pitchFamily="2" charset="0"/>
              </a:rPr>
              <a:t>, </a:t>
            </a:r>
            <a:r>
              <a:rPr lang="en-US" altLang="en-US" sz="2400" dirty="0" err="1">
                <a:latin typeface="Baloo 2" pitchFamily="2" charset="0"/>
                <a:cs typeface="Baloo 2" pitchFamily="2" charset="0"/>
              </a:rPr>
              <a:t>tình</a:t>
            </a:r>
            <a:r>
              <a:rPr lang="en-US" altLang="en-US" sz="24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400" dirty="0" err="1">
                <a:latin typeface="Baloo 2" pitchFamily="2" charset="0"/>
                <a:cs typeface="Baloo 2" pitchFamily="2" charset="0"/>
              </a:rPr>
              <a:t>nghĩa</a:t>
            </a:r>
            <a:r>
              <a:rPr lang="vi-VN" altLang="en-US" sz="2400" dirty="0">
                <a:latin typeface="Baloo 2" pitchFamily="2" charset="0"/>
                <a:cs typeface="Baloo 2" pitchFamily="2" charset="0"/>
              </a:rPr>
              <a:t>.z</a:t>
            </a:r>
            <a:endParaRPr lang="en-US" altLang="en-US" sz="2400" dirty="0">
              <a:latin typeface="Baloo 2" pitchFamily="2" charset="0"/>
              <a:cs typeface="Baloo 2" pitchFamily="2" charset="0"/>
            </a:endParaRPr>
          </a:p>
        </p:txBody>
      </p:sp>
      <p:pic>
        <p:nvPicPr>
          <p:cNvPr id="28" name="Picture 2" descr="خلفيات اعلان">
            <a:extLst>
              <a:ext uri="{FF2B5EF4-FFF2-40B4-BE49-F238E27FC236}">
                <a16:creationId xmlns:a16="http://schemas.microsoft.com/office/drawing/2014/main" id="{9EF09C0C-D7B5-4F80-AA7B-F89393CFC4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793" b="26333" l="54496" r="843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770" t="4350" r="11973" b="71224"/>
          <a:stretch/>
        </p:blipFill>
        <p:spPr bwMode="auto">
          <a:xfrm flipH="1">
            <a:off x="2226397" y="2183353"/>
            <a:ext cx="1256204" cy="646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خلفيات اعلان">
            <a:extLst>
              <a:ext uri="{FF2B5EF4-FFF2-40B4-BE49-F238E27FC236}">
                <a16:creationId xmlns:a16="http://schemas.microsoft.com/office/drawing/2014/main" id="{9671A8E8-9706-4E07-B840-D975896080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7147" b="97230" l="57826" r="81957">
                        <a14:foregroundMark x1="58261" y1="85319" x2="60870" y2="87535"/>
                        <a14:foregroundMark x1="57826" y1="85319" x2="60000" y2="853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767" t="74667" r="14938"/>
          <a:stretch/>
        </p:blipFill>
        <p:spPr bwMode="auto">
          <a:xfrm>
            <a:off x="5448256" y="3456402"/>
            <a:ext cx="1103569" cy="748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ectangle: Rounded Corners 3">
            <a:extLst>
              <a:ext uri="{FF2B5EF4-FFF2-40B4-BE49-F238E27FC236}">
                <a16:creationId xmlns:a16="http://schemas.microsoft.com/office/drawing/2014/main" id="{B4F4C793-A5B4-4A0C-996B-9CAB3498D328}"/>
              </a:ext>
            </a:extLst>
          </p:cNvPr>
          <p:cNvSpPr/>
          <p:nvPr/>
        </p:nvSpPr>
        <p:spPr>
          <a:xfrm>
            <a:off x="427304" y="3155880"/>
            <a:ext cx="1597440" cy="1262877"/>
          </a:xfrm>
          <a:prstGeom prst="roundRect">
            <a:avLst/>
          </a:prstGeom>
          <a:noFill/>
          <a:ln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2400" dirty="0">
              <a:solidFill>
                <a:srgbClr val="000000"/>
              </a:solidFill>
              <a:latin typeface="Baloo 2" pitchFamily="2" charset="0"/>
              <a:cs typeface="Baloo 2" pitchFamily="2" charset="0"/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6363331" y="2273759"/>
            <a:ext cx="2617979" cy="1962339"/>
            <a:chOff x="6363331" y="2273759"/>
            <a:chExt cx="2617979" cy="1962339"/>
          </a:xfrm>
        </p:grpSpPr>
        <p:sp>
          <p:nvSpPr>
            <p:cNvPr id="31" name="Google Shape;1651;p46">
              <a:extLst>
                <a:ext uri="{FF2B5EF4-FFF2-40B4-BE49-F238E27FC236}">
                  <a16:creationId xmlns:a16="http://schemas.microsoft.com/office/drawing/2014/main" id="{C5BD9438-A9D8-44AD-8BD5-147B6553734A}"/>
                </a:ext>
              </a:extLst>
            </p:cNvPr>
            <p:cNvSpPr/>
            <p:nvPr/>
          </p:nvSpPr>
          <p:spPr>
            <a:xfrm>
              <a:off x="6363331" y="2273759"/>
              <a:ext cx="2617979" cy="1962339"/>
            </a:xfrm>
            <a:custGeom>
              <a:avLst/>
              <a:gdLst/>
              <a:ahLst/>
              <a:cxnLst/>
              <a:rect l="l" t="t" r="r" b="b"/>
              <a:pathLst>
                <a:path w="35046" h="8299" extrusionOk="0">
                  <a:moveTo>
                    <a:pt x="23715" y="1"/>
                  </a:moveTo>
                  <a:cubicBezTo>
                    <a:pt x="23485" y="1"/>
                    <a:pt x="23253" y="11"/>
                    <a:pt x="23019" y="35"/>
                  </a:cubicBezTo>
                  <a:cubicBezTo>
                    <a:pt x="22133" y="88"/>
                    <a:pt x="21209" y="140"/>
                    <a:pt x="20274" y="140"/>
                  </a:cubicBezTo>
                  <a:cubicBezTo>
                    <a:pt x="19887" y="140"/>
                    <a:pt x="19498" y="131"/>
                    <a:pt x="19109" y="109"/>
                  </a:cubicBezTo>
                  <a:cubicBezTo>
                    <a:pt x="17670" y="35"/>
                    <a:pt x="16232" y="17"/>
                    <a:pt x="14793" y="17"/>
                  </a:cubicBezTo>
                  <a:cubicBezTo>
                    <a:pt x="13354" y="17"/>
                    <a:pt x="11916" y="35"/>
                    <a:pt x="10477" y="35"/>
                  </a:cubicBezTo>
                  <a:lnTo>
                    <a:pt x="9813" y="35"/>
                  </a:lnTo>
                  <a:cubicBezTo>
                    <a:pt x="8042" y="183"/>
                    <a:pt x="6271" y="699"/>
                    <a:pt x="4427" y="699"/>
                  </a:cubicBezTo>
                  <a:cubicBezTo>
                    <a:pt x="3542" y="699"/>
                    <a:pt x="2656" y="847"/>
                    <a:pt x="1771" y="1290"/>
                  </a:cubicBezTo>
                  <a:cubicBezTo>
                    <a:pt x="517" y="1806"/>
                    <a:pt x="369" y="2913"/>
                    <a:pt x="148" y="4020"/>
                  </a:cubicBezTo>
                  <a:cubicBezTo>
                    <a:pt x="0" y="4462"/>
                    <a:pt x="221" y="4905"/>
                    <a:pt x="590" y="5126"/>
                  </a:cubicBezTo>
                  <a:cubicBezTo>
                    <a:pt x="812" y="5274"/>
                    <a:pt x="959" y="5495"/>
                    <a:pt x="1033" y="5790"/>
                  </a:cubicBezTo>
                  <a:cubicBezTo>
                    <a:pt x="1254" y="7045"/>
                    <a:pt x="2213" y="7930"/>
                    <a:pt x="3468" y="8004"/>
                  </a:cubicBezTo>
                  <a:cubicBezTo>
                    <a:pt x="4124" y="8017"/>
                    <a:pt x="4781" y="8020"/>
                    <a:pt x="5435" y="8020"/>
                  </a:cubicBezTo>
                  <a:cubicBezTo>
                    <a:pt x="6436" y="8020"/>
                    <a:pt x="7432" y="8011"/>
                    <a:pt x="8420" y="8011"/>
                  </a:cubicBezTo>
                  <a:cubicBezTo>
                    <a:pt x="10491" y="8011"/>
                    <a:pt x="12522" y="8051"/>
                    <a:pt x="14461" y="8299"/>
                  </a:cubicBezTo>
                  <a:cubicBezTo>
                    <a:pt x="14815" y="8244"/>
                    <a:pt x="15129" y="8230"/>
                    <a:pt x="15418" y="8230"/>
                  </a:cubicBezTo>
                  <a:cubicBezTo>
                    <a:pt x="15734" y="8230"/>
                    <a:pt x="16019" y="8247"/>
                    <a:pt x="16293" y="8247"/>
                  </a:cubicBezTo>
                  <a:cubicBezTo>
                    <a:pt x="16447" y="8247"/>
                    <a:pt x="16598" y="8242"/>
                    <a:pt x="16748" y="8225"/>
                  </a:cubicBezTo>
                  <a:cubicBezTo>
                    <a:pt x="18814" y="7930"/>
                    <a:pt x="20880" y="8077"/>
                    <a:pt x="22872" y="7782"/>
                  </a:cubicBezTo>
                  <a:cubicBezTo>
                    <a:pt x="22956" y="7772"/>
                    <a:pt x="23041" y="7767"/>
                    <a:pt x="23125" y="7767"/>
                  </a:cubicBezTo>
                  <a:cubicBezTo>
                    <a:pt x="23631" y="7767"/>
                    <a:pt x="24137" y="7930"/>
                    <a:pt x="24643" y="7930"/>
                  </a:cubicBezTo>
                  <a:cubicBezTo>
                    <a:pt x="25639" y="7819"/>
                    <a:pt x="26635" y="7764"/>
                    <a:pt x="27631" y="7764"/>
                  </a:cubicBezTo>
                  <a:cubicBezTo>
                    <a:pt x="28627" y="7764"/>
                    <a:pt x="29623" y="7819"/>
                    <a:pt x="30619" y="7930"/>
                  </a:cubicBezTo>
                  <a:cubicBezTo>
                    <a:pt x="30783" y="7955"/>
                    <a:pt x="30950" y="7968"/>
                    <a:pt x="31117" y="7968"/>
                  </a:cubicBezTo>
                  <a:cubicBezTo>
                    <a:pt x="31926" y="7968"/>
                    <a:pt x="32750" y="7681"/>
                    <a:pt x="33422" y="7192"/>
                  </a:cubicBezTo>
                  <a:cubicBezTo>
                    <a:pt x="33644" y="6971"/>
                    <a:pt x="33718" y="6528"/>
                    <a:pt x="34013" y="6454"/>
                  </a:cubicBezTo>
                  <a:cubicBezTo>
                    <a:pt x="35046" y="6012"/>
                    <a:pt x="34677" y="5569"/>
                    <a:pt x="34308" y="4905"/>
                  </a:cubicBezTo>
                  <a:cubicBezTo>
                    <a:pt x="34086" y="4610"/>
                    <a:pt x="33570" y="4167"/>
                    <a:pt x="33865" y="3798"/>
                  </a:cubicBezTo>
                  <a:cubicBezTo>
                    <a:pt x="34160" y="3282"/>
                    <a:pt x="33865" y="2987"/>
                    <a:pt x="33570" y="2618"/>
                  </a:cubicBezTo>
                  <a:cubicBezTo>
                    <a:pt x="33201" y="2101"/>
                    <a:pt x="32832" y="1659"/>
                    <a:pt x="32389" y="1216"/>
                  </a:cubicBezTo>
                  <a:cubicBezTo>
                    <a:pt x="32021" y="773"/>
                    <a:pt x="31504" y="478"/>
                    <a:pt x="30988" y="404"/>
                  </a:cubicBezTo>
                  <a:cubicBezTo>
                    <a:pt x="30178" y="261"/>
                    <a:pt x="29337" y="180"/>
                    <a:pt x="28485" y="180"/>
                  </a:cubicBezTo>
                  <a:cubicBezTo>
                    <a:pt x="28018" y="180"/>
                    <a:pt x="27548" y="205"/>
                    <a:pt x="27077" y="257"/>
                  </a:cubicBezTo>
                  <a:cubicBezTo>
                    <a:pt x="25971" y="257"/>
                    <a:pt x="24864" y="1"/>
                    <a:pt x="23715" y="1"/>
                  </a:cubicBezTo>
                  <a:close/>
                </a:path>
              </a:pathLst>
            </a:custGeom>
            <a:solidFill>
              <a:schemeClr val="accent2">
                <a:alpha val="97000"/>
              </a:schemeClr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/>
              <a:endParaRPr sz="2400" b="1" dirty="0">
                <a:solidFill>
                  <a:schemeClr val="tx1"/>
                </a:solidFill>
                <a:latin typeface="Baloo 2" pitchFamily="2" charset="0"/>
                <a:ea typeface="Patrick Hand"/>
                <a:cs typeface="Baloo 2" pitchFamily="2" charset="0"/>
                <a:sym typeface="Patrick Hand"/>
              </a:endParaRPr>
            </a:p>
          </p:txBody>
        </p:sp>
        <p:sp>
          <p:nvSpPr>
            <p:cNvPr id="34" name="Rectangle: Rounded Corners 3">
              <a:extLst>
                <a:ext uri="{FF2B5EF4-FFF2-40B4-BE49-F238E27FC236}">
                  <a16:creationId xmlns:a16="http://schemas.microsoft.com/office/drawing/2014/main" id="{B4F4C793-A5B4-4A0C-996B-9CAB3498D328}"/>
                </a:ext>
              </a:extLst>
            </p:cNvPr>
            <p:cNvSpPr/>
            <p:nvPr/>
          </p:nvSpPr>
          <p:spPr>
            <a:xfrm>
              <a:off x="6414343" y="2547077"/>
              <a:ext cx="2365315" cy="1510699"/>
            </a:xfrm>
            <a:prstGeom prst="roundRect">
              <a:avLst/>
            </a:prstGeom>
            <a:noFill/>
            <a:ln>
              <a:noFill/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400" dirty="0">
                  <a:solidFill>
                    <a:schemeClr val="tx1"/>
                  </a:solidFill>
                  <a:latin typeface="Baloo 2" pitchFamily="2" charset="0"/>
                  <a:cs typeface="Baloo 2" pitchFamily="2" charset="0"/>
                </a:rPr>
                <a:t>Nhường bạn xuống xuồng cứu nạn để bạn được sống.</a:t>
              </a:r>
              <a:endParaRPr lang="en-US" sz="2400" dirty="0">
                <a:solidFill>
                  <a:schemeClr val="tx1"/>
                </a:solidFill>
                <a:latin typeface="Baloo 2" pitchFamily="2" charset="0"/>
                <a:cs typeface="Baloo 2" pitchFamily="2" charset="0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109661" y="2547077"/>
            <a:ext cx="3477179" cy="2428578"/>
            <a:chOff x="109661" y="2547077"/>
            <a:chExt cx="3477179" cy="2428578"/>
          </a:xfrm>
        </p:grpSpPr>
        <p:pic>
          <p:nvPicPr>
            <p:cNvPr id="30" name="Google Shape;3053;p67">
              <a:extLst>
                <a:ext uri="{FF2B5EF4-FFF2-40B4-BE49-F238E27FC236}">
                  <a16:creationId xmlns:a16="http://schemas.microsoft.com/office/drawing/2014/main" id="{F8899A29-0348-4F04-B4FA-E07BD4338EFF}"/>
                </a:ext>
              </a:extLst>
            </p:cNvPr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09661" y="2547077"/>
              <a:ext cx="3477179" cy="242857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35" name="Rectangle: Rounded Corners 3">
              <a:extLst>
                <a:ext uri="{FF2B5EF4-FFF2-40B4-BE49-F238E27FC236}">
                  <a16:creationId xmlns:a16="http://schemas.microsoft.com/office/drawing/2014/main" id="{B4F4C793-A5B4-4A0C-996B-9CAB3498D328}"/>
                </a:ext>
              </a:extLst>
            </p:cNvPr>
            <p:cNvSpPr/>
            <p:nvPr/>
          </p:nvSpPr>
          <p:spPr>
            <a:xfrm>
              <a:off x="174255" y="3034031"/>
              <a:ext cx="3308346" cy="1521507"/>
            </a:xfrm>
            <a:prstGeom prst="roundRect">
              <a:avLst/>
            </a:prstGeom>
            <a:noFill/>
            <a:ln>
              <a:noFill/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vi-VN" sz="2000" dirty="0">
                  <a:solidFill>
                    <a:srgbClr val="000000"/>
                  </a:solidFill>
                  <a:latin typeface="Baloo 2" pitchFamily="2" charset="0"/>
                  <a:cs typeface="Baloo 2" pitchFamily="2" charset="0"/>
                </a:rPr>
                <a:t>Lo lắng cho Ma-ri-ô, ân cần băng bó vết thương cho bạn khi bạn ngã, đau đớn khóc thương bạn trong giờ phút vĩnh biệt.</a:t>
              </a:r>
              <a:endParaRPr lang="en-US" sz="2000" dirty="0">
                <a:solidFill>
                  <a:srgbClr val="000000"/>
                </a:solidFill>
                <a:latin typeface="Baloo 2" pitchFamily="2" charset="0"/>
                <a:cs typeface="Baloo 2" pitchFamily="2" charset="0"/>
              </a:endParaRPr>
            </a:p>
          </p:txBody>
        </p:sp>
      </p:grpSp>
      <p:pic>
        <p:nvPicPr>
          <p:cNvPr id="38" name="Picture 2" descr="Little Boy Cartoon Images – Browse 240,121 Stock Photos, Vectors, and Video  | Adobe Stock">
            <a:extLst>
              <a:ext uri="{FF2B5EF4-FFF2-40B4-BE49-F238E27FC236}">
                <a16:creationId xmlns:a16="http://schemas.microsoft.com/office/drawing/2014/main" id="{C9318FEC-A7CE-4EC0-A3AA-E8AA187AA0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500" b="94722" l="65942" r="96377">
                        <a14:foregroundMark x1="75000" y1="35556" x2="79348" y2="33889"/>
                        <a14:foregroundMark x1="84239" y1="35278" x2="89130" y2="36111"/>
                        <a14:foregroundMark x1="88949" y1="38611" x2="89674" y2="38611"/>
                        <a14:foregroundMark x1="79348" y1="45278" x2="84783" y2="47778"/>
                        <a14:foregroundMark x1="79710" y1="8889" x2="88043" y2="7500"/>
                        <a14:foregroundMark x1="67572" y1="48611" x2="69384" y2="52222"/>
                        <a14:foregroundMark x1="69022" y1="47222" x2="69746" y2="51944"/>
                        <a14:foregroundMark x1="66304" y1="47778" x2="68297" y2="50000"/>
                        <a14:foregroundMark x1="73007" y1="53889" x2="75906" y2="56389"/>
                        <a14:foregroundMark x1="75725" y1="53333" x2="78080" y2="59722"/>
                        <a14:foregroundMark x1="72645" y1="93333" x2="77717" y2="86944"/>
                        <a14:foregroundMark x1="86413" y1="94722" x2="85507" y2="84722"/>
                        <a14:foregroundMark x1="87319" y1="92222" x2="86594" y2="88611"/>
                        <a14:foregroundMark x1="73370" y1="93611" x2="78080" y2="92500"/>
                        <a14:foregroundMark x1="73188" y1="94444" x2="81159" y2="92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880" t="3696"/>
          <a:stretch/>
        </p:blipFill>
        <p:spPr bwMode="auto">
          <a:xfrm>
            <a:off x="4672851" y="2445509"/>
            <a:ext cx="1285612" cy="2059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9" name="Group 38"/>
          <p:cNvGrpSpPr/>
          <p:nvPr/>
        </p:nvGrpSpPr>
        <p:grpSpPr>
          <a:xfrm>
            <a:off x="3370760" y="2141901"/>
            <a:ext cx="1482371" cy="2444456"/>
            <a:chOff x="2976883" y="2163131"/>
            <a:chExt cx="1482371" cy="2444456"/>
          </a:xfrm>
        </p:grpSpPr>
        <p:pic>
          <p:nvPicPr>
            <p:cNvPr id="42" name="Picture 8" descr="Cute girl character set Royalty Free Vector Image">
              <a:extLst>
                <a:ext uri="{FF2B5EF4-FFF2-40B4-BE49-F238E27FC236}">
                  <a16:creationId xmlns:a16="http://schemas.microsoft.com/office/drawing/2014/main" id="{D5C4EBF1-B32D-4044-8A84-FF41AE92085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5513" b="43718" l="49000" r="59900">
                          <a14:foregroundMark x1="51700" y1="43333" x2="53800" y2="42949"/>
                          <a14:foregroundMark x1="55900" y1="42436" x2="57300" y2="43718"/>
                          <a14:foregroundMark x1="53500" y1="16282" x2="56200" y2="1551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747" t="13111" r="38734" b="53778"/>
            <a:stretch/>
          </p:blipFill>
          <p:spPr bwMode="auto">
            <a:xfrm>
              <a:off x="2976883" y="2163131"/>
              <a:ext cx="1482371" cy="24444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Moon 40"/>
            <p:cNvSpPr/>
            <p:nvPr/>
          </p:nvSpPr>
          <p:spPr>
            <a:xfrm rot="5400000">
              <a:off x="3630219" y="2210987"/>
              <a:ext cx="175697" cy="524709"/>
            </a:xfrm>
            <a:prstGeom prst="moon">
              <a:avLst/>
            </a:prstGeom>
            <a:solidFill>
              <a:srgbClr val="FF0000"/>
            </a:solidFill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1152931" y="146377"/>
            <a:ext cx="6990921" cy="892552"/>
            <a:chOff x="1152931" y="146377"/>
            <a:chExt cx="6990921" cy="892552"/>
          </a:xfrm>
        </p:grpSpPr>
        <p:sp>
          <p:nvSpPr>
            <p:cNvPr id="45" name="Rounded Rectangle 44"/>
            <p:cNvSpPr/>
            <p:nvPr/>
          </p:nvSpPr>
          <p:spPr>
            <a:xfrm>
              <a:off x="1152931" y="146377"/>
              <a:ext cx="6990921" cy="892552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endParaRPr>
            </a:p>
          </p:txBody>
        </p:sp>
        <p:sp>
          <p:nvSpPr>
            <p:cNvPr id="46" name="Google Shape;667;p39">
              <a:extLst>
                <a:ext uri="{FF2B5EF4-FFF2-40B4-BE49-F238E27FC236}">
                  <a16:creationId xmlns:a16="http://schemas.microsoft.com/office/drawing/2014/main" id="{E885132F-F6D7-4713-B990-40AFF24C5E78}"/>
                </a:ext>
              </a:extLst>
            </p:cNvPr>
            <p:cNvSpPr txBox="1">
              <a:spLocks/>
            </p:cNvSpPr>
            <p:nvPr/>
          </p:nvSpPr>
          <p:spPr>
            <a:xfrm>
              <a:off x="1445611" y="368427"/>
              <a:ext cx="6405560" cy="572700"/>
            </a:xfrm>
            <a:prstGeom prst="rect">
              <a:avLst/>
            </a:prstGeom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r>
                <a:rPr lang="vi-VN" sz="2800" b="1" dirty="0">
                  <a:solidFill>
                    <a:srgbClr val="C00000"/>
                  </a:solidFill>
                  <a:latin typeface="Baloo 2" pitchFamily="2" charset="0"/>
                  <a:ea typeface="DFVN Catchland" pitchFamily="50" charset="0"/>
                  <a:cs typeface="Baloo 2" pitchFamily="2" charset="0"/>
                </a:rPr>
                <a:t> Giu-li-ét-ta và Ma-ri-ô có chung </a:t>
              </a:r>
            </a:p>
            <a:p>
              <a:pPr algn="ctr"/>
              <a:r>
                <a:rPr lang="vi-VN" sz="2800" b="1" dirty="0">
                  <a:solidFill>
                    <a:srgbClr val="C00000"/>
                  </a:solidFill>
                  <a:latin typeface="Baloo 2" pitchFamily="2" charset="0"/>
                  <a:ea typeface="DFVN Catchland" pitchFamily="50" charset="0"/>
                  <a:cs typeface="Baloo 2" pitchFamily="2" charset="0"/>
                </a:rPr>
                <a:t>những phẩm chất gì?</a:t>
              </a: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548152" y="-56270"/>
            <a:ext cx="8200478" cy="2501779"/>
            <a:chOff x="676466" y="768046"/>
            <a:chExt cx="7943850" cy="2479397"/>
          </a:xfrm>
        </p:grpSpPr>
        <p:pic>
          <p:nvPicPr>
            <p:cNvPr id="10" name="Picture 11">
              <a:extLst>
                <a:ext uri="{FF2B5EF4-FFF2-40B4-BE49-F238E27FC236}">
                  <a16:creationId xmlns:a16="http://schemas.microsoft.com/office/drawing/2014/main" id="{A34B5635-F973-469C-80FA-8A51BF89FA0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676466" y="768046"/>
              <a:ext cx="7943850" cy="1677463"/>
            </a:xfrm>
            <a:prstGeom prst="rect">
              <a:avLst/>
            </a:prstGeom>
          </p:spPr>
        </p:pic>
        <p:sp>
          <p:nvSpPr>
            <p:cNvPr id="18" name="Google Shape;667;p39">
              <a:extLst>
                <a:ext uri="{FF2B5EF4-FFF2-40B4-BE49-F238E27FC236}">
                  <a16:creationId xmlns:a16="http://schemas.microsoft.com/office/drawing/2014/main" id="{E885132F-F6D7-4713-B990-40AFF24C5E78}"/>
                </a:ext>
              </a:extLst>
            </p:cNvPr>
            <p:cNvSpPr txBox="1">
              <a:spLocks/>
            </p:cNvSpPr>
            <p:nvPr/>
          </p:nvSpPr>
          <p:spPr>
            <a:xfrm>
              <a:off x="1445611" y="1750259"/>
              <a:ext cx="6405560" cy="1497184"/>
            </a:xfrm>
            <a:prstGeom prst="rect">
              <a:avLst/>
            </a:prstGeom>
          </p:spPr>
          <p:txBody>
            <a:bodyPr spcFirstLastPara="1" wrap="square" lIns="91425" tIns="91425" rIns="91425" bIns="91425" anchor="ctr" anchorCtr="0">
              <a:prstTxWarp prst="textArchUp">
                <a:avLst>
                  <a:gd name="adj" fmla="val 11395932"/>
                </a:avLst>
              </a:prstTxWarp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r>
                <a:rPr lang="vi-VN" sz="6600" dirty="0">
                  <a:solidFill>
                    <a:srgbClr val="C00000"/>
                  </a:solidFill>
                  <a:latin typeface="Baloo 2" pitchFamily="2" charset="0"/>
                  <a:ea typeface="DFVN Catchland" pitchFamily="50" charset="0"/>
                  <a:cs typeface="Baloo 2" pitchFamily="2" charset="0"/>
                </a:rPr>
                <a:t>Cả hai đều giàu tình cảm, biết quan tâm </a:t>
              </a:r>
            </a:p>
            <a:p>
              <a:pPr algn="ctr"/>
              <a:r>
                <a:rPr lang="vi-VN" sz="6600" dirty="0">
                  <a:solidFill>
                    <a:srgbClr val="C00000"/>
                  </a:solidFill>
                  <a:latin typeface="Baloo 2" pitchFamily="2" charset="0"/>
                  <a:ea typeface="DFVN Catchland" pitchFamily="50" charset="0"/>
                  <a:cs typeface="Baloo 2" pitchFamily="2" charset="0"/>
                </a:rPr>
                <a:t>tới người khác</a:t>
              </a:r>
              <a:r>
                <a:rPr lang="vi-VN" sz="6600" b="1" dirty="0">
                  <a:solidFill>
                    <a:srgbClr val="C00000"/>
                  </a:solidFill>
                  <a:latin typeface="Baloo 2" pitchFamily="2" charset="0"/>
                  <a:ea typeface="DFVN Catchland" pitchFamily="50" charset="0"/>
                  <a:cs typeface="Baloo 2" pitchFamily="2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99826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2000">
              <a:schemeClr val="accent3">
                <a:lumMod val="20000"/>
                <a:lumOff val="80000"/>
              </a:schemeClr>
            </a:gs>
            <a:gs pos="100000">
              <a:schemeClr val="accent6">
                <a:lumMod val="40000"/>
                <a:lumOff val="60000"/>
              </a:schemeClr>
            </a:gs>
            <a:gs pos="83000">
              <a:schemeClr val="accent6">
                <a:lumMod val="20000"/>
                <a:lumOff val="80000"/>
              </a:schemeClr>
            </a:gs>
            <a:gs pos="67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28319" y="428003"/>
            <a:ext cx="8640147" cy="4507891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en-US" sz="2400" b="1" dirty="0" err="1">
                <a:latin typeface="Baloo 2" pitchFamily="2" charset="0"/>
                <a:cs typeface="Baloo 2" pitchFamily="2" charset="0"/>
              </a:rPr>
              <a:t>Nghì</a:t>
            </a:r>
            <a:r>
              <a:rPr lang="en-US" altLang="en-US" sz="2400" b="1" dirty="0">
                <a:latin typeface="Baloo 2" pitchFamily="2" charset="0"/>
                <a:cs typeface="Baloo 2" pitchFamily="2" charset="0"/>
              </a:rPr>
              <a:t> : </a:t>
            </a:r>
            <a:r>
              <a:rPr lang="en-US" altLang="en-US" sz="2400" dirty="0" err="1">
                <a:latin typeface="Baloo 2" pitchFamily="2" charset="0"/>
                <a:cs typeface="Baloo 2" pitchFamily="2" charset="0"/>
              </a:rPr>
              <a:t>nghĩa</a:t>
            </a:r>
            <a:r>
              <a:rPr lang="en-US" altLang="en-US" sz="2400" dirty="0">
                <a:latin typeface="Baloo 2" pitchFamily="2" charset="0"/>
                <a:cs typeface="Baloo 2" pitchFamily="2" charset="0"/>
              </a:rPr>
              <a:t>, </a:t>
            </a:r>
            <a:r>
              <a:rPr lang="en-US" altLang="en-US" sz="2400" dirty="0" err="1">
                <a:latin typeface="Baloo 2" pitchFamily="2" charset="0"/>
                <a:cs typeface="Baloo 2" pitchFamily="2" charset="0"/>
              </a:rPr>
              <a:t>tình</a:t>
            </a:r>
            <a:r>
              <a:rPr lang="en-US" altLang="en-US" sz="24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400" dirty="0" err="1">
                <a:latin typeface="Baloo 2" pitchFamily="2" charset="0"/>
                <a:cs typeface="Baloo 2" pitchFamily="2" charset="0"/>
              </a:rPr>
              <a:t>nghĩa</a:t>
            </a:r>
            <a:r>
              <a:rPr lang="vi-VN" altLang="en-US" sz="2400" dirty="0">
                <a:latin typeface="Baloo 2" pitchFamily="2" charset="0"/>
                <a:cs typeface="Baloo 2" pitchFamily="2" charset="0"/>
              </a:rPr>
              <a:t>.z</a:t>
            </a:r>
            <a:endParaRPr lang="en-US" altLang="en-US" sz="2400" dirty="0">
              <a:latin typeface="Baloo 2" pitchFamily="2" charset="0"/>
              <a:cs typeface="Baloo 2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152931" y="146377"/>
            <a:ext cx="6990921" cy="89255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000" dirty="0">
              <a:solidFill>
                <a:srgbClr val="0070C0"/>
              </a:solidFill>
              <a:latin typeface="Baloo 2" pitchFamily="2" charset="0"/>
              <a:cs typeface="Baloo 2" pitchFamily="2" charset="0"/>
            </a:endParaRPr>
          </a:p>
        </p:txBody>
      </p:sp>
      <p:pic>
        <p:nvPicPr>
          <p:cNvPr id="5" name="Picture 2" descr="خلفيات اعلان">
            <a:extLst>
              <a:ext uri="{FF2B5EF4-FFF2-40B4-BE49-F238E27FC236}">
                <a16:creationId xmlns:a16="http://schemas.microsoft.com/office/drawing/2014/main" id="{9EF09C0C-D7B5-4F80-AA7B-F89393CFC4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793" b="26333" l="54496" r="843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770" t="4350" r="11973" b="71224"/>
          <a:stretch/>
        </p:blipFill>
        <p:spPr bwMode="auto">
          <a:xfrm flipH="1">
            <a:off x="5805515" y="2605161"/>
            <a:ext cx="1472903" cy="757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230503" y="1635783"/>
            <a:ext cx="5844996" cy="3249555"/>
            <a:chOff x="230503" y="1635783"/>
            <a:chExt cx="5844996" cy="3249555"/>
          </a:xfrm>
        </p:grpSpPr>
        <p:pic>
          <p:nvPicPr>
            <p:cNvPr id="6" name="Google Shape;3053;p67">
              <a:extLst>
                <a:ext uri="{FF2B5EF4-FFF2-40B4-BE49-F238E27FC236}">
                  <a16:creationId xmlns:a16="http://schemas.microsoft.com/office/drawing/2014/main" id="{F8899A29-0348-4F04-B4FA-E07BD4338EFF}"/>
                </a:ext>
              </a:extLst>
            </p:cNvPr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30503" y="1635783"/>
              <a:ext cx="5844996" cy="324955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7" name="Rectangle: Rounded Corners 3">
              <a:extLst>
                <a:ext uri="{FF2B5EF4-FFF2-40B4-BE49-F238E27FC236}">
                  <a16:creationId xmlns:a16="http://schemas.microsoft.com/office/drawing/2014/main" id="{B4F4C793-A5B4-4A0C-996B-9CAB3498D328}"/>
                </a:ext>
              </a:extLst>
            </p:cNvPr>
            <p:cNvSpPr/>
            <p:nvPr/>
          </p:nvSpPr>
          <p:spPr>
            <a:xfrm>
              <a:off x="585356" y="2278063"/>
              <a:ext cx="5220159" cy="2008058"/>
            </a:xfrm>
            <a:prstGeom prst="roundRect">
              <a:avLst/>
            </a:prstGeom>
            <a:noFill/>
            <a:ln>
              <a:noFill/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vi-VN" sz="2400" dirty="0">
                  <a:solidFill>
                    <a:srgbClr val="000000"/>
                  </a:solidFill>
                  <a:latin typeface="Baloo 2" pitchFamily="2" charset="0"/>
                  <a:cs typeface="Baloo 2" pitchFamily="2" charset="0"/>
                </a:rPr>
                <a:t>Giu-li-ét-ta dịu dàng, ân cần, đầy nữ tính khi giúp Ma-ri-ô bị thương: hoảng hốt chạy lại, quỳ xuống, lau máu trên trán bạn, dịu dàng gỡ chiếc khăn đỏ trên mái tóc băng cho bạn.</a:t>
              </a:r>
              <a:endParaRPr lang="en-US" sz="2400" dirty="0">
                <a:solidFill>
                  <a:srgbClr val="000000"/>
                </a:solidFill>
                <a:latin typeface="Baloo 2" pitchFamily="2" charset="0"/>
                <a:cs typeface="Baloo 2" pitchFamily="2" charset="0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1958391" y="177731"/>
            <a:ext cx="5379999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en-US" sz="2600" b="1" dirty="0" err="1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Giu</a:t>
            </a:r>
            <a:r>
              <a:rPr lang="en-US" altLang="en-US" sz="2600" b="1" dirty="0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-li-</a:t>
            </a:r>
            <a:r>
              <a:rPr lang="en-US" altLang="en-US" sz="2600" b="1" dirty="0" err="1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ét</a:t>
            </a:r>
            <a:r>
              <a:rPr lang="en-US" altLang="en-US" sz="2600" b="1" dirty="0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-ta  </a:t>
            </a:r>
            <a:r>
              <a:rPr lang="en-US" altLang="en-US" sz="2600" b="1" dirty="0" err="1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có</a:t>
            </a:r>
            <a:r>
              <a:rPr lang="en-US" altLang="en-US" sz="2600" b="1" dirty="0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600" b="1" dirty="0" err="1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những</a:t>
            </a:r>
            <a:r>
              <a:rPr lang="en-US" altLang="en-US" sz="2600" b="1" dirty="0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600" b="1" dirty="0" err="1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phẩm</a:t>
            </a:r>
            <a:r>
              <a:rPr lang="en-US" altLang="en-US" sz="2600" b="1" dirty="0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600" b="1" dirty="0" err="1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chất</a:t>
            </a:r>
            <a:r>
              <a:rPr lang="en-US" altLang="en-US" sz="2600" b="1" dirty="0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600" b="1" dirty="0" err="1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gì</a:t>
            </a:r>
            <a:endParaRPr lang="vi-VN" altLang="en-US" sz="2600" b="1" dirty="0">
              <a:solidFill>
                <a:srgbClr val="C00000"/>
              </a:solidFill>
              <a:latin typeface="Baloo 2" pitchFamily="2" charset="0"/>
              <a:cs typeface="Baloo 2" pitchFamily="2" charset="0"/>
            </a:endParaRPr>
          </a:p>
          <a:p>
            <a:pPr algn="ctr"/>
            <a:r>
              <a:rPr lang="en-US" altLang="en-US" sz="2600" b="1" dirty="0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600" b="1" dirty="0" err="1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tiểu</a:t>
            </a:r>
            <a:r>
              <a:rPr lang="en-US" altLang="en-US" sz="2600" b="1" dirty="0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600" b="1" dirty="0" err="1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biểu</a:t>
            </a:r>
            <a:r>
              <a:rPr lang="en-US" altLang="en-US" sz="2600" b="1" dirty="0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600" b="1" dirty="0" err="1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cho</a:t>
            </a:r>
            <a:r>
              <a:rPr lang="en-US" altLang="en-US" sz="2600" b="1" dirty="0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600" b="1" dirty="0" err="1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nữ</a:t>
            </a:r>
            <a:r>
              <a:rPr lang="en-US" altLang="en-US" sz="2600" b="1" dirty="0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600" b="1" dirty="0" err="1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tính</a:t>
            </a:r>
            <a:r>
              <a:rPr lang="en-US" altLang="en-US" sz="2600" b="1" dirty="0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?</a:t>
            </a:r>
            <a:r>
              <a:rPr lang="vi-VN" altLang="en-US" sz="2600" b="1" dirty="0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 </a:t>
            </a:r>
            <a:endParaRPr lang="en-US" sz="2600" b="1" dirty="0">
              <a:solidFill>
                <a:srgbClr val="C00000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6988630" y="1744824"/>
            <a:ext cx="1832132" cy="3063234"/>
            <a:chOff x="6792252" y="1635783"/>
            <a:chExt cx="1482371" cy="2831708"/>
          </a:xfrm>
        </p:grpSpPr>
        <p:pic>
          <p:nvPicPr>
            <p:cNvPr id="10" name="Picture 8" descr="Cute girl character set Royalty Free Vector Image">
              <a:extLst>
                <a:ext uri="{FF2B5EF4-FFF2-40B4-BE49-F238E27FC236}">
                  <a16:creationId xmlns:a16="http://schemas.microsoft.com/office/drawing/2014/main" id="{D5C4EBF1-B32D-4044-8A84-FF41AE92085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5513" b="43718" l="49000" r="59900">
                          <a14:foregroundMark x1="51700" y1="43333" x2="53800" y2="42949"/>
                          <a14:foregroundMark x1="55900" y1="42436" x2="57300" y2="43718"/>
                          <a14:foregroundMark x1="53500" y1="16282" x2="56200" y2="1551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747" t="13111" r="38734" b="53778"/>
            <a:stretch/>
          </p:blipFill>
          <p:spPr bwMode="auto">
            <a:xfrm>
              <a:off x="6792252" y="1635783"/>
              <a:ext cx="1482371" cy="28317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Moon 10"/>
            <p:cNvSpPr/>
            <p:nvPr/>
          </p:nvSpPr>
          <p:spPr>
            <a:xfrm rot="5400000">
              <a:off x="7436320" y="1745232"/>
              <a:ext cx="175697" cy="524709"/>
            </a:xfrm>
            <a:prstGeom prst="moon">
              <a:avLst/>
            </a:prstGeom>
            <a:solidFill>
              <a:srgbClr val="FF0000"/>
            </a:solidFill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18160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2000">
              <a:schemeClr val="accent3">
                <a:lumMod val="20000"/>
                <a:lumOff val="80000"/>
              </a:schemeClr>
            </a:gs>
            <a:gs pos="100000">
              <a:schemeClr val="accent6">
                <a:lumMod val="40000"/>
                <a:lumOff val="60000"/>
              </a:schemeClr>
            </a:gs>
            <a:gs pos="83000">
              <a:schemeClr val="accent6">
                <a:lumMod val="20000"/>
                <a:lumOff val="80000"/>
              </a:schemeClr>
            </a:gs>
            <a:gs pos="67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328319" y="428003"/>
            <a:ext cx="8640147" cy="4507891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en-US" sz="2400" b="1" dirty="0" err="1">
                <a:latin typeface="Baloo 2" pitchFamily="2" charset="0"/>
                <a:cs typeface="Baloo 2" pitchFamily="2" charset="0"/>
              </a:rPr>
              <a:t>Nghì</a:t>
            </a:r>
            <a:r>
              <a:rPr lang="en-US" altLang="en-US" sz="2400" b="1" dirty="0">
                <a:latin typeface="Baloo 2" pitchFamily="2" charset="0"/>
                <a:cs typeface="Baloo 2" pitchFamily="2" charset="0"/>
              </a:rPr>
              <a:t> : </a:t>
            </a:r>
            <a:r>
              <a:rPr lang="en-US" altLang="en-US" sz="2400" dirty="0" err="1">
                <a:latin typeface="Baloo 2" pitchFamily="2" charset="0"/>
                <a:cs typeface="Baloo 2" pitchFamily="2" charset="0"/>
              </a:rPr>
              <a:t>nghĩa</a:t>
            </a:r>
            <a:r>
              <a:rPr lang="en-US" altLang="en-US" sz="2400" dirty="0">
                <a:latin typeface="Baloo 2" pitchFamily="2" charset="0"/>
                <a:cs typeface="Baloo 2" pitchFamily="2" charset="0"/>
              </a:rPr>
              <a:t>, </a:t>
            </a:r>
            <a:r>
              <a:rPr lang="en-US" altLang="en-US" sz="2400" dirty="0" err="1">
                <a:latin typeface="Baloo 2" pitchFamily="2" charset="0"/>
                <a:cs typeface="Baloo 2" pitchFamily="2" charset="0"/>
              </a:rPr>
              <a:t>tình</a:t>
            </a:r>
            <a:r>
              <a:rPr lang="en-US" altLang="en-US" sz="24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400" dirty="0" err="1">
                <a:latin typeface="Baloo 2" pitchFamily="2" charset="0"/>
                <a:cs typeface="Baloo 2" pitchFamily="2" charset="0"/>
              </a:rPr>
              <a:t>nghĩa</a:t>
            </a:r>
            <a:r>
              <a:rPr lang="vi-VN" altLang="en-US" sz="2400" dirty="0">
                <a:latin typeface="Baloo 2" pitchFamily="2" charset="0"/>
                <a:cs typeface="Baloo 2" pitchFamily="2" charset="0"/>
              </a:rPr>
              <a:t>.z</a:t>
            </a:r>
            <a:endParaRPr lang="en-US" altLang="en-US" sz="2400" dirty="0">
              <a:latin typeface="Baloo 2" pitchFamily="2" charset="0"/>
              <a:cs typeface="Baloo 2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152931" y="146377"/>
            <a:ext cx="6990921" cy="89255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000" dirty="0">
              <a:solidFill>
                <a:srgbClr val="0070C0"/>
              </a:solidFill>
              <a:latin typeface="Baloo 2" pitchFamily="2" charset="0"/>
              <a:cs typeface="Baloo 2" pitchFamily="2" charset="0"/>
            </a:endParaRPr>
          </a:p>
        </p:txBody>
      </p:sp>
      <p:pic>
        <p:nvPicPr>
          <p:cNvPr id="4" name="Picture 2" descr="Little Boy Cartoon Images – Browse 240,121 Stock Photos, Vectors, and Video  | Adobe Stock">
            <a:extLst>
              <a:ext uri="{FF2B5EF4-FFF2-40B4-BE49-F238E27FC236}">
                <a16:creationId xmlns:a16="http://schemas.microsoft.com/office/drawing/2014/main" id="{C9318FEC-A7CE-4EC0-A3AA-E8AA187AA0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500" b="94722" l="65942" r="96377">
                        <a14:foregroundMark x1="75000" y1="35556" x2="79348" y2="33889"/>
                        <a14:foregroundMark x1="84239" y1="35278" x2="89130" y2="36111"/>
                        <a14:foregroundMark x1="88949" y1="38611" x2="89674" y2="38611"/>
                        <a14:foregroundMark x1="79348" y1="45278" x2="84783" y2="47778"/>
                        <a14:foregroundMark x1="79710" y1="8889" x2="88043" y2="7500"/>
                        <a14:foregroundMark x1="67572" y1="48611" x2="69384" y2="52222"/>
                        <a14:foregroundMark x1="69022" y1="47222" x2="69746" y2="51944"/>
                        <a14:foregroundMark x1="66304" y1="47778" x2="68297" y2="50000"/>
                        <a14:foregroundMark x1="73007" y1="53889" x2="75906" y2="56389"/>
                        <a14:foregroundMark x1="75725" y1="53333" x2="78080" y2="59722"/>
                        <a14:foregroundMark x1="72645" y1="93333" x2="77717" y2="86944"/>
                        <a14:foregroundMark x1="86413" y1="94722" x2="85507" y2="84722"/>
                        <a14:foregroundMark x1="87319" y1="92222" x2="86594" y2="88611"/>
                        <a14:foregroundMark x1="73370" y1="93611" x2="78080" y2="92500"/>
                        <a14:foregroundMark x1="73188" y1="94444" x2="81159" y2="92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880" t="3696"/>
          <a:stretch/>
        </p:blipFill>
        <p:spPr bwMode="auto">
          <a:xfrm>
            <a:off x="143668" y="1995916"/>
            <a:ext cx="1899547" cy="3303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خلفيات اعلان">
            <a:extLst>
              <a:ext uri="{FF2B5EF4-FFF2-40B4-BE49-F238E27FC236}">
                <a16:creationId xmlns:a16="http://schemas.microsoft.com/office/drawing/2014/main" id="{9671A8E8-9706-4E07-B840-D975896080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7147" b="97230" l="57826" r="81957">
                        <a14:foregroundMark x1="58261" y1="85319" x2="60870" y2="87535"/>
                        <a14:foregroundMark x1="57826" y1="85319" x2="60000" y2="853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767" t="74667" r="14938"/>
          <a:stretch/>
        </p:blipFill>
        <p:spPr bwMode="auto">
          <a:xfrm>
            <a:off x="1372980" y="3647446"/>
            <a:ext cx="1127627" cy="765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2463283" y="1642188"/>
            <a:ext cx="6633214" cy="3060441"/>
            <a:chOff x="2463283" y="1642188"/>
            <a:chExt cx="6633214" cy="3060441"/>
          </a:xfrm>
        </p:grpSpPr>
        <p:sp>
          <p:nvSpPr>
            <p:cNvPr id="7" name="Google Shape;1651;p46">
              <a:extLst>
                <a:ext uri="{FF2B5EF4-FFF2-40B4-BE49-F238E27FC236}">
                  <a16:creationId xmlns:a16="http://schemas.microsoft.com/office/drawing/2014/main" id="{C5BD9438-A9D8-44AD-8BD5-147B6553734A}"/>
                </a:ext>
              </a:extLst>
            </p:cNvPr>
            <p:cNvSpPr/>
            <p:nvPr/>
          </p:nvSpPr>
          <p:spPr>
            <a:xfrm>
              <a:off x="2463283" y="1642188"/>
              <a:ext cx="6633214" cy="3060441"/>
            </a:xfrm>
            <a:custGeom>
              <a:avLst/>
              <a:gdLst/>
              <a:ahLst/>
              <a:cxnLst/>
              <a:rect l="l" t="t" r="r" b="b"/>
              <a:pathLst>
                <a:path w="35046" h="8299" extrusionOk="0">
                  <a:moveTo>
                    <a:pt x="23715" y="1"/>
                  </a:moveTo>
                  <a:cubicBezTo>
                    <a:pt x="23485" y="1"/>
                    <a:pt x="23253" y="11"/>
                    <a:pt x="23019" y="35"/>
                  </a:cubicBezTo>
                  <a:cubicBezTo>
                    <a:pt x="22133" y="88"/>
                    <a:pt x="21209" y="140"/>
                    <a:pt x="20274" y="140"/>
                  </a:cubicBezTo>
                  <a:cubicBezTo>
                    <a:pt x="19887" y="140"/>
                    <a:pt x="19498" y="131"/>
                    <a:pt x="19109" y="109"/>
                  </a:cubicBezTo>
                  <a:cubicBezTo>
                    <a:pt x="17670" y="35"/>
                    <a:pt x="16232" y="17"/>
                    <a:pt x="14793" y="17"/>
                  </a:cubicBezTo>
                  <a:cubicBezTo>
                    <a:pt x="13354" y="17"/>
                    <a:pt x="11916" y="35"/>
                    <a:pt x="10477" y="35"/>
                  </a:cubicBezTo>
                  <a:lnTo>
                    <a:pt x="9813" y="35"/>
                  </a:lnTo>
                  <a:cubicBezTo>
                    <a:pt x="8042" y="183"/>
                    <a:pt x="6271" y="699"/>
                    <a:pt x="4427" y="699"/>
                  </a:cubicBezTo>
                  <a:cubicBezTo>
                    <a:pt x="3542" y="699"/>
                    <a:pt x="2656" y="847"/>
                    <a:pt x="1771" y="1290"/>
                  </a:cubicBezTo>
                  <a:cubicBezTo>
                    <a:pt x="517" y="1806"/>
                    <a:pt x="369" y="2913"/>
                    <a:pt x="148" y="4020"/>
                  </a:cubicBezTo>
                  <a:cubicBezTo>
                    <a:pt x="0" y="4462"/>
                    <a:pt x="221" y="4905"/>
                    <a:pt x="590" y="5126"/>
                  </a:cubicBezTo>
                  <a:cubicBezTo>
                    <a:pt x="812" y="5274"/>
                    <a:pt x="959" y="5495"/>
                    <a:pt x="1033" y="5790"/>
                  </a:cubicBezTo>
                  <a:cubicBezTo>
                    <a:pt x="1254" y="7045"/>
                    <a:pt x="2213" y="7930"/>
                    <a:pt x="3468" y="8004"/>
                  </a:cubicBezTo>
                  <a:cubicBezTo>
                    <a:pt x="4124" y="8017"/>
                    <a:pt x="4781" y="8020"/>
                    <a:pt x="5435" y="8020"/>
                  </a:cubicBezTo>
                  <a:cubicBezTo>
                    <a:pt x="6436" y="8020"/>
                    <a:pt x="7432" y="8011"/>
                    <a:pt x="8420" y="8011"/>
                  </a:cubicBezTo>
                  <a:cubicBezTo>
                    <a:pt x="10491" y="8011"/>
                    <a:pt x="12522" y="8051"/>
                    <a:pt x="14461" y="8299"/>
                  </a:cubicBezTo>
                  <a:cubicBezTo>
                    <a:pt x="14815" y="8244"/>
                    <a:pt x="15129" y="8230"/>
                    <a:pt x="15418" y="8230"/>
                  </a:cubicBezTo>
                  <a:cubicBezTo>
                    <a:pt x="15734" y="8230"/>
                    <a:pt x="16019" y="8247"/>
                    <a:pt x="16293" y="8247"/>
                  </a:cubicBezTo>
                  <a:cubicBezTo>
                    <a:pt x="16447" y="8247"/>
                    <a:pt x="16598" y="8242"/>
                    <a:pt x="16748" y="8225"/>
                  </a:cubicBezTo>
                  <a:cubicBezTo>
                    <a:pt x="18814" y="7930"/>
                    <a:pt x="20880" y="8077"/>
                    <a:pt x="22872" y="7782"/>
                  </a:cubicBezTo>
                  <a:cubicBezTo>
                    <a:pt x="22956" y="7772"/>
                    <a:pt x="23041" y="7767"/>
                    <a:pt x="23125" y="7767"/>
                  </a:cubicBezTo>
                  <a:cubicBezTo>
                    <a:pt x="23631" y="7767"/>
                    <a:pt x="24137" y="7930"/>
                    <a:pt x="24643" y="7930"/>
                  </a:cubicBezTo>
                  <a:cubicBezTo>
                    <a:pt x="25639" y="7819"/>
                    <a:pt x="26635" y="7764"/>
                    <a:pt x="27631" y="7764"/>
                  </a:cubicBezTo>
                  <a:cubicBezTo>
                    <a:pt x="28627" y="7764"/>
                    <a:pt x="29623" y="7819"/>
                    <a:pt x="30619" y="7930"/>
                  </a:cubicBezTo>
                  <a:cubicBezTo>
                    <a:pt x="30783" y="7955"/>
                    <a:pt x="30950" y="7968"/>
                    <a:pt x="31117" y="7968"/>
                  </a:cubicBezTo>
                  <a:cubicBezTo>
                    <a:pt x="31926" y="7968"/>
                    <a:pt x="32750" y="7681"/>
                    <a:pt x="33422" y="7192"/>
                  </a:cubicBezTo>
                  <a:cubicBezTo>
                    <a:pt x="33644" y="6971"/>
                    <a:pt x="33718" y="6528"/>
                    <a:pt x="34013" y="6454"/>
                  </a:cubicBezTo>
                  <a:cubicBezTo>
                    <a:pt x="35046" y="6012"/>
                    <a:pt x="34677" y="5569"/>
                    <a:pt x="34308" y="4905"/>
                  </a:cubicBezTo>
                  <a:cubicBezTo>
                    <a:pt x="34086" y="4610"/>
                    <a:pt x="33570" y="4167"/>
                    <a:pt x="33865" y="3798"/>
                  </a:cubicBezTo>
                  <a:cubicBezTo>
                    <a:pt x="34160" y="3282"/>
                    <a:pt x="33865" y="2987"/>
                    <a:pt x="33570" y="2618"/>
                  </a:cubicBezTo>
                  <a:cubicBezTo>
                    <a:pt x="33201" y="2101"/>
                    <a:pt x="32832" y="1659"/>
                    <a:pt x="32389" y="1216"/>
                  </a:cubicBezTo>
                  <a:cubicBezTo>
                    <a:pt x="32021" y="773"/>
                    <a:pt x="31504" y="478"/>
                    <a:pt x="30988" y="404"/>
                  </a:cubicBezTo>
                  <a:cubicBezTo>
                    <a:pt x="30178" y="261"/>
                    <a:pt x="29337" y="180"/>
                    <a:pt x="28485" y="180"/>
                  </a:cubicBezTo>
                  <a:cubicBezTo>
                    <a:pt x="28018" y="180"/>
                    <a:pt x="27548" y="205"/>
                    <a:pt x="27077" y="257"/>
                  </a:cubicBezTo>
                  <a:cubicBezTo>
                    <a:pt x="25971" y="257"/>
                    <a:pt x="24864" y="1"/>
                    <a:pt x="237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/>
              <a:endParaRPr sz="2400" b="1" dirty="0">
                <a:solidFill>
                  <a:schemeClr val="tx1"/>
                </a:solidFill>
                <a:latin typeface="Baloo 2" pitchFamily="2" charset="0"/>
                <a:ea typeface="Patrick Hand"/>
                <a:cs typeface="Baloo 2" pitchFamily="2" charset="0"/>
                <a:sym typeface="Patrick Hand"/>
              </a:endParaRPr>
            </a:p>
          </p:txBody>
        </p:sp>
        <p:sp>
          <p:nvSpPr>
            <p:cNvPr id="8" name="Rectangle: Rounded Corners 20">
              <a:extLst>
                <a:ext uri="{FF2B5EF4-FFF2-40B4-BE49-F238E27FC236}">
                  <a16:creationId xmlns:a16="http://schemas.microsoft.com/office/drawing/2014/main" id="{E9FE4873-F4A9-4C50-8106-2FD7C2B05BDB}"/>
                </a:ext>
              </a:extLst>
            </p:cNvPr>
            <p:cNvSpPr/>
            <p:nvPr/>
          </p:nvSpPr>
          <p:spPr>
            <a:xfrm>
              <a:off x="2820266" y="2303999"/>
              <a:ext cx="5828540" cy="1882891"/>
            </a:xfrm>
            <a:prstGeom prst="roundRect">
              <a:avLst/>
            </a:prstGeom>
            <a:noFill/>
            <a:ln>
              <a:noFill/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400" dirty="0">
                  <a:solidFill>
                    <a:schemeClr val="bg1"/>
                  </a:solidFill>
                  <a:latin typeface="Baloo 2" pitchFamily="2" charset="0"/>
                  <a:cs typeface="Baloo 2" pitchFamily="2" charset="0"/>
                </a:rPr>
                <a:t>Ma-ri-ô rất giàu nam tính: kín đáo (giấu n</a:t>
              </a:r>
              <a:r>
                <a:rPr lang="en-US" sz="2400" dirty="0">
                  <a:solidFill>
                    <a:schemeClr val="bg1"/>
                  </a:solidFill>
                  <a:latin typeface="Baloo 2" pitchFamily="2" charset="0"/>
                  <a:cs typeface="Baloo 2" pitchFamily="2" charset="0"/>
                </a:rPr>
                <a:t>ỗ</a:t>
              </a:r>
              <a:r>
                <a:rPr lang="vi-VN" sz="2400" dirty="0">
                  <a:solidFill>
                    <a:schemeClr val="bg1"/>
                  </a:solidFill>
                  <a:latin typeface="Baloo 2" pitchFamily="2" charset="0"/>
                  <a:cs typeface="Baloo 2" pitchFamily="2" charset="0"/>
                </a:rPr>
                <a:t>i bất hạnh của mình, không kể cho Giu-li-ét-ta biết); quyết đoán, mạnh mẽ, cao thượng (ý nghĩ vụt đến-hét to-ôm ngang lưng bạn ném xuống nước, nhường sự sống cho bạn dù người trên xuồng muốn nhận Ma-ri-ô vì cậu nhỏ hơn).</a:t>
              </a:r>
              <a:endParaRPr lang="en-US" sz="2400" dirty="0">
                <a:solidFill>
                  <a:schemeClr val="bg1"/>
                </a:solidFill>
                <a:latin typeface="Baloo 2" pitchFamily="2" charset="0"/>
                <a:cs typeface="Baloo 2" pitchFamily="2" charset="0"/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1784579" y="197262"/>
            <a:ext cx="5727623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altLang="en-US" sz="2600" b="1" dirty="0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Ma-ri-ô</a:t>
            </a:r>
            <a:r>
              <a:rPr lang="en-US" altLang="en-US" sz="2600" b="1" dirty="0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  </a:t>
            </a:r>
            <a:r>
              <a:rPr lang="en-US" altLang="en-US" sz="2600" b="1" dirty="0" err="1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có</a:t>
            </a:r>
            <a:r>
              <a:rPr lang="en-US" altLang="en-US" sz="2600" b="1" dirty="0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600" b="1" dirty="0" err="1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những</a:t>
            </a:r>
            <a:r>
              <a:rPr lang="en-US" altLang="en-US" sz="2600" b="1" dirty="0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600" b="1" dirty="0" err="1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phẩm</a:t>
            </a:r>
            <a:r>
              <a:rPr lang="en-US" altLang="en-US" sz="2600" b="1" dirty="0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600" b="1" dirty="0" err="1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chất</a:t>
            </a:r>
            <a:r>
              <a:rPr lang="en-US" altLang="en-US" sz="2600" b="1" dirty="0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600" b="1" dirty="0" err="1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gì</a:t>
            </a:r>
            <a:endParaRPr lang="vi-VN" altLang="en-US" sz="2600" b="1" dirty="0">
              <a:solidFill>
                <a:srgbClr val="C00000"/>
              </a:solidFill>
              <a:latin typeface="Baloo 2" pitchFamily="2" charset="0"/>
              <a:cs typeface="Baloo 2" pitchFamily="2" charset="0"/>
            </a:endParaRPr>
          </a:p>
          <a:p>
            <a:pPr algn="ctr"/>
            <a:r>
              <a:rPr lang="en-US" altLang="en-US" sz="2600" b="1" dirty="0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600" b="1" dirty="0" err="1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tiểu</a:t>
            </a:r>
            <a:r>
              <a:rPr lang="en-US" altLang="en-US" sz="2600" b="1" dirty="0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600" b="1" dirty="0" err="1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biểu</a:t>
            </a:r>
            <a:r>
              <a:rPr lang="en-US" altLang="en-US" sz="2600" b="1" dirty="0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600" b="1" dirty="0" err="1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cho</a:t>
            </a:r>
            <a:r>
              <a:rPr lang="en-US" altLang="en-US" sz="2600" b="1" dirty="0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 n</a:t>
            </a:r>
            <a:r>
              <a:rPr lang="vi-VN" altLang="en-US" sz="2600" b="1" dirty="0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am</a:t>
            </a:r>
            <a:r>
              <a:rPr lang="en-US" altLang="en-US" sz="2600" b="1" dirty="0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600" b="1" dirty="0" err="1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tính</a:t>
            </a:r>
            <a:r>
              <a:rPr lang="en-US" altLang="en-US" sz="2600" b="1" dirty="0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?</a:t>
            </a:r>
            <a:r>
              <a:rPr lang="vi-VN" altLang="en-US" sz="2600" b="1" dirty="0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 </a:t>
            </a:r>
            <a:endParaRPr lang="en-US" sz="2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207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2000">
              <a:schemeClr val="accent3">
                <a:lumMod val="20000"/>
                <a:lumOff val="80000"/>
              </a:schemeClr>
            </a:gs>
            <a:gs pos="100000">
              <a:schemeClr val="accent6">
                <a:lumMod val="40000"/>
                <a:lumOff val="60000"/>
              </a:schemeClr>
            </a:gs>
            <a:gs pos="83000">
              <a:schemeClr val="accent6">
                <a:lumMod val="20000"/>
                <a:lumOff val="80000"/>
              </a:schemeClr>
            </a:gs>
            <a:gs pos="67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42594" y="233140"/>
            <a:ext cx="8640147" cy="4581456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en-US" sz="2400" b="1">
                <a:latin typeface="Baloo 2" pitchFamily="2" charset="0"/>
                <a:cs typeface="Baloo 2" pitchFamily="2" charset="0"/>
              </a:rPr>
              <a:t>Nghì : </a:t>
            </a:r>
            <a:r>
              <a:rPr lang="en-US" altLang="en-US" sz="2400">
                <a:latin typeface="Baloo 2" pitchFamily="2" charset="0"/>
                <a:cs typeface="Baloo 2" pitchFamily="2" charset="0"/>
              </a:rPr>
              <a:t>nghĩa, tình nghĩa</a:t>
            </a:r>
            <a:r>
              <a:rPr lang="vi-VN" altLang="en-US" sz="2400">
                <a:latin typeface="Baloo 2" pitchFamily="2" charset="0"/>
                <a:cs typeface="Baloo 2" pitchFamily="2" charset="0"/>
              </a:rPr>
              <a:t>.</a:t>
            </a:r>
            <a:endParaRPr lang="en-US" altLang="en-US" sz="2400" dirty="0">
              <a:latin typeface="Baloo 2" pitchFamily="2" charset="0"/>
              <a:cs typeface="Baloo 2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50851" y="328904"/>
            <a:ext cx="75857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 b="1" dirty="0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3. </a:t>
            </a:r>
            <a:r>
              <a:rPr lang="en-US" altLang="en-US" sz="2400" b="1" dirty="0" err="1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Em</a:t>
            </a:r>
            <a:r>
              <a:rPr lang="en-US" altLang="en-US" sz="2400" b="1" dirty="0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hiểu</a:t>
            </a:r>
            <a:r>
              <a:rPr lang="en-US" altLang="en-US" sz="2400" b="1" dirty="0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mỗi</a:t>
            </a:r>
            <a:r>
              <a:rPr lang="en-US" altLang="en-US" sz="2400" b="1" dirty="0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câu</a:t>
            </a:r>
            <a:r>
              <a:rPr lang="en-US" altLang="en-US" sz="2400" b="1" dirty="0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thành</a:t>
            </a:r>
            <a:r>
              <a:rPr lang="en-US" altLang="en-US" sz="2400" b="1" dirty="0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ngữ</a:t>
            </a:r>
            <a:r>
              <a:rPr lang="en-US" altLang="en-US" sz="2400" b="1" dirty="0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, </a:t>
            </a:r>
            <a:r>
              <a:rPr lang="en-US" altLang="en-US" sz="2400" b="1" dirty="0" err="1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tục</a:t>
            </a:r>
            <a:r>
              <a:rPr lang="en-US" altLang="en-US" sz="2400" b="1" dirty="0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ngữ</a:t>
            </a:r>
            <a:r>
              <a:rPr lang="en-US" altLang="en-US" sz="2400" b="1" dirty="0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dưới</a:t>
            </a:r>
            <a:r>
              <a:rPr lang="en-US" altLang="en-US" sz="2400" b="1" dirty="0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đây</a:t>
            </a:r>
            <a:r>
              <a:rPr lang="en-US" altLang="en-US" sz="2400" b="1" dirty="0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thế</a:t>
            </a:r>
            <a:r>
              <a:rPr lang="en-US" altLang="en-US" sz="2400" b="1" dirty="0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nào</a:t>
            </a:r>
            <a:r>
              <a:rPr lang="en-US" altLang="en-US" sz="2400" b="1" dirty="0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? </a:t>
            </a:r>
            <a:r>
              <a:rPr lang="en-US" altLang="en-US" sz="2400" b="1" dirty="0" err="1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Em</a:t>
            </a:r>
            <a:r>
              <a:rPr lang="en-US" altLang="en-US" sz="2400" b="1" dirty="0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tán</a:t>
            </a:r>
            <a:r>
              <a:rPr lang="en-US" altLang="en-US" sz="2400" b="1" dirty="0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thành</a:t>
            </a:r>
            <a:r>
              <a:rPr lang="en-US" altLang="en-US" sz="2400" b="1" dirty="0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câu</a:t>
            </a:r>
            <a:r>
              <a:rPr lang="en-US" altLang="en-US" sz="2400" b="1" dirty="0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 a hay </a:t>
            </a:r>
            <a:r>
              <a:rPr lang="en-US" altLang="en-US" sz="2400" b="1" dirty="0" err="1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câu</a:t>
            </a:r>
            <a:r>
              <a:rPr lang="en-US" altLang="en-US" sz="2400" b="1" dirty="0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 b ? </a:t>
            </a:r>
            <a:r>
              <a:rPr lang="en-US" altLang="en-US" sz="2400" b="1" dirty="0" err="1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Vì</a:t>
            </a:r>
            <a:r>
              <a:rPr lang="en-US" altLang="en-US" sz="2400" b="1" dirty="0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sao</a:t>
            </a:r>
            <a:r>
              <a:rPr lang="en-US" altLang="en-US" sz="2400" b="1" dirty="0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 ?</a:t>
            </a:r>
          </a:p>
        </p:txBody>
      </p:sp>
      <p:sp>
        <p:nvSpPr>
          <p:cNvPr id="4" name="Rectangle 3"/>
          <p:cNvSpPr/>
          <p:nvPr/>
        </p:nvSpPr>
        <p:spPr>
          <a:xfrm>
            <a:off x="1385831" y="1159901"/>
            <a:ext cx="54294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altLang="en-US" sz="2400" dirty="0">
                <a:latin typeface="Baloo 2" pitchFamily="2" charset="0"/>
                <a:cs typeface="Baloo 2" pitchFamily="2" charset="0"/>
              </a:rPr>
              <a:t>a)          </a:t>
            </a:r>
            <a:r>
              <a:rPr lang="en-US" altLang="en-US" sz="2400" dirty="0" err="1">
                <a:latin typeface="Baloo 2" pitchFamily="2" charset="0"/>
                <a:cs typeface="Baloo 2" pitchFamily="2" charset="0"/>
              </a:rPr>
              <a:t>Trai</a:t>
            </a:r>
            <a:r>
              <a:rPr lang="en-US" altLang="en-US" sz="24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400" dirty="0" err="1">
                <a:latin typeface="Baloo 2" pitchFamily="2" charset="0"/>
                <a:cs typeface="Baloo 2" pitchFamily="2" charset="0"/>
              </a:rPr>
              <a:t>mà</a:t>
            </a:r>
            <a:r>
              <a:rPr lang="en-US" altLang="en-US" sz="2400" dirty="0">
                <a:latin typeface="Baloo 2" pitchFamily="2" charset="0"/>
                <a:cs typeface="Baloo 2" pitchFamily="2" charset="0"/>
              </a:rPr>
              <a:t> chi, </a:t>
            </a:r>
            <a:r>
              <a:rPr lang="en-US" altLang="en-US" sz="2400" dirty="0" err="1">
                <a:latin typeface="Baloo 2" pitchFamily="2" charset="0"/>
                <a:cs typeface="Baloo 2" pitchFamily="2" charset="0"/>
              </a:rPr>
              <a:t>gái</a:t>
            </a:r>
            <a:r>
              <a:rPr lang="en-US" altLang="en-US" sz="24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400" dirty="0" err="1">
                <a:latin typeface="Baloo 2" pitchFamily="2" charset="0"/>
                <a:cs typeface="Baloo 2" pitchFamily="2" charset="0"/>
              </a:rPr>
              <a:t>mà</a:t>
            </a:r>
            <a:r>
              <a:rPr lang="en-US" altLang="en-US" sz="2400" dirty="0">
                <a:latin typeface="Baloo 2" pitchFamily="2" charset="0"/>
                <a:cs typeface="Baloo 2" pitchFamily="2" charset="0"/>
              </a:rPr>
              <a:t> chi</a:t>
            </a:r>
          </a:p>
          <a:p>
            <a:r>
              <a:rPr lang="en-US" altLang="en-US" sz="2400" dirty="0">
                <a:latin typeface="Baloo 2" pitchFamily="2" charset="0"/>
                <a:cs typeface="Baloo 2" pitchFamily="2" charset="0"/>
              </a:rPr>
              <a:t>        </a:t>
            </a:r>
            <a:r>
              <a:rPr lang="en-US" altLang="en-US" sz="2400" dirty="0" err="1">
                <a:latin typeface="Baloo 2" pitchFamily="2" charset="0"/>
                <a:cs typeface="Baloo 2" pitchFamily="2" charset="0"/>
              </a:rPr>
              <a:t>Sinh</a:t>
            </a:r>
            <a:r>
              <a:rPr lang="en-US" altLang="en-US" sz="2400" dirty="0">
                <a:latin typeface="Baloo 2" pitchFamily="2" charset="0"/>
                <a:cs typeface="Baloo 2" pitchFamily="2" charset="0"/>
              </a:rPr>
              <a:t> con </a:t>
            </a:r>
            <a:r>
              <a:rPr lang="en-US" altLang="en-US" sz="2400" dirty="0" err="1">
                <a:latin typeface="Baloo 2" pitchFamily="2" charset="0"/>
                <a:cs typeface="Baloo 2" pitchFamily="2" charset="0"/>
              </a:rPr>
              <a:t>có</a:t>
            </a:r>
            <a:r>
              <a:rPr lang="en-US" altLang="en-US" sz="24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400" dirty="0" err="1">
                <a:latin typeface="Baloo 2" pitchFamily="2" charset="0"/>
                <a:cs typeface="Baloo 2" pitchFamily="2" charset="0"/>
              </a:rPr>
              <a:t>nghĩa</a:t>
            </a:r>
            <a:r>
              <a:rPr lang="en-US" altLang="en-US" sz="24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400" dirty="0" err="1">
                <a:latin typeface="Baloo 2" pitchFamily="2" charset="0"/>
                <a:cs typeface="Baloo 2" pitchFamily="2" charset="0"/>
              </a:rPr>
              <a:t>có</a:t>
            </a:r>
            <a:r>
              <a:rPr lang="en-US" altLang="en-US" sz="24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400" dirty="0" err="1">
                <a:latin typeface="Baloo 2" pitchFamily="2" charset="0"/>
                <a:cs typeface="Baloo 2" pitchFamily="2" charset="0"/>
              </a:rPr>
              <a:t>nghì</a:t>
            </a:r>
            <a:r>
              <a:rPr lang="en-US" altLang="en-US" sz="24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400" dirty="0" err="1">
                <a:latin typeface="Baloo 2" pitchFamily="2" charset="0"/>
                <a:cs typeface="Baloo 2" pitchFamily="2" charset="0"/>
              </a:rPr>
              <a:t>là</a:t>
            </a:r>
            <a:r>
              <a:rPr lang="en-US" altLang="en-US" sz="24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400" dirty="0" err="1">
                <a:latin typeface="Baloo 2" pitchFamily="2" charset="0"/>
                <a:cs typeface="Baloo 2" pitchFamily="2" charset="0"/>
              </a:rPr>
              <a:t>hơn</a:t>
            </a:r>
            <a:r>
              <a:rPr lang="en-US" altLang="en-US" sz="2400" dirty="0">
                <a:latin typeface="Baloo 2" pitchFamily="2" charset="0"/>
                <a:cs typeface="Baloo 2" pitchFamily="2" charset="0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1385830" y="1972804"/>
            <a:ext cx="64798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b)  </a:t>
            </a:r>
            <a:r>
              <a:rPr lang="en-US" altLang="en-US" sz="2400" dirty="0" err="1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Nhất</a:t>
            </a:r>
            <a:r>
              <a:rPr lang="en-US" altLang="en-US" sz="2400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  </a:t>
            </a:r>
            <a:r>
              <a:rPr lang="en-US" altLang="en-US" sz="2400" dirty="0" err="1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nam</a:t>
            </a:r>
            <a:r>
              <a:rPr lang="en-US" altLang="en-US" sz="2400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viết</a:t>
            </a:r>
            <a:r>
              <a:rPr lang="en-US" altLang="en-US" sz="2400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hữu</a:t>
            </a:r>
            <a:r>
              <a:rPr lang="en-US" altLang="en-US" sz="2400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, </a:t>
            </a:r>
            <a:r>
              <a:rPr lang="en-US" altLang="en-US" sz="2400" dirty="0" err="1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thập</a:t>
            </a:r>
            <a:r>
              <a:rPr lang="en-US" altLang="en-US" sz="2400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nữ</a:t>
            </a:r>
            <a:r>
              <a:rPr lang="en-US" altLang="en-US" sz="2400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viết</a:t>
            </a:r>
            <a:r>
              <a:rPr lang="en-US" altLang="en-US" sz="2400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vô</a:t>
            </a:r>
            <a:r>
              <a:rPr lang="en-US" altLang="en-US" sz="2400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.</a:t>
            </a:r>
          </a:p>
          <a:p>
            <a:r>
              <a:rPr lang="en-US" altLang="en-US" sz="2400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  ( </a:t>
            </a:r>
            <a:r>
              <a:rPr lang="en-US" altLang="en-US" sz="2400" dirty="0" err="1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Một</a:t>
            </a:r>
            <a:r>
              <a:rPr lang="en-US" altLang="en-US" sz="2400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trai</a:t>
            </a:r>
            <a:r>
              <a:rPr lang="en-US" altLang="en-US" sz="2400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đã</a:t>
            </a:r>
            <a:r>
              <a:rPr lang="en-US" altLang="en-US" sz="2400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là</a:t>
            </a:r>
            <a:r>
              <a:rPr lang="en-US" altLang="en-US" sz="2400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có</a:t>
            </a:r>
            <a:r>
              <a:rPr lang="en-US" altLang="en-US" sz="2400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, </a:t>
            </a:r>
            <a:r>
              <a:rPr lang="en-US" altLang="en-US" sz="2400" dirty="0" err="1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mười</a:t>
            </a:r>
            <a:r>
              <a:rPr lang="en-US" altLang="en-US" sz="2400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gái</a:t>
            </a:r>
            <a:r>
              <a:rPr lang="en-US" altLang="en-US" sz="2400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cũng</a:t>
            </a:r>
            <a:r>
              <a:rPr lang="en-US" altLang="en-US" sz="2400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bằng</a:t>
            </a:r>
            <a:r>
              <a:rPr lang="en-US" altLang="en-US" sz="2400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không</a:t>
            </a:r>
            <a:r>
              <a:rPr lang="en-US" altLang="en-US" sz="2400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.)</a:t>
            </a:r>
          </a:p>
        </p:txBody>
      </p:sp>
      <p:sp>
        <p:nvSpPr>
          <p:cNvPr id="6" name="Rectangle 5"/>
          <p:cNvSpPr/>
          <p:nvPr/>
        </p:nvSpPr>
        <p:spPr>
          <a:xfrm>
            <a:off x="1385831" y="2667859"/>
            <a:ext cx="277397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2400" dirty="0">
                <a:latin typeface="Baloo 2" pitchFamily="2" charset="0"/>
                <a:cs typeface="Baloo 2" pitchFamily="2" charset="0"/>
              </a:rPr>
              <a:t>c)  Trai </a:t>
            </a:r>
            <a:r>
              <a:rPr lang="en-US" altLang="en-US" sz="2400" dirty="0" err="1">
                <a:latin typeface="Baloo 2" pitchFamily="2" charset="0"/>
                <a:cs typeface="Baloo 2" pitchFamily="2" charset="0"/>
              </a:rPr>
              <a:t>tài</a:t>
            </a:r>
            <a:r>
              <a:rPr lang="en-US" altLang="en-US" sz="24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400" dirty="0" err="1">
                <a:latin typeface="Baloo 2" pitchFamily="2" charset="0"/>
                <a:cs typeface="Baloo 2" pitchFamily="2" charset="0"/>
              </a:rPr>
              <a:t>gái</a:t>
            </a:r>
            <a:r>
              <a:rPr lang="en-US" altLang="en-US" sz="24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400" dirty="0" err="1">
                <a:latin typeface="Baloo 2" pitchFamily="2" charset="0"/>
                <a:cs typeface="Baloo 2" pitchFamily="2" charset="0"/>
              </a:rPr>
              <a:t>đảm</a:t>
            </a:r>
            <a:r>
              <a:rPr lang="en-US" altLang="en-US" sz="2400" dirty="0">
                <a:latin typeface="Baloo 2" pitchFamily="2" charset="0"/>
                <a:cs typeface="Baloo 2" pitchFamily="2" charset="0"/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1385830" y="3130701"/>
            <a:ext cx="31984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2400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d)  </a:t>
            </a:r>
            <a:r>
              <a:rPr lang="en-US" altLang="en-US" sz="2400" dirty="0" err="1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Trai</a:t>
            </a:r>
            <a:r>
              <a:rPr lang="en-US" altLang="en-US" sz="2400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thanh</a:t>
            </a:r>
            <a:r>
              <a:rPr lang="en-US" altLang="en-US" sz="2400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gái</a:t>
            </a:r>
            <a:r>
              <a:rPr lang="en-US" altLang="en-US" sz="2400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lịch</a:t>
            </a:r>
            <a:r>
              <a:rPr lang="en-US" altLang="en-US" sz="2400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.</a:t>
            </a: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1251529" y="3777032"/>
            <a:ext cx="6182154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 dirty="0" err="1">
                <a:latin typeface="Baloo 2" pitchFamily="2" charset="0"/>
                <a:cs typeface="Baloo 2" pitchFamily="2" charset="0"/>
              </a:rPr>
              <a:t>Đảm</a:t>
            </a:r>
            <a:r>
              <a:rPr lang="en-US" altLang="en-US" sz="2400" b="1" dirty="0">
                <a:latin typeface="Baloo 2" pitchFamily="2" charset="0"/>
                <a:cs typeface="Baloo 2" pitchFamily="2" charset="0"/>
              </a:rPr>
              <a:t> : </a:t>
            </a:r>
            <a:r>
              <a:rPr lang="en-US" altLang="en-US" sz="2400" dirty="0" err="1">
                <a:latin typeface="Baloo 2" pitchFamily="2" charset="0"/>
                <a:cs typeface="Baloo 2" pitchFamily="2" charset="0"/>
              </a:rPr>
              <a:t>biết</a:t>
            </a:r>
            <a:r>
              <a:rPr lang="en-US" altLang="en-US" sz="24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400" dirty="0" err="1">
                <a:latin typeface="Baloo 2" pitchFamily="2" charset="0"/>
                <a:cs typeface="Baloo 2" pitchFamily="2" charset="0"/>
              </a:rPr>
              <a:t>gánh</a:t>
            </a:r>
            <a:r>
              <a:rPr lang="en-US" altLang="en-US" sz="24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400" dirty="0" err="1">
                <a:latin typeface="Baloo 2" pitchFamily="2" charset="0"/>
                <a:cs typeface="Baloo 2" pitchFamily="2" charset="0"/>
              </a:rPr>
              <a:t>vác</a:t>
            </a:r>
            <a:r>
              <a:rPr lang="en-US" altLang="en-US" sz="2400" dirty="0">
                <a:latin typeface="Baloo 2" pitchFamily="2" charset="0"/>
                <a:cs typeface="Baloo 2" pitchFamily="2" charset="0"/>
              </a:rPr>
              <a:t>, lo </a:t>
            </a:r>
            <a:r>
              <a:rPr lang="en-US" altLang="en-US" sz="2400" dirty="0" err="1">
                <a:latin typeface="Baloo 2" pitchFamily="2" charset="0"/>
                <a:cs typeface="Baloo 2" pitchFamily="2" charset="0"/>
              </a:rPr>
              <a:t>toan</a:t>
            </a:r>
            <a:r>
              <a:rPr lang="en-US" altLang="en-US" sz="24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400" dirty="0" err="1">
                <a:latin typeface="Baloo 2" pitchFamily="2" charset="0"/>
                <a:cs typeface="Baloo 2" pitchFamily="2" charset="0"/>
              </a:rPr>
              <a:t>mọi</a:t>
            </a:r>
            <a:r>
              <a:rPr lang="en-US" altLang="en-US" sz="24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400" dirty="0" err="1">
                <a:latin typeface="Baloo 2" pitchFamily="2" charset="0"/>
                <a:cs typeface="Baloo 2" pitchFamily="2" charset="0"/>
              </a:rPr>
              <a:t>việc</a:t>
            </a:r>
            <a:r>
              <a:rPr lang="en-US" altLang="en-US" sz="2400" dirty="0">
                <a:latin typeface="Baloo 2" pitchFamily="2" charset="0"/>
                <a:cs typeface="Baloo 2" pitchFamily="2" charset="0"/>
              </a:rPr>
              <a:t>.</a:t>
            </a:r>
            <a:endParaRPr lang="vi-VN" altLang="en-US" sz="2400" dirty="0">
              <a:latin typeface="Baloo 2" pitchFamily="2" charset="0"/>
              <a:cs typeface="Baloo 2" pitchFamily="2" charset="0"/>
            </a:endParaRPr>
          </a:p>
          <a:p>
            <a:r>
              <a:rPr lang="en-US" altLang="en-US" sz="2400" b="1" dirty="0" err="1">
                <a:latin typeface="Baloo 2" pitchFamily="2" charset="0"/>
                <a:cs typeface="Baloo 2" pitchFamily="2" charset="0"/>
              </a:rPr>
              <a:t>Nghì</a:t>
            </a:r>
            <a:r>
              <a:rPr lang="en-US" altLang="en-US" sz="2400" b="1" dirty="0">
                <a:latin typeface="Baloo 2" pitchFamily="2" charset="0"/>
                <a:cs typeface="Baloo 2" pitchFamily="2" charset="0"/>
              </a:rPr>
              <a:t> : </a:t>
            </a:r>
            <a:r>
              <a:rPr lang="en-US" altLang="en-US" sz="2400" dirty="0" err="1">
                <a:latin typeface="Baloo 2" pitchFamily="2" charset="0"/>
                <a:cs typeface="Baloo 2" pitchFamily="2" charset="0"/>
              </a:rPr>
              <a:t>nghĩa</a:t>
            </a:r>
            <a:r>
              <a:rPr lang="en-US" altLang="en-US" sz="2400" dirty="0">
                <a:latin typeface="Baloo 2" pitchFamily="2" charset="0"/>
                <a:cs typeface="Baloo 2" pitchFamily="2" charset="0"/>
              </a:rPr>
              <a:t>, </a:t>
            </a:r>
            <a:r>
              <a:rPr lang="en-US" altLang="en-US" sz="2400" dirty="0" err="1">
                <a:latin typeface="Baloo 2" pitchFamily="2" charset="0"/>
                <a:cs typeface="Baloo 2" pitchFamily="2" charset="0"/>
              </a:rPr>
              <a:t>tình</a:t>
            </a:r>
            <a:r>
              <a:rPr lang="en-US" altLang="en-US" sz="24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400" dirty="0" err="1">
                <a:latin typeface="Baloo 2" pitchFamily="2" charset="0"/>
                <a:cs typeface="Baloo 2" pitchFamily="2" charset="0"/>
              </a:rPr>
              <a:t>nghĩa</a:t>
            </a:r>
            <a:r>
              <a:rPr lang="vi-VN" altLang="en-US" sz="2400" dirty="0">
                <a:latin typeface="Baloo 2" pitchFamily="2" charset="0"/>
                <a:cs typeface="Baloo 2" pitchFamily="2" charset="0"/>
              </a:rPr>
              <a:t>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653" b="75644" l="7333" r="26333">
                        <a14:foregroundMark x1="19000" y1="27921" x2="17222" y2="35644"/>
                        <a14:foregroundMark x1="13889" y1="27723" x2="12333" y2="38416"/>
                        <a14:foregroundMark x1="24444" y1="42574" x2="22667" y2="44356"/>
                        <a14:foregroundMark x1="21333" y1="44554" x2="18111" y2="43168"/>
                        <a14:foregroundMark x1="23778" y1="40792" x2="22222" y2="44554"/>
                        <a14:foregroundMark x1="24333" y1="35644" x2="24333" y2="36832"/>
                        <a14:foregroundMark x1="23000" y1="35248" x2="23222" y2="37030"/>
                        <a14:foregroundMark x1="25778" y1="37426" x2="24889" y2="38020"/>
                      </a14:backgroundRemoval>
                    </a14:imgEffect>
                  </a14:imgLayer>
                </a14:imgProps>
              </a:ext>
            </a:extLst>
          </a:blip>
          <a:srcRect l="5228" t="8198" r="72493" b="24434"/>
          <a:stretch/>
        </p:blipFill>
        <p:spPr>
          <a:xfrm flipH="1">
            <a:off x="7590576" y="2450546"/>
            <a:ext cx="1619999" cy="274877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871" b="76634" l="75111" r="93889">
                        <a14:foregroundMark x1="84778" y1="28515" x2="86000" y2="33861"/>
                        <a14:foregroundMark x1="80111" y1="28317" x2="82444" y2="34653"/>
                        <a14:foregroundMark x1="83778" y1="32277" x2="84778" y2="37624"/>
                        <a14:foregroundMark x1="84000" y1="69703" x2="85556" y2="72871"/>
                        <a14:foregroundMark x1="81667" y1="70693" x2="78889" y2="73861"/>
                        <a14:foregroundMark x1="85222" y1="26733" x2="85889" y2="31287"/>
                        <a14:foregroundMark x1="80444" y1="29307" x2="80444" y2="33465"/>
                        <a14:foregroundMark x1="90667" y1="21980" x2="91444" y2="23366"/>
                        <a14:foregroundMark x1="92444" y1="20990" x2="92333" y2="22376"/>
                        <a14:foregroundMark x1="92444" y1="23960" x2="93778" y2="22574"/>
                      </a14:backgroundRemoval>
                    </a14:imgEffect>
                  </a14:imgLayer>
                </a14:imgProps>
              </a:ext>
            </a:extLst>
          </a:blip>
          <a:srcRect l="74382" t="7010" r="3850" b="23934"/>
          <a:stretch/>
        </p:blipFill>
        <p:spPr>
          <a:xfrm>
            <a:off x="-71193" y="2239432"/>
            <a:ext cx="1610744" cy="2867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356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242594" y="559836"/>
            <a:ext cx="8640147" cy="4254759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en-US" sz="2400" b="1">
                <a:latin typeface="Baloo 2" pitchFamily="2" charset="0"/>
                <a:cs typeface="Baloo 2" pitchFamily="2" charset="0"/>
              </a:rPr>
              <a:t>Nghì : </a:t>
            </a:r>
            <a:r>
              <a:rPr lang="en-US" altLang="en-US" sz="2400">
                <a:latin typeface="Baloo 2" pitchFamily="2" charset="0"/>
                <a:cs typeface="Baloo 2" pitchFamily="2" charset="0"/>
              </a:rPr>
              <a:t>nghĩa, tình nghĩa</a:t>
            </a:r>
            <a:r>
              <a:rPr lang="vi-VN" altLang="en-US" sz="2400">
                <a:latin typeface="Baloo 2" pitchFamily="2" charset="0"/>
                <a:cs typeface="Baloo 2" pitchFamily="2" charset="0"/>
              </a:rPr>
              <a:t>.</a:t>
            </a:r>
            <a:endParaRPr lang="en-US" altLang="en-US" sz="2400" dirty="0">
              <a:latin typeface="Baloo 2" pitchFamily="2" charset="0"/>
              <a:cs typeface="Baloo 2" pitchFamily="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474236" y="115978"/>
            <a:ext cx="6839339" cy="1295314"/>
            <a:chOff x="1474236" y="115978"/>
            <a:chExt cx="6839339" cy="1295314"/>
          </a:xfrm>
        </p:grpSpPr>
        <p:sp>
          <p:nvSpPr>
            <p:cNvPr id="6" name="Google Shape;1651;p46">
              <a:extLst>
                <a:ext uri="{FF2B5EF4-FFF2-40B4-BE49-F238E27FC236}">
                  <a16:creationId xmlns:a16="http://schemas.microsoft.com/office/drawing/2014/main" id="{C5BD9438-A9D8-44AD-8BD5-147B6553734A}"/>
                </a:ext>
              </a:extLst>
            </p:cNvPr>
            <p:cNvSpPr/>
            <p:nvPr/>
          </p:nvSpPr>
          <p:spPr>
            <a:xfrm>
              <a:off x="1474236" y="115978"/>
              <a:ext cx="6839339" cy="1295314"/>
            </a:xfrm>
            <a:custGeom>
              <a:avLst/>
              <a:gdLst/>
              <a:ahLst/>
              <a:cxnLst/>
              <a:rect l="l" t="t" r="r" b="b"/>
              <a:pathLst>
                <a:path w="35046" h="8299" extrusionOk="0">
                  <a:moveTo>
                    <a:pt x="23715" y="1"/>
                  </a:moveTo>
                  <a:cubicBezTo>
                    <a:pt x="23485" y="1"/>
                    <a:pt x="23253" y="11"/>
                    <a:pt x="23019" y="35"/>
                  </a:cubicBezTo>
                  <a:cubicBezTo>
                    <a:pt x="22133" y="88"/>
                    <a:pt x="21209" y="140"/>
                    <a:pt x="20274" y="140"/>
                  </a:cubicBezTo>
                  <a:cubicBezTo>
                    <a:pt x="19887" y="140"/>
                    <a:pt x="19498" y="131"/>
                    <a:pt x="19109" y="109"/>
                  </a:cubicBezTo>
                  <a:cubicBezTo>
                    <a:pt x="17670" y="35"/>
                    <a:pt x="16232" y="17"/>
                    <a:pt x="14793" y="17"/>
                  </a:cubicBezTo>
                  <a:cubicBezTo>
                    <a:pt x="13354" y="17"/>
                    <a:pt x="11916" y="35"/>
                    <a:pt x="10477" y="35"/>
                  </a:cubicBezTo>
                  <a:lnTo>
                    <a:pt x="9813" y="35"/>
                  </a:lnTo>
                  <a:cubicBezTo>
                    <a:pt x="8042" y="183"/>
                    <a:pt x="6271" y="699"/>
                    <a:pt x="4427" y="699"/>
                  </a:cubicBezTo>
                  <a:cubicBezTo>
                    <a:pt x="3542" y="699"/>
                    <a:pt x="2656" y="847"/>
                    <a:pt x="1771" y="1290"/>
                  </a:cubicBezTo>
                  <a:cubicBezTo>
                    <a:pt x="517" y="1806"/>
                    <a:pt x="369" y="2913"/>
                    <a:pt x="148" y="4020"/>
                  </a:cubicBezTo>
                  <a:cubicBezTo>
                    <a:pt x="0" y="4462"/>
                    <a:pt x="221" y="4905"/>
                    <a:pt x="590" y="5126"/>
                  </a:cubicBezTo>
                  <a:cubicBezTo>
                    <a:pt x="812" y="5274"/>
                    <a:pt x="959" y="5495"/>
                    <a:pt x="1033" y="5790"/>
                  </a:cubicBezTo>
                  <a:cubicBezTo>
                    <a:pt x="1254" y="7045"/>
                    <a:pt x="2213" y="7930"/>
                    <a:pt x="3468" y="8004"/>
                  </a:cubicBezTo>
                  <a:cubicBezTo>
                    <a:pt x="4124" y="8017"/>
                    <a:pt x="4781" y="8020"/>
                    <a:pt x="5435" y="8020"/>
                  </a:cubicBezTo>
                  <a:cubicBezTo>
                    <a:pt x="6436" y="8020"/>
                    <a:pt x="7432" y="8011"/>
                    <a:pt x="8420" y="8011"/>
                  </a:cubicBezTo>
                  <a:cubicBezTo>
                    <a:pt x="10491" y="8011"/>
                    <a:pt x="12522" y="8051"/>
                    <a:pt x="14461" y="8299"/>
                  </a:cubicBezTo>
                  <a:cubicBezTo>
                    <a:pt x="14815" y="8244"/>
                    <a:pt x="15129" y="8230"/>
                    <a:pt x="15418" y="8230"/>
                  </a:cubicBezTo>
                  <a:cubicBezTo>
                    <a:pt x="15734" y="8230"/>
                    <a:pt x="16019" y="8247"/>
                    <a:pt x="16293" y="8247"/>
                  </a:cubicBezTo>
                  <a:cubicBezTo>
                    <a:pt x="16447" y="8247"/>
                    <a:pt x="16598" y="8242"/>
                    <a:pt x="16748" y="8225"/>
                  </a:cubicBezTo>
                  <a:cubicBezTo>
                    <a:pt x="18814" y="7930"/>
                    <a:pt x="20880" y="8077"/>
                    <a:pt x="22872" y="7782"/>
                  </a:cubicBezTo>
                  <a:cubicBezTo>
                    <a:pt x="22956" y="7772"/>
                    <a:pt x="23041" y="7767"/>
                    <a:pt x="23125" y="7767"/>
                  </a:cubicBezTo>
                  <a:cubicBezTo>
                    <a:pt x="23631" y="7767"/>
                    <a:pt x="24137" y="7930"/>
                    <a:pt x="24643" y="7930"/>
                  </a:cubicBezTo>
                  <a:cubicBezTo>
                    <a:pt x="25639" y="7819"/>
                    <a:pt x="26635" y="7764"/>
                    <a:pt x="27631" y="7764"/>
                  </a:cubicBezTo>
                  <a:cubicBezTo>
                    <a:pt x="28627" y="7764"/>
                    <a:pt x="29623" y="7819"/>
                    <a:pt x="30619" y="7930"/>
                  </a:cubicBezTo>
                  <a:cubicBezTo>
                    <a:pt x="30783" y="7955"/>
                    <a:pt x="30950" y="7968"/>
                    <a:pt x="31117" y="7968"/>
                  </a:cubicBezTo>
                  <a:cubicBezTo>
                    <a:pt x="31926" y="7968"/>
                    <a:pt x="32750" y="7681"/>
                    <a:pt x="33422" y="7192"/>
                  </a:cubicBezTo>
                  <a:cubicBezTo>
                    <a:pt x="33644" y="6971"/>
                    <a:pt x="33718" y="6528"/>
                    <a:pt x="34013" y="6454"/>
                  </a:cubicBezTo>
                  <a:cubicBezTo>
                    <a:pt x="35046" y="6012"/>
                    <a:pt x="34677" y="5569"/>
                    <a:pt x="34308" y="4905"/>
                  </a:cubicBezTo>
                  <a:cubicBezTo>
                    <a:pt x="34086" y="4610"/>
                    <a:pt x="33570" y="4167"/>
                    <a:pt x="33865" y="3798"/>
                  </a:cubicBezTo>
                  <a:cubicBezTo>
                    <a:pt x="34160" y="3282"/>
                    <a:pt x="33865" y="2987"/>
                    <a:pt x="33570" y="2618"/>
                  </a:cubicBezTo>
                  <a:cubicBezTo>
                    <a:pt x="33201" y="2101"/>
                    <a:pt x="32832" y="1659"/>
                    <a:pt x="32389" y="1216"/>
                  </a:cubicBezTo>
                  <a:cubicBezTo>
                    <a:pt x="32021" y="773"/>
                    <a:pt x="31504" y="478"/>
                    <a:pt x="30988" y="404"/>
                  </a:cubicBezTo>
                  <a:cubicBezTo>
                    <a:pt x="30178" y="261"/>
                    <a:pt x="29337" y="180"/>
                    <a:pt x="28485" y="180"/>
                  </a:cubicBezTo>
                  <a:cubicBezTo>
                    <a:pt x="28018" y="180"/>
                    <a:pt x="27548" y="205"/>
                    <a:pt x="27077" y="257"/>
                  </a:cubicBezTo>
                  <a:cubicBezTo>
                    <a:pt x="25971" y="257"/>
                    <a:pt x="24864" y="1"/>
                    <a:pt x="237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/>
              <a:endParaRPr sz="2400" b="1" dirty="0">
                <a:solidFill>
                  <a:schemeClr val="accent2">
                    <a:lumMod val="10000"/>
                  </a:schemeClr>
                </a:solidFill>
                <a:latin typeface="Baloo 2" pitchFamily="2" charset="0"/>
                <a:ea typeface="Patrick Hand"/>
                <a:cs typeface="Baloo 2" pitchFamily="2" charset="0"/>
                <a:sym typeface="Patrick Hand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2002149" y="286582"/>
              <a:ext cx="6246112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altLang="en-US" sz="2800" dirty="0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a)          </a:t>
              </a:r>
              <a:r>
                <a:rPr lang="en-US" altLang="en-US" sz="2800" dirty="0" err="1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Trai</a:t>
              </a:r>
              <a:r>
                <a:rPr lang="en-US" altLang="en-US" sz="2800" dirty="0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 </a:t>
              </a:r>
              <a:r>
                <a:rPr lang="en-US" altLang="en-US" sz="2800" dirty="0" err="1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mà</a:t>
              </a:r>
              <a:r>
                <a:rPr lang="en-US" altLang="en-US" sz="2800" dirty="0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 chi, </a:t>
              </a:r>
              <a:r>
                <a:rPr lang="en-US" altLang="en-US" sz="2800" dirty="0" err="1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gái</a:t>
              </a:r>
              <a:r>
                <a:rPr lang="en-US" altLang="en-US" sz="2800" dirty="0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 </a:t>
              </a:r>
              <a:r>
                <a:rPr lang="en-US" altLang="en-US" sz="2800" dirty="0" err="1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mà</a:t>
              </a:r>
              <a:r>
                <a:rPr lang="en-US" altLang="en-US" sz="2800" dirty="0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 chi</a:t>
              </a:r>
            </a:p>
            <a:p>
              <a:r>
                <a:rPr lang="en-US" altLang="en-US" sz="2800" dirty="0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        </a:t>
              </a:r>
              <a:r>
                <a:rPr lang="en-US" altLang="en-US" sz="2800" dirty="0" err="1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Sinh</a:t>
              </a:r>
              <a:r>
                <a:rPr lang="en-US" altLang="en-US" sz="2800" dirty="0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 con </a:t>
              </a:r>
              <a:r>
                <a:rPr lang="en-US" altLang="en-US" sz="2800" dirty="0" err="1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có</a:t>
              </a:r>
              <a:r>
                <a:rPr lang="en-US" altLang="en-US" sz="2800" dirty="0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 </a:t>
              </a:r>
              <a:r>
                <a:rPr lang="en-US" altLang="en-US" sz="2800" dirty="0" err="1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nghĩa</a:t>
              </a:r>
              <a:r>
                <a:rPr lang="en-US" altLang="en-US" sz="2800" dirty="0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 </a:t>
              </a:r>
              <a:r>
                <a:rPr lang="en-US" altLang="en-US" sz="2800" dirty="0" err="1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có</a:t>
              </a:r>
              <a:r>
                <a:rPr lang="en-US" altLang="en-US" sz="2800" dirty="0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 </a:t>
              </a:r>
              <a:r>
                <a:rPr lang="en-US" altLang="en-US" sz="2800" dirty="0" err="1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nghì</a:t>
              </a:r>
              <a:r>
                <a:rPr lang="en-US" altLang="en-US" sz="2800" dirty="0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 </a:t>
              </a:r>
              <a:r>
                <a:rPr lang="en-US" altLang="en-US" sz="2800" dirty="0" err="1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là</a:t>
              </a:r>
              <a:r>
                <a:rPr lang="en-US" altLang="en-US" sz="2800" dirty="0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 </a:t>
              </a:r>
              <a:r>
                <a:rPr lang="en-US" altLang="en-US" sz="2800" dirty="0" err="1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hơn</a:t>
              </a:r>
              <a:r>
                <a:rPr lang="en-US" altLang="en-US" sz="2800" dirty="0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.</a:t>
              </a:r>
            </a:p>
          </p:txBody>
        </p:sp>
      </p:grpSp>
      <p:sp>
        <p:nvSpPr>
          <p:cNvPr id="7" name="Rectangle 6"/>
          <p:cNvSpPr/>
          <p:nvPr/>
        </p:nvSpPr>
        <p:spPr>
          <a:xfrm>
            <a:off x="2366043" y="2106186"/>
            <a:ext cx="62461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200" dirty="0">
                <a:latin typeface="Baloo 2" pitchFamily="2" charset="0"/>
                <a:cs typeface="Baloo 2" pitchFamily="2" charset="0"/>
              </a:rPr>
              <a:t> </a:t>
            </a:r>
            <a:r>
              <a:rPr lang="en-US" sz="3200" dirty="0">
                <a:latin typeface="Baloo 2" pitchFamily="2" charset="0"/>
                <a:cs typeface="Baloo 2" pitchFamily="2" charset="0"/>
              </a:rPr>
              <a:t> Con </a:t>
            </a:r>
            <a:r>
              <a:rPr lang="en-US" sz="3200" dirty="0" err="1">
                <a:latin typeface="Baloo 2" pitchFamily="2" charset="0"/>
                <a:cs typeface="Baloo 2" pitchFamily="2" charset="0"/>
              </a:rPr>
              <a:t>trai</a:t>
            </a:r>
            <a:r>
              <a:rPr lang="en-US" sz="3200" dirty="0">
                <a:latin typeface="Baloo 2" pitchFamily="2" charset="0"/>
                <a:cs typeface="Baloo 2" pitchFamily="2" charset="0"/>
              </a:rPr>
              <a:t>, con </a:t>
            </a:r>
            <a:r>
              <a:rPr lang="en-US" sz="3200" dirty="0" err="1">
                <a:latin typeface="Baloo 2" pitchFamily="2" charset="0"/>
                <a:cs typeface="Baloo 2" pitchFamily="2" charset="0"/>
              </a:rPr>
              <a:t>gái</a:t>
            </a:r>
            <a:r>
              <a:rPr lang="en-US" sz="32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latin typeface="Baloo 2" pitchFamily="2" charset="0"/>
                <a:cs typeface="Baloo 2" pitchFamily="2" charset="0"/>
              </a:rPr>
              <a:t>đều</a:t>
            </a:r>
            <a:r>
              <a:rPr lang="en-US" sz="32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latin typeface="Baloo 2" pitchFamily="2" charset="0"/>
                <a:cs typeface="Baloo 2" pitchFamily="2" charset="0"/>
              </a:rPr>
              <a:t>quý</a:t>
            </a:r>
            <a:r>
              <a:rPr lang="en-US" sz="3200" dirty="0">
                <a:latin typeface="Baloo 2" pitchFamily="2" charset="0"/>
                <a:cs typeface="Baloo 2" pitchFamily="2" charset="0"/>
              </a:rPr>
              <a:t>, </a:t>
            </a:r>
            <a:r>
              <a:rPr lang="en-US" sz="3200" dirty="0" err="1">
                <a:latin typeface="Baloo 2" pitchFamily="2" charset="0"/>
                <a:cs typeface="Baloo 2" pitchFamily="2" charset="0"/>
              </a:rPr>
              <a:t>miễn</a:t>
            </a:r>
            <a:r>
              <a:rPr lang="en-US" sz="32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latin typeface="Baloo 2" pitchFamily="2" charset="0"/>
                <a:cs typeface="Baloo 2" pitchFamily="2" charset="0"/>
              </a:rPr>
              <a:t>có</a:t>
            </a:r>
            <a:r>
              <a:rPr lang="en-US" sz="32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latin typeface="Baloo 2" pitchFamily="2" charset="0"/>
                <a:cs typeface="Baloo 2" pitchFamily="2" charset="0"/>
              </a:rPr>
              <a:t>tình</a:t>
            </a:r>
            <a:r>
              <a:rPr lang="en-US" sz="32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latin typeface="Baloo 2" pitchFamily="2" charset="0"/>
                <a:cs typeface="Baloo 2" pitchFamily="2" charset="0"/>
              </a:rPr>
              <a:t>nghĩa</a:t>
            </a:r>
            <a:r>
              <a:rPr lang="en-US" sz="32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latin typeface="Baloo 2" pitchFamily="2" charset="0"/>
                <a:cs typeface="Baloo 2" pitchFamily="2" charset="0"/>
              </a:rPr>
              <a:t>hiếu</a:t>
            </a:r>
            <a:r>
              <a:rPr lang="en-US" sz="32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latin typeface="Baloo 2" pitchFamily="2" charset="0"/>
                <a:cs typeface="Baloo 2" pitchFamily="2" charset="0"/>
              </a:rPr>
              <a:t>thảo</a:t>
            </a:r>
            <a:r>
              <a:rPr lang="en-US" sz="32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latin typeface="Baloo 2" pitchFamily="2" charset="0"/>
                <a:cs typeface="Baloo 2" pitchFamily="2" charset="0"/>
              </a:rPr>
              <a:t>với</a:t>
            </a:r>
            <a:r>
              <a:rPr lang="en-US" sz="3200" dirty="0">
                <a:latin typeface="Baloo 2" pitchFamily="2" charset="0"/>
                <a:cs typeface="Baloo 2" pitchFamily="2" charset="0"/>
              </a:rPr>
              <a:t> cha </a:t>
            </a:r>
            <a:r>
              <a:rPr lang="en-US" sz="3200" dirty="0" err="1">
                <a:latin typeface="Baloo 2" pitchFamily="2" charset="0"/>
                <a:cs typeface="Baloo 2" pitchFamily="2" charset="0"/>
              </a:rPr>
              <a:t>mẹ</a:t>
            </a:r>
            <a:r>
              <a:rPr lang="en-US" sz="3200" dirty="0">
                <a:latin typeface="Baloo 2" pitchFamily="2" charset="0"/>
                <a:cs typeface="Baloo 2" pitchFamily="2" charset="0"/>
              </a:rPr>
              <a:t>.</a:t>
            </a:r>
          </a:p>
        </p:txBody>
      </p:sp>
      <p:sp>
        <p:nvSpPr>
          <p:cNvPr id="13" name="箭头: 右 8">
            <a:extLst>
              <a:ext uri="{FF2B5EF4-FFF2-40B4-BE49-F238E27FC236}">
                <a16:creationId xmlns:a16="http://schemas.microsoft.com/office/drawing/2014/main" id="{3D7FD903-98DB-4ED3-A516-23ABC2315A65}"/>
              </a:ext>
            </a:extLst>
          </p:cNvPr>
          <p:cNvSpPr/>
          <p:nvPr/>
        </p:nvSpPr>
        <p:spPr>
          <a:xfrm>
            <a:off x="1173890" y="2216286"/>
            <a:ext cx="1433544" cy="754380"/>
          </a:xfrm>
          <a:prstGeom prst="rightArrow">
            <a:avLst/>
          </a:prstGeom>
          <a:gradFill>
            <a:gsLst>
              <a:gs pos="65000">
                <a:schemeClr val="accent3">
                  <a:lumMod val="60000"/>
                  <a:lumOff val="40000"/>
                </a:schemeClr>
              </a:gs>
              <a:gs pos="16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4" name="矩形 4">
            <a:extLst>
              <a:ext uri="{FF2B5EF4-FFF2-40B4-BE49-F238E27FC236}">
                <a16:creationId xmlns:a16="http://schemas.microsoft.com/office/drawing/2014/main" id="{3E514DFE-8F68-4686-A889-5049D2BDDF54}"/>
              </a:ext>
            </a:extLst>
          </p:cNvPr>
          <p:cNvSpPr/>
          <p:nvPr/>
        </p:nvSpPr>
        <p:spPr>
          <a:xfrm>
            <a:off x="242593" y="1880796"/>
            <a:ext cx="8640147" cy="1724933"/>
          </a:xfrm>
          <a:prstGeom prst="rect">
            <a:avLst/>
          </a:prstGeom>
          <a:solidFill>
            <a:schemeClr val="accent3">
              <a:lumMod val="60000"/>
              <a:lumOff val="40000"/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871" b="76634" l="75111" r="93889">
                        <a14:foregroundMark x1="84778" y1="28515" x2="86000" y2="33861"/>
                        <a14:foregroundMark x1="80111" y1="28317" x2="82444" y2="34653"/>
                        <a14:foregroundMark x1="83778" y1="32277" x2="84778" y2="37624"/>
                        <a14:foregroundMark x1="84000" y1="69703" x2="85556" y2="72871"/>
                        <a14:foregroundMark x1="81667" y1="70693" x2="78889" y2="73861"/>
                        <a14:foregroundMark x1="85222" y1="26733" x2="85889" y2="31287"/>
                        <a14:foregroundMark x1="80444" y1="29307" x2="80444" y2="33465"/>
                        <a14:foregroundMark x1="90667" y1="21980" x2="91444" y2="23366"/>
                        <a14:foregroundMark x1="92444" y1="20990" x2="92333" y2="22376"/>
                        <a14:foregroundMark x1="92444" y1="23960" x2="93778" y2="22574"/>
                      </a14:backgroundRemoval>
                    </a14:imgEffect>
                  </a14:imgLayer>
                </a14:imgProps>
              </a:ext>
            </a:extLst>
          </a:blip>
          <a:srcRect l="74382" t="7010" r="3850" b="23934"/>
          <a:stretch/>
        </p:blipFill>
        <p:spPr>
          <a:xfrm>
            <a:off x="-148688" y="1752502"/>
            <a:ext cx="1812667" cy="3226546"/>
          </a:xfrm>
          <a:prstGeom prst="rect">
            <a:avLst/>
          </a:prstGeom>
        </p:spPr>
      </p:pic>
      <p:grpSp>
        <p:nvGrpSpPr>
          <p:cNvPr id="10" name="组合 83"/>
          <p:cNvGrpSpPr/>
          <p:nvPr/>
        </p:nvGrpSpPr>
        <p:grpSpPr>
          <a:xfrm>
            <a:off x="0" y="4049486"/>
            <a:ext cx="9144000" cy="1094013"/>
            <a:chOff x="-17585" y="5729324"/>
            <a:chExt cx="12203723" cy="1123362"/>
          </a:xfrm>
        </p:grpSpPr>
        <p:pic>
          <p:nvPicPr>
            <p:cNvPr id="11" name="图片 84"/>
            <p:cNvPicPr>
              <a:picLocks noChangeAspect="1"/>
            </p:cNvPicPr>
            <p:nvPr/>
          </p:nvPicPr>
          <p:blipFill rotWithShape="1">
            <a:blip r:embed="rId4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12" name="图片 85"/>
            <p:cNvPicPr>
              <a:picLocks noChangeAspect="1"/>
            </p:cNvPicPr>
            <p:nvPr/>
          </p:nvPicPr>
          <p:blipFill rotWithShape="1">
            <a:blip r:embed="rId4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65106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42594" y="597158"/>
            <a:ext cx="8640147" cy="4217437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en-US" sz="2400" b="1">
                <a:latin typeface="Baloo 2" pitchFamily="2" charset="0"/>
                <a:cs typeface="Baloo 2" pitchFamily="2" charset="0"/>
              </a:rPr>
              <a:t>Nghì : </a:t>
            </a:r>
            <a:r>
              <a:rPr lang="en-US" altLang="en-US" sz="2400">
                <a:latin typeface="Baloo 2" pitchFamily="2" charset="0"/>
                <a:cs typeface="Baloo 2" pitchFamily="2" charset="0"/>
              </a:rPr>
              <a:t>nghĩa, tình nghĩa</a:t>
            </a:r>
            <a:r>
              <a:rPr lang="vi-VN" altLang="en-US" sz="2400">
                <a:latin typeface="Baloo 2" pitchFamily="2" charset="0"/>
                <a:cs typeface="Baloo 2" pitchFamily="2" charset="0"/>
              </a:rPr>
              <a:t>.</a:t>
            </a:r>
            <a:endParaRPr lang="en-US" altLang="en-US" sz="2400" dirty="0">
              <a:latin typeface="Baloo 2" pitchFamily="2" charset="0"/>
              <a:cs typeface="Baloo 2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888556" y="87139"/>
            <a:ext cx="7585788" cy="1295314"/>
            <a:chOff x="1400816" y="294524"/>
            <a:chExt cx="7585788" cy="1295314"/>
          </a:xfrm>
        </p:grpSpPr>
        <p:sp>
          <p:nvSpPr>
            <p:cNvPr id="6" name="Google Shape;1651;p46">
              <a:extLst>
                <a:ext uri="{FF2B5EF4-FFF2-40B4-BE49-F238E27FC236}">
                  <a16:creationId xmlns:a16="http://schemas.microsoft.com/office/drawing/2014/main" id="{C5BD9438-A9D8-44AD-8BD5-147B6553734A}"/>
                </a:ext>
              </a:extLst>
            </p:cNvPr>
            <p:cNvSpPr/>
            <p:nvPr/>
          </p:nvSpPr>
          <p:spPr>
            <a:xfrm>
              <a:off x="1400816" y="294524"/>
              <a:ext cx="7585788" cy="1295314"/>
            </a:xfrm>
            <a:custGeom>
              <a:avLst/>
              <a:gdLst/>
              <a:ahLst/>
              <a:cxnLst/>
              <a:rect l="l" t="t" r="r" b="b"/>
              <a:pathLst>
                <a:path w="35046" h="8299" extrusionOk="0">
                  <a:moveTo>
                    <a:pt x="23715" y="1"/>
                  </a:moveTo>
                  <a:cubicBezTo>
                    <a:pt x="23485" y="1"/>
                    <a:pt x="23253" y="11"/>
                    <a:pt x="23019" y="35"/>
                  </a:cubicBezTo>
                  <a:cubicBezTo>
                    <a:pt x="22133" y="88"/>
                    <a:pt x="21209" y="140"/>
                    <a:pt x="20274" y="140"/>
                  </a:cubicBezTo>
                  <a:cubicBezTo>
                    <a:pt x="19887" y="140"/>
                    <a:pt x="19498" y="131"/>
                    <a:pt x="19109" y="109"/>
                  </a:cubicBezTo>
                  <a:cubicBezTo>
                    <a:pt x="17670" y="35"/>
                    <a:pt x="16232" y="17"/>
                    <a:pt x="14793" y="17"/>
                  </a:cubicBezTo>
                  <a:cubicBezTo>
                    <a:pt x="13354" y="17"/>
                    <a:pt x="11916" y="35"/>
                    <a:pt x="10477" y="35"/>
                  </a:cubicBezTo>
                  <a:lnTo>
                    <a:pt x="9813" y="35"/>
                  </a:lnTo>
                  <a:cubicBezTo>
                    <a:pt x="8042" y="183"/>
                    <a:pt x="6271" y="699"/>
                    <a:pt x="4427" y="699"/>
                  </a:cubicBezTo>
                  <a:cubicBezTo>
                    <a:pt x="3542" y="699"/>
                    <a:pt x="2656" y="847"/>
                    <a:pt x="1771" y="1290"/>
                  </a:cubicBezTo>
                  <a:cubicBezTo>
                    <a:pt x="517" y="1806"/>
                    <a:pt x="369" y="2913"/>
                    <a:pt x="148" y="4020"/>
                  </a:cubicBezTo>
                  <a:cubicBezTo>
                    <a:pt x="0" y="4462"/>
                    <a:pt x="221" y="4905"/>
                    <a:pt x="590" y="5126"/>
                  </a:cubicBezTo>
                  <a:cubicBezTo>
                    <a:pt x="812" y="5274"/>
                    <a:pt x="959" y="5495"/>
                    <a:pt x="1033" y="5790"/>
                  </a:cubicBezTo>
                  <a:cubicBezTo>
                    <a:pt x="1254" y="7045"/>
                    <a:pt x="2213" y="7930"/>
                    <a:pt x="3468" y="8004"/>
                  </a:cubicBezTo>
                  <a:cubicBezTo>
                    <a:pt x="4124" y="8017"/>
                    <a:pt x="4781" y="8020"/>
                    <a:pt x="5435" y="8020"/>
                  </a:cubicBezTo>
                  <a:cubicBezTo>
                    <a:pt x="6436" y="8020"/>
                    <a:pt x="7432" y="8011"/>
                    <a:pt x="8420" y="8011"/>
                  </a:cubicBezTo>
                  <a:cubicBezTo>
                    <a:pt x="10491" y="8011"/>
                    <a:pt x="12522" y="8051"/>
                    <a:pt x="14461" y="8299"/>
                  </a:cubicBezTo>
                  <a:cubicBezTo>
                    <a:pt x="14815" y="8244"/>
                    <a:pt x="15129" y="8230"/>
                    <a:pt x="15418" y="8230"/>
                  </a:cubicBezTo>
                  <a:cubicBezTo>
                    <a:pt x="15734" y="8230"/>
                    <a:pt x="16019" y="8247"/>
                    <a:pt x="16293" y="8247"/>
                  </a:cubicBezTo>
                  <a:cubicBezTo>
                    <a:pt x="16447" y="8247"/>
                    <a:pt x="16598" y="8242"/>
                    <a:pt x="16748" y="8225"/>
                  </a:cubicBezTo>
                  <a:cubicBezTo>
                    <a:pt x="18814" y="7930"/>
                    <a:pt x="20880" y="8077"/>
                    <a:pt x="22872" y="7782"/>
                  </a:cubicBezTo>
                  <a:cubicBezTo>
                    <a:pt x="22956" y="7772"/>
                    <a:pt x="23041" y="7767"/>
                    <a:pt x="23125" y="7767"/>
                  </a:cubicBezTo>
                  <a:cubicBezTo>
                    <a:pt x="23631" y="7767"/>
                    <a:pt x="24137" y="7930"/>
                    <a:pt x="24643" y="7930"/>
                  </a:cubicBezTo>
                  <a:cubicBezTo>
                    <a:pt x="25639" y="7819"/>
                    <a:pt x="26635" y="7764"/>
                    <a:pt x="27631" y="7764"/>
                  </a:cubicBezTo>
                  <a:cubicBezTo>
                    <a:pt x="28627" y="7764"/>
                    <a:pt x="29623" y="7819"/>
                    <a:pt x="30619" y="7930"/>
                  </a:cubicBezTo>
                  <a:cubicBezTo>
                    <a:pt x="30783" y="7955"/>
                    <a:pt x="30950" y="7968"/>
                    <a:pt x="31117" y="7968"/>
                  </a:cubicBezTo>
                  <a:cubicBezTo>
                    <a:pt x="31926" y="7968"/>
                    <a:pt x="32750" y="7681"/>
                    <a:pt x="33422" y="7192"/>
                  </a:cubicBezTo>
                  <a:cubicBezTo>
                    <a:pt x="33644" y="6971"/>
                    <a:pt x="33718" y="6528"/>
                    <a:pt x="34013" y="6454"/>
                  </a:cubicBezTo>
                  <a:cubicBezTo>
                    <a:pt x="35046" y="6012"/>
                    <a:pt x="34677" y="5569"/>
                    <a:pt x="34308" y="4905"/>
                  </a:cubicBezTo>
                  <a:cubicBezTo>
                    <a:pt x="34086" y="4610"/>
                    <a:pt x="33570" y="4167"/>
                    <a:pt x="33865" y="3798"/>
                  </a:cubicBezTo>
                  <a:cubicBezTo>
                    <a:pt x="34160" y="3282"/>
                    <a:pt x="33865" y="2987"/>
                    <a:pt x="33570" y="2618"/>
                  </a:cubicBezTo>
                  <a:cubicBezTo>
                    <a:pt x="33201" y="2101"/>
                    <a:pt x="32832" y="1659"/>
                    <a:pt x="32389" y="1216"/>
                  </a:cubicBezTo>
                  <a:cubicBezTo>
                    <a:pt x="32021" y="773"/>
                    <a:pt x="31504" y="478"/>
                    <a:pt x="30988" y="404"/>
                  </a:cubicBezTo>
                  <a:cubicBezTo>
                    <a:pt x="30178" y="261"/>
                    <a:pt x="29337" y="180"/>
                    <a:pt x="28485" y="180"/>
                  </a:cubicBezTo>
                  <a:cubicBezTo>
                    <a:pt x="28018" y="180"/>
                    <a:pt x="27548" y="205"/>
                    <a:pt x="27077" y="257"/>
                  </a:cubicBezTo>
                  <a:cubicBezTo>
                    <a:pt x="25971" y="257"/>
                    <a:pt x="24864" y="1"/>
                    <a:pt x="237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/>
              <a:endParaRPr sz="2400" b="1" dirty="0">
                <a:solidFill>
                  <a:schemeClr val="accent2">
                    <a:lumMod val="10000"/>
                  </a:schemeClr>
                </a:solidFill>
                <a:latin typeface="Baloo 2" pitchFamily="2" charset="0"/>
                <a:ea typeface="Patrick Hand"/>
                <a:cs typeface="Baloo 2" pitchFamily="2" charset="0"/>
                <a:sym typeface="Patrick Hand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672627" y="387726"/>
              <a:ext cx="7210114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sz="2800" dirty="0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b)  </a:t>
              </a:r>
              <a:r>
                <a:rPr lang="en-US" altLang="en-US" sz="2800" dirty="0" err="1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Nhất</a:t>
              </a:r>
              <a:r>
                <a:rPr lang="en-US" altLang="en-US" sz="2800" dirty="0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  </a:t>
              </a:r>
              <a:r>
                <a:rPr lang="en-US" altLang="en-US" sz="2800" dirty="0" err="1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nam</a:t>
              </a:r>
              <a:r>
                <a:rPr lang="en-US" altLang="en-US" sz="2800" dirty="0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 </a:t>
              </a:r>
              <a:r>
                <a:rPr lang="en-US" altLang="en-US" sz="2800" dirty="0" err="1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viết</a:t>
              </a:r>
              <a:r>
                <a:rPr lang="en-US" altLang="en-US" sz="2800" dirty="0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 </a:t>
              </a:r>
              <a:r>
                <a:rPr lang="en-US" altLang="en-US" sz="2800" dirty="0" err="1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hữu</a:t>
              </a:r>
              <a:r>
                <a:rPr lang="en-US" altLang="en-US" sz="2800" dirty="0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, </a:t>
              </a:r>
              <a:r>
                <a:rPr lang="en-US" altLang="en-US" sz="2800" dirty="0" err="1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thập</a:t>
              </a:r>
              <a:r>
                <a:rPr lang="en-US" altLang="en-US" sz="2800" dirty="0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 </a:t>
              </a:r>
              <a:r>
                <a:rPr lang="en-US" altLang="en-US" sz="2800" dirty="0" err="1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nữ</a:t>
              </a:r>
              <a:r>
                <a:rPr lang="en-US" altLang="en-US" sz="2800" dirty="0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 </a:t>
              </a:r>
              <a:r>
                <a:rPr lang="en-US" altLang="en-US" sz="2800" dirty="0" err="1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viết</a:t>
              </a:r>
              <a:r>
                <a:rPr lang="en-US" altLang="en-US" sz="2800" dirty="0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 </a:t>
              </a:r>
              <a:r>
                <a:rPr lang="en-US" altLang="en-US" sz="2800" dirty="0" err="1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vô</a:t>
              </a:r>
              <a:r>
                <a:rPr lang="en-US" altLang="en-US" sz="2800" dirty="0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.</a:t>
              </a:r>
            </a:p>
            <a:p>
              <a:pPr algn="ctr"/>
              <a:r>
                <a:rPr lang="en-US" altLang="en-US" sz="2800" dirty="0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  ( </a:t>
              </a:r>
              <a:r>
                <a:rPr lang="en-US" altLang="en-US" sz="2800" dirty="0" err="1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Một</a:t>
              </a:r>
              <a:r>
                <a:rPr lang="en-US" altLang="en-US" sz="2800" dirty="0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 </a:t>
              </a:r>
              <a:r>
                <a:rPr lang="en-US" altLang="en-US" sz="2800" dirty="0" err="1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trai</a:t>
              </a:r>
              <a:r>
                <a:rPr lang="en-US" altLang="en-US" sz="2800" dirty="0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 </a:t>
              </a:r>
              <a:r>
                <a:rPr lang="en-US" altLang="en-US" sz="2800" dirty="0" err="1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đã</a:t>
              </a:r>
              <a:r>
                <a:rPr lang="en-US" altLang="en-US" sz="2800" dirty="0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 </a:t>
              </a:r>
              <a:r>
                <a:rPr lang="en-US" altLang="en-US" sz="2800" dirty="0" err="1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là</a:t>
              </a:r>
              <a:r>
                <a:rPr lang="en-US" altLang="en-US" sz="2800" dirty="0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 </a:t>
              </a:r>
              <a:r>
                <a:rPr lang="en-US" altLang="en-US" sz="2800" dirty="0" err="1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có</a:t>
              </a:r>
              <a:r>
                <a:rPr lang="en-US" altLang="en-US" sz="2800" dirty="0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, </a:t>
              </a:r>
              <a:r>
                <a:rPr lang="en-US" altLang="en-US" sz="2800" dirty="0" err="1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mười</a:t>
              </a:r>
              <a:r>
                <a:rPr lang="en-US" altLang="en-US" sz="2800" dirty="0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 </a:t>
              </a:r>
              <a:r>
                <a:rPr lang="en-US" altLang="en-US" sz="2800" dirty="0" err="1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gái</a:t>
              </a:r>
              <a:r>
                <a:rPr lang="en-US" altLang="en-US" sz="2800" dirty="0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 </a:t>
              </a:r>
              <a:r>
                <a:rPr lang="en-US" altLang="en-US" sz="2800" dirty="0" err="1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cũng</a:t>
              </a:r>
              <a:r>
                <a:rPr lang="en-US" altLang="en-US" sz="2800" dirty="0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 </a:t>
              </a:r>
              <a:r>
                <a:rPr lang="en-US" altLang="en-US" sz="2800" dirty="0" err="1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bằng</a:t>
              </a:r>
              <a:r>
                <a:rPr lang="en-US" altLang="en-US" sz="2800" dirty="0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 </a:t>
              </a:r>
              <a:r>
                <a:rPr lang="en-US" altLang="en-US" sz="2800" dirty="0" err="1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không</a:t>
              </a:r>
              <a:r>
                <a:rPr lang="en-US" altLang="en-US" sz="2800" dirty="0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.)</a:t>
              </a:r>
            </a:p>
          </p:txBody>
        </p:sp>
      </p:grpSp>
      <p:sp>
        <p:nvSpPr>
          <p:cNvPr id="14" name="矩形 4">
            <a:extLst>
              <a:ext uri="{FF2B5EF4-FFF2-40B4-BE49-F238E27FC236}">
                <a16:creationId xmlns:a16="http://schemas.microsoft.com/office/drawing/2014/main" id="{3E514DFE-8F68-4686-A889-5049D2BDDF54}"/>
              </a:ext>
            </a:extLst>
          </p:cNvPr>
          <p:cNvSpPr/>
          <p:nvPr/>
        </p:nvSpPr>
        <p:spPr>
          <a:xfrm>
            <a:off x="242593" y="2085353"/>
            <a:ext cx="8640147" cy="1724933"/>
          </a:xfrm>
          <a:prstGeom prst="rect">
            <a:avLst/>
          </a:prstGeom>
          <a:solidFill>
            <a:srgbClr val="FFC6BB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2" name="箭头: 右 8">
            <a:extLst>
              <a:ext uri="{FF2B5EF4-FFF2-40B4-BE49-F238E27FC236}">
                <a16:creationId xmlns:a16="http://schemas.microsoft.com/office/drawing/2014/main" id="{3D7FD903-98DB-4ED3-A516-23ABC2315A65}"/>
              </a:ext>
            </a:extLst>
          </p:cNvPr>
          <p:cNvSpPr/>
          <p:nvPr/>
        </p:nvSpPr>
        <p:spPr>
          <a:xfrm>
            <a:off x="188459" y="2486672"/>
            <a:ext cx="1400194" cy="754380"/>
          </a:xfrm>
          <a:prstGeom prst="rightArrow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653" b="75644" l="7333" r="26333">
                        <a14:foregroundMark x1="19000" y1="27921" x2="17222" y2="35644"/>
                        <a14:foregroundMark x1="13889" y1="27723" x2="12333" y2="38416"/>
                        <a14:foregroundMark x1="24444" y1="42574" x2="22667" y2="44356"/>
                        <a14:foregroundMark x1="21333" y1="44554" x2="18111" y2="43168"/>
                        <a14:foregroundMark x1="23778" y1="40792" x2="22222" y2="44554"/>
                        <a14:foregroundMark x1="24333" y1="35644" x2="24333" y2="36832"/>
                        <a14:foregroundMark x1="23000" y1="35248" x2="23222" y2="37030"/>
                        <a14:foregroundMark x1="25778" y1="37426" x2="24889" y2="38020"/>
                      </a14:backgroundRemoval>
                    </a14:imgEffect>
                  </a14:imgLayer>
                </a14:imgProps>
              </a:ext>
            </a:extLst>
          </a:blip>
          <a:srcRect l="5228" t="8198" r="72493" b="24434"/>
          <a:stretch/>
        </p:blipFill>
        <p:spPr>
          <a:xfrm flipH="1">
            <a:off x="7175241" y="1300058"/>
            <a:ext cx="2165962" cy="3675145"/>
          </a:xfrm>
          <a:prstGeom prst="rect">
            <a:avLst/>
          </a:prstGeom>
        </p:spPr>
      </p:pic>
      <p:grpSp>
        <p:nvGrpSpPr>
          <p:cNvPr id="9" name="组合 83"/>
          <p:cNvGrpSpPr/>
          <p:nvPr/>
        </p:nvGrpSpPr>
        <p:grpSpPr>
          <a:xfrm>
            <a:off x="0" y="4455126"/>
            <a:ext cx="9144000" cy="688373"/>
            <a:chOff x="-17585" y="5729324"/>
            <a:chExt cx="12203723" cy="1123362"/>
          </a:xfrm>
        </p:grpSpPr>
        <p:pic>
          <p:nvPicPr>
            <p:cNvPr id="10" name="图片 84"/>
            <p:cNvPicPr>
              <a:picLocks noChangeAspect="1"/>
            </p:cNvPicPr>
            <p:nvPr/>
          </p:nvPicPr>
          <p:blipFill rotWithShape="1">
            <a:blip r:embed="rId4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11" name="图片 85"/>
            <p:cNvPicPr>
              <a:picLocks noChangeAspect="1"/>
            </p:cNvPicPr>
            <p:nvPr/>
          </p:nvPicPr>
          <p:blipFill rotWithShape="1">
            <a:blip r:embed="rId4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1815285" y="2238286"/>
            <a:ext cx="512154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latin typeface="Baloo 2" pitchFamily="2" charset="0"/>
                <a:cs typeface="Baloo 2" pitchFamily="2" charset="0"/>
              </a:rPr>
              <a:t>Có một con trai cũng xem là đã có con, nhưng có đến mười con gái thì vẫn xem như chưa có con.</a:t>
            </a:r>
            <a:br>
              <a:rPr lang="vi-VN" sz="2800" dirty="0">
                <a:latin typeface="Baloo 2" pitchFamily="2" charset="0"/>
                <a:cs typeface="Baloo 2" pitchFamily="2" charset="0"/>
              </a:rPr>
            </a:br>
            <a:endParaRPr lang="en-US" sz="2800" dirty="0">
              <a:latin typeface="Baloo 2" pitchFamily="2" charset="0"/>
              <a:cs typeface="Baloo 2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512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2" grpId="0" animBg="1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42594" y="569166"/>
            <a:ext cx="8640147" cy="4245429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en-US" sz="2400" b="1">
                <a:latin typeface="Baloo 2" pitchFamily="2" charset="0"/>
                <a:cs typeface="Baloo 2" pitchFamily="2" charset="0"/>
              </a:rPr>
              <a:t>Nghì : </a:t>
            </a:r>
            <a:r>
              <a:rPr lang="en-US" altLang="en-US" sz="2400">
                <a:latin typeface="Baloo 2" pitchFamily="2" charset="0"/>
                <a:cs typeface="Baloo 2" pitchFamily="2" charset="0"/>
              </a:rPr>
              <a:t>nghĩa, tình nghĩa</a:t>
            </a:r>
            <a:r>
              <a:rPr lang="vi-VN" altLang="en-US" sz="2400">
                <a:latin typeface="Baloo 2" pitchFamily="2" charset="0"/>
                <a:cs typeface="Baloo 2" pitchFamily="2" charset="0"/>
              </a:rPr>
              <a:t>.</a:t>
            </a:r>
            <a:endParaRPr lang="en-US" altLang="en-US" sz="2400" dirty="0">
              <a:latin typeface="Baloo 2" pitchFamily="2" charset="0"/>
              <a:cs typeface="Baloo 2" pitchFamily="2" charset="0"/>
            </a:endParaRPr>
          </a:p>
        </p:txBody>
      </p:sp>
      <p:sp>
        <p:nvSpPr>
          <p:cNvPr id="6" name="Google Shape;1651;p46">
            <a:extLst>
              <a:ext uri="{FF2B5EF4-FFF2-40B4-BE49-F238E27FC236}">
                <a16:creationId xmlns:a16="http://schemas.microsoft.com/office/drawing/2014/main" id="{C5BD9438-A9D8-44AD-8BD5-147B6553734A}"/>
              </a:ext>
            </a:extLst>
          </p:cNvPr>
          <p:cNvSpPr/>
          <p:nvPr/>
        </p:nvSpPr>
        <p:spPr>
          <a:xfrm>
            <a:off x="1408922" y="115979"/>
            <a:ext cx="6839339" cy="1295314"/>
          </a:xfrm>
          <a:custGeom>
            <a:avLst/>
            <a:gdLst/>
            <a:ahLst/>
            <a:cxnLst/>
            <a:rect l="l" t="t" r="r" b="b"/>
            <a:pathLst>
              <a:path w="35046" h="8299" extrusionOk="0">
                <a:moveTo>
                  <a:pt x="23715" y="1"/>
                </a:moveTo>
                <a:cubicBezTo>
                  <a:pt x="23485" y="1"/>
                  <a:pt x="23253" y="11"/>
                  <a:pt x="23019" y="35"/>
                </a:cubicBezTo>
                <a:cubicBezTo>
                  <a:pt x="22133" y="88"/>
                  <a:pt x="21209" y="140"/>
                  <a:pt x="20274" y="140"/>
                </a:cubicBezTo>
                <a:cubicBezTo>
                  <a:pt x="19887" y="140"/>
                  <a:pt x="19498" y="131"/>
                  <a:pt x="19109" y="109"/>
                </a:cubicBezTo>
                <a:cubicBezTo>
                  <a:pt x="17670" y="35"/>
                  <a:pt x="16232" y="17"/>
                  <a:pt x="14793" y="17"/>
                </a:cubicBezTo>
                <a:cubicBezTo>
                  <a:pt x="13354" y="17"/>
                  <a:pt x="11916" y="35"/>
                  <a:pt x="10477" y="35"/>
                </a:cubicBezTo>
                <a:lnTo>
                  <a:pt x="9813" y="35"/>
                </a:lnTo>
                <a:cubicBezTo>
                  <a:pt x="8042" y="183"/>
                  <a:pt x="6271" y="699"/>
                  <a:pt x="4427" y="699"/>
                </a:cubicBezTo>
                <a:cubicBezTo>
                  <a:pt x="3542" y="699"/>
                  <a:pt x="2656" y="847"/>
                  <a:pt x="1771" y="1290"/>
                </a:cubicBezTo>
                <a:cubicBezTo>
                  <a:pt x="517" y="1806"/>
                  <a:pt x="369" y="2913"/>
                  <a:pt x="148" y="4020"/>
                </a:cubicBezTo>
                <a:cubicBezTo>
                  <a:pt x="0" y="4462"/>
                  <a:pt x="221" y="4905"/>
                  <a:pt x="590" y="5126"/>
                </a:cubicBezTo>
                <a:cubicBezTo>
                  <a:pt x="812" y="5274"/>
                  <a:pt x="959" y="5495"/>
                  <a:pt x="1033" y="5790"/>
                </a:cubicBezTo>
                <a:cubicBezTo>
                  <a:pt x="1254" y="7045"/>
                  <a:pt x="2213" y="7930"/>
                  <a:pt x="3468" y="8004"/>
                </a:cubicBezTo>
                <a:cubicBezTo>
                  <a:pt x="4124" y="8017"/>
                  <a:pt x="4781" y="8020"/>
                  <a:pt x="5435" y="8020"/>
                </a:cubicBezTo>
                <a:cubicBezTo>
                  <a:pt x="6436" y="8020"/>
                  <a:pt x="7432" y="8011"/>
                  <a:pt x="8420" y="8011"/>
                </a:cubicBezTo>
                <a:cubicBezTo>
                  <a:pt x="10491" y="8011"/>
                  <a:pt x="12522" y="8051"/>
                  <a:pt x="14461" y="8299"/>
                </a:cubicBezTo>
                <a:cubicBezTo>
                  <a:pt x="14815" y="8244"/>
                  <a:pt x="15129" y="8230"/>
                  <a:pt x="15418" y="8230"/>
                </a:cubicBezTo>
                <a:cubicBezTo>
                  <a:pt x="15734" y="8230"/>
                  <a:pt x="16019" y="8247"/>
                  <a:pt x="16293" y="8247"/>
                </a:cubicBezTo>
                <a:cubicBezTo>
                  <a:pt x="16447" y="8247"/>
                  <a:pt x="16598" y="8242"/>
                  <a:pt x="16748" y="8225"/>
                </a:cubicBezTo>
                <a:cubicBezTo>
                  <a:pt x="18814" y="7930"/>
                  <a:pt x="20880" y="8077"/>
                  <a:pt x="22872" y="7782"/>
                </a:cubicBezTo>
                <a:cubicBezTo>
                  <a:pt x="22956" y="7772"/>
                  <a:pt x="23041" y="7767"/>
                  <a:pt x="23125" y="7767"/>
                </a:cubicBezTo>
                <a:cubicBezTo>
                  <a:pt x="23631" y="7767"/>
                  <a:pt x="24137" y="7930"/>
                  <a:pt x="24643" y="7930"/>
                </a:cubicBezTo>
                <a:cubicBezTo>
                  <a:pt x="25639" y="7819"/>
                  <a:pt x="26635" y="7764"/>
                  <a:pt x="27631" y="7764"/>
                </a:cubicBezTo>
                <a:cubicBezTo>
                  <a:pt x="28627" y="7764"/>
                  <a:pt x="29623" y="7819"/>
                  <a:pt x="30619" y="7930"/>
                </a:cubicBezTo>
                <a:cubicBezTo>
                  <a:pt x="30783" y="7955"/>
                  <a:pt x="30950" y="7968"/>
                  <a:pt x="31117" y="7968"/>
                </a:cubicBezTo>
                <a:cubicBezTo>
                  <a:pt x="31926" y="7968"/>
                  <a:pt x="32750" y="7681"/>
                  <a:pt x="33422" y="7192"/>
                </a:cubicBezTo>
                <a:cubicBezTo>
                  <a:pt x="33644" y="6971"/>
                  <a:pt x="33718" y="6528"/>
                  <a:pt x="34013" y="6454"/>
                </a:cubicBezTo>
                <a:cubicBezTo>
                  <a:pt x="35046" y="6012"/>
                  <a:pt x="34677" y="5569"/>
                  <a:pt x="34308" y="4905"/>
                </a:cubicBezTo>
                <a:cubicBezTo>
                  <a:pt x="34086" y="4610"/>
                  <a:pt x="33570" y="4167"/>
                  <a:pt x="33865" y="3798"/>
                </a:cubicBezTo>
                <a:cubicBezTo>
                  <a:pt x="34160" y="3282"/>
                  <a:pt x="33865" y="2987"/>
                  <a:pt x="33570" y="2618"/>
                </a:cubicBezTo>
                <a:cubicBezTo>
                  <a:pt x="33201" y="2101"/>
                  <a:pt x="32832" y="1659"/>
                  <a:pt x="32389" y="1216"/>
                </a:cubicBezTo>
                <a:cubicBezTo>
                  <a:pt x="32021" y="773"/>
                  <a:pt x="31504" y="478"/>
                  <a:pt x="30988" y="404"/>
                </a:cubicBezTo>
                <a:cubicBezTo>
                  <a:pt x="30178" y="261"/>
                  <a:pt x="29337" y="180"/>
                  <a:pt x="28485" y="180"/>
                </a:cubicBezTo>
                <a:cubicBezTo>
                  <a:pt x="28018" y="180"/>
                  <a:pt x="27548" y="205"/>
                  <a:pt x="27077" y="257"/>
                </a:cubicBezTo>
                <a:cubicBezTo>
                  <a:pt x="25971" y="257"/>
                  <a:pt x="24864" y="1"/>
                  <a:pt x="2371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/>
            <a:endParaRPr sz="2400" b="1" dirty="0">
              <a:solidFill>
                <a:schemeClr val="accent2">
                  <a:lumMod val="10000"/>
                </a:schemeClr>
              </a:solidFill>
              <a:latin typeface="Baloo 2" pitchFamily="2" charset="0"/>
              <a:ea typeface="Patrick Hand"/>
              <a:cs typeface="Baloo 2" pitchFamily="2" charset="0"/>
              <a:sym typeface="Patrick Hand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61427" y="213908"/>
            <a:ext cx="4136531" cy="854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600" dirty="0">
                <a:solidFill>
                  <a:schemeClr val="bg1"/>
                </a:solidFill>
                <a:latin typeface="UVF Lobster12" panose="02000506000000020003" pitchFamily="2" charset="0"/>
                <a:cs typeface="Baloo 2" pitchFamily="2" charset="0"/>
              </a:rPr>
              <a:t>c)  </a:t>
            </a:r>
            <a:r>
              <a:rPr lang="en-US" altLang="en-US" sz="3600" dirty="0" err="1">
                <a:solidFill>
                  <a:schemeClr val="bg1"/>
                </a:solidFill>
                <a:latin typeface="UVF Lobster12" panose="02000506000000020003" pitchFamily="2" charset="0"/>
                <a:cs typeface="Baloo 2" pitchFamily="2" charset="0"/>
              </a:rPr>
              <a:t>Trai</a:t>
            </a:r>
            <a:r>
              <a:rPr lang="en-US" altLang="en-US" sz="3600" dirty="0">
                <a:solidFill>
                  <a:schemeClr val="bg1"/>
                </a:solidFill>
                <a:latin typeface="UVF Lobster12" panose="02000506000000020003" pitchFamily="2" charset="0"/>
                <a:cs typeface="Baloo 2" pitchFamily="2" charset="0"/>
              </a:rPr>
              <a:t> </a:t>
            </a:r>
            <a:r>
              <a:rPr lang="en-US" altLang="en-US" sz="3600" dirty="0" err="1">
                <a:solidFill>
                  <a:schemeClr val="bg1"/>
                </a:solidFill>
                <a:latin typeface="UVF Lobster12" panose="02000506000000020003" pitchFamily="2" charset="0"/>
                <a:cs typeface="Baloo 2" pitchFamily="2" charset="0"/>
              </a:rPr>
              <a:t>tài</a:t>
            </a:r>
            <a:r>
              <a:rPr lang="en-US" altLang="en-US" sz="3600" dirty="0">
                <a:solidFill>
                  <a:schemeClr val="bg1"/>
                </a:solidFill>
                <a:latin typeface="UVF Lobster12" panose="02000506000000020003" pitchFamily="2" charset="0"/>
                <a:cs typeface="Baloo 2" pitchFamily="2" charset="0"/>
              </a:rPr>
              <a:t> </a:t>
            </a:r>
            <a:r>
              <a:rPr lang="en-US" altLang="en-US" sz="3600" dirty="0" err="1">
                <a:solidFill>
                  <a:schemeClr val="bg1"/>
                </a:solidFill>
                <a:latin typeface="UVF Lobster12" panose="02000506000000020003" pitchFamily="2" charset="0"/>
                <a:cs typeface="Baloo 2" pitchFamily="2" charset="0"/>
              </a:rPr>
              <a:t>gái</a:t>
            </a:r>
            <a:r>
              <a:rPr lang="en-US" altLang="en-US" sz="3600" dirty="0">
                <a:solidFill>
                  <a:schemeClr val="bg1"/>
                </a:solidFill>
                <a:latin typeface="UVF Lobster12" panose="02000506000000020003" pitchFamily="2" charset="0"/>
                <a:cs typeface="Baloo 2" pitchFamily="2" charset="0"/>
              </a:rPr>
              <a:t> </a:t>
            </a:r>
            <a:r>
              <a:rPr lang="en-US" altLang="en-US" sz="3600" dirty="0" err="1">
                <a:solidFill>
                  <a:schemeClr val="bg1"/>
                </a:solidFill>
                <a:latin typeface="UVF Lobster12" panose="02000506000000020003" pitchFamily="2" charset="0"/>
                <a:cs typeface="Baloo 2" pitchFamily="2" charset="0"/>
              </a:rPr>
              <a:t>đảm</a:t>
            </a:r>
            <a:r>
              <a:rPr lang="vi-VN" altLang="en-US" sz="3600" dirty="0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.</a:t>
            </a:r>
            <a:endParaRPr lang="en-US" altLang="en-US" sz="3600" dirty="0">
              <a:solidFill>
                <a:schemeClr val="bg1"/>
              </a:solidFill>
              <a:latin typeface="UVF Lobster12" panose="02000506000000020003" pitchFamily="2" charset="0"/>
              <a:cs typeface="Baloo 2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78363" y="1712742"/>
            <a:ext cx="6104556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latin typeface="Baloo 2" pitchFamily="2" charset="0"/>
                <a:cs typeface="Baloo 2" pitchFamily="2" charset="0"/>
              </a:rPr>
              <a:t> </a:t>
            </a:r>
            <a:r>
              <a:rPr lang="vi-VN" sz="3600" dirty="0">
                <a:latin typeface="Baloo 2" pitchFamily="2" charset="0"/>
                <a:cs typeface="Baloo 2" pitchFamily="2" charset="0"/>
              </a:rPr>
              <a:t>       </a:t>
            </a:r>
            <a:r>
              <a:rPr lang="en-US" sz="3600" dirty="0" err="1">
                <a:latin typeface="Baloo 2" pitchFamily="2" charset="0"/>
                <a:cs typeface="Baloo 2" pitchFamily="2" charset="0"/>
              </a:rPr>
              <a:t>Trai</a:t>
            </a:r>
            <a:r>
              <a:rPr lang="en-US" sz="36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sz="3600" dirty="0" err="1">
                <a:latin typeface="Baloo 2" pitchFamily="2" charset="0"/>
                <a:cs typeface="Baloo 2" pitchFamily="2" charset="0"/>
              </a:rPr>
              <a:t>gái</a:t>
            </a:r>
            <a:r>
              <a:rPr lang="en-US" sz="36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sz="3600" dirty="0" err="1">
                <a:latin typeface="Baloo 2" pitchFamily="2" charset="0"/>
                <a:cs typeface="Baloo 2" pitchFamily="2" charset="0"/>
              </a:rPr>
              <a:t>đều</a:t>
            </a:r>
            <a:r>
              <a:rPr lang="en-US" sz="36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sz="3600" dirty="0" err="1">
                <a:latin typeface="Baloo 2" pitchFamily="2" charset="0"/>
                <a:cs typeface="Baloo 2" pitchFamily="2" charset="0"/>
              </a:rPr>
              <a:t>giỏi</a:t>
            </a:r>
            <a:r>
              <a:rPr lang="en-US" sz="36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sz="3600" dirty="0" err="1">
                <a:latin typeface="Baloo 2" pitchFamily="2" charset="0"/>
                <a:cs typeface="Baloo 2" pitchFamily="2" charset="0"/>
              </a:rPr>
              <a:t>giang</a:t>
            </a:r>
            <a:r>
              <a:rPr lang="en-US" sz="36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sz="3600" dirty="0" err="1">
                <a:latin typeface="Baloo 2" pitchFamily="2" charset="0"/>
                <a:cs typeface="Baloo 2" pitchFamily="2" charset="0"/>
              </a:rPr>
              <a:t>cả</a:t>
            </a:r>
            <a:r>
              <a:rPr lang="vi-VN" sz="3600" dirty="0">
                <a:latin typeface="Baloo 2" pitchFamily="2" charset="0"/>
                <a:cs typeface="Baloo 2" pitchFamily="2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vi-VN" sz="3600" dirty="0">
                <a:latin typeface="Baloo 2" pitchFamily="2" charset="0"/>
                <a:cs typeface="Baloo 2" pitchFamily="2" charset="0"/>
              </a:rPr>
              <a:t>       (Trai tài giỏi, gái đảm đang).</a:t>
            </a:r>
            <a:endParaRPr lang="en-US" sz="3600" dirty="0">
              <a:latin typeface="Baloo 2" pitchFamily="2" charset="0"/>
              <a:cs typeface="Baloo 2" pitchFamily="2" charset="0"/>
            </a:endParaRPr>
          </a:p>
        </p:txBody>
      </p:sp>
      <p:sp>
        <p:nvSpPr>
          <p:cNvPr id="12" name="箭头: 右 8">
            <a:extLst>
              <a:ext uri="{FF2B5EF4-FFF2-40B4-BE49-F238E27FC236}">
                <a16:creationId xmlns:a16="http://schemas.microsoft.com/office/drawing/2014/main" id="{3D7FD903-98DB-4ED3-A516-23ABC2315A65}"/>
              </a:ext>
            </a:extLst>
          </p:cNvPr>
          <p:cNvSpPr/>
          <p:nvPr/>
        </p:nvSpPr>
        <p:spPr>
          <a:xfrm>
            <a:off x="1141705" y="2170250"/>
            <a:ext cx="1535238" cy="754380"/>
          </a:xfrm>
          <a:prstGeom prst="rightArrow">
            <a:avLst/>
          </a:prstGeom>
          <a:gradFill>
            <a:gsLst>
              <a:gs pos="65000">
                <a:schemeClr val="accent3">
                  <a:lumMod val="60000"/>
                  <a:lumOff val="40000"/>
                </a:schemeClr>
              </a:gs>
              <a:gs pos="16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3" name="矩形 4">
            <a:extLst>
              <a:ext uri="{FF2B5EF4-FFF2-40B4-BE49-F238E27FC236}">
                <a16:creationId xmlns:a16="http://schemas.microsoft.com/office/drawing/2014/main" id="{3E514DFE-8F68-4686-A889-5049D2BDDF54}"/>
              </a:ext>
            </a:extLst>
          </p:cNvPr>
          <p:cNvSpPr/>
          <p:nvPr/>
        </p:nvSpPr>
        <p:spPr>
          <a:xfrm>
            <a:off x="242593" y="1766551"/>
            <a:ext cx="8640147" cy="1724933"/>
          </a:xfrm>
          <a:prstGeom prst="rect">
            <a:avLst/>
          </a:prstGeom>
          <a:solidFill>
            <a:schemeClr val="accent3">
              <a:lumMod val="60000"/>
              <a:lumOff val="40000"/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871" b="76634" l="75111" r="93889">
                        <a14:foregroundMark x1="84778" y1="28515" x2="86000" y2="33861"/>
                        <a14:foregroundMark x1="80111" y1="28317" x2="82444" y2="34653"/>
                        <a14:foregroundMark x1="83778" y1="32277" x2="84778" y2="37624"/>
                        <a14:foregroundMark x1="84000" y1="69703" x2="85556" y2="72871"/>
                        <a14:foregroundMark x1="81667" y1="70693" x2="78889" y2="73861"/>
                        <a14:foregroundMark x1="85222" y1="26733" x2="85889" y2="31287"/>
                        <a14:foregroundMark x1="80444" y1="29307" x2="80444" y2="33465"/>
                        <a14:foregroundMark x1="90667" y1="21980" x2="91444" y2="23366"/>
                        <a14:foregroundMark x1="92444" y1="20990" x2="92333" y2="22376"/>
                        <a14:foregroundMark x1="92444" y1="23960" x2="93778" y2="22574"/>
                      </a14:backgroundRemoval>
                    </a14:imgEffect>
                  </a14:imgLayer>
                </a14:imgProps>
              </a:ext>
            </a:extLst>
          </a:blip>
          <a:srcRect l="74382" t="7010" r="3850" b="23934"/>
          <a:stretch/>
        </p:blipFill>
        <p:spPr>
          <a:xfrm>
            <a:off x="0" y="2276376"/>
            <a:ext cx="1610744" cy="2867123"/>
          </a:xfrm>
          <a:prstGeom prst="rect">
            <a:avLst/>
          </a:prstGeom>
        </p:spPr>
      </p:pic>
      <p:grpSp>
        <p:nvGrpSpPr>
          <p:cNvPr id="9" name="组合 83"/>
          <p:cNvGrpSpPr/>
          <p:nvPr/>
        </p:nvGrpSpPr>
        <p:grpSpPr>
          <a:xfrm>
            <a:off x="0" y="4455126"/>
            <a:ext cx="9144000" cy="688373"/>
            <a:chOff x="-17585" y="5729324"/>
            <a:chExt cx="12203723" cy="1123362"/>
          </a:xfrm>
        </p:grpSpPr>
        <p:pic>
          <p:nvPicPr>
            <p:cNvPr id="10" name="图片 84"/>
            <p:cNvPicPr>
              <a:picLocks noChangeAspect="1"/>
            </p:cNvPicPr>
            <p:nvPr/>
          </p:nvPicPr>
          <p:blipFill rotWithShape="1">
            <a:blip r:embed="rId4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11" name="图片 85"/>
            <p:cNvPicPr>
              <a:picLocks noChangeAspect="1"/>
            </p:cNvPicPr>
            <p:nvPr/>
          </p:nvPicPr>
          <p:blipFill rotWithShape="1">
            <a:blip r:embed="rId4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06292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70BA49D-22E7-4B5A-89AC-6133471A8DED}"/>
              </a:ext>
            </a:extLst>
          </p:cNvPr>
          <p:cNvGrpSpPr/>
          <p:nvPr/>
        </p:nvGrpSpPr>
        <p:grpSpPr>
          <a:xfrm>
            <a:off x="915140" y="1496788"/>
            <a:ext cx="2978172" cy="800694"/>
            <a:chOff x="1134504" y="1840749"/>
            <a:chExt cx="3970896" cy="1067592"/>
          </a:xfrm>
        </p:grpSpPr>
        <p:pic>
          <p:nvPicPr>
            <p:cNvPr id="3" name="Google Shape;3054;p67">
              <a:extLst>
                <a:ext uri="{FF2B5EF4-FFF2-40B4-BE49-F238E27FC236}">
                  <a16:creationId xmlns:a16="http://schemas.microsoft.com/office/drawing/2014/main" id="{8B109D0F-63C9-42CC-92AC-24A5F43F12C6}"/>
                </a:ext>
              </a:extLst>
            </p:cNvPr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1134504" y="1840749"/>
              <a:ext cx="3970896" cy="106759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2E7C37D-2619-47E6-ADC8-4C4213B22EB7}"/>
                </a:ext>
              </a:extLst>
            </p:cNvPr>
            <p:cNvSpPr txBox="1"/>
            <p:nvPr/>
          </p:nvSpPr>
          <p:spPr>
            <a:xfrm>
              <a:off x="1314299" y="2051380"/>
              <a:ext cx="3742295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700" b="1" dirty="0">
                  <a:solidFill>
                    <a:srgbClr val="C00000"/>
                  </a:solidFill>
                  <a:latin typeface="Baloo 2" pitchFamily="2" charset="0"/>
                  <a:cs typeface="Baloo 2" pitchFamily="2" charset="0"/>
                </a:rPr>
                <a:t>DẤU CHẤM HỎI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ECD1A818-0A11-4B53-9A9E-95DFC03C8984}"/>
              </a:ext>
            </a:extLst>
          </p:cNvPr>
          <p:cNvGrpSpPr/>
          <p:nvPr/>
        </p:nvGrpSpPr>
        <p:grpSpPr>
          <a:xfrm>
            <a:off x="719629" y="2628972"/>
            <a:ext cx="3369194" cy="795029"/>
            <a:chOff x="959506" y="3505295"/>
            <a:chExt cx="4492258" cy="1060039"/>
          </a:xfrm>
        </p:grpSpPr>
        <p:pic>
          <p:nvPicPr>
            <p:cNvPr id="6" name="Google Shape;3053;p67">
              <a:extLst>
                <a:ext uri="{FF2B5EF4-FFF2-40B4-BE49-F238E27FC236}">
                  <a16:creationId xmlns:a16="http://schemas.microsoft.com/office/drawing/2014/main" id="{F8899A29-0348-4F04-B4FA-E07BD4338EFF}"/>
                </a:ext>
              </a:extLst>
            </p:cNvPr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959506" y="3505295"/>
              <a:ext cx="4492258" cy="106003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B746E22-6AC9-4D77-A620-E39DB0899BCB}"/>
                </a:ext>
              </a:extLst>
            </p:cNvPr>
            <p:cNvSpPr txBox="1"/>
            <p:nvPr/>
          </p:nvSpPr>
          <p:spPr>
            <a:xfrm>
              <a:off x="1202327" y="3712148"/>
              <a:ext cx="4222902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700" b="1">
                  <a:solidFill>
                    <a:srgbClr val="C00000"/>
                  </a:solidFill>
                  <a:latin typeface="Baloo 2" pitchFamily="2" charset="0"/>
                  <a:cs typeface="Baloo 2" pitchFamily="2" charset="0"/>
                </a:rPr>
                <a:t>DẤU CHẤM THAN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40016D5A-478A-45D5-861D-81BD9A4E273D}"/>
              </a:ext>
            </a:extLst>
          </p:cNvPr>
          <p:cNvGrpSpPr/>
          <p:nvPr/>
        </p:nvGrpSpPr>
        <p:grpSpPr>
          <a:xfrm>
            <a:off x="1092008" y="3855210"/>
            <a:ext cx="2560958" cy="751917"/>
            <a:chOff x="1126606" y="4990982"/>
            <a:chExt cx="3414611" cy="1002556"/>
          </a:xfrm>
        </p:grpSpPr>
        <p:pic>
          <p:nvPicPr>
            <p:cNvPr id="9" name="Google Shape;3052;p67">
              <a:extLst>
                <a:ext uri="{FF2B5EF4-FFF2-40B4-BE49-F238E27FC236}">
                  <a16:creationId xmlns:a16="http://schemas.microsoft.com/office/drawing/2014/main" id="{9AC33A22-955D-451B-B236-03CE81AA1696}"/>
                </a:ext>
              </a:extLst>
            </p:cNvPr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126606" y="4990982"/>
              <a:ext cx="3414611" cy="100255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EFA64A6-013B-4571-ACDE-8E960D43F560}"/>
                </a:ext>
              </a:extLst>
            </p:cNvPr>
            <p:cNvSpPr txBox="1"/>
            <p:nvPr/>
          </p:nvSpPr>
          <p:spPr>
            <a:xfrm>
              <a:off x="1473054" y="5221069"/>
              <a:ext cx="2794146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700" b="1">
                  <a:solidFill>
                    <a:srgbClr val="C00000"/>
                  </a:solidFill>
                  <a:latin typeface="Baloo 2" pitchFamily="2" charset="0"/>
                  <a:cs typeface="Baloo 2" pitchFamily="2" charset="0"/>
                </a:rPr>
                <a:t>DẤU CHẤM 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99F54C4-03DB-4CBD-BFDE-16FF5A727B8E}"/>
              </a:ext>
            </a:extLst>
          </p:cNvPr>
          <p:cNvGrpSpPr/>
          <p:nvPr/>
        </p:nvGrpSpPr>
        <p:grpSpPr>
          <a:xfrm>
            <a:off x="4271967" y="1487875"/>
            <a:ext cx="4476841" cy="800693"/>
            <a:chOff x="5695956" y="1866150"/>
            <a:chExt cx="5969121" cy="1067591"/>
          </a:xfrm>
        </p:grpSpPr>
        <p:pic>
          <p:nvPicPr>
            <p:cNvPr id="12" name="Google Shape;4085;p85"/>
            <p:cNvPicPr preferRelativeResize="0"/>
            <p:nvPr/>
          </p:nvPicPr>
          <p:blipFill rotWithShape="1">
            <a:blip r:embed="rId5">
              <a:alphaModFix/>
            </a:blip>
            <a:srcRect l="1000" t="8616" r="960" b="11003"/>
            <a:stretch/>
          </p:blipFill>
          <p:spPr>
            <a:xfrm>
              <a:off x="5695956" y="1866150"/>
              <a:ext cx="5969121" cy="106759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C0345C7-CE2B-455D-88E2-7A658AA640BF}"/>
                </a:ext>
              </a:extLst>
            </p:cNvPr>
            <p:cNvSpPr txBox="1"/>
            <p:nvPr/>
          </p:nvSpPr>
          <p:spPr>
            <a:xfrm>
              <a:off x="5926097" y="2112935"/>
              <a:ext cx="5580102" cy="615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>
                  <a:solidFill>
                    <a:srgbClr val="C00000"/>
                  </a:solidFill>
                  <a:latin typeface="Baloo 2" pitchFamily="2" charset="0"/>
                  <a:ea typeface="#9Slide02 Noi dung dai" panose="02000000000000000000" pitchFamily="2" charset="0"/>
                  <a:cs typeface="Baloo 2" pitchFamily="2" charset="0"/>
                </a:rPr>
                <a:t>Dùng để kết thúc câu hỏi.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CF5BD3C-8700-4E22-A55D-766A337D3DB7}"/>
              </a:ext>
            </a:extLst>
          </p:cNvPr>
          <p:cNvGrpSpPr/>
          <p:nvPr/>
        </p:nvGrpSpPr>
        <p:grpSpPr>
          <a:xfrm>
            <a:off x="4325844" y="2642813"/>
            <a:ext cx="4432488" cy="942975"/>
            <a:chOff x="5755095" y="3390900"/>
            <a:chExt cx="5909984" cy="1257300"/>
          </a:xfrm>
        </p:grpSpPr>
        <p:pic>
          <p:nvPicPr>
            <p:cNvPr id="15" name="Google Shape;4084;p85"/>
            <p:cNvPicPr preferRelativeResize="0"/>
            <p:nvPr/>
          </p:nvPicPr>
          <p:blipFill rotWithShape="1">
            <a:blip r:embed="rId6">
              <a:alphaModFix/>
            </a:blip>
            <a:srcRect l="1000" t="8616" r="960" b="11003"/>
            <a:stretch/>
          </p:blipFill>
          <p:spPr>
            <a:xfrm>
              <a:off x="5755095" y="3390900"/>
              <a:ext cx="5909984" cy="12573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92CB0DF-9027-45F4-B363-2EB8BEA4593F}"/>
                </a:ext>
              </a:extLst>
            </p:cNvPr>
            <p:cNvSpPr txBox="1"/>
            <p:nvPr/>
          </p:nvSpPr>
          <p:spPr>
            <a:xfrm>
              <a:off x="5926098" y="3533463"/>
              <a:ext cx="5580103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>
                  <a:solidFill>
                    <a:srgbClr val="C00000"/>
                  </a:solidFill>
                  <a:latin typeface="Baloo 2" pitchFamily="2" charset="0"/>
                  <a:ea typeface="#9Slide02 Noi dung dai" panose="02000000000000000000" pitchFamily="2" charset="0"/>
                  <a:cs typeface="Baloo 2" pitchFamily="2" charset="0"/>
                </a:rPr>
                <a:t>Dùng để kết thúc câu cảm, câu cầu khiến.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C684299-6A8D-42A5-A9E7-12820104C292}"/>
              </a:ext>
            </a:extLst>
          </p:cNvPr>
          <p:cNvGrpSpPr/>
          <p:nvPr/>
        </p:nvGrpSpPr>
        <p:grpSpPr>
          <a:xfrm>
            <a:off x="4271967" y="3811162"/>
            <a:ext cx="4643434" cy="942974"/>
            <a:chOff x="5695955" y="4968171"/>
            <a:chExt cx="6191245" cy="1257299"/>
          </a:xfrm>
        </p:grpSpPr>
        <p:pic>
          <p:nvPicPr>
            <p:cNvPr id="18" name="Google Shape;2486;p58">
              <a:extLst>
                <a:ext uri="{FF2B5EF4-FFF2-40B4-BE49-F238E27FC236}">
                  <a16:creationId xmlns:a16="http://schemas.microsoft.com/office/drawing/2014/main" id="{A5A128B6-046B-4DDA-BEBA-0F757D1B67D9}"/>
                </a:ext>
              </a:extLst>
            </p:cNvPr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5695955" y="4968171"/>
              <a:ext cx="6191245" cy="12572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1BD0708-DAD7-4115-A093-60102743A0DA}"/>
                </a:ext>
              </a:extLst>
            </p:cNvPr>
            <p:cNvSpPr txBox="1"/>
            <p:nvPr/>
          </p:nvSpPr>
          <p:spPr>
            <a:xfrm>
              <a:off x="6040490" y="5342412"/>
              <a:ext cx="5580102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>
                  <a:solidFill>
                    <a:srgbClr val="C00000"/>
                  </a:solidFill>
                  <a:latin typeface="Baloo 2" pitchFamily="2" charset="0"/>
                  <a:ea typeface="#9Slide02 Noi dung dai" panose="02000000000000000000" pitchFamily="2" charset="0"/>
                  <a:cs typeface="Baloo 2" pitchFamily="2" charset="0"/>
                </a:rPr>
                <a:t>Dùng để kết thúc câu kể.</a:t>
              </a:r>
            </a:p>
          </p:txBody>
        </p:sp>
      </p:grpSp>
      <p:sp>
        <p:nvSpPr>
          <p:cNvPr id="20" name="Google Shape;1651;p46">
            <a:extLst>
              <a:ext uri="{FF2B5EF4-FFF2-40B4-BE49-F238E27FC236}">
                <a16:creationId xmlns:a16="http://schemas.microsoft.com/office/drawing/2014/main" id="{C5BD9438-A9D8-44AD-8BD5-147B6553734A}"/>
              </a:ext>
            </a:extLst>
          </p:cNvPr>
          <p:cNvSpPr/>
          <p:nvPr/>
        </p:nvSpPr>
        <p:spPr>
          <a:xfrm>
            <a:off x="1583761" y="682776"/>
            <a:ext cx="1673789" cy="687253"/>
          </a:xfrm>
          <a:custGeom>
            <a:avLst/>
            <a:gdLst/>
            <a:ahLst/>
            <a:cxnLst/>
            <a:rect l="l" t="t" r="r" b="b"/>
            <a:pathLst>
              <a:path w="35046" h="8299" extrusionOk="0">
                <a:moveTo>
                  <a:pt x="23715" y="1"/>
                </a:moveTo>
                <a:cubicBezTo>
                  <a:pt x="23485" y="1"/>
                  <a:pt x="23253" y="11"/>
                  <a:pt x="23019" y="35"/>
                </a:cubicBezTo>
                <a:cubicBezTo>
                  <a:pt x="22133" y="88"/>
                  <a:pt x="21209" y="140"/>
                  <a:pt x="20274" y="140"/>
                </a:cubicBezTo>
                <a:cubicBezTo>
                  <a:pt x="19887" y="140"/>
                  <a:pt x="19498" y="131"/>
                  <a:pt x="19109" y="109"/>
                </a:cubicBezTo>
                <a:cubicBezTo>
                  <a:pt x="17670" y="35"/>
                  <a:pt x="16232" y="17"/>
                  <a:pt x="14793" y="17"/>
                </a:cubicBezTo>
                <a:cubicBezTo>
                  <a:pt x="13354" y="17"/>
                  <a:pt x="11916" y="35"/>
                  <a:pt x="10477" y="35"/>
                </a:cubicBezTo>
                <a:lnTo>
                  <a:pt x="9813" y="35"/>
                </a:lnTo>
                <a:cubicBezTo>
                  <a:pt x="8042" y="183"/>
                  <a:pt x="6271" y="699"/>
                  <a:pt x="4427" y="699"/>
                </a:cubicBezTo>
                <a:cubicBezTo>
                  <a:pt x="3542" y="699"/>
                  <a:pt x="2656" y="847"/>
                  <a:pt x="1771" y="1290"/>
                </a:cubicBezTo>
                <a:cubicBezTo>
                  <a:pt x="517" y="1806"/>
                  <a:pt x="369" y="2913"/>
                  <a:pt x="148" y="4020"/>
                </a:cubicBezTo>
                <a:cubicBezTo>
                  <a:pt x="0" y="4462"/>
                  <a:pt x="221" y="4905"/>
                  <a:pt x="590" y="5126"/>
                </a:cubicBezTo>
                <a:cubicBezTo>
                  <a:pt x="812" y="5274"/>
                  <a:pt x="959" y="5495"/>
                  <a:pt x="1033" y="5790"/>
                </a:cubicBezTo>
                <a:cubicBezTo>
                  <a:pt x="1254" y="7045"/>
                  <a:pt x="2213" y="7930"/>
                  <a:pt x="3468" y="8004"/>
                </a:cubicBezTo>
                <a:cubicBezTo>
                  <a:pt x="4124" y="8017"/>
                  <a:pt x="4781" y="8020"/>
                  <a:pt x="5435" y="8020"/>
                </a:cubicBezTo>
                <a:cubicBezTo>
                  <a:pt x="6436" y="8020"/>
                  <a:pt x="7432" y="8011"/>
                  <a:pt x="8420" y="8011"/>
                </a:cubicBezTo>
                <a:cubicBezTo>
                  <a:pt x="10491" y="8011"/>
                  <a:pt x="12522" y="8051"/>
                  <a:pt x="14461" y="8299"/>
                </a:cubicBezTo>
                <a:cubicBezTo>
                  <a:pt x="14815" y="8244"/>
                  <a:pt x="15129" y="8230"/>
                  <a:pt x="15418" y="8230"/>
                </a:cubicBezTo>
                <a:cubicBezTo>
                  <a:pt x="15734" y="8230"/>
                  <a:pt x="16019" y="8247"/>
                  <a:pt x="16293" y="8247"/>
                </a:cubicBezTo>
                <a:cubicBezTo>
                  <a:pt x="16447" y="8247"/>
                  <a:pt x="16598" y="8242"/>
                  <a:pt x="16748" y="8225"/>
                </a:cubicBezTo>
                <a:cubicBezTo>
                  <a:pt x="18814" y="7930"/>
                  <a:pt x="20880" y="8077"/>
                  <a:pt x="22872" y="7782"/>
                </a:cubicBezTo>
                <a:cubicBezTo>
                  <a:pt x="22956" y="7772"/>
                  <a:pt x="23041" y="7767"/>
                  <a:pt x="23125" y="7767"/>
                </a:cubicBezTo>
                <a:cubicBezTo>
                  <a:pt x="23631" y="7767"/>
                  <a:pt x="24137" y="7930"/>
                  <a:pt x="24643" y="7930"/>
                </a:cubicBezTo>
                <a:cubicBezTo>
                  <a:pt x="25639" y="7819"/>
                  <a:pt x="26635" y="7764"/>
                  <a:pt x="27631" y="7764"/>
                </a:cubicBezTo>
                <a:cubicBezTo>
                  <a:pt x="28627" y="7764"/>
                  <a:pt x="29623" y="7819"/>
                  <a:pt x="30619" y="7930"/>
                </a:cubicBezTo>
                <a:cubicBezTo>
                  <a:pt x="30783" y="7955"/>
                  <a:pt x="30950" y="7968"/>
                  <a:pt x="31117" y="7968"/>
                </a:cubicBezTo>
                <a:cubicBezTo>
                  <a:pt x="31926" y="7968"/>
                  <a:pt x="32750" y="7681"/>
                  <a:pt x="33422" y="7192"/>
                </a:cubicBezTo>
                <a:cubicBezTo>
                  <a:pt x="33644" y="6971"/>
                  <a:pt x="33718" y="6528"/>
                  <a:pt x="34013" y="6454"/>
                </a:cubicBezTo>
                <a:cubicBezTo>
                  <a:pt x="35046" y="6012"/>
                  <a:pt x="34677" y="5569"/>
                  <a:pt x="34308" y="4905"/>
                </a:cubicBezTo>
                <a:cubicBezTo>
                  <a:pt x="34086" y="4610"/>
                  <a:pt x="33570" y="4167"/>
                  <a:pt x="33865" y="3798"/>
                </a:cubicBezTo>
                <a:cubicBezTo>
                  <a:pt x="34160" y="3282"/>
                  <a:pt x="33865" y="2987"/>
                  <a:pt x="33570" y="2618"/>
                </a:cubicBezTo>
                <a:cubicBezTo>
                  <a:pt x="33201" y="2101"/>
                  <a:pt x="32832" y="1659"/>
                  <a:pt x="32389" y="1216"/>
                </a:cubicBezTo>
                <a:cubicBezTo>
                  <a:pt x="32021" y="773"/>
                  <a:pt x="31504" y="478"/>
                  <a:pt x="30988" y="404"/>
                </a:cubicBezTo>
                <a:cubicBezTo>
                  <a:pt x="30178" y="261"/>
                  <a:pt x="29337" y="180"/>
                  <a:pt x="28485" y="180"/>
                </a:cubicBezTo>
                <a:cubicBezTo>
                  <a:pt x="28018" y="180"/>
                  <a:pt x="27548" y="205"/>
                  <a:pt x="27077" y="257"/>
                </a:cubicBezTo>
                <a:cubicBezTo>
                  <a:pt x="25971" y="257"/>
                  <a:pt x="24864" y="1"/>
                  <a:pt x="2371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/>
            <a:r>
              <a:rPr lang="en" sz="2400" b="1">
                <a:solidFill>
                  <a:schemeClr val="accent2">
                    <a:lumMod val="10000"/>
                  </a:schemeClr>
                </a:solidFill>
                <a:latin typeface="Baloo 2" pitchFamily="2" charset="0"/>
                <a:ea typeface="Patrick Hand"/>
                <a:cs typeface="Baloo 2" pitchFamily="2" charset="0"/>
                <a:sym typeface="Patrick Hand"/>
              </a:rPr>
              <a:t>DẤU CÂU</a:t>
            </a:r>
            <a:endParaRPr sz="2400" b="1">
              <a:solidFill>
                <a:schemeClr val="accent2">
                  <a:lumMod val="10000"/>
                </a:schemeClr>
              </a:solidFill>
              <a:latin typeface="Baloo 2" pitchFamily="2" charset="0"/>
              <a:ea typeface="Patrick Hand"/>
              <a:cs typeface="Baloo 2" pitchFamily="2" charset="0"/>
              <a:sym typeface="Patrick Hand"/>
            </a:endParaRPr>
          </a:p>
        </p:txBody>
      </p:sp>
      <p:sp>
        <p:nvSpPr>
          <p:cNvPr id="21" name="Google Shape;1651;p46">
            <a:extLst>
              <a:ext uri="{FF2B5EF4-FFF2-40B4-BE49-F238E27FC236}">
                <a16:creationId xmlns:a16="http://schemas.microsoft.com/office/drawing/2014/main" id="{1423875A-5F21-4DFF-843D-33A10DE2B5EA}"/>
              </a:ext>
            </a:extLst>
          </p:cNvPr>
          <p:cNvSpPr/>
          <p:nvPr/>
        </p:nvSpPr>
        <p:spPr>
          <a:xfrm>
            <a:off x="5480689" y="682775"/>
            <a:ext cx="2177411" cy="687253"/>
          </a:xfrm>
          <a:custGeom>
            <a:avLst/>
            <a:gdLst/>
            <a:ahLst/>
            <a:cxnLst/>
            <a:rect l="l" t="t" r="r" b="b"/>
            <a:pathLst>
              <a:path w="35046" h="8299" extrusionOk="0">
                <a:moveTo>
                  <a:pt x="23715" y="1"/>
                </a:moveTo>
                <a:cubicBezTo>
                  <a:pt x="23485" y="1"/>
                  <a:pt x="23253" y="11"/>
                  <a:pt x="23019" y="35"/>
                </a:cubicBezTo>
                <a:cubicBezTo>
                  <a:pt x="22133" y="88"/>
                  <a:pt x="21209" y="140"/>
                  <a:pt x="20274" y="140"/>
                </a:cubicBezTo>
                <a:cubicBezTo>
                  <a:pt x="19887" y="140"/>
                  <a:pt x="19498" y="131"/>
                  <a:pt x="19109" y="109"/>
                </a:cubicBezTo>
                <a:cubicBezTo>
                  <a:pt x="17670" y="35"/>
                  <a:pt x="16232" y="17"/>
                  <a:pt x="14793" y="17"/>
                </a:cubicBezTo>
                <a:cubicBezTo>
                  <a:pt x="13354" y="17"/>
                  <a:pt x="11916" y="35"/>
                  <a:pt x="10477" y="35"/>
                </a:cubicBezTo>
                <a:lnTo>
                  <a:pt x="9813" y="35"/>
                </a:lnTo>
                <a:cubicBezTo>
                  <a:pt x="8042" y="183"/>
                  <a:pt x="6271" y="699"/>
                  <a:pt x="4427" y="699"/>
                </a:cubicBezTo>
                <a:cubicBezTo>
                  <a:pt x="3542" y="699"/>
                  <a:pt x="2656" y="847"/>
                  <a:pt x="1771" y="1290"/>
                </a:cubicBezTo>
                <a:cubicBezTo>
                  <a:pt x="517" y="1806"/>
                  <a:pt x="369" y="2913"/>
                  <a:pt x="148" y="4020"/>
                </a:cubicBezTo>
                <a:cubicBezTo>
                  <a:pt x="0" y="4462"/>
                  <a:pt x="221" y="4905"/>
                  <a:pt x="590" y="5126"/>
                </a:cubicBezTo>
                <a:cubicBezTo>
                  <a:pt x="812" y="5274"/>
                  <a:pt x="959" y="5495"/>
                  <a:pt x="1033" y="5790"/>
                </a:cubicBezTo>
                <a:cubicBezTo>
                  <a:pt x="1254" y="7045"/>
                  <a:pt x="2213" y="7930"/>
                  <a:pt x="3468" y="8004"/>
                </a:cubicBezTo>
                <a:cubicBezTo>
                  <a:pt x="4124" y="8017"/>
                  <a:pt x="4781" y="8020"/>
                  <a:pt x="5435" y="8020"/>
                </a:cubicBezTo>
                <a:cubicBezTo>
                  <a:pt x="6436" y="8020"/>
                  <a:pt x="7432" y="8011"/>
                  <a:pt x="8420" y="8011"/>
                </a:cubicBezTo>
                <a:cubicBezTo>
                  <a:pt x="10491" y="8011"/>
                  <a:pt x="12522" y="8051"/>
                  <a:pt x="14461" y="8299"/>
                </a:cubicBezTo>
                <a:cubicBezTo>
                  <a:pt x="14815" y="8244"/>
                  <a:pt x="15129" y="8230"/>
                  <a:pt x="15418" y="8230"/>
                </a:cubicBezTo>
                <a:cubicBezTo>
                  <a:pt x="15734" y="8230"/>
                  <a:pt x="16019" y="8247"/>
                  <a:pt x="16293" y="8247"/>
                </a:cubicBezTo>
                <a:cubicBezTo>
                  <a:pt x="16447" y="8247"/>
                  <a:pt x="16598" y="8242"/>
                  <a:pt x="16748" y="8225"/>
                </a:cubicBezTo>
                <a:cubicBezTo>
                  <a:pt x="18814" y="7930"/>
                  <a:pt x="20880" y="8077"/>
                  <a:pt x="22872" y="7782"/>
                </a:cubicBezTo>
                <a:cubicBezTo>
                  <a:pt x="22956" y="7772"/>
                  <a:pt x="23041" y="7767"/>
                  <a:pt x="23125" y="7767"/>
                </a:cubicBezTo>
                <a:cubicBezTo>
                  <a:pt x="23631" y="7767"/>
                  <a:pt x="24137" y="7930"/>
                  <a:pt x="24643" y="7930"/>
                </a:cubicBezTo>
                <a:cubicBezTo>
                  <a:pt x="25639" y="7819"/>
                  <a:pt x="26635" y="7764"/>
                  <a:pt x="27631" y="7764"/>
                </a:cubicBezTo>
                <a:cubicBezTo>
                  <a:pt x="28627" y="7764"/>
                  <a:pt x="29623" y="7819"/>
                  <a:pt x="30619" y="7930"/>
                </a:cubicBezTo>
                <a:cubicBezTo>
                  <a:pt x="30783" y="7955"/>
                  <a:pt x="30950" y="7968"/>
                  <a:pt x="31117" y="7968"/>
                </a:cubicBezTo>
                <a:cubicBezTo>
                  <a:pt x="31926" y="7968"/>
                  <a:pt x="32750" y="7681"/>
                  <a:pt x="33422" y="7192"/>
                </a:cubicBezTo>
                <a:cubicBezTo>
                  <a:pt x="33644" y="6971"/>
                  <a:pt x="33718" y="6528"/>
                  <a:pt x="34013" y="6454"/>
                </a:cubicBezTo>
                <a:cubicBezTo>
                  <a:pt x="35046" y="6012"/>
                  <a:pt x="34677" y="5569"/>
                  <a:pt x="34308" y="4905"/>
                </a:cubicBezTo>
                <a:cubicBezTo>
                  <a:pt x="34086" y="4610"/>
                  <a:pt x="33570" y="4167"/>
                  <a:pt x="33865" y="3798"/>
                </a:cubicBezTo>
                <a:cubicBezTo>
                  <a:pt x="34160" y="3282"/>
                  <a:pt x="33865" y="2987"/>
                  <a:pt x="33570" y="2618"/>
                </a:cubicBezTo>
                <a:cubicBezTo>
                  <a:pt x="33201" y="2101"/>
                  <a:pt x="32832" y="1659"/>
                  <a:pt x="32389" y="1216"/>
                </a:cubicBezTo>
                <a:cubicBezTo>
                  <a:pt x="32021" y="773"/>
                  <a:pt x="31504" y="478"/>
                  <a:pt x="30988" y="404"/>
                </a:cubicBezTo>
                <a:cubicBezTo>
                  <a:pt x="30178" y="261"/>
                  <a:pt x="29337" y="180"/>
                  <a:pt x="28485" y="180"/>
                </a:cubicBezTo>
                <a:cubicBezTo>
                  <a:pt x="28018" y="180"/>
                  <a:pt x="27548" y="205"/>
                  <a:pt x="27077" y="257"/>
                </a:cubicBezTo>
                <a:cubicBezTo>
                  <a:pt x="25971" y="257"/>
                  <a:pt x="24864" y="1"/>
                  <a:pt x="2371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/>
            <a:r>
              <a:rPr lang="en" sz="2400" b="1">
                <a:solidFill>
                  <a:schemeClr val="accent2">
                    <a:lumMod val="10000"/>
                  </a:schemeClr>
                </a:solidFill>
                <a:latin typeface="Baloo 2" pitchFamily="2" charset="0"/>
                <a:ea typeface="Patrick Hand"/>
                <a:cs typeface="Baloo 2" pitchFamily="2" charset="0"/>
                <a:sym typeface="Patrick Hand"/>
              </a:rPr>
              <a:t>TÁC DỤNG</a:t>
            </a:r>
            <a:endParaRPr sz="2400" b="1">
              <a:solidFill>
                <a:schemeClr val="accent2">
                  <a:lumMod val="10000"/>
                </a:schemeClr>
              </a:solidFill>
              <a:latin typeface="Baloo 2" pitchFamily="2" charset="0"/>
              <a:ea typeface="Patrick Hand"/>
              <a:cs typeface="Baloo 2" pitchFamily="2" charset="0"/>
              <a:sym typeface="Patrick Hand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D47C3622-BF28-45DB-8303-5250423D980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6619" y="3248404"/>
            <a:ext cx="1040829" cy="125721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2DE244D-BA88-433F-81DD-301F366EDDE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2270" y="2302721"/>
            <a:ext cx="1108097" cy="983832"/>
          </a:xfrm>
          <a:prstGeom prst="rect">
            <a:avLst/>
          </a:prstGeom>
        </p:spPr>
      </p:pic>
      <p:pic>
        <p:nvPicPr>
          <p:cNvPr id="24" name="Graphic 15">
            <a:extLst>
              <a:ext uri="{FF2B5EF4-FFF2-40B4-BE49-F238E27FC236}">
                <a16:creationId xmlns:a16="http://schemas.microsoft.com/office/drawing/2014/main" id="{FD3C08A5-17EE-4456-B947-2ECF049F3D0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6062" y="1221100"/>
            <a:ext cx="558155" cy="897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409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42594" y="522514"/>
            <a:ext cx="8640147" cy="4292082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en-US" sz="2400" b="1">
                <a:latin typeface="Baloo 2" pitchFamily="2" charset="0"/>
                <a:cs typeface="Baloo 2" pitchFamily="2" charset="0"/>
              </a:rPr>
              <a:t>Nghì : </a:t>
            </a:r>
            <a:r>
              <a:rPr lang="en-US" altLang="en-US" sz="2400">
                <a:latin typeface="Baloo 2" pitchFamily="2" charset="0"/>
                <a:cs typeface="Baloo 2" pitchFamily="2" charset="0"/>
              </a:rPr>
              <a:t>nghĩa, tình nghĩa</a:t>
            </a:r>
            <a:r>
              <a:rPr lang="vi-VN" altLang="en-US" sz="2400">
                <a:latin typeface="Baloo 2" pitchFamily="2" charset="0"/>
                <a:cs typeface="Baloo 2" pitchFamily="2" charset="0"/>
              </a:rPr>
              <a:t>.</a:t>
            </a:r>
            <a:endParaRPr lang="en-US" altLang="en-US" sz="2400" dirty="0">
              <a:latin typeface="Baloo 2" pitchFamily="2" charset="0"/>
              <a:cs typeface="Baloo 2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325577" y="170955"/>
            <a:ext cx="6839339" cy="1295314"/>
            <a:chOff x="1576873" y="196970"/>
            <a:chExt cx="6839339" cy="1295314"/>
          </a:xfrm>
        </p:grpSpPr>
        <p:sp>
          <p:nvSpPr>
            <p:cNvPr id="6" name="Google Shape;1651;p46">
              <a:extLst>
                <a:ext uri="{FF2B5EF4-FFF2-40B4-BE49-F238E27FC236}">
                  <a16:creationId xmlns:a16="http://schemas.microsoft.com/office/drawing/2014/main" id="{C5BD9438-A9D8-44AD-8BD5-147B6553734A}"/>
                </a:ext>
              </a:extLst>
            </p:cNvPr>
            <p:cNvSpPr/>
            <p:nvPr/>
          </p:nvSpPr>
          <p:spPr>
            <a:xfrm>
              <a:off x="1576873" y="196970"/>
              <a:ext cx="6839339" cy="1295314"/>
            </a:xfrm>
            <a:custGeom>
              <a:avLst/>
              <a:gdLst/>
              <a:ahLst/>
              <a:cxnLst/>
              <a:rect l="l" t="t" r="r" b="b"/>
              <a:pathLst>
                <a:path w="35046" h="8299" extrusionOk="0">
                  <a:moveTo>
                    <a:pt x="23715" y="1"/>
                  </a:moveTo>
                  <a:cubicBezTo>
                    <a:pt x="23485" y="1"/>
                    <a:pt x="23253" y="11"/>
                    <a:pt x="23019" y="35"/>
                  </a:cubicBezTo>
                  <a:cubicBezTo>
                    <a:pt x="22133" y="88"/>
                    <a:pt x="21209" y="140"/>
                    <a:pt x="20274" y="140"/>
                  </a:cubicBezTo>
                  <a:cubicBezTo>
                    <a:pt x="19887" y="140"/>
                    <a:pt x="19498" y="131"/>
                    <a:pt x="19109" y="109"/>
                  </a:cubicBezTo>
                  <a:cubicBezTo>
                    <a:pt x="17670" y="35"/>
                    <a:pt x="16232" y="17"/>
                    <a:pt x="14793" y="17"/>
                  </a:cubicBezTo>
                  <a:cubicBezTo>
                    <a:pt x="13354" y="17"/>
                    <a:pt x="11916" y="35"/>
                    <a:pt x="10477" y="35"/>
                  </a:cubicBezTo>
                  <a:lnTo>
                    <a:pt x="9813" y="35"/>
                  </a:lnTo>
                  <a:cubicBezTo>
                    <a:pt x="8042" y="183"/>
                    <a:pt x="6271" y="699"/>
                    <a:pt x="4427" y="699"/>
                  </a:cubicBezTo>
                  <a:cubicBezTo>
                    <a:pt x="3542" y="699"/>
                    <a:pt x="2656" y="847"/>
                    <a:pt x="1771" y="1290"/>
                  </a:cubicBezTo>
                  <a:cubicBezTo>
                    <a:pt x="517" y="1806"/>
                    <a:pt x="369" y="2913"/>
                    <a:pt x="148" y="4020"/>
                  </a:cubicBezTo>
                  <a:cubicBezTo>
                    <a:pt x="0" y="4462"/>
                    <a:pt x="221" y="4905"/>
                    <a:pt x="590" y="5126"/>
                  </a:cubicBezTo>
                  <a:cubicBezTo>
                    <a:pt x="812" y="5274"/>
                    <a:pt x="959" y="5495"/>
                    <a:pt x="1033" y="5790"/>
                  </a:cubicBezTo>
                  <a:cubicBezTo>
                    <a:pt x="1254" y="7045"/>
                    <a:pt x="2213" y="7930"/>
                    <a:pt x="3468" y="8004"/>
                  </a:cubicBezTo>
                  <a:cubicBezTo>
                    <a:pt x="4124" y="8017"/>
                    <a:pt x="4781" y="8020"/>
                    <a:pt x="5435" y="8020"/>
                  </a:cubicBezTo>
                  <a:cubicBezTo>
                    <a:pt x="6436" y="8020"/>
                    <a:pt x="7432" y="8011"/>
                    <a:pt x="8420" y="8011"/>
                  </a:cubicBezTo>
                  <a:cubicBezTo>
                    <a:pt x="10491" y="8011"/>
                    <a:pt x="12522" y="8051"/>
                    <a:pt x="14461" y="8299"/>
                  </a:cubicBezTo>
                  <a:cubicBezTo>
                    <a:pt x="14815" y="8244"/>
                    <a:pt x="15129" y="8230"/>
                    <a:pt x="15418" y="8230"/>
                  </a:cubicBezTo>
                  <a:cubicBezTo>
                    <a:pt x="15734" y="8230"/>
                    <a:pt x="16019" y="8247"/>
                    <a:pt x="16293" y="8247"/>
                  </a:cubicBezTo>
                  <a:cubicBezTo>
                    <a:pt x="16447" y="8247"/>
                    <a:pt x="16598" y="8242"/>
                    <a:pt x="16748" y="8225"/>
                  </a:cubicBezTo>
                  <a:cubicBezTo>
                    <a:pt x="18814" y="7930"/>
                    <a:pt x="20880" y="8077"/>
                    <a:pt x="22872" y="7782"/>
                  </a:cubicBezTo>
                  <a:cubicBezTo>
                    <a:pt x="22956" y="7772"/>
                    <a:pt x="23041" y="7767"/>
                    <a:pt x="23125" y="7767"/>
                  </a:cubicBezTo>
                  <a:cubicBezTo>
                    <a:pt x="23631" y="7767"/>
                    <a:pt x="24137" y="7930"/>
                    <a:pt x="24643" y="7930"/>
                  </a:cubicBezTo>
                  <a:cubicBezTo>
                    <a:pt x="25639" y="7819"/>
                    <a:pt x="26635" y="7764"/>
                    <a:pt x="27631" y="7764"/>
                  </a:cubicBezTo>
                  <a:cubicBezTo>
                    <a:pt x="28627" y="7764"/>
                    <a:pt x="29623" y="7819"/>
                    <a:pt x="30619" y="7930"/>
                  </a:cubicBezTo>
                  <a:cubicBezTo>
                    <a:pt x="30783" y="7955"/>
                    <a:pt x="30950" y="7968"/>
                    <a:pt x="31117" y="7968"/>
                  </a:cubicBezTo>
                  <a:cubicBezTo>
                    <a:pt x="31926" y="7968"/>
                    <a:pt x="32750" y="7681"/>
                    <a:pt x="33422" y="7192"/>
                  </a:cubicBezTo>
                  <a:cubicBezTo>
                    <a:pt x="33644" y="6971"/>
                    <a:pt x="33718" y="6528"/>
                    <a:pt x="34013" y="6454"/>
                  </a:cubicBezTo>
                  <a:cubicBezTo>
                    <a:pt x="35046" y="6012"/>
                    <a:pt x="34677" y="5569"/>
                    <a:pt x="34308" y="4905"/>
                  </a:cubicBezTo>
                  <a:cubicBezTo>
                    <a:pt x="34086" y="4610"/>
                    <a:pt x="33570" y="4167"/>
                    <a:pt x="33865" y="3798"/>
                  </a:cubicBezTo>
                  <a:cubicBezTo>
                    <a:pt x="34160" y="3282"/>
                    <a:pt x="33865" y="2987"/>
                    <a:pt x="33570" y="2618"/>
                  </a:cubicBezTo>
                  <a:cubicBezTo>
                    <a:pt x="33201" y="2101"/>
                    <a:pt x="32832" y="1659"/>
                    <a:pt x="32389" y="1216"/>
                  </a:cubicBezTo>
                  <a:cubicBezTo>
                    <a:pt x="32021" y="773"/>
                    <a:pt x="31504" y="478"/>
                    <a:pt x="30988" y="404"/>
                  </a:cubicBezTo>
                  <a:cubicBezTo>
                    <a:pt x="30178" y="261"/>
                    <a:pt x="29337" y="180"/>
                    <a:pt x="28485" y="180"/>
                  </a:cubicBezTo>
                  <a:cubicBezTo>
                    <a:pt x="28018" y="180"/>
                    <a:pt x="27548" y="205"/>
                    <a:pt x="27077" y="257"/>
                  </a:cubicBezTo>
                  <a:cubicBezTo>
                    <a:pt x="25971" y="257"/>
                    <a:pt x="24864" y="1"/>
                    <a:pt x="237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/>
              <a:endParaRPr sz="2400" b="1" dirty="0">
                <a:solidFill>
                  <a:schemeClr val="accent2">
                    <a:lumMod val="10000"/>
                  </a:schemeClr>
                </a:solidFill>
                <a:latin typeface="Baloo 2" pitchFamily="2" charset="0"/>
                <a:ea typeface="Patrick Hand"/>
                <a:cs typeface="Baloo 2" pitchFamily="2" charset="0"/>
                <a:sym typeface="Patrick Hand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2776092" y="263188"/>
              <a:ext cx="4791035" cy="7448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en-US" sz="3200" dirty="0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d)  </a:t>
              </a:r>
              <a:r>
                <a:rPr lang="en-US" altLang="en-US" sz="3200" dirty="0" err="1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Trai</a:t>
              </a:r>
              <a:r>
                <a:rPr lang="en-US" altLang="en-US" sz="3200" dirty="0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 </a:t>
              </a:r>
              <a:r>
                <a:rPr lang="en-US" altLang="en-US" sz="3200" dirty="0" err="1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thanh</a:t>
              </a:r>
              <a:r>
                <a:rPr lang="en-US" altLang="en-US" sz="3200" dirty="0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 </a:t>
              </a:r>
              <a:r>
                <a:rPr lang="en-US" altLang="en-US" sz="3200" dirty="0" err="1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gái</a:t>
              </a:r>
              <a:r>
                <a:rPr lang="en-US" altLang="en-US" sz="3200" dirty="0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 </a:t>
              </a:r>
              <a:r>
                <a:rPr lang="en-US" altLang="en-US" sz="3200" dirty="0" err="1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lịch</a:t>
              </a:r>
              <a:r>
                <a:rPr lang="en-US" altLang="en-US" sz="3200" dirty="0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.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1576873" y="2464874"/>
            <a:ext cx="586891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dirty="0">
                <a:latin typeface="Baloo 2" pitchFamily="2" charset="0"/>
                <a:cs typeface="Baloo 2" pitchFamily="2" charset="0"/>
              </a:rPr>
              <a:t> </a:t>
            </a:r>
            <a:r>
              <a:rPr lang="en-US" sz="4000" dirty="0" err="1">
                <a:latin typeface="Baloo 2" pitchFamily="2" charset="0"/>
                <a:cs typeface="Baloo 2" pitchFamily="2" charset="0"/>
              </a:rPr>
              <a:t>Trai</a:t>
            </a:r>
            <a:r>
              <a:rPr lang="en-US" sz="40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sz="4000" dirty="0" err="1">
                <a:latin typeface="Baloo 2" pitchFamily="2" charset="0"/>
                <a:cs typeface="Baloo 2" pitchFamily="2" charset="0"/>
              </a:rPr>
              <a:t>gái</a:t>
            </a:r>
            <a:r>
              <a:rPr lang="en-US" sz="40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sz="4000" dirty="0" err="1">
                <a:latin typeface="Baloo 2" pitchFamily="2" charset="0"/>
                <a:cs typeface="Baloo 2" pitchFamily="2" charset="0"/>
              </a:rPr>
              <a:t>thanh</a:t>
            </a:r>
            <a:r>
              <a:rPr lang="en-US" sz="40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sz="4000" dirty="0" err="1">
                <a:latin typeface="Baloo 2" pitchFamily="2" charset="0"/>
                <a:cs typeface="Baloo 2" pitchFamily="2" charset="0"/>
              </a:rPr>
              <a:t>nhã</a:t>
            </a:r>
            <a:r>
              <a:rPr lang="en-US" sz="4000" dirty="0">
                <a:latin typeface="Baloo 2" pitchFamily="2" charset="0"/>
                <a:cs typeface="Baloo 2" pitchFamily="2" charset="0"/>
              </a:rPr>
              <a:t>, </a:t>
            </a:r>
            <a:r>
              <a:rPr lang="en-US" sz="4000" dirty="0" err="1">
                <a:latin typeface="Baloo 2" pitchFamily="2" charset="0"/>
                <a:cs typeface="Baloo 2" pitchFamily="2" charset="0"/>
              </a:rPr>
              <a:t>lịch</a:t>
            </a:r>
            <a:r>
              <a:rPr lang="en-US" sz="40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sz="4000" dirty="0" err="1">
                <a:latin typeface="Baloo 2" pitchFamily="2" charset="0"/>
                <a:cs typeface="Baloo 2" pitchFamily="2" charset="0"/>
              </a:rPr>
              <a:t>sự</a:t>
            </a:r>
            <a:r>
              <a:rPr lang="vi-VN" sz="4000" dirty="0">
                <a:latin typeface="Baloo 2" pitchFamily="2" charset="0"/>
                <a:cs typeface="Baloo 2" pitchFamily="2" charset="0"/>
              </a:rPr>
              <a:t>.</a:t>
            </a:r>
            <a:endParaRPr lang="en-US" sz="4000" dirty="0">
              <a:latin typeface="Baloo 2" pitchFamily="2" charset="0"/>
              <a:cs typeface="Baloo 2" pitchFamily="2" charset="0"/>
            </a:endParaRPr>
          </a:p>
        </p:txBody>
      </p:sp>
      <p:sp>
        <p:nvSpPr>
          <p:cNvPr id="13" name="箭头: 右 8">
            <a:extLst>
              <a:ext uri="{FF2B5EF4-FFF2-40B4-BE49-F238E27FC236}">
                <a16:creationId xmlns:a16="http://schemas.microsoft.com/office/drawing/2014/main" id="{3D7FD903-98DB-4ED3-A516-23ABC2315A65}"/>
              </a:ext>
            </a:extLst>
          </p:cNvPr>
          <p:cNvSpPr/>
          <p:nvPr/>
        </p:nvSpPr>
        <p:spPr>
          <a:xfrm>
            <a:off x="176679" y="2391847"/>
            <a:ext cx="1400194" cy="754380"/>
          </a:xfrm>
          <a:prstGeom prst="rightArrow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5" name="矩形 4">
            <a:extLst>
              <a:ext uri="{FF2B5EF4-FFF2-40B4-BE49-F238E27FC236}">
                <a16:creationId xmlns:a16="http://schemas.microsoft.com/office/drawing/2014/main" id="{3E514DFE-8F68-4686-A889-5049D2BDDF54}"/>
              </a:ext>
            </a:extLst>
          </p:cNvPr>
          <p:cNvSpPr/>
          <p:nvPr/>
        </p:nvSpPr>
        <p:spPr>
          <a:xfrm>
            <a:off x="242594" y="1956350"/>
            <a:ext cx="8640147" cy="1724933"/>
          </a:xfrm>
          <a:prstGeom prst="rect">
            <a:avLst/>
          </a:prstGeom>
          <a:solidFill>
            <a:srgbClr val="FFC6BB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653" b="75644" l="7333" r="26333">
                        <a14:foregroundMark x1="19000" y1="27921" x2="17222" y2="35644"/>
                        <a14:foregroundMark x1="13889" y1="27723" x2="12333" y2="38416"/>
                        <a14:foregroundMark x1="24444" y1="42574" x2="22667" y2="44356"/>
                        <a14:foregroundMark x1="21333" y1="44554" x2="18111" y2="43168"/>
                        <a14:foregroundMark x1="23778" y1="40792" x2="22222" y2="44554"/>
                        <a14:foregroundMark x1="24333" y1="35644" x2="24333" y2="36832"/>
                        <a14:foregroundMark x1="23000" y1="35248" x2="23222" y2="37030"/>
                        <a14:foregroundMark x1="25778" y1="37426" x2="24889" y2="38020"/>
                      </a14:backgroundRemoval>
                    </a14:imgEffect>
                  </a14:imgLayer>
                </a14:imgProps>
              </a:ext>
            </a:extLst>
          </a:blip>
          <a:srcRect l="5228" t="8198" r="72493" b="24434"/>
          <a:stretch/>
        </p:blipFill>
        <p:spPr>
          <a:xfrm flipH="1">
            <a:off x="7213851" y="1532487"/>
            <a:ext cx="2034046" cy="3451313"/>
          </a:xfrm>
          <a:prstGeom prst="rect">
            <a:avLst/>
          </a:prstGeom>
        </p:spPr>
      </p:pic>
      <p:grpSp>
        <p:nvGrpSpPr>
          <p:cNvPr id="10" name="组合 83"/>
          <p:cNvGrpSpPr/>
          <p:nvPr/>
        </p:nvGrpSpPr>
        <p:grpSpPr>
          <a:xfrm>
            <a:off x="0" y="4455126"/>
            <a:ext cx="9144000" cy="688373"/>
            <a:chOff x="-17585" y="5729324"/>
            <a:chExt cx="12203723" cy="1123362"/>
          </a:xfrm>
        </p:grpSpPr>
        <p:pic>
          <p:nvPicPr>
            <p:cNvPr id="11" name="图片 84"/>
            <p:cNvPicPr>
              <a:picLocks noChangeAspect="1"/>
            </p:cNvPicPr>
            <p:nvPr/>
          </p:nvPicPr>
          <p:blipFill rotWithShape="1">
            <a:blip r:embed="rId4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12" name="图片 85"/>
            <p:cNvPicPr>
              <a:picLocks noChangeAspect="1"/>
            </p:cNvPicPr>
            <p:nvPr/>
          </p:nvPicPr>
          <p:blipFill rotWithShape="1">
            <a:blip r:embed="rId4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57175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 animBg="1"/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2000">
              <a:schemeClr val="accent3">
                <a:lumMod val="20000"/>
                <a:lumOff val="80000"/>
              </a:schemeClr>
            </a:gs>
            <a:gs pos="100000">
              <a:schemeClr val="accent6">
                <a:lumMod val="40000"/>
                <a:lumOff val="60000"/>
              </a:schemeClr>
            </a:gs>
            <a:gs pos="83000">
              <a:schemeClr val="accent6">
                <a:lumMod val="20000"/>
                <a:lumOff val="80000"/>
              </a:schemeClr>
            </a:gs>
            <a:gs pos="67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328319" y="800181"/>
            <a:ext cx="8640147" cy="3809919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en-US" sz="2400" b="1" dirty="0" err="1">
                <a:latin typeface="Baloo 2" pitchFamily="2" charset="0"/>
                <a:cs typeface="Baloo 2" pitchFamily="2" charset="0"/>
              </a:rPr>
              <a:t>Nghì</a:t>
            </a:r>
            <a:r>
              <a:rPr lang="en-US" altLang="en-US" sz="2400" b="1" dirty="0">
                <a:latin typeface="Baloo 2" pitchFamily="2" charset="0"/>
                <a:cs typeface="Baloo 2" pitchFamily="2" charset="0"/>
              </a:rPr>
              <a:t> : </a:t>
            </a:r>
            <a:r>
              <a:rPr lang="en-US" altLang="en-US" sz="2400" dirty="0" err="1">
                <a:latin typeface="Baloo 2" pitchFamily="2" charset="0"/>
                <a:cs typeface="Baloo 2" pitchFamily="2" charset="0"/>
              </a:rPr>
              <a:t>nghĩa</a:t>
            </a:r>
            <a:r>
              <a:rPr lang="en-US" altLang="en-US" sz="2400" dirty="0">
                <a:latin typeface="Baloo 2" pitchFamily="2" charset="0"/>
                <a:cs typeface="Baloo 2" pitchFamily="2" charset="0"/>
              </a:rPr>
              <a:t>, </a:t>
            </a:r>
            <a:r>
              <a:rPr lang="en-US" altLang="en-US" sz="2400" dirty="0" err="1">
                <a:latin typeface="Baloo 2" pitchFamily="2" charset="0"/>
                <a:cs typeface="Baloo 2" pitchFamily="2" charset="0"/>
              </a:rPr>
              <a:t>tình</a:t>
            </a:r>
            <a:r>
              <a:rPr lang="en-US" altLang="en-US" sz="24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400" dirty="0" err="1">
                <a:latin typeface="Baloo 2" pitchFamily="2" charset="0"/>
                <a:cs typeface="Baloo 2" pitchFamily="2" charset="0"/>
              </a:rPr>
              <a:t>nghĩa</a:t>
            </a:r>
            <a:r>
              <a:rPr lang="vi-VN" altLang="en-US" sz="2400" dirty="0">
                <a:latin typeface="Baloo 2" pitchFamily="2" charset="0"/>
                <a:cs typeface="Baloo 2" pitchFamily="2" charset="0"/>
              </a:rPr>
              <a:t>.z</a:t>
            </a:r>
            <a:endParaRPr lang="en-US" altLang="en-US" sz="2400" dirty="0">
              <a:latin typeface="Baloo 2" pitchFamily="2" charset="0"/>
              <a:cs typeface="Baloo 2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4B253C-DB4D-4558-BB38-4785FFA12F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92254" y="3527841"/>
            <a:ext cx="592322" cy="57705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4F30A8C-DA76-44F8-BC6D-CF1DB15124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30753" y="1776930"/>
            <a:ext cx="744998" cy="66774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76530" y="1741974"/>
            <a:ext cx="612672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altLang="en-US" sz="2800" dirty="0">
                <a:latin typeface="Baloo 2" pitchFamily="2" charset="0"/>
                <a:cs typeface="Baloo 2" pitchFamily="2" charset="0"/>
              </a:rPr>
              <a:t>a)          </a:t>
            </a:r>
            <a:r>
              <a:rPr lang="en-US" altLang="en-US" sz="2800" dirty="0" err="1">
                <a:latin typeface="Baloo 2" pitchFamily="2" charset="0"/>
                <a:cs typeface="Baloo 2" pitchFamily="2" charset="0"/>
              </a:rPr>
              <a:t>Trai</a:t>
            </a:r>
            <a:r>
              <a:rPr lang="en-US" altLang="en-US" sz="28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800" dirty="0" err="1">
                <a:latin typeface="Baloo 2" pitchFamily="2" charset="0"/>
                <a:cs typeface="Baloo 2" pitchFamily="2" charset="0"/>
              </a:rPr>
              <a:t>mà</a:t>
            </a:r>
            <a:r>
              <a:rPr lang="en-US" altLang="en-US" sz="2800" dirty="0">
                <a:latin typeface="Baloo 2" pitchFamily="2" charset="0"/>
                <a:cs typeface="Baloo 2" pitchFamily="2" charset="0"/>
              </a:rPr>
              <a:t> chi, </a:t>
            </a:r>
            <a:r>
              <a:rPr lang="en-US" altLang="en-US" sz="2800" dirty="0" err="1">
                <a:latin typeface="Baloo 2" pitchFamily="2" charset="0"/>
                <a:cs typeface="Baloo 2" pitchFamily="2" charset="0"/>
              </a:rPr>
              <a:t>gái</a:t>
            </a:r>
            <a:r>
              <a:rPr lang="en-US" altLang="en-US" sz="28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800" dirty="0" err="1">
                <a:latin typeface="Baloo 2" pitchFamily="2" charset="0"/>
                <a:cs typeface="Baloo 2" pitchFamily="2" charset="0"/>
              </a:rPr>
              <a:t>mà</a:t>
            </a:r>
            <a:r>
              <a:rPr lang="en-US" altLang="en-US" sz="2800" dirty="0">
                <a:latin typeface="Baloo 2" pitchFamily="2" charset="0"/>
                <a:cs typeface="Baloo 2" pitchFamily="2" charset="0"/>
              </a:rPr>
              <a:t> chi</a:t>
            </a:r>
          </a:p>
          <a:p>
            <a:r>
              <a:rPr lang="en-US" altLang="en-US" sz="2800" dirty="0">
                <a:latin typeface="Baloo 2" pitchFamily="2" charset="0"/>
                <a:cs typeface="Baloo 2" pitchFamily="2" charset="0"/>
              </a:rPr>
              <a:t>        </a:t>
            </a:r>
            <a:r>
              <a:rPr lang="en-US" altLang="en-US" sz="2800" dirty="0" err="1">
                <a:latin typeface="Baloo 2" pitchFamily="2" charset="0"/>
                <a:cs typeface="Baloo 2" pitchFamily="2" charset="0"/>
              </a:rPr>
              <a:t>Sinh</a:t>
            </a:r>
            <a:r>
              <a:rPr lang="en-US" altLang="en-US" sz="2800" dirty="0">
                <a:latin typeface="Baloo 2" pitchFamily="2" charset="0"/>
                <a:cs typeface="Baloo 2" pitchFamily="2" charset="0"/>
              </a:rPr>
              <a:t> con </a:t>
            </a:r>
            <a:r>
              <a:rPr lang="en-US" altLang="en-US" sz="2800" dirty="0" err="1">
                <a:latin typeface="Baloo 2" pitchFamily="2" charset="0"/>
                <a:cs typeface="Baloo 2" pitchFamily="2" charset="0"/>
              </a:rPr>
              <a:t>có</a:t>
            </a:r>
            <a:r>
              <a:rPr lang="en-US" altLang="en-US" sz="28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800" dirty="0" err="1">
                <a:latin typeface="Baloo 2" pitchFamily="2" charset="0"/>
                <a:cs typeface="Baloo 2" pitchFamily="2" charset="0"/>
              </a:rPr>
              <a:t>nghĩa</a:t>
            </a:r>
            <a:r>
              <a:rPr lang="en-US" altLang="en-US" sz="28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800" dirty="0" err="1">
                <a:latin typeface="Baloo 2" pitchFamily="2" charset="0"/>
                <a:cs typeface="Baloo 2" pitchFamily="2" charset="0"/>
              </a:rPr>
              <a:t>có</a:t>
            </a:r>
            <a:r>
              <a:rPr lang="en-US" altLang="en-US" sz="28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800" dirty="0" err="1">
                <a:latin typeface="Baloo 2" pitchFamily="2" charset="0"/>
                <a:cs typeface="Baloo 2" pitchFamily="2" charset="0"/>
              </a:rPr>
              <a:t>nghì</a:t>
            </a:r>
            <a:r>
              <a:rPr lang="en-US" altLang="en-US" sz="28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800" dirty="0" err="1">
                <a:latin typeface="Baloo 2" pitchFamily="2" charset="0"/>
                <a:cs typeface="Baloo 2" pitchFamily="2" charset="0"/>
              </a:rPr>
              <a:t>là</a:t>
            </a:r>
            <a:r>
              <a:rPr lang="en-US" altLang="en-US" sz="28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800" dirty="0" err="1">
                <a:latin typeface="Baloo 2" pitchFamily="2" charset="0"/>
                <a:cs typeface="Baloo 2" pitchFamily="2" charset="0"/>
              </a:rPr>
              <a:t>hơn</a:t>
            </a:r>
            <a:r>
              <a:rPr lang="en-US" altLang="en-US" sz="2800" dirty="0">
                <a:latin typeface="Baloo 2" pitchFamily="2" charset="0"/>
                <a:cs typeface="Baloo 2" pitchFamily="2" charset="0"/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1231876" y="2985856"/>
            <a:ext cx="731204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800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b)  </a:t>
            </a:r>
            <a:r>
              <a:rPr lang="en-US" altLang="en-US" sz="2800" dirty="0" err="1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Nhất</a:t>
            </a:r>
            <a:r>
              <a:rPr lang="en-US" altLang="en-US" sz="2800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  </a:t>
            </a:r>
            <a:r>
              <a:rPr lang="en-US" altLang="en-US" sz="2800" dirty="0" err="1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nam</a:t>
            </a:r>
            <a:r>
              <a:rPr lang="en-US" altLang="en-US" sz="2800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viết</a:t>
            </a:r>
            <a:r>
              <a:rPr lang="en-US" altLang="en-US" sz="2800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hữu</a:t>
            </a:r>
            <a:r>
              <a:rPr lang="en-US" altLang="en-US" sz="2800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, </a:t>
            </a:r>
            <a:r>
              <a:rPr lang="en-US" altLang="en-US" sz="2800" dirty="0" err="1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thập</a:t>
            </a:r>
            <a:r>
              <a:rPr lang="en-US" altLang="en-US" sz="2800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nữ</a:t>
            </a:r>
            <a:r>
              <a:rPr lang="en-US" altLang="en-US" sz="2800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viết</a:t>
            </a:r>
            <a:r>
              <a:rPr lang="en-US" altLang="en-US" sz="2800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vô</a:t>
            </a:r>
            <a:r>
              <a:rPr lang="en-US" altLang="en-US" sz="2800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.</a:t>
            </a:r>
          </a:p>
          <a:p>
            <a:r>
              <a:rPr lang="en-US" altLang="en-US" sz="2800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  ( </a:t>
            </a:r>
            <a:r>
              <a:rPr lang="en-US" altLang="en-US" sz="2800" dirty="0" err="1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Một</a:t>
            </a:r>
            <a:r>
              <a:rPr lang="en-US" altLang="en-US" sz="2800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trai</a:t>
            </a:r>
            <a:r>
              <a:rPr lang="en-US" altLang="en-US" sz="2800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đã</a:t>
            </a:r>
            <a:r>
              <a:rPr lang="en-US" altLang="en-US" sz="2800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là</a:t>
            </a:r>
            <a:r>
              <a:rPr lang="en-US" altLang="en-US" sz="2800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có</a:t>
            </a:r>
            <a:r>
              <a:rPr lang="en-US" altLang="en-US" sz="2800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, </a:t>
            </a:r>
            <a:r>
              <a:rPr lang="en-US" altLang="en-US" sz="2800" dirty="0" err="1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mười</a:t>
            </a:r>
            <a:r>
              <a:rPr lang="en-US" altLang="en-US" sz="2800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gái</a:t>
            </a:r>
            <a:r>
              <a:rPr lang="en-US" altLang="en-US" sz="2800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cũng</a:t>
            </a:r>
            <a:r>
              <a:rPr lang="en-US" altLang="en-US" sz="2800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bằng</a:t>
            </a:r>
            <a:r>
              <a:rPr lang="en-US" altLang="en-US" sz="2800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không</a:t>
            </a:r>
            <a:r>
              <a:rPr lang="en-US" altLang="en-US" sz="2800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.)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152931" y="398684"/>
            <a:ext cx="6990921" cy="1126841"/>
            <a:chOff x="1021866" y="408902"/>
            <a:chExt cx="6990921" cy="1126841"/>
          </a:xfrm>
        </p:grpSpPr>
        <p:sp>
          <p:nvSpPr>
            <p:cNvPr id="8" name="Rounded Rectangle 7"/>
            <p:cNvSpPr/>
            <p:nvPr/>
          </p:nvSpPr>
          <p:spPr>
            <a:xfrm>
              <a:off x="1021866" y="408902"/>
              <a:ext cx="6990921" cy="1126841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1176530" y="573838"/>
              <a:ext cx="6681595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sz="2800" b="1" dirty="0">
                  <a:solidFill>
                    <a:srgbClr val="002060"/>
                  </a:solidFill>
                  <a:latin typeface="Baloo 2" pitchFamily="2" charset="0"/>
                  <a:cs typeface="Baloo 2" pitchFamily="2" charset="0"/>
                </a:rPr>
                <a:t>3. </a:t>
              </a:r>
              <a:r>
                <a:rPr lang="en-US" altLang="en-US" sz="2800" b="1" dirty="0" err="1">
                  <a:solidFill>
                    <a:srgbClr val="002060"/>
                  </a:solidFill>
                  <a:latin typeface="Baloo 2" pitchFamily="2" charset="0"/>
                  <a:cs typeface="Baloo 2" pitchFamily="2" charset="0"/>
                </a:rPr>
                <a:t>Em</a:t>
              </a:r>
              <a:r>
                <a:rPr lang="en-US" altLang="en-US" sz="2800" b="1" dirty="0">
                  <a:solidFill>
                    <a:srgbClr val="002060"/>
                  </a:solidFill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800" b="1" dirty="0" err="1">
                  <a:solidFill>
                    <a:srgbClr val="002060"/>
                  </a:solidFill>
                  <a:latin typeface="Baloo 2" pitchFamily="2" charset="0"/>
                  <a:cs typeface="Baloo 2" pitchFamily="2" charset="0"/>
                </a:rPr>
                <a:t>tán</a:t>
              </a:r>
              <a:r>
                <a:rPr lang="en-US" altLang="en-US" sz="2800" b="1" dirty="0">
                  <a:solidFill>
                    <a:srgbClr val="002060"/>
                  </a:solidFill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800" b="1" dirty="0" err="1">
                  <a:solidFill>
                    <a:srgbClr val="002060"/>
                  </a:solidFill>
                  <a:latin typeface="Baloo 2" pitchFamily="2" charset="0"/>
                  <a:cs typeface="Baloo 2" pitchFamily="2" charset="0"/>
                </a:rPr>
                <a:t>thành</a:t>
              </a:r>
              <a:r>
                <a:rPr lang="en-US" altLang="en-US" sz="2800" b="1" dirty="0">
                  <a:solidFill>
                    <a:srgbClr val="002060"/>
                  </a:solidFill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800" b="1" dirty="0" err="1">
                  <a:solidFill>
                    <a:srgbClr val="002060"/>
                  </a:solidFill>
                  <a:latin typeface="Baloo 2" pitchFamily="2" charset="0"/>
                  <a:cs typeface="Baloo 2" pitchFamily="2" charset="0"/>
                </a:rPr>
                <a:t>câu</a:t>
              </a:r>
              <a:r>
                <a:rPr lang="en-US" altLang="en-US" sz="2800" b="1" dirty="0">
                  <a:solidFill>
                    <a:srgbClr val="002060"/>
                  </a:solidFill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800" b="1" dirty="0" err="1">
                  <a:solidFill>
                    <a:srgbClr val="002060"/>
                  </a:solidFill>
                  <a:latin typeface="Baloo 2" pitchFamily="2" charset="0"/>
                  <a:cs typeface="Baloo 2" pitchFamily="2" charset="0"/>
                </a:rPr>
                <a:t>tục</a:t>
              </a:r>
              <a:r>
                <a:rPr lang="en-US" altLang="en-US" sz="2800" b="1" dirty="0">
                  <a:solidFill>
                    <a:srgbClr val="002060"/>
                  </a:solidFill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800" b="1" dirty="0" err="1">
                  <a:solidFill>
                    <a:srgbClr val="002060"/>
                  </a:solidFill>
                  <a:latin typeface="Baloo 2" pitchFamily="2" charset="0"/>
                  <a:cs typeface="Baloo 2" pitchFamily="2" charset="0"/>
                </a:rPr>
                <a:t>ngữ</a:t>
              </a:r>
              <a:r>
                <a:rPr lang="en-US" altLang="en-US" sz="2800" b="1" dirty="0">
                  <a:solidFill>
                    <a:srgbClr val="002060"/>
                  </a:solidFill>
                  <a:latin typeface="Baloo 2" pitchFamily="2" charset="0"/>
                  <a:cs typeface="Baloo 2" pitchFamily="2" charset="0"/>
                </a:rPr>
                <a:t> a hay </a:t>
              </a:r>
              <a:r>
                <a:rPr lang="en-US" altLang="en-US" sz="2800" b="1" dirty="0" err="1">
                  <a:solidFill>
                    <a:srgbClr val="002060"/>
                  </a:solidFill>
                  <a:latin typeface="Baloo 2" pitchFamily="2" charset="0"/>
                  <a:cs typeface="Baloo 2" pitchFamily="2" charset="0"/>
                </a:rPr>
                <a:t>câu</a:t>
              </a:r>
              <a:r>
                <a:rPr lang="en-US" altLang="en-US" sz="2800" b="1" dirty="0">
                  <a:solidFill>
                    <a:srgbClr val="002060"/>
                  </a:solidFill>
                  <a:latin typeface="Baloo 2" pitchFamily="2" charset="0"/>
                  <a:cs typeface="Baloo 2" pitchFamily="2" charset="0"/>
                </a:rPr>
                <a:t> b ? </a:t>
              </a:r>
              <a:r>
                <a:rPr lang="en-US" altLang="en-US" sz="2800" b="1" dirty="0" err="1">
                  <a:solidFill>
                    <a:srgbClr val="002060"/>
                  </a:solidFill>
                  <a:latin typeface="Baloo 2" pitchFamily="2" charset="0"/>
                  <a:cs typeface="Baloo 2" pitchFamily="2" charset="0"/>
                </a:rPr>
                <a:t>Vì</a:t>
              </a:r>
              <a:r>
                <a:rPr lang="en-US" altLang="en-US" sz="2800" b="1" dirty="0">
                  <a:solidFill>
                    <a:srgbClr val="002060"/>
                  </a:solidFill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800" b="1" dirty="0" err="1">
                  <a:solidFill>
                    <a:srgbClr val="002060"/>
                  </a:solidFill>
                  <a:latin typeface="Baloo 2" pitchFamily="2" charset="0"/>
                  <a:cs typeface="Baloo 2" pitchFamily="2" charset="0"/>
                </a:rPr>
                <a:t>sao</a:t>
              </a:r>
              <a:r>
                <a:rPr lang="en-US" altLang="en-US" sz="2800" b="1" dirty="0">
                  <a:solidFill>
                    <a:srgbClr val="002060"/>
                  </a:solidFill>
                  <a:latin typeface="Baloo 2" pitchFamily="2" charset="0"/>
                  <a:cs typeface="Baloo 2" pitchFamily="2" charset="0"/>
                </a:rPr>
                <a:t> ?</a:t>
              </a:r>
            </a:p>
          </p:txBody>
        </p:sp>
      </p:grpSp>
      <p:pic>
        <p:nvPicPr>
          <p:cNvPr id="10" name="图片 3" descr="图片包含 玩具&#10;&#10;描述已自动生成">
            <a:extLst>
              <a:ext uri="{FF2B5EF4-FFF2-40B4-BE49-F238E27FC236}">
                <a16:creationId xmlns:a16="http://schemas.microsoft.com/office/drawing/2014/main" id="{7723B168-5541-4F51-8179-223A97FEF84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8670" y="1847710"/>
            <a:ext cx="3572236" cy="3498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504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2000">
              <a:schemeClr val="accent3">
                <a:lumMod val="20000"/>
                <a:lumOff val="80000"/>
              </a:schemeClr>
            </a:gs>
            <a:gs pos="100000">
              <a:schemeClr val="accent6">
                <a:lumMod val="40000"/>
                <a:lumOff val="60000"/>
              </a:schemeClr>
            </a:gs>
            <a:gs pos="83000">
              <a:schemeClr val="accent6">
                <a:lumMod val="20000"/>
                <a:lumOff val="80000"/>
              </a:schemeClr>
            </a:gs>
            <a:gs pos="67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181226" y="88150"/>
            <a:ext cx="5023805" cy="1139091"/>
            <a:chOff x="1866901" y="114496"/>
            <a:chExt cx="5023805" cy="1139091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91BCFFA-712C-4E31-8075-C7CDD08166D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66901" y="114496"/>
              <a:ext cx="4734172" cy="1139091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1976556" y="330098"/>
              <a:ext cx="49141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200" b="1" dirty="0">
                  <a:solidFill>
                    <a:schemeClr val="bg1"/>
                  </a:solidFill>
                  <a:latin typeface="+mj-lt"/>
                </a:rPr>
                <a:t>ĐÁNH GIÁ MỤC TIÊU</a:t>
              </a:r>
              <a:endParaRPr lang="en-US" sz="32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3" name="Rectangle: Rounded Corners 9">
            <a:extLst>
              <a:ext uri="{FF2B5EF4-FFF2-40B4-BE49-F238E27FC236}">
                <a16:creationId xmlns:a16="http://schemas.microsoft.com/office/drawing/2014/main" id="{054771C9-63B6-4C54-95D0-8848127DD5C8}"/>
              </a:ext>
            </a:extLst>
          </p:cNvPr>
          <p:cNvSpPr/>
          <p:nvPr/>
        </p:nvSpPr>
        <p:spPr>
          <a:xfrm>
            <a:off x="1057275" y="1493970"/>
            <a:ext cx="7534098" cy="1548862"/>
          </a:xfrm>
          <a:custGeom>
            <a:avLst/>
            <a:gdLst>
              <a:gd name="connsiteX0" fmla="*/ 0 w 6461090"/>
              <a:gd name="connsiteY0" fmla="*/ 187231 h 1123362"/>
              <a:gd name="connsiteX1" fmla="*/ 187231 w 6461090"/>
              <a:gd name="connsiteY1" fmla="*/ 0 h 1123362"/>
              <a:gd name="connsiteX2" fmla="*/ 679695 w 6461090"/>
              <a:gd name="connsiteY2" fmla="*/ 0 h 1123362"/>
              <a:gd name="connsiteX3" fmla="*/ 1050426 w 6461090"/>
              <a:gd name="connsiteY3" fmla="*/ 0 h 1123362"/>
              <a:gd name="connsiteX4" fmla="*/ 1421156 w 6461090"/>
              <a:gd name="connsiteY4" fmla="*/ 0 h 1123362"/>
              <a:gd name="connsiteX5" fmla="*/ 1791887 w 6461090"/>
              <a:gd name="connsiteY5" fmla="*/ 0 h 1123362"/>
              <a:gd name="connsiteX6" fmla="*/ 2284351 w 6461090"/>
              <a:gd name="connsiteY6" fmla="*/ 0 h 1123362"/>
              <a:gd name="connsiteX7" fmla="*/ 2898547 w 6461090"/>
              <a:gd name="connsiteY7" fmla="*/ 0 h 1123362"/>
              <a:gd name="connsiteX8" fmla="*/ 3512743 w 6461090"/>
              <a:gd name="connsiteY8" fmla="*/ 0 h 1123362"/>
              <a:gd name="connsiteX9" fmla="*/ 3883474 w 6461090"/>
              <a:gd name="connsiteY9" fmla="*/ 0 h 1123362"/>
              <a:gd name="connsiteX10" fmla="*/ 4315071 w 6461090"/>
              <a:gd name="connsiteY10" fmla="*/ 0 h 1123362"/>
              <a:gd name="connsiteX11" fmla="*/ 4929268 w 6461090"/>
              <a:gd name="connsiteY11" fmla="*/ 0 h 1123362"/>
              <a:gd name="connsiteX12" fmla="*/ 5543464 w 6461090"/>
              <a:gd name="connsiteY12" fmla="*/ 0 h 1123362"/>
              <a:gd name="connsiteX13" fmla="*/ 6273859 w 6461090"/>
              <a:gd name="connsiteY13" fmla="*/ 0 h 1123362"/>
              <a:gd name="connsiteX14" fmla="*/ 6461090 w 6461090"/>
              <a:gd name="connsiteY14" fmla="*/ 187231 h 1123362"/>
              <a:gd name="connsiteX15" fmla="*/ 6461090 w 6461090"/>
              <a:gd name="connsiteY15" fmla="*/ 554192 h 1123362"/>
              <a:gd name="connsiteX16" fmla="*/ 6461090 w 6461090"/>
              <a:gd name="connsiteY16" fmla="*/ 936131 h 1123362"/>
              <a:gd name="connsiteX17" fmla="*/ 6273859 w 6461090"/>
              <a:gd name="connsiteY17" fmla="*/ 1123362 h 1123362"/>
              <a:gd name="connsiteX18" fmla="*/ 5720529 w 6461090"/>
              <a:gd name="connsiteY18" fmla="*/ 1123362 h 1123362"/>
              <a:gd name="connsiteX19" fmla="*/ 5288932 w 6461090"/>
              <a:gd name="connsiteY19" fmla="*/ 1123362 h 1123362"/>
              <a:gd name="connsiteX20" fmla="*/ 4613870 w 6461090"/>
              <a:gd name="connsiteY20" fmla="*/ 1123362 h 1123362"/>
              <a:gd name="connsiteX21" fmla="*/ 4060540 w 6461090"/>
              <a:gd name="connsiteY21" fmla="*/ 1123362 h 1123362"/>
              <a:gd name="connsiteX22" fmla="*/ 3385477 w 6461090"/>
              <a:gd name="connsiteY22" fmla="*/ 1123362 h 1123362"/>
              <a:gd name="connsiteX23" fmla="*/ 2710415 w 6461090"/>
              <a:gd name="connsiteY23" fmla="*/ 1123362 h 1123362"/>
              <a:gd name="connsiteX24" fmla="*/ 2278818 w 6461090"/>
              <a:gd name="connsiteY24" fmla="*/ 1123362 h 1123362"/>
              <a:gd name="connsiteX25" fmla="*/ 1908087 w 6461090"/>
              <a:gd name="connsiteY25" fmla="*/ 1123362 h 1123362"/>
              <a:gd name="connsiteX26" fmla="*/ 1537356 w 6461090"/>
              <a:gd name="connsiteY26" fmla="*/ 1123362 h 1123362"/>
              <a:gd name="connsiteX27" fmla="*/ 862293 w 6461090"/>
              <a:gd name="connsiteY27" fmla="*/ 1123362 h 1123362"/>
              <a:gd name="connsiteX28" fmla="*/ 187231 w 6461090"/>
              <a:gd name="connsiteY28" fmla="*/ 1123362 h 1123362"/>
              <a:gd name="connsiteX29" fmla="*/ 0 w 6461090"/>
              <a:gd name="connsiteY29" fmla="*/ 936131 h 1123362"/>
              <a:gd name="connsiteX30" fmla="*/ 0 w 6461090"/>
              <a:gd name="connsiteY30" fmla="*/ 584148 h 1123362"/>
              <a:gd name="connsiteX31" fmla="*/ 0 w 6461090"/>
              <a:gd name="connsiteY31" fmla="*/ 187231 h 1123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6461090" h="1123362" extrusionOk="0">
                <a:moveTo>
                  <a:pt x="0" y="187231"/>
                </a:moveTo>
                <a:cubicBezTo>
                  <a:pt x="-17159" y="103421"/>
                  <a:pt x="72991" y="-15526"/>
                  <a:pt x="187231" y="0"/>
                </a:cubicBezTo>
                <a:cubicBezTo>
                  <a:pt x="384467" y="-53303"/>
                  <a:pt x="500710" y="5951"/>
                  <a:pt x="679695" y="0"/>
                </a:cubicBezTo>
                <a:cubicBezTo>
                  <a:pt x="858680" y="-5951"/>
                  <a:pt x="935394" y="12383"/>
                  <a:pt x="1050426" y="0"/>
                </a:cubicBezTo>
                <a:cubicBezTo>
                  <a:pt x="1165458" y="-12383"/>
                  <a:pt x="1286218" y="25691"/>
                  <a:pt x="1421156" y="0"/>
                </a:cubicBezTo>
                <a:cubicBezTo>
                  <a:pt x="1556094" y="-25691"/>
                  <a:pt x="1716516" y="30092"/>
                  <a:pt x="1791887" y="0"/>
                </a:cubicBezTo>
                <a:cubicBezTo>
                  <a:pt x="1867258" y="-30092"/>
                  <a:pt x="2106074" y="27463"/>
                  <a:pt x="2284351" y="0"/>
                </a:cubicBezTo>
                <a:cubicBezTo>
                  <a:pt x="2462628" y="-27463"/>
                  <a:pt x="2750492" y="15413"/>
                  <a:pt x="2898547" y="0"/>
                </a:cubicBezTo>
                <a:cubicBezTo>
                  <a:pt x="3046602" y="-15413"/>
                  <a:pt x="3342397" y="31367"/>
                  <a:pt x="3512743" y="0"/>
                </a:cubicBezTo>
                <a:cubicBezTo>
                  <a:pt x="3683089" y="-31367"/>
                  <a:pt x="3793117" y="11903"/>
                  <a:pt x="3883474" y="0"/>
                </a:cubicBezTo>
                <a:cubicBezTo>
                  <a:pt x="3973831" y="-11903"/>
                  <a:pt x="4173091" y="5115"/>
                  <a:pt x="4315071" y="0"/>
                </a:cubicBezTo>
                <a:cubicBezTo>
                  <a:pt x="4457051" y="-5115"/>
                  <a:pt x="4663642" y="33495"/>
                  <a:pt x="4929268" y="0"/>
                </a:cubicBezTo>
                <a:cubicBezTo>
                  <a:pt x="5194894" y="-33495"/>
                  <a:pt x="5271498" y="13082"/>
                  <a:pt x="5543464" y="0"/>
                </a:cubicBezTo>
                <a:cubicBezTo>
                  <a:pt x="5815430" y="-13082"/>
                  <a:pt x="5924004" y="67592"/>
                  <a:pt x="6273859" y="0"/>
                </a:cubicBezTo>
                <a:cubicBezTo>
                  <a:pt x="6367826" y="18201"/>
                  <a:pt x="6456299" y="109961"/>
                  <a:pt x="6461090" y="187231"/>
                </a:cubicBezTo>
                <a:cubicBezTo>
                  <a:pt x="6479810" y="313702"/>
                  <a:pt x="6450213" y="392227"/>
                  <a:pt x="6461090" y="554192"/>
                </a:cubicBezTo>
                <a:cubicBezTo>
                  <a:pt x="6471967" y="716157"/>
                  <a:pt x="6437058" y="748499"/>
                  <a:pt x="6461090" y="936131"/>
                </a:cubicBezTo>
                <a:cubicBezTo>
                  <a:pt x="6443161" y="1047785"/>
                  <a:pt x="6370784" y="1110041"/>
                  <a:pt x="6273859" y="1123362"/>
                </a:cubicBezTo>
                <a:cubicBezTo>
                  <a:pt x="6079105" y="1127329"/>
                  <a:pt x="5948564" y="1121336"/>
                  <a:pt x="5720529" y="1123362"/>
                </a:cubicBezTo>
                <a:cubicBezTo>
                  <a:pt x="5492494" y="1125388"/>
                  <a:pt x="5488902" y="1098869"/>
                  <a:pt x="5288932" y="1123362"/>
                </a:cubicBezTo>
                <a:cubicBezTo>
                  <a:pt x="5088962" y="1147855"/>
                  <a:pt x="4840254" y="1091308"/>
                  <a:pt x="4613870" y="1123362"/>
                </a:cubicBezTo>
                <a:cubicBezTo>
                  <a:pt x="4387486" y="1155416"/>
                  <a:pt x="4186730" y="1091548"/>
                  <a:pt x="4060540" y="1123362"/>
                </a:cubicBezTo>
                <a:cubicBezTo>
                  <a:pt x="3934350" y="1155176"/>
                  <a:pt x="3539234" y="1082329"/>
                  <a:pt x="3385477" y="1123362"/>
                </a:cubicBezTo>
                <a:cubicBezTo>
                  <a:pt x="3231720" y="1164395"/>
                  <a:pt x="2855599" y="1068146"/>
                  <a:pt x="2710415" y="1123362"/>
                </a:cubicBezTo>
                <a:cubicBezTo>
                  <a:pt x="2565231" y="1178578"/>
                  <a:pt x="2392223" y="1072677"/>
                  <a:pt x="2278818" y="1123362"/>
                </a:cubicBezTo>
                <a:cubicBezTo>
                  <a:pt x="2165413" y="1174047"/>
                  <a:pt x="2080507" y="1093079"/>
                  <a:pt x="1908087" y="1123362"/>
                </a:cubicBezTo>
                <a:cubicBezTo>
                  <a:pt x="1735667" y="1153645"/>
                  <a:pt x="1639177" y="1116922"/>
                  <a:pt x="1537356" y="1123362"/>
                </a:cubicBezTo>
                <a:cubicBezTo>
                  <a:pt x="1435535" y="1129802"/>
                  <a:pt x="1183917" y="1042944"/>
                  <a:pt x="862293" y="1123362"/>
                </a:cubicBezTo>
                <a:cubicBezTo>
                  <a:pt x="540669" y="1203780"/>
                  <a:pt x="326917" y="1066256"/>
                  <a:pt x="187231" y="1123362"/>
                </a:cubicBezTo>
                <a:cubicBezTo>
                  <a:pt x="76550" y="1137796"/>
                  <a:pt x="4166" y="1049687"/>
                  <a:pt x="0" y="936131"/>
                </a:cubicBezTo>
                <a:cubicBezTo>
                  <a:pt x="-1027" y="841013"/>
                  <a:pt x="37211" y="687874"/>
                  <a:pt x="0" y="584148"/>
                </a:cubicBezTo>
                <a:cubicBezTo>
                  <a:pt x="-37211" y="480422"/>
                  <a:pt x="18205" y="297623"/>
                  <a:pt x="0" y="187231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2"/>
            </a:solidFill>
            <a:prstDash val="lgDash"/>
            <a:extLst>
              <a:ext uri="{C807C97D-BFC1-408E-A445-0C87EB9F89A2}">
                <ask:lineSketchStyleProps xmlns:ask="http://schemas.microsoft.com/office/drawing/2018/sketchyshapes" xmlns="" sd="1817362886">
                  <a:custGeom>
                    <a:avLst/>
                    <a:gdLst>
                      <a:gd name="connsiteX0" fmla="*/ 0 w 7534098"/>
                      <a:gd name="connsiteY0" fmla="*/ 258149 h 1548862"/>
                      <a:gd name="connsiteX1" fmla="*/ 258149 w 7534098"/>
                      <a:gd name="connsiteY1" fmla="*/ 0 h 1548862"/>
                      <a:gd name="connsiteX2" fmla="*/ 842966 w 7534098"/>
                      <a:gd name="connsiteY2" fmla="*/ 0 h 1548862"/>
                      <a:gd name="connsiteX3" fmla="*/ 1427782 w 7534098"/>
                      <a:gd name="connsiteY3" fmla="*/ 0 h 1548862"/>
                      <a:gd name="connsiteX4" fmla="*/ 1872243 w 7534098"/>
                      <a:gd name="connsiteY4" fmla="*/ 0 h 1548862"/>
                      <a:gd name="connsiteX5" fmla="*/ 2597416 w 7534098"/>
                      <a:gd name="connsiteY5" fmla="*/ 0 h 1548862"/>
                      <a:gd name="connsiteX6" fmla="*/ 3112054 w 7534098"/>
                      <a:gd name="connsiteY6" fmla="*/ 0 h 1548862"/>
                      <a:gd name="connsiteX7" fmla="*/ 3556515 w 7534098"/>
                      <a:gd name="connsiteY7" fmla="*/ 0 h 1548862"/>
                      <a:gd name="connsiteX8" fmla="*/ 4211510 w 7534098"/>
                      <a:gd name="connsiteY8" fmla="*/ 0 h 1548862"/>
                      <a:gd name="connsiteX9" fmla="*/ 4726148 w 7534098"/>
                      <a:gd name="connsiteY9" fmla="*/ 0 h 1548862"/>
                      <a:gd name="connsiteX10" fmla="*/ 5451321 w 7534098"/>
                      <a:gd name="connsiteY10" fmla="*/ 0 h 1548862"/>
                      <a:gd name="connsiteX11" fmla="*/ 6036138 w 7534098"/>
                      <a:gd name="connsiteY11" fmla="*/ 0 h 1548862"/>
                      <a:gd name="connsiteX12" fmla="*/ 6620954 w 7534098"/>
                      <a:gd name="connsiteY12" fmla="*/ 0 h 1548862"/>
                      <a:gd name="connsiteX13" fmla="*/ 7275949 w 7534098"/>
                      <a:gd name="connsiteY13" fmla="*/ 0 h 1548862"/>
                      <a:gd name="connsiteX14" fmla="*/ 7534098 w 7534098"/>
                      <a:gd name="connsiteY14" fmla="*/ 258149 h 1548862"/>
                      <a:gd name="connsiteX15" fmla="*/ 7534098 w 7534098"/>
                      <a:gd name="connsiteY15" fmla="*/ 795082 h 1548862"/>
                      <a:gd name="connsiteX16" fmla="*/ 7534098 w 7534098"/>
                      <a:gd name="connsiteY16" fmla="*/ 1290713 h 1548862"/>
                      <a:gd name="connsiteX17" fmla="*/ 7275949 w 7534098"/>
                      <a:gd name="connsiteY17" fmla="*/ 1548862 h 1548862"/>
                      <a:gd name="connsiteX18" fmla="*/ 6761310 w 7534098"/>
                      <a:gd name="connsiteY18" fmla="*/ 1548862 h 1548862"/>
                      <a:gd name="connsiteX19" fmla="*/ 6387028 w 7534098"/>
                      <a:gd name="connsiteY19" fmla="*/ 1548862 h 1548862"/>
                      <a:gd name="connsiteX20" fmla="*/ 5732033 w 7534098"/>
                      <a:gd name="connsiteY20" fmla="*/ 1548862 h 1548862"/>
                      <a:gd name="connsiteX21" fmla="*/ 5006860 w 7534098"/>
                      <a:gd name="connsiteY21" fmla="*/ 1548862 h 1548862"/>
                      <a:gd name="connsiteX22" fmla="*/ 4281688 w 7534098"/>
                      <a:gd name="connsiteY22" fmla="*/ 1548862 h 1548862"/>
                      <a:gd name="connsiteX23" fmla="*/ 3907405 w 7534098"/>
                      <a:gd name="connsiteY23" fmla="*/ 1548862 h 1548862"/>
                      <a:gd name="connsiteX24" fmla="*/ 3322588 w 7534098"/>
                      <a:gd name="connsiteY24" fmla="*/ 1548862 h 1548862"/>
                      <a:gd name="connsiteX25" fmla="*/ 2667594 w 7534098"/>
                      <a:gd name="connsiteY25" fmla="*/ 1548862 h 1548862"/>
                      <a:gd name="connsiteX26" fmla="*/ 2012599 w 7534098"/>
                      <a:gd name="connsiteY26" fmla="*/ 1548862 h 1548862"/>
                      <a:gd name="connsiteX27" fmla="*/ 1427782 w 7534098"/>
                      <a:gd name="connsiteY27" fmla="*/ 1548862 h 1548862"/>
                      <a:gd name="connsiteX28" fmla="*/ 772788 w 7534098"/>
                      <a:gd name="connsiteY28" fmla="*/ 1548862 h 1548862"/>
                      <a:gd name="connsiteX29" fmla="*/ 258149 w 7534098"/>
                      <a:gd name="connsiteY29" fmla="*/ 1548862 h 1548862"/>
                      <a:gd name="connsiteX30" fmla="*/ 0 w 7534098"/>
                      <a:gd name="connsiteY30" fmla="*/ 1290713 h 1548862"/>
                      <a:gd name="connsiteX31" fmla="*/ 0 w 7534098"/>
                      <a:gd name="connsiteY31" fmla="*/ 784757 h 1548862"/>
                      <a:gd name="connsiteX32" fmla="*/ 0 w 7534098"/>
                      <a:gd name="connsiteY32" fmla="*/ 258149 h 15488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7534098" h="1548862" fill="none" extrusionOk="0">
                        <a:moveTo>
                          <a:pt x="0" y="258149"/>
                        </a:moveTo>
                        <a:cubicBezTo>
                          <a:pt x="-37569" y="114513"/>
                          <a:pt x="92790" y="11189"/>
                          <a:pt x="258149" y="0"/>
                        </a:cubicBezTo>
                        <a:cubicBezTo>
                          <a:pt x="495328" y="-25931"/>
                          <a:pt x="586546" y="48172"/>
                          <a:pt x="842966" y="0"/>
                        </a:cubicBezTo>
                        <a:cubicBezTo>
                          <a:pt x="1099386" y="-48172"/>
                          <a:pt x="1195347" y="54512"/>
                          <a:pt x="1427782" y="0"/>
                        </a:cubicBezTo>
                        <a:cubicBezTo>
                          <a:pt x="1660217" y="-54512"/>
                          <a:pt x="1691023" y="41274"/>
                          <a:pt x="1872243" y="0"/>
                        </a:cubicBezTo>
                        <a:cubicBezTo>
                          <a:pt x="2053463" y="-41274"/>
                          <a:pt x="2297596" y="25665"/>
                          <a:pt x="2597416" y="0"/>
                        </a:cubicBezTo>
                        <a:cubicBezTo>
                          <a:pt x="2897236" y="-25665"/>
                          <a:pt x="2987526" y="31255"/>
                          <a:pt x="3112054" y="0"/>
                        </a:cubicBezTo>
                        <a:cubicBezTo>
                          <a:pt x="3236582" y="-31255"/>
                          <a:pt x="3448703" y="31479"/>
                          <a:pt x="3556515" y="0"/>
                        </a:cubicBezTo>
                        <a:cubicBezTo>
                          <a:pt x="3664327" y="-31479"/>
                          <a:pt x="3952286" y="52238"/>
                          <a:pt x="4211510" y="0"/>
                        </a:cubicBezTo>
                        <a:cubicBezTo>
                          <a:pt x="4470734" y="-52238"/>
                          <a:pt x="4514287" y="38769"/>
                          <a:pt x="4726148" y="0"/>
                        </a:cubicBezTo>
                        <a:cubicBezTo>
                          <a:pt x="4938009" y="-38769"/>
                          <a:pt x="5282387" y="31063"/>
                          <a:pt x="5451321" y="0"/>
                        </a:cubicBezTo>
                        <a:cubicBezTo>
                          <a:pt x="5620255" y="-31063"/>
                          <a:pt x="5865588" y="46677"/>
                          <a:pt x="6036138" y="0"/>
                        </a:cubicBezTo>
                        <a:cubicBezTo>
                          <a:pt x="6206688" y="-46677"/>
                          <a:pt x="6423529" y="32400"/>
                          <a:pt x="6620954" y="0"/>
                        </a:cubicBezTo>
                        <a:cubicBezTo>
                          <a:pt x="6818379" y="-32400"/>
                          <a:pt x="7097615" y="26521"/>
                          <a:pt x="7275949" y="0"/>
                        </a:cubicBezTo>
                        <a:cubicBezTo>
                          <a:pt x="7424992" y="-27917"/>
                          <a:pt x="7531876" y="107982"/>
                          <a:pt x="7534098" y="258149"/>
                        </a:cubicBezTo>
                        <a:cubicBezTo>
                          <a:pt x="7536223" y="412512"/>
                          <a:pt x="7471806" y="651230"/>
                          <a:pt x="7534098" y="795082"/>
                        </a:cubicBezTo>
                        <a:cubicBezTo>
                          <a:pt x="7596390" y="938934"/>
                          <a:pt x="7488729" y="1122432"/>
                          <a:pt x="7534098" y="1290713"/>
                        </a:cubicBezTo>
                        <a:cubicBezTo>
                          <a:pt x="7542283" y="1400797"/>
                          <a:pt x="7401061" y="1562459"/>
                          <a:pt x="7275949" y="1548862"/>
                        </a:cubicBezTo>
                        <a:cubicBezTo>
                          <a:pt x="7045545" y="1555766"/>
                          <a:pt x="6991971" y="1512480"/>
                          <a:pt x="6761310" y="1548862"/>
                        </a:cubicBezTo>
                        <a:cubicBezTo>
                          <a:pt x="6530649" y="1585244"/>
                          <a:pt x="6550890" y="1508147"/>
                          <a:pt x="6387028" y="1548862"/>
                        </a:cubicBezTo>
                        <a:cubicBezTo>
                          <a:pt x="6223166" y="1589577"/>
                          <a:pt x="6002918" y="1516375"/>
                          <a:pt x="5732033" y="1548862"/>
                        </a:cubicBezTo>
                        <a:cubicBezTo>
                          <a:pt x="5461149" y="1581349"/>
                          <a:pt x="5248843" y="1530565"/>
                          <a:pt x="5006860" y="1548862"/>
                        </a:cubicBezTo>
                        <a:cubicBezTo>
                          <a:pt x="4764877" y="1567159"/>
                          <a:pt x="4583382" y="1544855"/>
                          <a:pt x="4281688" y="1548862"/>
                        </a:cubicBezTo>
                        <a:cubicBezTo>
                          <a:pt x="3979994" y="1552869"/>
                          <a:pt x="4033684" y="1510358"/>
                          <a:pt x="3907405" y="1548862"/>
                        </a:cubicBezTo>
                        <a:cubicBezTo>
                          <a:pt x="3781126" y="1587366"/>
                          <a:pt x="3477990" y="1501863"/>
                          <a:pt x="3322588" y="1548862"/>
                        </a:cubicBezTo>
                        <a:cubicBezTo>
                          <a:pt x="3167186" y="1595861"/>
                          <a:pt x="2877456" y="1531879"/>
                          <a:pt x="2667594" y="1548862"/>
                        </a:cubicBezTo>
                        <a:cubicBezTo>
                          <a:pt x="2457732" y="1565845"/>
                          <a:pt x="2216094" y="1510294"/>
                          <a:pt x="2012599" y="1548862"/>
                        </a:cubicBezTo>
                        <a:cubicBezTo>
                          <a:pt x="1809104" y="1587430"/>
                          <a:pt x="1605700" y="1535762"/>
                          <a:pt x="1427782" y="1548862"/>
                        </a:cubicBezTo>
                        <a:cubicBezTo>
                          <a:pt x="1249864" y="1561962"/>
                          <a:pt x="945400" y="1543515"/>
                          <a:pt x="772788" y="1548862"/>
                        </a:cubicBezTo>
                        <a:cubicBezTo>
                          <a:pt x="600176" y="1554209"/>
                          <a:pt x="492381" y="1519590"/>
                          <a:pt x="258149" y="1548862"/>
                        </a:cubicBezTo>
                        <a:cubicBezTo>
                          <a:pt x="136281" y="1522115"/>
                          <a:pt x="9280" y="1434308"/>
                          <a:pt x="0" y="1290713"/>
                        </a:cubicBezTo>
                        <a:cubicBezTo>
                          <a:pt x="-14031" y="1048039"/>
                          <a:pt x="269" y="983894"/>
                          <a:pt x="0" y="784757"/>
                        </a:cubicBezTo>
                        <a:cubicBezTo>
                          <a:pt x="-269" y="585620"/>
                          <a:pt x="62741" y="416756"/>
                          <a:pt x="0" y="258149"/>
                        </a:cubicBezTo>
                        <a:close/>
                      </a:path>
                      <a:path w="7534098" h="1548862" stroke="0" extrusionOk="0">
                        <a:moveTo>
                          <a:pt x="0" y="258149"/>
                        </a:moveTo>
                        <a:cubicBezTo>
                          <a:pt x="-10196" y="127220"/>
                          <a:pt x="98023" y="-25154"/>
                          <a:pt x="258149" y="0"/>
                        </a:cubicBezTo>
                        <a:cubicBezTo>
                          <a:pt x="445112" y="-30418"/>
                          <a:pt x="570222" y="7104"/>
                          <a:pt x="772788" y="0"/>
                        </a:cubicBezTo>
                        <a:cubicBezTo>
                          <a:pt x="975354" y="-7104"/>
                          <a:pt x="1012317" y="42051"/>
                          <a:pt x="1147070" y="0"/>
                        </a:cubicBezTo>
                        <a:cubicBezTo>
                          <a:pt x="1281823" y="-42051"/>
                          <a:pt x="1443862" y="7145"/>
                          <a:pt x="1521353" y="0"/>
                        </a:cubicBezTo>
                        <a:cubicBezTo>
                          <a:pt x="1598844" y="-7145"/>
                          <a:pt x="1757484" y="25682"/>
                          <a:pt x="1895636" y="0"/>
                        </a:cubicBezTo>
                        <a:cubicBezTo>
                          <a:pt x="2033788" y="-25682"/>
                          <a:pt x="2190890" y="38192"/>
                          <a:pt x="2410274" y="0"/>
                        </a:cubicBezTo>
                        <a:cubicBezTo>
                          <a:pt x="2629658" y="-38192"/>
                          <a:pt x="2862572" y="62258"/>
                          <a:pt x="3065269" y="0"/>
                        </a:cubicBezTo>
                        <a:cubicBezTo>
                          <a:pt x="3267967" y="-62258"/>
                          <a:pt x="3576801" y="11008"/>
                          <a:pt x="3720264" y="0"/>
                        </a:cubicBezTo>
                        <a:cubicBezTo>
                          <a:pt x="3863728" y="-11008"/>
                          <a:pt x="3965737" y="6401"/>
                          <a:pt x="4094546" y="0"/>
                        </a:cubicBezTo>
                        <a:cubicBezTo>
                          <a:pt x="4223355" y="-6401"/>
                          <a:pt x="4448012" y="21372"/>
                          <a:pt x="4539007" y="0"/>
                        </a:cubicBezTo>
                        <a:cubicBezTo>
                          <a:pt x="4630002" y="-21372"/>
                          <a:pt x="4998109" y="40178"/>
                          <a:pt x="5194002" y="0"/>
                        </a:cubicBezTo>
                        <a:cubicBezTo>
                          <a:pt x="5389896" y="-40178"/>
                          <a:pt x="5678729" y="45528"/>
                          <a:pt x="5848996" y="0"/>
                        </a:cubicBezTo>
                        <a:cubicBezTo>
                          <a:pt x="6019263" y="-45528"/>
                          <a:pt x="6112566" y="16065"/>
                          <a:pt x="6223279" y="0"/>
                        </a:cubicBezTo>
                        <a:cubicBezTo>
                          <a:pt x="6333992" y="-16065"/>
                          <a:pt x="7026964" y="76648"/>
                          <a:pt x="7275949" y="0"/>
                        </a:cubicBezTo>
                        <a:cubicBezTo>
                          <a:pt x="7426077" y="213"/>
                          <a:pt x="7524699" y="146330"/>
                          <a:pt x="7534098" y="258149"/>
                        </a:cubicBezTo>
                        <a:cubicBezTo>
                          <a:pt x="7580992" y="459566"/>
                          <a:pt x="7524572" y="591108"/>
                          <a:pt x="7534098" y="795082"/>
                        </a:cubicBezTo>
                        <a:cubicBezTo>
                          <a:pt x="7543624" y="999056"/>
                          <a:pt x="7494575" y="1152770"/>
                          <a:pt x="7534098" y="1290713"/>
                        </a:cubicBezTo>
                        <a:cubicBezTo>
                          <a:pt x="7515253" y="1404233"/>
                          <a:pt x="7418598" y="1551978"/>
                          <a:pt x="7275949" y="1548862"/>
                        </a:cubicBezTo>
                        <a:cubicBezTo>
                          <a:pt x="7004066" y="1585655"/>
                          <a:pt x="6928248" y="1492002"/>
                          <a:pt x="6620954" y="1548862"/>
                        </a:cubicBezTo>
                        <a:cubicBezTo>
                          <a:pt x="6313661" y="1605722"/>
                          <a:pt x="6115291" y="1507935"/>
                          <a:pt x="5895782" y="1548862"/>
                        </a:cubicBezTo>
                        <a:cubicBezTo>
                          <a:pt x="5676273" y="1589789"/>
                          <a:pt x="5560961" y="1540418"/>
                          <a:pt x="5310965" y="1548862"/>
                        </a:cubicBezTo>
                        <a:cubicBezTo>
                          <a:pt x="5060969" y="1557306"/>
                          <a:pt x="4772316" y="1508367"/>
                          <a:pt x="4585792" y="1548862"/>
                        </a:cubicBezTo>
                        <a:cubicBezTo>
                          <a:pt x="4399268" y="1589357"/>
                          <a:pt x="4139799" y="1500916"/>
                          <a:pt x="3860620" y="1548862"/>
                        </a:cubicBezTo>
                        <a:cubicBezTo>
                          <a:pt x="3581441" y="1596808"/>
                          <a:pt x="3532845" y="1502780"/>
                          <a:pt x="3416159" y="1548862"/>
                        </a:cubicBezTo>
                        <a:cubicBezTo>
                          <a:pt x="3299473" y="1594944"/>
                          <a:pt x="3178814" y="1545039"/>
                          <a:pt x="3041876" y="1548862"/>
                        </a:cubicBezTo>
                        <a:cubicBezTo>
                          <a:pt x="2904938" y="1552685"/>
                          <a:pt x="2755624" y="1532809"/>
                          <a:pt x="2667594" y="1548862"/>
                        </a:cubicBezTo>
                        <a:cubicBezTo>
                          <a:pt x="2579564" y="1564915"/>
                          <a:pt x="2252615" y="1471615"/>
                          <a:pt x="1942421" y="1548862"/>
                        </a:cubicBezTo>
                        <a:cubicBezTo>
                          <a:pt x="1632227" y="1626109"/>
                          <a:pt x="1678412" y="1546670"/>
                          <a:pt x="1568138" y="1548862"/>
                        </a:cubicBezTo>
                        <a:cubicBezTo>
                          <a:pt x="1457864" y="1551054"/>
                          <a:pt x="1282980" y="1534151"/>
                          <a:pt x="1053500" y="1548862"/>
                        </a:cubicBezTo>
                        <a:cubicBezTo>
                          <a:pt x="824020" y="1563573"/>
                          <a:pt x="624651" y="1524063"/>
                          <a:pt x="258149" y="1548862"/>
                        </a:cubicBezTo>
                        <a:cubicBezTo>
                          <a:pt x="116587" y="1569635"/>
                          <a:pt x="-22707" y="1435961"/>
                          <a:pt x="0" y="1290713"/>
                        </a:cubicBezTo>
                        <a:cubicBezTo>
                          <a:pt x="-21228" y="1077235"/>
                          <a:pt x="59262" y="935752"/>
                          <a:pt x="0" y="753780"/>
                        </a:cubicBezTo>
                        <a:cubicBezTo>
                          <a:pt x="-59262" y="571808"/>
                          <a:pt x="26423" y="393166"/>
                          <a:pt x="0" y="258149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- </a:t>
            </a:r>
            <a:r>
              <a:rPr lang="vi-VN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Biết</a:t>
            </a:r>
            <a:r>
              <a:rPr lang="vi-VN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và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giải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thích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được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nghĩa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của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một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số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từ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ngữ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chỉ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những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phẩm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chất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quan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trọng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nhất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của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nam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của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nữ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.</a:t>
            </a:r>
            <a:endParaRPr lang="vi-VN" sz="3200" dirty="0">
              <a:solidFill>
                <a:srgbClr val="002060"/>
              </a:solidFill>
              <a:latin typeface="Baloo 2" pitchFamily="2" charset="0"/>
              <a:cs typeface="Baloo 2" pitchFamily="2" charset="0"/>
            </a:endParaRPr>
          </a:p>
        </p:txBody>
      </p:sp>
      <p:sp>
        <p:nvSpPr>
          <p:cNvPr id="4" name="Rectangle: Rounded Corners 9">
            <a:extLst>
              <a:ext uri="{FF2B5EF4-FFF2-40B4-BE49-F238E27FC236}">
                <a16:creationId xmlns:a16="http://schemas.microsoft.com/office/drawing/2014/main" id="{054771C9-63B6-4C54-95D0-8848127DD5C8}"/>
              </a:ext>
            </a:extLst>
          </p:cNvPr>
          <p:cNvSpPr/>
          <p:nvPr/>
        </p:nvSpPr>
        <p:spPr>
          <a:xfrm>
            <a:off x="1057275" y="3309561"/>
            <a:ext cx="7534098" cy="1123362"/>
          </a:xfrm>
          <a:custGeom>
            <a:avLst/>
            <a:gdLst>
              <a:gd name="connsiteX0" fmla="*/ 0 w 6461090"/>
              <a:gd name="connsiteY0" fmla="*/ 187231 h 1123362"/>
              <a:gd name="connsiteX1" fmla="*/ 187231 w 6461090"/>
              <a:gd name="connsiteY1" fmla="*/ 0 h 1123362"/>
              <a:gd name="connsiteX2" fmla="*/ 679695 w 6461090"/>
              <a:gd name="connsiteY2" fmla="*/ 0 h 1123362"/>
              <a:gd name="connsiteX3" fmla="*/ 1050426 w 6461090"/>
              <a:gd name="connsiteY3" fmla="*/ 0 h 1123362"/>
              <a:gd name="connsiteX4" fmla="*/ 1421156 w 6461090"/>
              <a:gd name="connsiteY4" fmla="*/ 0 h 1123362"/>
              <a:gd name="connsiteX5" fmla="*/ 1791887 w 6461090"/>
              <a:gd name="connsiteY5" fmla="*/ 0 h 1123362"/>
              <a:gd name="connsiteX6" fmla="*/ 2284351 w 6461090"/>
              <a:gd name="connsiteY6" fmla="*/ 0 h 1123362"/>
              <a:gd name="connsiteX7" fmla="*/ 2898547 w 6461090"/>
              <a:gd name="connsiteY7" fmla="*/ 0 h 1123362"/>
              <a:gd name="connsiteX8" fmla="*/ 3512743 w 6461090"/>
              <a:gd name="connsiteY8" fmla="*/ 0 h 1123362"/>
              <a:gd name="connsiteX9" fmla="*/ 3883474 w 6461090"/>
              <a:gd name="connsiteY9" fmla="*/ 0 h 1123362"/>
              <a:gd name="connsiteX10" fmla="*/ 4315071 w 6461090"/>
              <a:gd name="connsiteY10" fmla="*/ 0 h 1123362"/>
              <a:gd name="connsiteX11" fmla="*/ 4929268 w 6461090"/>
              <a:gd name="connsiteY11" fmla="*/ 0 h 1123362"/>
              <a:gd name="connsiteX12" fmla="*/ 5543464 w 6461090"/>
              <a:gd name="connsiteY12" fmla="*/ 0 h 1123362"/>
              <a:gd name="connsiteX13" fmla="*/ 6273859 w 6461090"/>
              <a:gd name="connsiteY13" fmla="*/ 0 h 1123362"/>
              <a:gd name="connsiteX14" fmla="*/ 6461090 w 6461090"/>
              <a:gd name="connsiteY14" fmla="*/ 187231 h 1123362"/>
              <a:gd name="connsiteX15" fmla="*/ 6461090 w 6461090"/>
              <a:gd name="connsiteY15" fmla="*/ 554192 h 1123362"/>
              <a:gd name="connsiteX16" fmla="*/ 6461090 w 6461090"/>
              <a:gd name="connsiteY16" fmla="*/ 936131 h 1123362"/>
              <a:gd name="connsiteX17" fmla="*/ 6273859 w 6461090"/>
              <a:gd name="connsiteY17" fmla="*/ 1123362 h 1123362"/>
              <a:gd name="connsiteX18" fmla="*/ 5720529 w 6461090"/>
              <a:gd name="connsiteY18" fmla="*/ 1123362 h 1123362"/>
              <a:gd name="connsiteX19" fmla="*/ 5288932 w 6461090"/>
              <a:gd name="connsiteY19" fmla="*/ 1123362 h 1123362"/>
              <a:gd name="connsiteX20" fmla="*/ 4613870 w 6461090"/>
              <a:gd name="connsiteY20" fmla="*/ 1123362 h 1123362"/>
              <a:gd name="connsiteX21" fmla="*/ 4060540 w 6461090"/>
              <a:gd name="connsiteY21" fmla="*/ 1123362 h 1123362"/>
              <a:gd name="connsiteX22" fmla="*/ 3385477 w 6461090"/>
              <a:gd name="connsiteY22" fmla="*/ 1123362 h 1123362"/>
              <a:gd name="connsiteX23" fmla="*/ 2710415 w 6461090"/>
              <a:gd name="connsiteY23" fmla="*/ 1123362 h 1123362"/>
              <a:gd name="connsiteX24" fmla="*/ 2278818 w 6461090"/>
              <a:gd name="connsiteY24" fmla="*/ 1123362 h 1123362"/>
              <a:gd name="connsiteX25" fmla="*/ 1908087 w 6461090"/>
              <a:gd name="connsiteY25" fmla="*/ 1123362 h 1123362"/>
              <a:gd name="connsiteX26" fmla="*/ 1537356 w 6461090"/>
              <a:gd name="connsiteY26" fmla="*/ 1123362 h 1123362"/>
              <a:gd name="connsiteX27" fmla="*/ 862293 w 6461090"/>
              <a:gd name="connsiteY27" fmla="*/ 1123362 h 1123362"/>
              <a:gd name="connsiteX28" fmla="*/ 187231 w 6461090"/>
              <a:gd name="connsiteY28" fmla="*/ 1123362 h 1123362"/>
              <a:gd name="connsiteX29" fmla="*/ 0 w 6461090"/>
              <a:gd name="connsiteY29" fmla="*/ 936131 h 1123362"/>
              <a:gd name="connsiteX30" fmla="*/ 0 w 6461090"/>
              <a:gd name="connsiteY30" fmla="*/ 584148 h 1123362"/>
              <a:gd name="connsiteX31" fmla="*/ 0 w 6461090"/>
              <a:gd name="connsiteY31" fmla="*/ 187231 h 1123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6461090" h="1123362" extrusionOk="0">
                <a:moveTo>
                  <a:pt x="0" y="187231"/>
                </a:moveTo>
                <a:cubicBezTo>
                  <a:pt x="-17159" y="103421"/>
                  <a:pt x="72991" y="-15526"/>
                  <a:pt x="187231" y="0"/>
                </a:cubicBezTo>
                <a:cubicBezTo>
                  <a:pt x="384467" y="-53303"/>
                  <a:pt x="500710" y="5951"/>
                  <a:pt x="679695" y="0"/>
                </a:cubicBezTo>
                <a:cubicBezTo>
                  <a:pt x="858680" y="-5951"/>
                  <a:pt x="935394" y="12383"/>
                  <a:pt x="1050426" y="0"/>
                </a:cubicBezTo>
                <a:cubicBezTo>
                  <a:pt x="1165458" y="-12383"/>
                  <a:pt x="1286218" y="25691"/>
                  <a:pt x="1421156" y="0"/>
                </a:cubicBezTo>
                <a:cubicBezTo>
                  <a:pt x="1556094" y="-25691"/>
                  <a:pt x="1716516" y="30092"/>
                  <a:pt x="1791887" y="0"/>
                </a:cubicBezTo>
                <a:cubicBezTo>
                  <a:pt x="1867258" y="-30092"/>
                  <a:pt x="2106074" y="27463"/>
                  <a:pt x="2284351" y="0"/>
                </a:cubicBezTo>
                <a:cubicBezTo>
                  <a:pt x="2462628" y="-27463"/>
                  <a:pt x="2750492" y="15413"/>
                  <a:pt x="2898547" y="0"/>
                </a:cubicBezTo>
                <a:cubicBezTo>
                  <a:pt x="3046602" y="-15413"/>
                  <a:pt x="3342397" y="31367"/>
                  <a:pt x="3512743" y="0"/>
                </a:cubicBezTo>
                <a:cubicBezTo>
                  <a:pt x="3683089" y="-31367"/>
                  <a:pt x="3793117" y="11903"/>
                  <a:pt x="3883474" y="0"/>
                </a:cubicBezTo>
                <a:cubicBezTo>
                  <a:pt x="3973831" y="-11903"/>
                  <a:pt x="4173091" y="5115"/>
                  <a:pt x="4315071" y="0"/>
                </a:cubicBezTo>
                <a:cubicBezTo>
                  <a:pt x="4457051" y="-5115"/>
                  <a:pt x="4663642" y="33495"/>
                  <a:pt x="4929268" y="0"/>
                </a:cubicBezTo>
                <a:cubicBezTo>
                  <a:pt x="5194894" y="-33495"/>
                  <a:pt x="5271498" y="13082"/>
                  <a:pt x="5543464" y="0"/>
                </a:cubicBezTo>
                <a:cubicBezTo>
                  <a:pt x="5815430" y="-13082"/>
                  <a:pt x="5924004" y="67592"/>
                  <a:pt x="6273859" y="0"/>
                </a:cubicBezTo>
                <a:cubicBezTo>
                  <a:pt x="6367826" y="18201"/>
                  <a:pt x="6456299" y="109961"/>
                  <a:pt x="6461090" y="187231"/>
                </a:cubicBezTo>
                <a:cubicBezTo>
                  <a:pt x="6479810" y="313702"/>
                  <a:pt x="6450213" y="392227"/>
                  <a:pt x="6461090" y="554192"/>
                </a:cubicBezTo>
                <a:cubicBezTo>
                  <a:pt x="6471967" y="716157"/>
                  <a:pt x="6437058" y="748499"/>
                  <a:pt x="6461090" y="936131"/>
                </a:cubicBezTo>
                <a:cubicBezTo>
                  <a:pt x="6443161" y="1047785"/>
                  <a:pt x="6370784" y="1110041"/>
                  <a:pt x="6273859" y="1123362"/>
                </a:cubicBezTo>
                <a:cubicBezTo>
                  <a:pt x="6079105" y="1127329"/>
                  <a:pt x="5948564" y="1121336"/>
                  <a:pt x="5720529" y="1123362"/>
                </a:cubicBezTo>
                <a:cubicBezTo>
                  <a:pt x="5492494" y="1125388"/>
                  <a:pt x="5488902" y="1098869"/>
                  <a:pt x="5288932" y="1123362"/>
                </a:cubicBezTo>
                <a:cubicBezTo>
                  <a:pt x="5088962" y="1147855"/>
                  <a:pt x="4840254" y="1091308"/>
                  <a:pt x="4613870" y="1123362"/>
                </a:cubicBezTo>
                <a:cubicBezTo>
                  <a:pt x="4387486" y="1155416"/>
                  <a:pt x="4186730" y="1091548"/>
                  <a:pt x="4060540" y="1123362"/>
                </a:cubicBezTo>
                <a:cubicBezTo>
                  <a:pt x="3934350" y="1155176"/>
                  <a:pt x="3539234" y="1082329"/>
                  <a:pt x="3385477" y="1123362"/>
                </a:cubicBezTo>
                <a:cubicBezTo>
                  <a:pt x="3231720" y="1164395"/>
                  <a:pt x="2855599" y="1068146"/>
                  <a:pt x="2710415" y="1123362"/>
                </a:cubicBezTo>
                <a:cubicBezTo>
                  <a:pt x="2565231" y="1178578"/>
                  <a:pt x="2392223" y="1072677"/>
                  <a:pt x="2278818" y="1123362"/>
                </a:cubicBezTo>
                <a:cubicBezTo>
                  <a:pt x="2165413" y="1174047"/>
                  <a:pt x="2080507" y="1093079"/>
                  <a:pt x="1908087" y="1123362"/>
                </a:cubicBezTo>
                <a:cubicBezTo>
                  <a:pt x="1735667" y="1153645"/>
                  <a:pt x="1639177" y="1116922"/>
                  <a:pt x="1537356" y="1123362"/>
                </a:cubicBezTo>
                <a:cubicBezTo>
                  <a:pt x="1435535" y="1129802"/>
                  <a:pt x="1183917" y="1042944"/>
                  <a:pt x="862293" y="1123362"/>
                </a:cubicBezTo>
                <a:cubicBezTo>
                  <a:pt x="540669" y="1203780"/>
                  <a:pt x="326917" y="1066256"/>
                  <a:pt x="187231" y="1123362"/>
                </a:cubicBezTo>
                <a:cubicBezTo>
                  <a:pt x="76550" y="1137796"/>
                  <a:pt x="4166" y="1049687"/>
                  <a:pt x="0" y="936131"/>
                </a:cubicBezTo>
                <a:cubicBezTo>
                  <a:pt x="-1027" y="841013"/>
                  <a:pt x="37211" y="687874"/>
                  <a:pt x="0" y="584148"/>
                </a:cubicBezTo>
                <a:cubicBezTo>
                  <a:pt x="-37211" y="480422"/>
                  <a:pt x="18205" y="297623"/>
                  <a:pt x="0" y="187231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2"/>
            </a:solidFill>
            <a:prstDash val="lgDash"/>
            <a:extLst>
              <a:ext uri="{C807C97D-BFC1-408E-A445-0C87EB9F89A2}">
                <ask:lineSketchStyleProps xmlns:ask="http://schemas.microsoft.com/office/drawing/2018/sketchyshapes" xmlns="" sd="1817362886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- </a:t>
            </a:r>
            <a:r>
              <a:rPr lang="vi-VN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Biết</a:t>
            </a:r>
            <a:r>
              <a:rPr lang="vi-VN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các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thành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ngữ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tục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ngữ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nói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về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nam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và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nữ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về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quan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niệm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bình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đẳng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nam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nữ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.</a:t>
            </a:r>
            <a:endParaRPr lang="vi-VN" sz="3200" dirty="0">
              <a:solidFill>
                <a:srgbClr val="002060"/>
              </a:solidFill>
              <a:latin typeface="Baloo 2" pitchFamily="2" charset="0"/>
              <a:cs typeface="Baloo 2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49F9901-F654-4CA3-ACDB-F6538857440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8125" b="42448" l="19546" r="51245">
                        <a14:foregroundMark x1="20571" y1="31641" x2="22548" y2="37760"/>
                        <a14:foregroundMark x1="21596" y1="31250" x2="21962" y2="29948"/>
                        <a14:foregroundMark x1="38726" y1="29948" x2="39678" y2="39063"/>
                        <a14:foregroundMark x1="37848" y1="29036" x2="38726" y2="29036"/>
                        <a14:foregroundMark x1="45461" y1="30599" x2="49561" y2="37500"/>
                        <a14:foregroundMark x1="49561" y1="37500" x2="49561" y2="38542"/>
                        <a14:foregroundMark x1="19619" y1="35026" x2="19619" y2="35026"/>
                        <a14:foregroundMark x1="22840" y1="31901" x2="22474" y2="39714"/>
                        <a14:foregroundMark x1="21816" y1="42318" x2="21816" y2="42318"/>
                        <a14:foregroundMark x1="23572" y1="42318" x2="23572" y2="42318"/>
                        <a14:foregroundMark x1="24963" y1="39714" x2="24963" y2="39714"/>
                        <a14:foregroundMark x1="37848" y1="36979" x2="39092" y2="36198"/>
                        <a14:foregroundMark x1="39092" y1="36198" x2="40849" y2="36849"/>
                        <a14:foregroundMark x1="40849" y1="41276" x2="40849" y2="41276"/>
                        <a14:foregroundMark x1="37335" y1="41276" x2="37335" y2="41276"/>
                        <a14:foregroundMark x1="42460" y1="35677" x2="42460" y2="35677"/>
                        <a14:foregroundMark x1="41947" y1="36849" x2="41947" y2="36849"/>
                        <a14:foregroundMark x1="35578" y1="34766" x2="35578" y2="34766"/>
                        <a14:foregroundMark x1="46193" y1="37500" x2="46193" y2="37500"/>
                        <a14:foregroundMark x1="48609" y1="41276" x2="48609" y2="41276"/>
                        <a14:foregroundMark x1="49488" y1="42318" x2="49488" y2="42318"/>
                        <a14:foregroundMark x1="51245" y1="34766" x2="51245" y2="34766"/>
                        <a14:foregroundMark x1="48975" y1="30339" x2="48975" y2="36979"/>
                        <a14:foregroundMark x1="34114" y1="40755" x2="34114" y2="40755"/>
                        <a14:foregroundMark x1="27233" y1="40755" x2="27233" y2="40755"/>
                        <a14:foregroundMark x1="30234" y1="42188" x2="30234" y2="42188"/>
                        <a14:foregroundMark x1="31332" y1="42188" x2="31332" y2="42188"/>
                        <a14:foregroundMark x1="44583" y1="31901" x2="48682" y2="38281"/>
                        <a14:foregroundMark x1="48682" y1="38281" x2="48682" y2="38542"/>
                      </a14:backgroundRemoval>
                    </a14:imgEffect>
                  </a14:imgLayer>
                </a14:imgProps>
              </a:ext>
            </a:extLst>
          </a:blip>
          <a:srcRect l="18208" t="26363" r="73917" b="55632"/>
          <a:stretch/>
        </p:blipFill>
        <p:spPr>
          <a:xfrm>
            <a:off x="219225" y="1493970"/>
            <a:ext cx="681135" cy="104630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46A6AAE-803B-40BD-939D-7F001678376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8125" b="42448" l="19546" r="51245">
                        <a14:foregroundMark x1="20571" y1="31641" x2="22548" y2="37760"/>
                        <a14:foregroundMark x1="21596" y1="31250" x2="21962" y2="29948"/>
                        <a14:foregroundMark x1="38726" y1="29948" x2="39678" y2="39063"/>
                        <a14:foregroundMark x1="37848" y1="29036" x2="38726" y2="29036"/>
                        <a14:foregroundMark x1="45461" y1="30599" x2="49561" y2="37500"/>
                        <a14:foregroundMark x1="49561" y1="37500" x2="49561" y2="38542"/>
                        <a14:foregroundMark x1="19619" y1="35026" x2="19619" y2="35026"/>
                        <a14:foregroundMark x1="22840" y1="31901" x2="22474" y2="39714"/>
                        <a14:foregroundMark x1="21816" y1="42318" x2="21816" y2="42318"/>
                        <a14:foregroundMark x1="23572" y1="42318" x2="23572" y2="42318"/>
                        <a14:foregroundMark x1="24963" y1="39714" x2="24963" y2="39714"/>
                        <a14:foregroundMark x1="37848" y1="36979" x2="39092" y2="36198"/>
                        <a14:foregroundMark x1="39092" y1="36198" x2="40849" y2="36849"/>
                        <a14:foregroundMark x1="40849" y1="41276" x2="40849" y2="41276"/>
                        <a14:foregroundMark x1="37335" y1="41276" x2="37335" y2="41276"/>
                        <a14:foregroundMark x1="42460" y1="35677" x2="42460" y2="35677"/>
                        <a14:foregroundMark x1="41947" y1="36849" x2="41947" y2="36849"/>
                        <a14:foregroundMark x1="35578" y1="34766" x2="35578" y2="34766"/>
                        <a14:foregroundMark x1="46193" y1="37500" x2="46193" y2="37500"/>
                        <a14:foregroundMark x1="48609" y1="41276" x2="48609" y2="41276"/>
                        <a14:foregroundMark x1="49488" y1="42318" x2="49488" y2="42318"/>
                        <a14:foregroundMark x1="51245" y1="34766" x2="51245" y2="34766"/>
                        <a14:foregroundMark x1="48975" y1="30339" x2="48975" y2="36979"/>
                        <a14:foregroundMark x1="34114" y1="40755" x2="34114" y2="40755"/>
                        <a14:foregroundMark x1="27233" y1="40755" x2="27233" y2="40755"/>
                        <a14:foregroundMark x1="30234" y1="42188" x2="30234" y2="42188"/>
                        <a14:foregroundMark x1="31332" y1="42188" x2="31332" y2="42188"/>
                        <a14:foregroundMark x1="44583" y1="31901" x2="48682" y2="38281"/>
                        <a14:foregroundMark x1="48682" y1="38281" x2="48682" y2="38542"/>
                      </a14:backgroundRemoval>
                    </a14:imgEffect>
                  </a14:imgLayer>
                </a14:imgProps>
              </a:ext>
            </a:extLst>
          </a:blip>
          <a:srcRect l="25583" t="26363" r="64792" b="55632"/>
          <a:stretch/>
        </p:blipFill>
        <p:spPr>
          <a:xfrm>
            <a:off x="219225" y="3344463"/>
            <a:ext cx="714055" cy="89744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4F30A8C-DA76-44F8-BC6D-CF1DB15124C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87749" y="2055651"/>
            <a:ext cx="744998" cy="66774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4F30A8C-DA76-44F8-BC6D-CF1DB15124C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18874" y="3714362"/>
            <a:ext cx="744998" cy="667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8746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2000">
              <a:schemeClr val="accent3">
                <a:lumMod val="20000"/>
                <a:lumOff val="80000"/>
              </a:schemeClr>
            </a:gs>
            <a:gs pos="100000">
              <a:schemeClr val="accent6">
                <a:lumMod val="40000"/>
                <a:lumOff val="60000"/>
              </a:schemeClr>
            </a:gs>
            <a:gs pos="83000">
              <a:schemeClr val="accent6">
                <a:lumMod val="20000"/>
                <a:lumOff val="80000"/>
              </a:schemeClr>
            </a:gs>
            <a:gs pos="67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4">
            <a:extLst>
              <a:ext uri="{FF2B5EF4-FFF2-40B4-BE49-F238E27FC236}">
                <a16:creationId xmlns:a16="http://schemas.microsoft.com/office/drawing/2014/main" id="{3E514DFE-8F68-4686-A889-5049D2BDDF54}"/>
              </a:ext>
            </a:extLst>
          </p:cNvPr>
          <p:cNvSpPr/>
          <p:nvPr/>
        </p:nvSpPr>
        <p:spPr>
          <a:xfrm>
            <a:off x="1130643" y="1658894"/>
            <a:ext cx="6876536" cy="2279822"/>
          </a:xfrm>
          <a:prstGeom prst="rect">
            <a:avLst/>
          </a:prstGeom>
          <a:solidFill>
            <a:schemeClr val="accent1">
              <a:alpha val="23000"/>
            </a:schemeClr>
          </a:solidFill>
          <a:ln w="38100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endParaRPr lang="vi-VN" altLang="zh-CN" sz="2400" dirty="0">
              <a:solidFill>
                <a:srgbClr val="002060"/>
              </a:solidFill>
              <a:latin typeface="Baloo 2" pitchFamily="2" charset="0"/>
              <a:cs typeface="Baloo 2" pitchFamily="2" charset="0"/>
            </a:endParaRPr>
          </a:p>
        </p:txBody>
      </p:sp>
      <p:sp>
        <p:nvSpPr>
          <p:cNvPr id="4" name="矩形 4">
            <a:extLst>
              <a:ext uri="{FF2B5EF4-FFF2-40B4-BE49-F238E27FC236}">
                <a16:creationId xmlns:a16="http://schemas.microsoft.com/office/drawing/2014/main" id="{3E514DFE-8F68-4686-A889-5049D2BDDF54}"/>
              </a:ext>
            </a:extLst>
          </p:cNvPr>
          <p:cNvSpPr/>
          <p:nvPr/>
        </p:nvSpPr>
        <p:spPr>
          <a:xfrm>
            <a:off x="1269657" y="1754735"/>
            <a:ext cx="6626311" cy="2079747"/>
          </a:xfrm>
          <a:prstGeom prst="rect">
            <a:avLst/>
          </a:prstGeom>
          <a:solidFill>
            <a:schemeClr val="accent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n-US" altLang="zh-CN" sz="24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- </a:t>
            </a:r>
            <a:r>
              <a:rPr lang="vi-VN" altLang="zh-CN" sz="24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Nói với người thân những phẩm chất quan trọng nhất của nam và nữ.</a:t>
            </a:r>
          </a:p>
          <a:p>
            <a:pPr algn="just"/>
            <a:r>
              <a:rPr lang="en-US" altLang="zh-CN" sz="24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- </a:t>
            </a:r>
            <a:r>
              <a:rPr lang="vi-VN" altLang="zh-CN" sz="24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Học thuộc lòng các câu thành ngữ, tục ngữ.</a:t>
            </a:r>
          </a:p>
          <a:p>
            <a:pPr algn="just"/>
            <a:r>
              <a:rPr lang="vi-VN" altLang="zh-CN" sz="24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- Chuẩn bị bài:  Ôn tập về dấu câu (Dấu phẩy).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195112" y="200116"/>
            <a:ext cx="2950611" cy="1139091"/>
            <a:chOff x="2325935" y="114494"/>
            <a:chExt cx="4734171" cy="1139091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91BCFFA-712C-4E31-8075-C7CDD08166D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25935" y="114494"/>
              <a:ext cx="4734171" cy="1139091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2380764" y="268542"/>
              <a:ext cx="462451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4800" dirty="0">
                  <a:solidFill>
                    <a:schemeClr val="bg1"/>
                  </a:solidFill>
                  <a:latin typeface="#Li-N SVN-Cookies" panose="02040603050506020204" pitchFamily="18" charset="0"/>
                </a:rPr>
                <a:t>DẶN DÒ</a:t>
              </a:r>
              <a:endParaRPr lang="en-US" sz="4800" dirty="0">
                <a:solidFill>
                  <a:schemeClr val="bg1"/>
                </a:solidFill>
                <a:latin typeface="#Li-N SVN-Cookies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93896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2000">
              <a:schemeClr val="accent3">
                <a:lumMod val="20000"/>
                <a:lumOff val="80000"/>
              </a:schemeClr>
            </a:gs>
            <a:gs pos="100000">
              <a:schemeClr val="accent6">
                <a:lumMod val="40000"/>
                <a:lumOff val="60000"/>
              </a:schemeClr>
            </a:gs>
            <a:gs pos="83000">
              <a:schemeClr val="accent6">
                <a:lumMod val="20000"/>
                <a:lumOff val="80000"/>
              </a:schemeClr>
            </a:gs>
            <a:gs pos="67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1487" t="39559" r="32181" b="26687"/>
          <a:stretch/>
        </p:blipFill>
        <p:spPr>
          <a:xfrm>
            <a:off x="2099387" y="1698687"/>
            <a:ext cx="4851919" cy="19314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1725823" y="1856492"/>
            <a:ext cx="5827557" cy="80791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none" lIns="68580" tIns="34290" rIns="68580" bIns="3429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vi-VN" sz="4800" b="1" dirty="0">
                <a:ln/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TẠM BIỆT CÁC EM</a:t>
            </a:r>
            <a:endParaRPr lang="en-US" sz="4800" b="1" dirty="0">
              <a:ln/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7375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3054;p67">
            <a:extLst>
              <a:ext uri="{FF2B5EF4-FFF2-40B4-BE49-F238E27FC236}">
                <a16:creationId xmlns:a16="http://schemas.microsoft.com/office/drawing/2014/main" id="{8B109D0F-63C9-42CC-92AC-24A5F43F12C6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43812" y="1608756"/>
            <a:ext cx="7939611" cy="344843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3" name="Group 32"/>
          <p:cNvGrpSpPr/>
          <p:nvPr/>
        </p:nvGrpSpPr>
        <p:grpSpPr>
          <a:xfrm>
            <a:off x="643812" y="636123"/>
            <a:ext cx="8033657" cy="1295314"/>
            <a:chOff x="643812" y="636123"/>
            <a:chExt cx="8033657" cy="1295314"/>
          </a:xfrm>
        </p:grpSpPr>
        <p:sp>
          <p:nvSpPr>
            <p:cNvPr id="20" name="Google Shape;1651;p46">
              <a:extLst>
                <a:ext uri="{FF2B5EF4-FFF2-40B4-BE49-F238E27FC236}">
                  <a16:creationId xmlns:a16="http://schemas.microsoft.com/office/drawing/2014/main" id="{C5BD9438-A9D8-44AD-8BD5-147B6553734A}"/>
                </a:ext>
              </a:extLst>
            </p:cNvPr>
            <p:cNvSpPr/>
            <p:nvPr/>
          </p:nvSpPr>
          <p:spPr>
            <a:xfrm>
              <a:off x="643812" y="636123"/>
              <a:ext cx="8033657" cy="1295314"/>
            </a:xfrm>
            <a:custGeom>
              <a:avLst/>
              <a:gdLst/>
              <a:ahLst/>
              <a:cxnLst/>
              <a:rect l="l" t="t" r="r" b="b"/>
              <a:pathLst>
                <a:path w="35046" h="8299" extrusionOk="0">
                  <a:moveTo>
                    <a:pt x="23715" y="1"/>
                  </a:moveTo>
                  <a:cubicBezTo>
                    <a:pt x="23485" y="1"/>
                    <a:pt x="23253" y="11"/>
                    <a:pt x="23019" y="35"/>
                  </a:cubicBezTo>
                  <a:cubicBezTo>
                    <a:pt x="22133" y="88"/>
                    <a:pt x="21209" y="140"/>
                    <a:pt x="20274" y="140"/>
                  </a:cubicBezTo>
                  <a:cubicBezTo>
                    <a:pt x="19887" y="140"/>
                    <a:pt x="19498" y="131"/>
                    <a:pt x="19109" y="109"/>
                  </a:cubicBezTo>
                  <a:cubicBezTo>
                    <a:pt x="17670" y="35"/>
                    <a:pt x="16232" y="17"/>
                    <a:pt x="14793" y="17"/>
                  </a:cubicBezTo>
                  <a:cubicBezTo>
                    <a:pt x="13354" y="17"/>
                    <a:pt x="11916" y="35"/>
                    <a:pt x="10477" y="35"/>
                  </a:cubicBezTo>
                  <a:lnTo>
                    <a:pt x="9813" y="35"/>
                  </a:lnTo>
                  <a:cubicBezTo>
                    <a:pt x="8042" y="183"/>
                    <a:pt x="6271" y="699"/>
                    <a:pt x="4427" y="699"/>
                  </a:cubicBezTo>
                  <a:cubicBezTo>
                    <a:pt x="3542" y="699"/>
                    <a:pt x="2656" y="847"/>
                    <a:pt x="1771" y="1290"/>
                  </a:cubicBezTo>
                  <a:cubicBezTo>
                    <a:pt x="517" y="1806"/>
                    <a:pt x="369" y="2913"/>
                    <a:pt x="148" y="4020"/>
                  </a:cubicBezTo>
                  <a:cubicBezTo>
                    <a:pt x="0" y="4462"/>
                    <a:pt x="221" y="4905"/>
                    <a:pt x="590" y="5126"/>
                  </a:cubicBezTo>
                  <a:cubicBezTo>
                    <a:pt x="812" y="5274"/>
                    <a:pt x="959" y="5495"/>
                    <a:pt x="1033" y="5790"/>
                  </a:cubicBezTo>
                  <a:cubicBezTo>
                    <a:pt x="1254" y="7045"/>
                    <a:pt x="2213" y="7930"/>
                    <a:pt x="3468" y="8004"/>
                  </a:cubicBezTo>
                  <a:cubicBezTo>
                    <a:pt x="4124" y="8017"/>
                    <a:pt x="4781" y="8020"/>
                    <a:pt x="5435" y="8020"/>
                  </a:cubicBezTo>
                  <a:cubicBezTo>
                    <a:pt x="6436" y="8020"/>
                    <a:pt x="7432" y="8011"/>
                    <a:pt x="8420" y="8011"/>
                  </a:cubicBezTo>
                  <a:cubicBezTo>
                    <a:pt x="10491" y="8011"/>
                    <a:pt x="12522" y="8051"/>
                    <a:pt x="14461" y="8299"/>
                  </a:cubicBezTo>
                  <a:cubicBezTo>
                    <a:pt x="14815" y="8244"/>
                    <a:pt x="15129" y="8230"/>
                    <a:pt x="15418" y="8230"/>
                  </a:cubicBezTo>
                  <a:cubicBezTo>
                    <a:pt x="15734" y="8230"/>
                    <a:pt x="16019" y="8247"/>
                    <a:pt x="16293" y="8247"/>
                  </a:cubicBezTo>
                  <a:cubicBezTo>
                    <a:pt x="16447" y="8247"/>
                    <a:pt x="16598" y="8242"/>
                    <a:pt x="16748" y="8225"/>
                  </a:cubicBezTo>
                  <a:cubicBezTo>
                    <a:pt x="18814" y="7930"/>
                    <a:pt x="20880" y="8077"/>
                    <a:pt x="22872" y="7782"/>
                  </a:cubicBezTo>
                  <a:cubicBezTo>
                    <a:pt x="22956" y="7772"/>
                    <a:pt x="23041" y="7767"/>
                    <a:pt x="23125" y="7767"/>
                  </a:cubicBezTo>
                  <a:cubicBezTo>
                    <a:pt x="23631" y="7767"/>
                    <a:pt x="24137" y="7930"/>
                    <a:pt x="24643" y="7930"/>
                  </a:cubicBezTo>
                  <a:cubicBezTo>
                    <a:pt x="25639" y="7819"/>
                    <a:pt x="26635" y="7764"/>
                    <a:pt x="27631" y="7764"/>
                  </a:cubicBezTo>
                  <a:cubicBezTo>
                    <a:pt x="28627" y="7764"/>
                    <a:pt x="29623" y="7819"/>
                    <a:pt x="30619" y="7930"/>
                  </a:cubicBezTo>
                  <a:cubicBezTo>
                    <a:pt x="30783" y="7955"/>
                    <a:pt x="30950" y="7968"/>
                    <a:pt x="31117" y="7968"/>
                  </a:cubicBezTo>
                  <a:cubicBezTo>
                    <a:pt x="31926" y="7968"/>
                    <a:pt x="32750" y="7681"/>
                    <a:pt x="33422" y="7192"/>
                  </a:cubicBezTo>
                  <a:cubicBezTo>
                    <a:pt x="33644" y="6971"/>
                    <a:pt x="33718" y="6528"/>
                    <a:pt x="34013" y="6454"/>
                  </a:cubicBezTo>
                  <a:cubicBezTo>
                    <a:pt x="35046" y="6012"/>
                    <a:pt x="34677" y="5569"/>
                    <a:pt x="34308" y="4905"/>
                  </a:cubicBezTo>
                  <a:cubicBezTo>
                    <a:pt x="34086" y="4610"/>
                    <a:pt x="33570" y="4167"/>
                    <a:pt x="33865" y="3798"/>
                  </a:cubicBezTo>
                  <a:cubicBezTo>
                    <a:pt x="34160" y="3282"/>
                    <a:pt x="33865" y="2987"/>
                    <a:pt x="33570" y="2618"/>
                  </a:cubicBezTo>
                  <a:cubicBezTo>
                    <a:pt x="33201" y="2101"/>
                    <a:pt x="32832" y="1659"/>
                    <a:pt x="32389" y="1216"/>
                  </a:cubicBezTo>
                  <a:cubicBezTo>
                    <a:pt x="32021" y="773"/>
                    <a:pt x="31504" y="478"/>
                    <a:pt x="30988" y="404"/>
                  </a:cubicBezTo>
                  <a:cubicBezTo>
                    <a:pt x="30178" y="261"/>
                    <a:pt x="29337" y="180"/>
                    <a:pt x="28485" y="180"/>
                  </a:cubicBezTo>
                  <a:cubicBezTo>
                    <a:pt x="28018" y="180"/>
                    <a:pt x="27548" y="205"/>
                    <a:pt x="27077" y="257"/>
                  </a:cubicBezTo>
                  <a:cubicBezTo>
                    <a:pt x="25971" y="257"/>
                    <a:pt x="24864" y="1"/>
                    <a:pt x="237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/>
              <a:endParaRPr sz="2400" b="1" dirty="0">
                <a:solidFill>
                  <a:schemeClr val="accent2">
                    <a:lumMod val="10000"/>
                  </a:schemeClr>
                </a:solidFill>
                <a:latin typeface="Baloo 2" pitchFamily="2" charset="0"/>
                <a:ea typeface="Patrick Hand"/>
                <a:cs typeface="Baloo 2" pitchFamily="2" charset="0"/>
                <a:sym typeface="Patrick Hand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774442" y="862712"/>
              <a:ext cx="7504346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vi-VN" altLang="en-US" sz="2800" b="1" dirty="0">
                  <a:solidFill>
                    <a:schemeClr val="bg1"/>
                  </a:solidFill>
                  <a:latin typeface="Baloo 2" pitchFamily="2" charset="0"/>
                  <a:cs typeface="Baloo 2" pitchFamily="2" charset="0"/>
                </a:rPr>
                <a:t>Điền</a:t>
              </a:r>
              <a:r>
                <a:rPr lang="en-US" altLang="en-US" sz="2800" b="1" dirty="0">
                  <a:solidFill>
                    <a:schemeClr val="bg1"/>
                  </a:solidFill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800" b="1" dirty="0" err="1">
                  <a:solidFill>
                    <a:schemeClr val="bg1"/>
                  </a:solidFill>
                  <a:latin typeface="Baloo 2" pitchFamily="2" charset="0"/>
                  <a:cs typeface="Baloo 2" pitchFamily="2" charset="0"/>
                </a:rPr>
                <a:t>dấu</a:t>
              </a:r>
              <a:r>
                <a:rPr lang="en-US" altLang="en-US" sz="2800" b="1" dirty="0">
                  <a:solidFill>
                    <a:schemeClr val="bg1"/>
                  </a:solidFill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800" b="1" dirty="0" err="1">
                  <a:solidFill>
                    <a:schemeClr val="bg1"/>
                  </a:solidFill>
                  <a:latin typeface="Baloo 2" pitchFamily="2" charset="0"/>
                  <a:cs typeface="Baloo 2" pitchFamily="2" charset="0"/>
                </a:rPr>
                <a:t>chấm</a:t>
              </a:r>
              <a:r>
                <a:rPr lang="en-US" altLang="en-US" sz="2800" b="1" dirty="0">
                  <a:solidFill>
                    <a:schemeClr val="bg1"/>
                  </a:solidFill>
                  <a:latin typeface="Baloo 2" pitchFamily="2" charset="0"/>
                  <a:cs typeface="Baloo 2" pitchFamily="2" charset="0"/>
                </a:rPr>
                <a:t>; </a:t>
              </a:r>
              <a:r>
                <a:rPr lang="en-US" altLang="en-US" sz="2800" b="1" dirty="0" err="1">
                  <a:solidFill>
                    <a:schemeClr val="bg1"/>
                  </a:solidFill>
                  <a:latin typeface="Baloo 2" pitchFamily="2" charset="0"/>
                  <a:cs typeface="Baloo 2" pitchFamily="2" charset="0"/>
                </a:rPr>
                <a:t>dấu</a:t>
              </a:r>
              <a:r>
                <a:rPr lang="en-US" altLang="en-US" sz="2800" b="1" dirty="0">
                  <a:solidFill>
                    <a:schemeClr val="bg1"/>
                  </a:solidFill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800" b="1" dirty="0" err="1">
                  <a:solidFill>
                    <a:schemeClr val="bg1"/>
                  </a:solidFill>
                  <a:latin typeface="Baloo 2" pitchFamily="2" charset="0"/>
                  <a:cs typeface="Baloo 2" pitchFamily="2" charset="0"/>
                </a:rPr>
                <a:t>chấm</a:t>
              </a:r>
              <a:r>
                <a:rPr lang="en-US" altLang="en-US" sz="2800" b="1" dirty="0">
                  <a:solidFill>
                    <a:schemeClr val="bg1"/>
                  </a:solidFill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800" b="1" dirty="0" err="1">
                  <a:solidFill>
                    <a:schemeClr val="bg1"/>
                  </a:solidFill>
                  <a:latin typeface="Baloo 2" pitchFamily="2" charset="0"/>
                  <a:cs typeface="Baloo 2" pitchFamily="2" charset="0"/>
                </a:rPr>
                <a:t>hỏi</a:t>
              </a:r>
              <a:r>
                <a:rPr lang="en-US" altLang="en-US" sz="2800" b="1" dirty="0">
                  <a:solidFill>
                    <a:schemeClr val="bg1"/>
                  </a:solidFill>
                  <a:latin typeface="Baloo 2" pitchFamily="2" charset="0"/>
                  <a:cs typeface="Baloo 2" pitchFamily="2" charset="0"/>
                </a:rPr>
                <a:t>; </a:t>
              </a:r>
              <a:r>
                <a:rPr lang="en-US" altLang="en-US" sz="2800" b="1" dirty="0" err="1">
                  <a:solidFill>
                    <a:schemeClr val="bg1"/>
                  </a:solidFill>
                  <a:latin typeface="Baloo 2" pitchFamily="2" charset="0"/>
                  <a:cs typeface="Baloo 2" pitchFamily="2" charset="0"/>
                </a:rPr>
                <a:t>dấu</a:t>
              </a:r>
              <a:r>
                <a:rPr lang="en-US" altLang="en-US" sz="2800" b="1" dirty="0">
                  <a:solidFill>
                    <a:schemeClr val="bg1"/>
                  </a:solidFill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800" b="1" dirty="0" err="1">
                  <a:solidFill>
                    <a:schemeClr val="bg1"/>
                  </a:solidFill>
                  <a:latin typeface="Baloo 2" pitchFamily="2" charset="0"/>
                  <a:cs typeface="Baloo 2" pitchFamily="2" charset="0"/>
                </a:rPr>
                <a:t>chấm</a:t>
              </a:r>
              <a:r>
                <a:rPr lang="en-US" altLang="en-US" sz="2800" b="1" dirty="0">
                  <a:solidFill>
                    <a:schemeClr val="bg1"/>
                  </a:solidFill>
                  <a:latin typeface="Baloo 2" pitchFamily="2" charset="0"/>
                  <a:cs typeface="Baloo 2" pitchFamily="2" charset="0"/>
                </a:rPr>
                <a:t> than </a:t>
              </a:r>
              <a:r>
                <a:rPr lang="en-US" altLang="en-US" sz="2800" b="1" dirty="0" err="1">
                  <a:solidFill>
                    <a:schemeClr val="bg1"/>
                  </a:solidFill>
                  <a:latin typeface="Baloo 2" pitchFamily="2" charset="0"/>
                  <a:cs typeface="Baloo 2" pitchFamily="2" charset="0"/>
                </a:rPr>
                <a:t>vào</a:t>
              </a:r>
              <a:r>
                <a:rPr lang="en-US" altLang="en-US" sz="2800" b="1" dirty="0">
                  <a:solidFill>
                    <a:schemeClr val="bg1"/>
                  </a:solidFill>
                  <a:latin typeface="Baloo 2" pitchFamily="2" charset="0"/>
                  <a:cs typeface="Baloo 2" pitchFamily="2" charset="0"/>
                </a:rPr>
                <a:t> ô </a:t>
              </a:r>
              <a:r>
                <a:rPr lang="en-US" altLang="en-US" sz="2800" b="1" dirty="0" err="1">
                  <a:solidFill>
                    <a:schemeClr val="bg1"/>
                  </a:solidFill>
                  <a:latin typeface="Baloo 2" pitchFamily="2" charset="0"/>
                  <a:cs typeface="Baloo 2" pitchFamily="2" charset="0"/>
                </a:rPr>
                <a:t>trống</a:t>
              </a:r>
              <a:r>
                <a:rPr lang="vi-VN" altLang="en-US" sz="2800" b="1" dirty="0">
                  <a:solidFill>
                    <a:schemeClr val="bg1"/>
                  </a:solidFill>
                  <a:latin typeface="Baloo 2" pitchFamily="2" charset="0"/>
                  <a:cs typeface="Baloo 2" pitchFamily="2" charset="0"/>
                </a:rPr>
                <a:t> sao cho thích hợp.</a:t>
              </a:r>
              <a:endParaRPr lang="en-US" altLang="en-US" sz="2800" b="1" dirty="0">
                <a:solidFill>
                  <a:schemeClr val="bg1"/>
                </a:solidFill>
                <a:latin typeface="Baloo 2" pitchFamily="2" charset="0"/>
                <a:cs typeface="Baloo 2" pitchFamily="2" charset="0"/>
              </a:endParaRPr>
            </a:p>
          </p:txBody>
        </p:sp>
      </p:grpSp>
      <p:sp>
        <p:nvSpPr>
          <p:cNvPr id="26" name="Rectangle 8"/>
          <p:cNvSpPr>
            <a:spLocks noChangeArrowheads="1"/>
          </p:cNvSpPr>
          <p:nvPr/>
        </p:nvSpPr>
        <p:spPr bwMode="auto">
          <a:xfrm>
            <a:off x="1170992" y="2209589"/>
            <a:ext cx="7655767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    </a:t>
            </a:r>
            <a:r>
              <a:rPr lang="en-US" altLang="en-US" sz="28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Dì</a:t>
            </a:r>
            <a:r>
              <a:rPr lang="en-US" altLang="en-US" sz="28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Hạnh</a:t>
            </a:r>
            <a:r>
              <a:rPr lang="en-US" altLang="en-US" sz="28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hỏi</a:t>
            </a:r>
            <a:r>
              <a:rPr lang="en-US" altLang="en-US" sz="28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:</a:t>
            </a:r>
          </a:p>
          <a:p>
            <a:r>
              <a:rPr lang="en-US" altLang="en-US" sz="28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     - </a:t>
            </a:r>
            <a:r>
              <a:rPr lang="en-US" altLang="en-US" sz="28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Đặt</a:t>
            </a:r>
            <a:r>
              <a:rPr lang="en-US" altLang="en-US" sz="28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tên</a:t>
            </a:r>
            <a:r>
              <a:rPr lang="en-US" altLang="en-US" sz="28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bé</a:t>
            </a:r>
            <a:r>
              <a:rPr lang="en-US" altLang="en-US" sz="28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là</a:t>
            </a:r>
            <a:r>
              <a:rPr lang="en-US" altLang="en-US" sz="28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gì</a:t>
            </a:r>
            <a:r>
              <a:rPr lang="vi-VN" altLang="en-US" sz="28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8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      (1)</a:t>
            </a:r>
          </a:p>
          <a:p>
            <a:r>
              <a:rPr lang="en-US" altLang="en-US" sz="28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    </a:t>
            </a:r>
            <a:r>
              <a:rPr lang="en-US" altLang="en-US" sz="28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Bố</a:t>
            </a:r>
            <a:r>
              <a:rPr lang="en-US" altLang="en-US" sz="28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lúng</a:t>
            </a:r>
            <a:r>
              <a:rPr lang="en-US" altLang="en-US" sz="28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túng</a:t>
            </a:r>
            <a:r>
              <a:rPr lang="en-US" altLang="en-US" sz="28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: </a:t>
            </a:r>
          </a:p>
          <a:p>
            <a:r>
              <a:rPr lang="en-US" altLang="en-US" sz="28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     - </a:t>
            </a:r>
            <a:r>
              <a:rPr lang="en-US" altLang="en-US" sz="28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Không</a:t>
            </a:r>
            <a:r>
              <a:rPr lang="en-US" altLang="en-US" sz="28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chuẩn</a:t>
            </a:r>
            <a:r>
              <a:rPr lang="en-US" altLang="en-US" sz="28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bị</a:t>
            </a:r>
            <a:r>
              <a:rPr lang="en-US" altLang="en-US" sz="28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tên</a:t>
            </a:r>
            <a:r>
              <a:rPr lang="en-US" altLang="en-US" sz="28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con </a:t>
            </a:r>
            <a:r>
              <a:rPr lang="en-US" altLang="en-US" sz="28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gái</a:t>
            </a:r>
            <a:r>
              <a:rPr lang="en-US" altLang="en-US" sz="28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, gay </a:t>
            </a:r>
            <a:r>
              <a:rPr lang="en-US" altLang="en-US" sz="28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quá</a:t>
            </a:r>
            <a:r>
              <a:rPr lang="en-US" altLang="en-US" sz="28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      (2)</a:t>
            </a:r>
          </a:p>
          <a:p>
            <a:r>
              <a:rPr lang="en-US" altLang="en-US" sz="28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    </a:t>
            </a:r>
            <a:r>
              <a:rPr lang="en-US" altLang="en-US" sz="28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Mọi</a:t>
            </a:r>
            <a:r>
              <a:rPr lang="en-US" altLang="en-US" sz="28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người</a:t>
            </a:r>
            <a:r>
              <a:rPr lang="en-US" altLang="en-US" sz="28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cười</a:t>
            </a:r>
            <a:r>
              <a:rPr lang="en-US" altLang="en-US" sz="28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ồ         (3)</a:t>
            </a:r>
          </a:p>
        </p:txBody>
      </p:sp>
      <p:sp>
        <p:nvSpPr>
          <p:cNvPr id="30" name="Rectangle 29"/>
          <p:cNvSpPr/>
          <p:nvPr/>
        </p:nvSpPr>
        <p:spPr>
          <a:xfrm>
            <a:off x="4273420" y="2733871"/>
            <a:ext cx="288000" cy="288000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7411617" y="3567406"/>
            <a:ext cx="288000" cy="288000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4272171" y="3994504"/>
            <a:ext cx="288000" cy="288000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D47C3622-BF28-45DB-8303-5250423D98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103" y="3880668"/>
            <a:ext cx="358136" cy="432593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02DE244D-BA88-433F-81DD-301F366EDD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4976" y="3542144"/>
            <a:ext cx="381282" cy="338524"/>
          </a:xfrm>
          <a:prstGeom prst="rect">
            <a:avLst/>
          </a:prstGeom>
        </p:spPr>
      </p:pic>
      <p:pic>
        <p:nvPicPr>
          <p:cNvPr id="36" name="Graphic 15">
            <a:extLst>
              <a:ext uri="{FF2B5EF4-FFF2-40B4-BE49-F238E27FC236}">
                <a16:creationId xmlns:a16="http://schemas.microsoft.com/office/drawing/2014/main" id="{FD3C08A5-17EE-4456-B947-2ECF049F3D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8313" y="2712914"/>
            <a:ext cx="192054" cy="308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772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2000">
              <a:schemeClr val="accent3">
                <a:lumMod val="20000"/>
                <a:lumOff val="80000"/>
              </a:schemeClr>
            </a:gs>
            <a:gs pos="100000">
              <a:schemeClr val="accent6">
                <a:lumMod val="40000"/>
                <a:lumOff val="60000"/>
              </a:schemeClr>
            </a:gs>
            <a:gs pos="83000">
              <a:schemeClr val="accent6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1852"/>
          <a:stretch/>
        </p:blipFill>
        <p:spPr>
          <a:xfrm>
            <a:off x="-37323" y="2817845"/>
            <a:ext cx="6895684" cy="23256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33580" y="304983"/>
            <a:ext cx="58036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latin typeface="#Li-N UTM Isadora" panose="02040603050506020204" pitchFamily="18" charset="0"/>
                <a:cs typeface="Yuongblood-designed" panose="020B0506030404030204" pitchFamily="34" charset="0"/>
              </a:rPr>
              <a:t>Luyện từ và câu</a:t>
            </a:r>
            <a:endParaRPr lang="en-US" sz="3600" b="1" dirty="0">
              <a:latin typeface="#Li-N UTM Isadora" panose="02040603050506020204" pitchFamily="18" charset="0"/>
              <a:cs typeface="Yuongblood-designed" panose="020B05060304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4452" y="1635417"/>
            <a:ext cx="82078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UVF Lobster12" panose="02000506000000020003" pitchFamily="2" charset="0"/>
              </a:rPr>
              <a:t>Mở rộng vốn từ: Nam và nữ</a:t>
            </a:r>
            <a:endParaRPr lang="en-US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UVF Lobster12" panose="02000506000000020003" pitchFamily="2" charset="0"/>
            </a:endParaRPr>
          </a:p>
        </p:txBody>
      </p:sp>
      <p:pic>
        <p:nvPicPr>
          <p:cNvPr id="7" name="图片 1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380" b="67857"/>
          <a:stretch/>
        </p:blipFill>
        <p:spPr>
          <a:xfrm>
            <a:off x="4576275" y="-109048"/>
            <a:ext cx="4800781" cy="1785448"/>
          </a:xfrm>
          <a:prstGeom prst="rect">
            <a:avLst/>
          </a:prstGeom>
        </p:spPr>
      </p:pic>
      <p:pic>
        <p:nvPicPr>
          <p:cNvPr id="13" name="绿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-749871" y="1078772"/>
            <a:ext cx="457200" cy="457200"/>
          </a:xfrm>
          <a:prstGeom prst="rect">
            <a:avLst/>
          </a:prstGeom>
        </p:spPr>
      </p:pic>
      <p:grpSp>
        <p:nvGrpSpPr>
          <p:cNvPr id="14" name="组合 83"/>
          <p:cNvGrpSpPr/>
          <p:nvPr/>
        </p:nvGrpSpPr>
        <p:grpSpPr>
          <a:xfrm>
            <a:off x="0" y="4455126"/>
            <a:ext cx="9144000" cy="688373"/>
            <a:chOff x="-17585" y="5729324"/>
            <a:chExt cx="12203723" cy="1123362"/>
          </a:xfrm>
        </p:grpSpPr>
        <p:pic>
          <p:nvPicPr>
            <p:cNvPr id="15" name="图片 84"/>
            <p:cNvPicPr>
              <a:picLocks noChangeAspect="1"/>
            </p:cNvPicPr>
            <p:nvPr/>
          </p:nvPicPr>
          <p:blipFill rotWithShape="1">
            <a:blip r:embed="rId7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16" name="图片 85"/>
            <p:cNvPicPr>
              <a:picLocks noChangeAspect="1"/>
            </p:cNvPicPr>
            <p:nvPr/>
          </p:nvPicPr>
          <p:blipFill rotWithShape="1">
            <a:blip r:embed="rId7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12937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68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8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2000">
              <a:schemeClr val="accent3">
                <a:lumMod val="20000"/>
                <a:lumOff val="80000"/>
              </a:schemeClr>
            </a:gs>
            <a:gs pos="100000">
              <a:schemeClr val="accent6">
                <a:lumMod val="40000"/>
                <a:lumOff val="60000"/>
              </a:schemeClr>
            </a:gs>
            <a:gs pos="83000">
              <a:schemeClr val="accent6">
                <a:lumMod val="20000"/>
                <a:lumOff val="80000"/>
              </a:schemeClr>
            </a:gs>
            <a:gs pos="67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577947" y="114496"/>
            <a:ext cx="4739653" cy="1139091"/>
            <a:chOff x="2577947" y="114496"/>
            <a:chExt cx="4739653" cy="1139091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91BCFFA-712C-4E31-8075-C7CDD08166D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77947" y="114496"/>
              <a:ext cx="4318612" cy="1139091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2693083" y="391653"/>
              <a:ext cx="462451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YÊU CẦU CẦN ĐẠT</a:t>
              </a:r>
              <a:endPara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Rectangle: Rounded Corners 9">
            <a:extLst>
              <a:ext uri="{FF2B5EF4-FFF2-40B4-BE49-F238E27FC236}">
                <a16:creationId xmlns:a16="http://schemas.microsoft.com/office/drawing/2014/main" id="{054771C9-63B6-4C54-95D0-8848127DD5C8}"/>
              </a:ext>
            </a:extLst>
          </p:cNvPr>
          <p:cNvSpPr/>
          <p:nvPr/>
        </p:nvSpPr>
        <p:spPr>
          <a:xfrm>
            <a:off x="1057275" y="1493970"/>
            <a:ext cx="7534098" cy="1721928"/>
          </a:xfrm>
          <a:custGeom>
            <a:avLst/>
            <a:gdLst>
              <a:gd name="connsiteX0" fmla="*/ 0 w 6461090"/>
              <a:gd name="connsiteY0" fmla="*/ 187231 h 1123362"/>
              <a:gd name="connsiteX1" fmla="*/ 187231 w 6461090"/>
              <a:gd name="connsiteY1" fmla="*/ 0 h 1123362"/>
              <a:gd name="connsiteX2" fmla="*/ 679695 w 6461090"/>
              <a:gd name="connsiteY2" fmla="*/ 0 h 1123362"/>
              <a:gd name="connsiteX3" fmla="*/ 1050426 w 6461090"/>
              <a:gd name="connsiteY3" fmla="*/ 0 h 1123362"/>
              <a:gd name="connsiteX4" fmla="*/ 1421156 w 6461090"/>
              <a:gd name="connsiteY4" fmla="*/ 0 h 1123362"/>
              <a:gd name="connsiteX5" fmla="*/ 1791887 w 6461090"/>
              <a:gd name="connsiteY5" fmla="*/ 0 h 1123362"/>
              <a:gd name="connsiteX6" fmla="*/ 2284351 w 6461090"/>
              <a:gd name="connsiteY6" fmla="*/ 0 h 1123362"/>
              <a:gd name="connsiteX7" fmla="*/ 2898547 w 6461090"/>
              <a:gd name="connsiteY7" fmla="*/ 0 h 1123362"/>
              <a:gd name="connsiteX8" fmla="*/ 3512743 w 6461090"/>
              <a:gd name="connsiteY8" fmla="*/ 0 h 1123362"/>
              <a:gd name="connsiteX9" fmla="*/ 3883474 w 6461090"/>
              <a:gd name="connsiteY9" fmla="*/ 0 h 1123362"/>
              <a:gd name="connsiteX10" fmla="*/ 4315071 w 6461090"/>
              <a:gd name="connsiteY10" fmla="*/ 0 h 1123362"/>
              <a:gd name="connsiteX11" fmla="*/ 4929268 w 6461090"/>
              <a:gd name="connsiteY11" fmla="*/ 0 h 1123362"/>
              <a:gd name="connsiteX12" fmla="*/ 5543464 w 6461090"/>
              <a:gd name="connsiteY12" fmla="*/ 0 h 1123362"/>
              <a:gd name="connsiteX13" fmla="*/ 6273859 w 6461090"/>
              <a:gd name="connsiteY13" fmla="*/ 0 h 1123362"/>
              <a:gd name="connsiteX14" fmla="*/ 6461090 w 6461090"/>
              <a:gd name="connsiteY14" fmla="*/ 187231 h 1123362"/>
              <a:gd name="connsiteX15" fmla="*/ 6461090 w 6461090"/>
              <a:gd name="connsiteY15" fmla="*/ 554192 h 1123362"/>
              <a:gd name="connsiteX16" fmla="*/ 6461090 w 6461090"/>
              <a:gd name="connsiteY16" fmla="*/ 936131 h 1123362"/>
              <a:gd name="connsiteX17" fmla="*/ 6273859 w 6461090"/>
              <a:gd name="connsiteY17" fmla="*/ 1123362 h 1123362"/>
              <a:gd name="connsiteX18" fmla="*/ 5720529 w 6461090"/>
              <a:gd name="connsiteY18" fmla="*/ 1123362 h 1123362"/>
              <a:gd name="connsiteX19" fmla="*/ 5288932 w 6461090"/>
              <a:gd name="connsiteY19" fmla="*/ 1123362 h 1123362"/>
              <a:gd name="connsiteX20" fmla="*/ 4613870 w 6461090"/>
              <a:gd name="connsiteY20" fmla="*/ 1123362 h 1123362"/>
              <a:gd name="connsiteX21" fmla="*/ 4060540 w 6461090"/>
              <a:gd name="connsiteY21" fmla="*/ 1123362 h 1123362"/>
              <a:gd name="connsiteX22" fmla="*/ 3385477 w 6461090"/>
              <a:gd name="connsiteY22" fmla="*/ 1123362 h 1123362"/>
              <a:gd name="connsiteX23" fmla="*/ 2710415 w 6461090"/>
              <a:gd name="connsiteY23" fmla="*/ 1123362 h 1123362"/>
              <a:gd name="connsiteX24" fmla="*/ 2278818 w 6461090"/>
              <a:gd name="connsiteY24" fmla="*/ 1123362 h 1123362"/>
              <a:gd name="connsiteX25" fmla="*/ 1908087 w 6461090"/>
              <a:gd name="connsiteY25" fmla="*/ 1123362 h 1123362"/>
              <a:gd name="connsiteX26" fmla="*/ 1537356 w 6461090"/>
              <a:gd name="connsiteY26" fmla="*/ 1123362 h 1123362"/>
              <a:gd name="connsiteX27" fmla="*/ 862293 w 6461090"/>
              <a:gd name="connsiteY27" fmla="*/ 1123362 h 1123362"/>
              <a:gd name="connsiteX28" fmla="*/ 187231 w 6461090"/>
              <a:gd name="connsiteY28" fmla="*/ 1123362 h 1123362"/>
              <a:gd name="connsiteX29" fmla="*/ 0 w 6461090"/>
              <a:gd name="connsiteY29" fmla="*/ 936131 h 1123362"/>
              <a:gd name="connsiteX30" fmla="*/ 0 w 6461090"/>
              <a:gd name="connsiteY30" fmla="*/ 584148 h 1123362"/>
              <a:gd name="connsiteX31" fmla="*/ 0 w 6461090"/>
              <a:gd name="connsiteY31" fmla="*/ 187231 h 1123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6461090" h="1123362" extrusionOk="0">
                <a:moveTo>
                  <a:pt x="0" y="187231"/>
                </a:moveTo>
                <a:cubicBezTo>
                  <a:pt x="-17159" y="103421"/>
                  <a:pt x="72991" y="-15526"/>
                  <a:pt x="187231" y="0"/>
                </a:cubicBezTo>
                <a:cubicBezTo>
                  <a:pt x="384467" y="-53303"/>
                  <a:pt x="500710" y="5951"/>
                  <a:pt x="679695" y="0"/>
                </a:cubicBezTo>
                <a:cubicBezTo>
                  <a:pt x="858680" y="-5951"/>
                  <a:pt x="935394" y="12383"/>
                  <a:pt x="1050426" y="0"/>
                </a:cubicBezTo>
                <a:cubicBezTo>
                  <a:pt x="1165458" y="-12383"/>
                  <a:pt x="1286218" y="25691"/>
                  <a:pt x="1421156" y="0"/>
                </a:cubicBezTo>
                <a:cubicBezTo>
                  <a:pt x="1556094" y="-25691"/>
                  <a:pt x="1716516" y="30092"/>
                  <a:pt x="1791887" y="0"/>
                </a:cubicBezTo>
                <a:cubicBezTo>
                  <a:pt x="1867258" y="-30092"/>
                  <a:pt x="2106074" y="27463"/>
                  <a:pt x="2284351" y="0"/>
                </a:cubicBezTo>
                <a:cubicBezTo>
                  <a:pt x="2462628" y="-27463"/>
                  <a:pt x="2750492" y="15413"/>
                  <a:pt x="2898547" y="0"/>
                </a:cubicBezTo>
                <a:cubicBezTo>
                  <a:pt x="3046602" y="-15413"/>
                  <a:pt x="3342397" y="31367"/>
                  <a:pt x="3512743" y="0"/>
                </a:cubicBezTo>
                <a:cubicBezTo>
                  <a:pt x="3683089" y="-31367"/>
                  <a:pt x="3793117" y="11903"/>
                  <a:pt x="3883474" y="0"/>
                </a:cubicBezTo>
                <a:cubicBezTo>
                  <a:pt x="3973831" y="-11903"/>
                  <a:pt x="4173091" y="5115"/>
                  <a:pt x="4315071" y="0"/>
                </a:cubicBezTo>
                <a:cubicBezTo>
                  <a:pt x="4457051" y="-5115"/>
                  <a:pt x="4663642" y="33495"/>
                  <a:pt x="4929268" y="0"/>
                </a:cubicBezTo>
                <a:cubicBezTo>
                  <a:pt x="5194894" y="-33495"/>
                  <a:pt x="5271498" y="13082"/>
                  <a:pt x="5543464" y="0"/>
                </a:cubicBezTo>
                <a:cubicBezTo>
                  <a:pt x="5815430" y="-13082"/>
                  <a:pt x="5924004" y="67592"/>
                  <a:pt x="6273859" y="0"/>
                </a:cubicBezTo>
                <a:cubicBezTo>
                  <a:pt x="6367826" y="18201"/>
                  <a:pt x="6456299" y="109961"/>
                  <a:pt x="6461090" y="187231"/>
                </a:cubicBezTo>
                <a:cubicBezTo>
                  <a:pt x="6479810" y="313702"/>
                  <a:pt x="6450213" y="392227"/>
                  <a:pt x="6461090" y="554192"/>
                </a:cubicBezTo>
                <a:cubicBezTo>
                  <a:pt x="6471967" y="716157"/>
                  <a:pt x="6437058" y="748499"/>
                  <a:pt x="6461090" y="936131"/>
                </a:cubicBezTo>
                <a:cubicBezTo>
                  <a:pt x="6443161" y="1047785"/>
                  <a:pt x="6370784" y="1110041"/>
                  <a:pt x="6273859" y="1123362"/>
                </a:cubicBezTo>
                <a:cubicBezTo>
                  <a:pt x="6079105" y="1127329"/>
                  <a:pt x="5948564" y="1121336"/>
                  <a:pt x="5720529" y="1123362"/>
                </a:cubicBezTo>
                <a:cubicBezTo>
                  <a:pt x="5492494" y="1125388"/>
                  <a:pt x="5488902" y="1098869"/>
                  <a:pt x="5288932" y="1123362"/>
                </a:cubicBezTo>
                <a:cubicBezTo>
                  <a:pt x="5088962" y="1147855"/>
                  <a:pt x="4840254" y="1091308"/>
                  <a:pt x="4613870" y="1123362"/>
                </a:cubicBezTo>
                <a:cubicBezTo>
                  <a:pt x="4387486" y="1155416"/>
                  <a:pt x="4186730" y="1091548"/>
                  <a:pt x="4060540" y="1123362"/>
                </a:cubicBezTo>
                <a:cubicBezTo>
                  <a:pt x="3934350" y="1155176"/>
                  <a:pt x="3539234" y="1082329"/>
                  <a:pt x="3385477" y="1123362"/>
                </a:cubicBezTo>
                <a:cubicBezTo>
                  <a:pt x="3231720" y="1164395"/>
                  <a:pt x="2855599" y="1068146"/>
                  <a:pt x="2710415" y="1123362"/>
                </a:cubicBezTo>
                <a:cubicBezTo>
                  <a:pt x="2565231" y="1178578"/>
                  <a:pt x="2392223" y="1072677"/>
                  <a:pt x="2278818" y="1123362"/>
                </a:cubicBezTo>
                <a:cubicBezTo>
                  <a:pt x="2165413" y="1174047"/>
                  <a:pt x="2080507" y="1093079"/>
                  <a:pt x="1908087" y="1123362"/>
                </a:cubicBezTo>
                <a:cubicBezTo>
                  <a:pt x="1735667" y="1153645"/>
                  <a:pt x="1639177" y="1116922"/>
                  <a:pt x="1537356" y="1123362"/>
                </a:cubicBezTo>
                <a:cubicBezTo>
                  <a:pt x="1435535" y="1129802"/>
                  <a:pt x="1183917" y="1042944"/>
                  <a:pt x="862293" y="1123362"/>
                </a:cubicBezTo>
                <a:cubicBezTo>
                  <a:pt x="540669" y="1203780"/>
                  <a:pt x="326917" y="1066256"/>
                  <a:pt x="187231" y="1123362"/>
                </a:cubicBezTo>
                <a:cubicBezTo>
                  <a:pt x="76550" y="1137796"/>
                  <a:pt x="4166" y="1049687"/>
                  <a:pt x="0" y="936131"/>
                </a:cubicBezTo>
                <a:cubicBezTo>
                  <a:pt x="-1027" y="841013"/>
                  <a:pt x="37211" y="687874"/>
                  <a:pt x="0" y="584148"/>
                </a:cubicBezTo>
                <a:cubicBezTo>
                  <a:pt x="-37211" y="480422"/>
                  <a:pt x="18205" y="297623"/>
                  <a:pt x="0" y="187231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2"/>
            </a:solidFill>
            <a:prstDash val="lgDash"/>
            <a:extLst>
              <a:ext uri="{C807C97D-BFC1-408E-A445-0C87EB9F89A2}">
                <ask:lineSketchStyleProps xmlns:ask="http://schemas.microsoft.com/office/drawing/2018/sketchyshapes" xmlns="" sd="1817362886">
                  <a:custGeom>
                    <a:avLst/>
                    <a:gdLst>
                      <a:gd name="connsiteX0" fmla="*/ 0 w 7534098"/>
                      <a:gd name="connsiteY0" fmla="*/ 286994 h 1721928"/>
                      <a:gd name="connsiteX1" fmla="*/ 286994 w 7534098"/>
                      <a:gd name="connsiteY1" fmla="*/ 0 h 1721928"/>
                      <a:gd name="connsiteX2" fmla="*/ 867003 w 7534098"/>
                      <a:gd name="connsiteY2" fmla="*/ 0 h 1721928"/>
                      <a:gd name="connsiteX3" fmla="*/ 1447012 w 7534098"/>
                      <a:gd name="connsiteY3" fmla="*/ 0 h 1721928"/>
                      <a:gd name="connsiteX4" fmla="*/ 1887819 w 7534098"/>
                      <a:gd name="connsiteY4" fmla="*/ 0 h 1721928"/>
                      <a:gd name="connsiteX5" fmla="*/ 2607031 w 7534098"/>
                      <a:gd name="connsiteY5" fmla="*/ 0 h 1721928"/>
                      <a:gd name="connsiteX6" fmla="*/ 3117439 w 7534098"/>
                      <a:gd name="connsiteY6" fmla="*/ 0 h 1721928"/>
                      <a:gd name="connsiteX7" fmla="*/ 3558246 w 7534098"/>
                      <a:gd name="connsiteY7" fmla="*/ 0 h 1721928"/>
                      <a:gd name="connsiteX8" fmla="*/ 4207856 w 7534098"/>
                      <a:gd name="connsiteY8" fmla="*/ 0 h 1721928"/>
                      <a:gd name="connsiteX9" fmla="*/ 4718264 w 7534098"/>
                      <a:gd name="connsiteY9" fmla="*/ 0 h 1721928"/>
                      <a:gd name="connsiteX10" fmla="*/ 5437475 w 7534098"/>
                      <a:gd name="connsiteY10" fmla="*/ 0 h 1721928"/>
                      <a:gd name="connsiteX11" fmla="*/ 6017485 w 7534098"/>
                      <a:gd name="connsiteY11" fmla="*/ 0 h 1721928"/>
                      <a:gd name="connsiteX12" fmla="*/ 6597494 w 7534098"/>
                      <a:gd name="connsiteY12" fmla="*/ 0 h 1721928"/>
                      <a:gd name="connsiteX13" fmla="*/ 7247104 w 7534098"/>
                      <a:gd name="connsiteY13" fmla="*/ 0 h 1721928"/>
                      <a:gd name="connsiteX14" fmla="*/ 7534098 w 7534098"/>
                      <a:gd name="connsiteY14" fmla="*/ 286994 h 1721928"/>
                      <a:gd name="connsiteX15" fmla="*/ 7534098 w 7534098"/>
                      <a:gd name="connsiteY15" fmla="*/ 883923 h 1721928"/>
                      <a:gd name="connsiteX16" fmla="*/ 7534098 w 7534098"/>
                      <a:gd name="connsiteY16" fmla="*/ 1434934 h 1721928"/>
                      <a:gd name="connsiteX17" fmla="*/ 7247104 w 7534098"/>
                      <a:gd name="connsiteY17" fmla="*/ 1721928 h 1721928"/>
                      <a:gd name="connsiteX18" fmla="*/ 6736696 w 7534098"/>
                      <a:gd name="connsiteY18" fmla="*/ 1721928 h 1721928"/>
                      <a:gd name="connsiteX19" fmla="*/ 6365490 w 7534098"/>
                      <a:gd name="connsiteY19" fmla="*/ 1721928 h 1721928"/>
                      <a:gd name="connsiteX20" fmla="*/ 5715880 w 7534098"/>
                      <a:gd name="connsiteY20" fmla="*/ 1721928 h 1721928"/>
                      <a:gd name="connsiteX21" fmla="*/ 4996668 w 7534098"/>
                      <a:gd name="connsiteY21" fmla="*/ 1721928 h 1721928"/>
                      <a:gd name="connsiteX22" fmla="*/ 4277457 w 7534098"/>
                      <a:gd name="connsiteY22" fmla="*/ 1721928 h 1721928"/>
                      <a:gd name="connsiteX23" fmla="*/ 3906251 w 7534098"/>
                      <a:gd name="connsiteY23" fmla="*/ 1721928 h 1721928"/>
                      <a:gd name="connsiteX24" fmla="*/ 3326242 w 7534098"/>
                      <a:gd name="connsiteY24" fmla="*/ 1721928 h 1721928"/>
                      <a:gd name="connsiteX25" fmla="*/ 2676632 w 7534098"/>
                      <a:gd name="connsiteY25" fmla="*/ 1721928 h 1721928"/>
                      <a:gd name="connsiteX26" fmla="*/ 2027022 w 7534098"/>
                      <a:gd name="connsiteY26" fmla="*/ 1721928 h 1721928"/>
                      <a:gd name="connsiteX27" fmla="*/ 1447012 w 7534098"/>
                      <a:gd name="connsiteY27" fmla="*/ 1721928 h 1721928"/>
                      <a:gd name="connsiteX28" fmla="*/ 797402 w 7534098"/>
                      <a:gd name="connsiteY28" fmla="*/ 1721928 h 1721928"/>
                      <a:gd name="connsiteX29" fmla="*/ 286994 w 7534098"/>
                      <a:gd name="connsiteY29" fmla="*/ 1721928 h 1721928"/>
                      <a:gd name="connsiteX30" fmla="*/ 0 w 7534098"/>
                      <a:gd name="connsiteY30" fmla="*/ 1434934 h 1721928"/>
                      <a:gd name="connsiteX31" fmla="*/ 0 w 7534098"/>
                      <a:gd name="connsiteY31" fmla="*/ 872443 h 1721928"/>
                      <a:gd name="connsiteX32" fmla="*/ 0 w 7534098"/>
                      <a:gd name="connsiteY32" fmla="*/ 286994 h 17219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7534098" h="1721928" fill="none" extrusionOk="0">
                        <a:moveTo>
                          <a:pt x="0" y="286994"/>
                        </a:moveTo>
                        <a:cubicBezTo>
                          <a:pt x="-11839" y="128157"/>
                          <a:pt x="106035" y="11026"/>
                          <a:pt x="286994" y="0"/>
                        </a:cubicBezTo>
                        <a:cubicBezTo>
                          <a:pt x="547016" y="-2108"/>
                          <a:pt x="648152" y="36689"/>
                          <a:pt x="867003" y="0"/>
                        </a:cubicBezTo>
                        <a:cubicBezTo>
                          <a:pt x="1085854" y="-36689"/>
                          <a:pt x="1261116" y="51023"/>
                          <a:pt x="1447012" y="0"/>
                        </a:cubicBezTo>
                        <a:cubicBezTo>
                          <a:pt x="1632908" y="-51023"/>
                          <a:pt x="1673159" y="22053"/>
                          <a:pt x="1887819" y="0"/>
                        </a:cubicBezTo>
                        <a:cubicBezTo>
                          <a:pt x="2102479" y="-22053"/>
                          <a:pt x="2432220" y="76344"/>
                          <a:pt x="2607031" y="0"/>
                        </a:cubicBezTo>
                        <a:cubicBezTo>
                          <a:pt x="2781842" y="-76344"/>
                          <a:pt x="2957190" y="25604"/>
                          <a:pt x="3117439" y="0"/>
                        </a:cubicBezTo>
                        <a:cubicBezTo>
                          <a:pt x="3277688" y="-25604"/>
                          <a:pt x="3347754" y="35273"/>
                          <a:pt x="3558246" y="0"/>
                        </a:cubicBezTo>
                        <a:cubicBezTo>
                          <a:pt x="3768738" y="-35273"/>
                          <a:pt x="3931404" y="37752"/>
                          <a:pt x="4207856" y="0"/>
                        </a:cubicBezTo>
                        <a:cubicBezTo>
                          <a:pt x="4484308" y="-37752"/>
                          <a:pt x="4521219" y="42689"/>
                          <a:pt x="4718264" y="0"/>
                        </a:cubicBezTo>
                        <a:cubicBezTo>
                          <a:pt x="4915309" y="-42689"/>
                          <a:pt x="5167797" y="27353"/>
                          <a:pt x="5437475" y="0"/>
                        </a:cubicBezTo>
                        <a:cubicBezTo>
                          <a:pt x="5707153" y="-27353"/>
                          <a:pt x="5790067" y="67496"/>
                          <a:pt x="6017485" y="0"/>
                        </a:cubicBezTo>
                        <a:cubicBezTo>
                          <a:pt x="6244903" y="-67496"/>
                          <a:pt x="6366350" y="5234"/>
                          <a:pt x="6597494" y="0"/>
                        </a:cubicBezTo>
                        <a:cubicBezTo>
                          <a:pt x="6828638" y="-5234"/>
                          <a:pt x="7043859" y="70225"/>
                          <a:pt x="7247104" y="0"/>
                        </a:cubicBezTo>
                        <a:cubicBezTo>
                          <a:pt x="7408548" y="-12692"/>
                          <a:pt x="7526783" y="103481"/>
                          <a:pt x="7534098" y="286994"/>
                        </a:cubicBezTo>
                        <a:cubicBezTo>
                          <a:pt x="7574991" y="520656"/>
                          <a:pt x="7522717" y="710868"/>
                          <a:pt x="7534098" y="883923"/>
                        </a:cubicBezTo>
                        <a:cubicBezTo>
                          <a:pt x="7545479" y="1056978"/>
                          <a:pt x="7492690" y="1248120"/>
                          <a:pt x="7534098" y="1434934"/>
                        </a:cubicBezTo>
                        <a:cubicBezTo>
                          <a:pt x="7537020" y="1581836"/>
                          <a:pt x="7382539" y="1739892"/>
                          <a:pt x="7247104" y="1721928"/>
                        </a:cubicBezTo>
                        <a:cubicBezTo>
                          <a:pt x="7126283" y="1758964"/>
                          <a:pt x="6876350" y="1665046"/>
                          <a:pt x="6736696" y="1721928"/>
                        </a:cubicBezTo>
                        <a:cubicBezTo>
                          <a:pt x="6597042" y="1778810"/>
                          <a:pt x="6443230" y="1717717"/>
                          <a:pt x="6365490" y="1721928"/>
                        </a:cubicBezTo>
                        <a:cubicBezTo>
                          <a:pt x="6287750" y="1726139"/>
                          <a:pt x="5967262" y="1655207"/>
                          <a:pt x="5715880" y="1721928"/>
                        </a:cubicBezTo>
                        <a:cubicBezTo>
                          <a:pt x="5464498" y="1788649"/>
                          <a:pt x="5301555" y="1661621"/>
                          <a:pt x="4996668" y="1721928"/>
                        </a:cubicBezTo>
                        <a:cubicBezTo>
                          <a:pt x="4691781" y="1782235"/>
                          <a:pt x="4498030" y="1718780"/>
                          <a:pt x="4277457" y="1721928"/>
                        </a:cubicBezTo>
                        <a:cubicBezTo>
                          <a:pt x="4056884" y="1725076"/>
                          <a:pt x="4090071" y="1687392"/>
                          <a:pt x="3906251" y="1721928"/>
                        </a:cubicBezTo>
                        <a:cubicBezTo>
                          <a:pt x="3722431" y="1756464"/>
                          <a:pt x="3559377" y="1704791"/>
                          <a:pt x="3326242" y="1721928"/>
                        </a:cubicBezTo>
                        <a:cubicBezTo>
                          <a:pt x="3093107" y="1739065"/>
                          <a:pt x="2945436" y="1652024"/>
                          <a:pt x="2676632" y="1721928"/>
                        </a:cubicBezTo>
                        <a:cubicBezTo>
                          <a:pt x="2407828" y="1791832"/>
                          <a:pt x="2167415" y="1656653"/>
                          <a:pt x="2027022" y="1721928"/>
                        </a:cubicBezTo>
                        <a:cubicBezTo>
                          <a:pt x="1886629" y="1787203"/>
                          <a:pt x="1688958" y="1659456"/>
                          <a:pt x="1447012" y="1721928"/>
                        </a:cubicBezTo>
                        <a:cubicBezTo>
                          <a:pt x="1205066" y="1784400"/>
                          <a:pt x="992511" y="1700947"/>
                          <a:pt x="797402" y="1721928"/>
                        </a:cubicBezTo>
                        <a:cubicBezTo>
                          <a:pt x="602293" y="1742909"/>
                          <a:pt x="505580" y="1672218"/>
                          <a:pt x="286994" y="1721928"/>
                        </a:cubicBezTo>
                        <a:cubicBezTo>
                          <a:pt x="133012" y="1716088"/>
                          <a:pt x="11923" y="1594750"/>
                          <a:pt x="0" y="1434934"/>
                        </a:cubicBezTo>
                        <a:cubicBezTo>
                          <a:pt x="-9475" y="1320215"/>
                          <a:pt x="2168" y="1032558"/>
                          <a:pt x="0" y="872443"/>
                        </a:cubicBezTo>
                        <a:cubicBezTo>
                          <a:pt x="-2168" y="712328"/>
                          <a:pt x="62772" y="495750"/>
                          <a:pt x="0" y="286994"/>
                        </a:cubicBezTo>
                        <a:close/>
                      </a:path>
                      <a:path w="7534098" h="1721928" stroke="0" extrusionOk="0">
                        <a:moveTo>
                          <a:pt x="0" y="286994"/>
                        </a:moveTo>
                        <a:cubicBezTo>
                          <a:pt x="-6582" y="136009"/>
                          <a:pt x="101407" y="-38812"/>
                          <a:pt x="286994" y="0"/>
                        </a:cubicBezTo>
                        <a:cubicBezTo>
                          <a:pt x="511768" y="-21883"/>
                          <a:pt x="656518" y="47870"/>
                          <a:pt x="797402" y="0"/>
                        </a:cubicBezTo>
                        <a:cubicBezTo>
                          <a:pt x="938286" y="-47870"/>
                          <a:pt x="1004383" y="27436"/>
                          <a:pt x="1168608" y="0"/>
                        </a:cubicBezTo>
                        <a:cubicBezTo>
                          <a:pt x="1332833" y="-27436"/>
                          <a:pt x="1426453" y="36006"/>
                          <a:pt x="1539814" y="0"/>
                        </a:cubicBezTo>
                        <a:cubicBezTo>
                          <a:pt x="1653175" y="-36006"/>
                          <a:pt x="1750809" y="18315"/>
                          <a:pt x="1911020" y="0"/>
                        </a:cubicBezTo>
                        <a:cubicBezTo>
                          <a:pt x="2071231" y="-18315"/>
                          <a:pt x="2303289" y="14371"/>
                          <a:pt x="2421428" y="0"/>
                        </a:cubicBezTo>
                        <a:cubicBezTo>
                          <a:pt x="2539567" y="-14371"/>
                          <a:pt x="2940900" y="15346"/>
                          <a:pt x="3071038" y="0"/>
                        </a:cubicBezTo>
                        <a:cubicBezTo>
                          <a:pt x="3201176" y="-15346"/>
                          <a:pt x="3490999" y="73522"/>
                          <a:pt x="3720648" y="0"/>
                        </a:cubicBezTo>
                        <a:cubicBezTo>
                          <a:pt x="3950297" y="-73522"/>
                          <a:pt x="4003237" y="34794"/>
                          <a:pt x="4091854" y="0"/>
                        </a:cubicBezTo>
                        <a:cubicBezTo>
                          <a:pt x="4180471" y="-34794"/>
                          <a:pt x="4349478" y="50788"/>
                          <a:pt x="4532661" y="0"/>
                        </a:cubicBezTo>
                        <a:cubicBezTo>
                          <a:pt x="4715844" y="-50788"/>
                          <a:pt x="4875196" y="60860"/>
                          <a:pt x="5182271" y="0"/>
                        </a:cubicBezTo>
                        <a:cubicBezTo>
                          <a:pt x="5489346" y="-60860"/>
                          <a:pt x="5651649" y="46727"/>
                          <a:pt x="5831882" y="0"/>
                        </a:cubicBezTo>
                        <a:cubicBezTo>
                          <a:pt x="6012115" y="-46727"/>
                          <a:pt x="6109975" y="18652"/>
                          <a:pt x="6203087" y="0"/>
                        </a:cubicBezTo>
                        <a:cubicBezTo>
                          <a:pt x="6296199" y="-18652"/>
                          <a:pt x="7004826" y="116353"/>
                          <a:pt x="7247104" y="0"/>
                        </a:cubicBezTo>
                        <a:cubicBezTo>
                          <a:pt x="7422801" y="485"/>
                          <a:pt x="7531483" y="137049"/>
                          <a:pt x="7534098" y="286994"/>
                        </a:cubicBezTo>
                        <a:cubicBezTo>
                          <a:pt x="7560879" y="409498"/>
                          <a:pt x="7518570" y="620578"/>
                          <a:pt x="7534098" y="883923"/>
                        </a:cubicBezTo>
                        <a:cubicBezTo>
                          <a:pt x="7549626" y="1147268"/>
                          <a:pt x="7488131" y="1180488"/>
                          <a:pt x="7534098" y="1434934"/>
                        </a:cubicBezTo>
                        <a:cubicBezTo>
                          <a:pt x="7516413" y="1566173"/>
                          <a:pt x="7406032" y="1739208"/>
                          <a:pt x="7247104" y="1721928"/>
                        </a:cubicBezTo>
                        <a:cubicBezTo>
                          <a:pt x="7021646" y="1764528"/>
                          <a:pt x="6847677" y="1688432"/>
                          <a:pt x="6597494" y="1721928"/>
                        </a:cubicBezTo>
                        <a:cubicBezTo>
                          <a:pt x="6347311" y="1755424"/>
                          <a:pt x="6091029" y="1646852"/>
                          <a:pt x="5878282" y="1721928"/>
                        </a:cubicBezTo>
                        <a:cubicBezTo>
                          <a:pt x="5665535" y="1797004"/>
                          <a:pt x="5515537" y="1695669"/>
                          <a:pt x="5298273" y="1721928"/>
                        </a:cubicBezTo>
                        <a:cubicBezTo>
                          <a:pt x="5081009" y="1748187"/>
                          <a:pt x="4882182" y="1682742"/>
                          <a:pt x="4579062" y="1721928"/>
                        </a:cubicBezTo>
                        <a:cubicBezTo>
                          <a:pt x="4275942" y="1761114"/>
                          <a:pt x="4163852" y="1703144"/>
                          <a:pt x="3859850" y="1721928"/>
                        </a:cubicBezTo>
                        <a:cubicBezTo>
                          <a:pt x="3555848" y="1740712"/>
                          <a:pt x="3551936" y="1696749"/>
                          <a:pt x="3419044" y="1721928"/>
                        </a:cubicBezTo>
                        <a:cubicBezTo>
                          <a:pt x="3286152" y="1747107"/>
                          <a:pt x="3176853" y="1683717"/>
                          <a:pt x="3047838" y="1721928"/>
                        </a:cubicBezTo>
                        <a:cubicBezTo>
                          <a:pt x="2918823" y="1760139"/>
                          <a:pt x="2804493" y="1696346"/>
                          <a:pt x="2676632" y="1721928"/>
                        </a:cubicBezTo>
                        <a:cubicBezTo>
                          <a:pt x="2548771" y="1747510"/>
                          <a:pt x="2251302" y="1699319"/>
                          <a:pt x="1957420" y="1721928"/>
                        </a:cubicBezTo>
                        <a:cubicBezTo>
                          <a:pt x="1663538" y="1744537"/>
                          <a:pt x="1699082" y="1713190"/>
                          <a:pt x="1586215" y="1721928"/>
                        </a:cubicBezTo>
                        <a:cubicBezTo>
                          <a:pt x="1473349" y="1730666"/>
                          <a:pt x="1266653" y="1698238"/>
                          <a:pt x="1075806" y="1721928"/>
                        </a:cubicBezTo>
                        <a:cubicBezTo>
                          <a:pt x="884959" y="1745618"/>
                          <a:pt x="484180" y="1670835"/>
                          <a:pt x="286994" y="1721928"/>
                        </a:cubicBezTo>
                        <a:cubicBezTo>
                          <a:pt x="129525" y="1743181"/>
                          <a:pt x="-14600" y="1595157"/>
                          <a:pt x="0" y="1434934"/>
                        </a:cubicBezTo>
                        <a:cubicBezTo>
                          <a:pt x="-49789" y="1246480"/>
                          <a:pt x="24109" y="988722"/>
                          <a:pt x="0" y="838005"/>
                        </a:cubicBezTo>
                        <a:cubicBezTo>
                          <a:pt x="-24109" y="687288"/>
                          <a:pt x="48134" y="486844"/>
                          <a:pt x="0" y="286994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: Rounded Corners 9">
            <a:extLst>
              <a:ext uri="{FF2B5EF4-FFF2-40B4-BE49-F238E27FC236}">
                <a16:creationId xmlns:a16="http://schemas.microsoft.com/office/drawing/2014/main" id="{054771C9-63B6-4C54-95D0-8848127DD5C8}"/>
              </a:ext>
            </a:extLst>
          </p:cNvPr>
          <p:cNvSpPr/>
          <p:nvPr/>
        </p:nvSpPr>
        <p:spPr>
          <a:xfrm>
            <a:off x="1057275" y="3429652"/>
            <a:ext cx="7534098" cy="1123362"/>
          </a:xfrm>
          <a:custGeom>
            <a:avLst/>
            <a:gdLst>
              <a:gd name="connsiteX0" fmla="*/ 0 w 6461090"/>
              <a:gd name="connsiteY0" fmla="*/ 187231 h 1123362"/>
              <a:gd name="connsiteX1" fmla="*/ 187231 w 6461090"/>
              <a:gd name="connsiteY1" fmla="*/ 0 h 1123362"/>
              <a:gd name="connsiteX2" fmla="*/ 679695 w 6461090"/>
              <a:gd name="connsiteY2" fmla="*/ 0 h 1123362"/>
              <a:gd name="connsiteX3" fmla="*/ 1050426 w 6461090"/>
              <a:gd name="connsiteY3" fmla="*/ 0 h 1123362"/>
              <a:gd name="connsiteX4" fmla="*/ 1421156 w 6461090"/>
              <a:gd name="connsiteY4" fmla="*/ 0 h 1123362"/>
              <a:gd name="connsiteX5" fmla="*/ 1791887 w 6461090"/>
              <a:gd name="connsiteY5" fmla="*/ 0 h 1123362"/>
              <a:gd name="connsiteX6" fmla="*/ 2284351 w 6461090"/>
              <a:gd name="connsiteY6" fmla="*/ 0 h 1123362"/>
              <a:gd name="connsiteX7" fmla="*/ 2898547 w 6461090"/>
              <a:gd name="connsiteY7" fmla="*/ 0 h 1123362"/>
              <a:gd name="connsiteX8" fmla="*/ 3512743 w 6461090"/>
              <a:gd name="connsiteY8" fmla="*/ 0 h 1123362"/>
              <a:gd name="connsiteX9" fmla="*/ 3883474 w 6461090"/>
              <a:gd name="connsiteY9" fmla="*/ 0 h 1123362"/>
              <a:gd name="connsiteX10" fmla="*/ 4315071 w 6461090"/>
              <a:gd name="connsiteY10" fmla="*/ 0 h 1123362"/>
              <a:gd name="connsiteX11" fmla="*/ 4929268 w 6461090"/>
              <a:gd name="connsiteY11" fmla="*/ 0 h 1123362"/>
              <a:gd name="connsiteX12" fmla="*/ 5543464 w 6461090"/>
              <a:gd name="connsiteY12" fmla="*/ 0 h 1123362"/>
              <a:gd name="connsiteX13" fmla="*/ 6273859 w 6461090"/>
              <a:gd name="connsiteY13" fmla="*/ 0 h 1123362"/>
              <a:gd name="connsiteX14" fmla="*/ 6461090 w 6461090"/>
              <a:gd name="connsiteY14" fmla="*/ 187231 h 1123362"/>
              <a:gd name="connsiteX15" fmla="*/ 6461090 w 6461090"/>
              <a:gd name="connsiteY15" fmla="*/ 554192 h 1123362"/>
              <a:gd name="connsiteX16" fmla="*/ 6461090 w 6461090"/>
              <a:gd name="connsiteY16" fmla="*/ 936131 h 1123362"/>
              <a:gd name="connsiteX17" fmla="*/ 6273859 w 6461090"/>
              <a:gd name="connsiteY17" fmla="*/ 1123362 h 1123362"/>
              <a:gd name="connsiteX18" fmla="*/ 5720529 w 6461090"/>
              <a:gd name="connsiteY18" fmla="*/ 1123362 h 1123362"/>
              <a:gd name="connsiteX19" fmla="*/ 5288932 w 6461090"/>
              <a:gd name="connsiteY19" fmla="*/ 1123362 h 1123362"/>
              <a:gd name="connsiteX20" fmla="*/ 4613870 w 6461090"/>
              <a:gd name="connsiteY20" fmla="*/ 1123362 h 1123362"/>
              <a:gd name="connsiteX21" fmla="*/ 4060540 w 6461090"/>
              <a:gd name="connsiteY21" fmla="*/ 1123362 h 1123362"/>
              <a:gd name="connsiteX22" fmla="*/ 3385477 w 6461090"/>
              <a:gd name="connsiteY22" fmla="*/ 1123362 h 1123362"/>
              <a:gd name="connsiteX23" fmla="*/ 2710415 w 6461090"/>
              <a:gd name="connsiteY23" fmla="*/ 1123362 h 1123362"/>
              <a:gd name="connsiteX24" fmla="*/ 2278818 w 6461090"/>
              <a:gd name="connsiteY24" fmla="*/ 1123362 h 1123362"/>
              <a:gd name="connsiteX25" fmla="*/ 1908087 w 6461090"/>
              <a:gd name="connsiteY25" fmla="*/ 1123362 h 1123362"/>
              <a:gd name="connsiteX26" fmla="*/ 1537356 w 6461090"/>
              <a:gd name="connsiteY26" fmla="*/ 1123362 h 1123362"/>
              <a:gd name="connsiteX27" fmla="*/ 862293 w 6461090"/>
              <a:gd name="connsiteY27" fmla="*/ 1123362 h 1123362"/>
              <a:gd name="connsiteX28" fmla="*/ 187231 w 6461090"/>
              <a:gd name="connsiteY28" fmla="*/ 1123362 h 1123362"/>
              <a:gd name="connsiteX29" fmla="*/ 0 w 6461090"/>
              <a:gd name="connsiteY29" fmla="*/ 936131 h 1123362"/>
              <a:gd name="connsiteX30" fmla="*/ 0 w 6461090"/>
              <a:gd name="connsiteY30" fmla="*/ 584148 h 1123362"/>
              <a:gd name="connsiteX31" fmla="*/ 0 w 6461090"/>
              <a:gd name="connsiteY31" fmla="*/ 187231 h 1123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6461090" h="1123362" extrusionOk="0">
                <a:moveTo>
                  <a:pt x="0" y="187231"/>
                </a:moveTo>
                <a:cubicBezTo>
                  <a:pt x="-17159" y="103421"/>
                  <a:pt x="72991" y="-15526"/>
                  <a:pt x="187231" y="0"/>
                </a:cubicBezTo>
                <a:cubicBezTo>
                  <a:pt x="384467" y="-53303"/>
                  <a:pt x="500710" y="5951"/>
                  <a:pt x="679695" y="0"/>
                </a:cubicBezTo>
                <a:cubicBezTo>
                  <a:pt x="858680" y="-5951"/>
                  <a:pt x="935394" y="12383"/>
                  <a:pt x="1050426" y="0"/>
                </a:cubicBezTo>
                <a:cubicBezTo>
                  <a:pt x="1165458" y="-12383"/>
                  <a:pt x="1286218" y="25691"/>
                  <a:pt x="1421156" y="0"/>
                </a:cubicBezTo>
                <a:cubicBezTo>
                  <a:pt x="1556094" y="-25691"/>
                  <a:pt x="1716516" y="30092"/>
                  <a:pt x="1791887" y="0"/>
                </a:cubicBezTo>
                <a:cubicBezTo>
                  <a:pt x="1867258" y="-30092"/>
                  <a:pt x="2106074" y="27463"/>
                  <a:pt x="2284351" y="0"/>
                </a:cubicBezTo>
                <a:cubicBezTo>
                  <a:pt x="2462628" y="-27463"/>
                  <a:pt x="2750492" y="15413"/>
                  <a:pt x="2898547" y="0"/>
                </a:cubicBezTo>
                <a:cubicBezTo>
                  <a:pt x="3046602" y="-15413"/>
                  <a:pt x="3342397" y="31367"/>
                  <a:pt x="3512743" y="0"/>
                </a:cubicBezTo>
                <a:cubicBezTo>
                  <a:pt x="3683089" y="-31367"/>
                  <a:pt x="3793117" y="11903"/>
                  <a:pt x="3883474" y="0"/>
                </a:cubicBezTo>
                <a:cubicBezTo>
                  <a:pt x="3973831" y="-11903"/>
                  <a:pt x="4173091" y="5115"/>
                  <a:pt x="4315071" y="0"/>
                </a:cubicBezTo>
                <a:cubicBezTo>
                  <a:pt x="4457051" y="-5115"/>
                  <a:pt x="4663642" y="33495"/>
                  <a:pt x="4929268" y="0"/>
                </a:cubicBezTo>
                <a:cubicBezTo>
                  <a:pt x="5194894" y="-33495"/>
                  <a:pt x="5271498" y="13082"/>
                  <a:pt x="5543464" y="0"/>
                </a:cubicBezTo>
                <a:cubicBezTo>
                  <a:pt x="5815430" y="-13082"/>
                  <a:pt x="5924004" y="67592"/>
                  <a:pt x="6273859" y="0"/>
                </a:cubicBezTo>
                <a:cubicBezTo>
                  <a:pt x="6367826" y="18201"/>
                  <a:pt x="6456299" y="109961"/>
                  <a:pt x="6461090" y="187231"/>
                </a:cubicBezTo>
                <a:cubicBezTo>
                  <a:pt x="6479810" y="313702"/>
                  <a:pt x="6450213" y="392227"/>
                  <a:pt x="6461090" y="554192"/>
                </a:cubicBezTo>
                <a:cubicBezTo>
                  <a:pt x="6471967" y="716157"/>
                  <a:pt x="6437058" y="748499"/>
                  <a:pt x="6461090" y="936131"/>
                </a:cubicBezTo>
                <a:cubicBezTo>
                  <a:pt x="6443161" y="1047785"/>
                  <a:pt x="6370784" y="1110041"/>
                  <a:pt x="6273859" y="1123362"/>
                </a:cubicBezTo>
                <a:cubicBezTo>
                  <a:pt x="6079105" y="1127329"/>
                  <a:pt x="5948564" y="1121336"/>
                  <a:pt x="5720529" y="1123362"/>
                </a:cubicBezTo>
                <a:cubicBezTo>
                  <a:pt x="5492494" y="1125388"/>
                  <a:pt x="5488902" y="1098869"/>
                  <a:pt x="5288932" y="1123362"/>
                </a:cubicBezTo>
                <a:cubicBezTo>
                  <a:pt x="5088962" y="1147855"/>
                  <a:pt x="4840254" y="1091308"/>
                  <a:pt x="4613870" y="1123362"/>
                </a:cubicBezTo>
                <a:cubicBezTo>
                  <a:pt x="4387486" y="1155416"/>
                  <a:pt x="4186730" y="1091548"/>
                  <a:pt x="4060540" y="1123362"/>
                </a:cubicBezTo>
                <a:cubicBezTo>
                  <a:pt x="3934350" y="1155176"/>
                  <a:pt x="3539234" y="1082329"/>
                  <a:pt x="3385477" y="1123362"/>
                </a:cubicBezTo>
                <a:cubicBezTo>
                  <a:pt x="3231720" y="1164395"/>
                  <a:pt x="2855599" y="1068146"/>
                  <a:pt x="2710415" y="1123362"/>
                </a:cubicBezTo>
                <a:cubicBezTo>
                  <a:pt x="2565231" y="1178578"/>
                  <a:pt x="2392223" y="1072677"/>
                  <a:pt x="2278818" y="1123362"/>
                </a:cubicBezTo>
                <a:cubicBezTo>
                  <a:pt x="2165413" y="1174047"/>
                  <a:pt x="2080507" y="1093079"/>
                  <a:pt x="1908087" y="1123362"/>
                </a:cubicBezTo>
                <a:cubicBezTo>
                  <a:pt x="1735667" y="1153645"/>
                  <a:pt x="1639177" y="1116922"/>
                  <a:pt x="1537356" y="1123362"/>
                </a:cubicBezTo>
                <a:cubicBezTo>
                  <a:pt x="1435535" y="1129802"/>
                  <a:pt x="1183917" y="1042944"/>
                  <a:pt x="862293" y="1123362"/>
                </a:cubicBezTo>
                <a:cubicBezTo>
                  <a:pt x="540669" y="1203780"/>
                  <a:pt x="326917" y="1066256"/>
                  <a:pt x="187231" y="1123362"/>
                </a:cubicBezTo>
                <a:cubicBezTo>
                  <a:pt x="76550" y="1137796"/>
                  <a:pt x="4166" y="1049687"/>
                  <a:pt x="0" y="936131"/>
                </a:cubicBezTo>
                <a:cubicBezTo>
                  <a:pt x="-1027" y="841013"/>
                  <a:pt x="37211" y="687874"/>
                  <a:pt x="0" y="584148"/>
                </a:cubicBezTo>
                <a:cubicBezTo>
                  <a:pt x="-37211" y="480422"/>
                  <a:pt x="18205" y="297623"/>
                  <a:pt x="0" y="187231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2"/>
            </a:solidFill>
            <a:prstDash val="lgDash"/>
            <a:extLst>
              <a:ext uri="{C807C97D-BFC1-408E-A445-0C87EB9F89A2}">
                <ask:lineSketchStyleProps xmlns:ask="http://schemas.microsoft.com/office/drawing/2018/sketchyshapes" xmlns="" sd="1817362886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đẳng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49F9901-F654-4CA3-ACDB-F6538857440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125" b="42448" l="19546" r="51245">
                        <a14:foregroundMark x1="20571" y1="31641" x2="22548" y2="37760"/>
                        <a14:foregroundMark x1="21596" y1="31250" x2="21962" y2="29948"/>
                        <a14:foregroundMark x1="38726" y1="29948" x2="39678" y2="39063"/>
                        <a14:foregroundMark x1="37848" y1="29036" x2="38726" y2="29036"/>
                        <a14:foregroundMark x1="45461" y1="30599" x2="49561" y2="37500"/>
                        <a14:foregroundMark x1="49561" y1="37500" x2="49561" y2="38542"/>
                        <a14:foregroundMark x1="19619" y1="35026" x2="19619" y2="35026"/>
                        <a14:foregroundMark x1="22840" y1="31901" x2="22474" y2="39714"/>
                        <a14:foregroundMark x1="21816" y1="42318" x2="21816" y2="42318"/>
                        <a14:foregroundMark x1="23572" y1="42318" x2="23572" y2="42318"/>
                        <a14:foregroundMark x1="24963" y1="39714" x2="24963" y2="39714"/>
                        <a14:foregroundMark x1="37848" y1="36979" x2="39092" y2="36198"/>
                        <a14:foregroundMark x1="39092" y1="36198" x2="40849" y2="36849"/>
                        <a14:foregroundMark x1="40849" y1="41276" x2="40849" y2="41276"/>
                        <a14:foregroundMark x1="37335" y1="41276" x2="37335" y2="41276"/>
                        <a14:foregroundMark x1="42460" y1="35677" x2="42460" y2="35677"/>
                        <a14:foregroundMark x1="41947" y1="36849" x2="41947" y2="36849"/>
                        <a14:foregroundMark x1="35578" y1="34766" x2="35578" y2="34766"/>
                        <a14:foregroundMark x1="46193" y1="37500" x2="46193" y2="37500"/>
                        <a14:foregroundMark x1="48609" y1="41276" x2="48609" y2="41276"/>
                        <a14:foregroundMark x1="49488" y1="42318" x2="49488" y2="42318"/>
                        <a14:foregroundMark x1="51245" y1="34766" x2="51245" y2="34766"/>
                        <a14:foregroundMark x1="48975" y1="30339" x2="48975" y2="36979"/>
                        <a14:foregroundMark x1="34114" y1="40755" x2="34114" y2="40755"/>
                        <a14:foregroundMark x1="27233" y1="40755" x2="27233" y2="40755"/>
                        <a14:foregroundMark x1="30234" y1="42188" x2="30234" y2="42188"/>
                        <a14:foregroundMark x1="31332" y1="42188" x2="31332" y2="42188"/>
                        <a14:foregroundMark x1="44583" y1="31901" x2="48682" y2="38281"/>
                        <a14:foregroundMark x1="48682" y1="38281" x2="48682" y2="38542"/>
                      </a14:backgroundRemoval>
                    </a14:imgEffect>
                  </a14:imgLayer>
                </a14:imgProps>
              </a:ext>
            </a:extLst>
          </a:blip>
          <a:srcRect l="18208" t="26363" r="73917" b="55632"/>
          <a:stretch/>
        </p:blipFill>
        <p:spPr>
          <a:xfrm>
            <a:off x="219225" y="1493970"/>
            <a:ext cx="681135" cy="104630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46A6AAE-803B-40BD-939D-7F001678376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125" b="42448" l="19546" r="51245">
                        <a14:foregroundMark x1="20571" y1="31641" x2="22548" y2="37760"/>
                        <a14:foregroundMark x1="21596" y1="31250" x2="21962" y2="29948"/>
                        <a14:foregroundMark x1="38726" y1="29948" x2="39678" y2="39063"/>
                        <a14:foregroundMark x1="37848" y1="29036" x2="38726" y2="29036"/>
                        <a14:foregroundMark x1="45461" y1="30599" x2="49561" y2="37500"/>
                        <a14:foregroundMark x1="49561" y1="37500" x2="49561" y2="38542"/>
                        <a14:foregroundMark x1="19619" y1="35026" x2="19619" y2="35026"/>
                        <a14:foregroundMark x1="22840" y1="31901" x2="22474" y2="39714"/>
                        <a14:foregroundMark x1="21816" y1="42318" x2="21816" y2="42318"/>
                        <a14:foregroundMark x1="23572" y1="42318" x2="23572" y2="42318"/>
                        <a14:foregroundMark x1="24963" y1="39714" x2="24963" y2="39714"/>
                        <a14:foregroundMark x1="37848" y1="36979" x2="39092" y2="36198"/>
                        <a14:foregroundMark x1="39092" y1="36198" x2="40849" y2="36849"/>
                        <a14:foregroundMark x1="40849" y1="41276" x2="40849" y2="41276"/>
                        <a14:foregroundMark x1="37335" y1="41276" x2="37335" y2="41276"/>
                        <a14:foregroundMark x1="42460" y1="35677" x2="42460" y2="35677"/>
                        <a14:foregroundMark x1="41947" y1="36849" x2="41947" y2="36849"/>
                        <a14:foregroundMark x1="35578" y1="34766" x2="35578" y2="34766"/>
                        <a14:foregroundMark x1="46193" y1="37500" x2="46193" y2="37500"/>
                        <a14:foregroundMark x1="48609" y1="41276" x2="48609" y2="41276"/>
                        <a14:foregroundMark x1="49488" y1="42318" x2="49488" y2="42318"/>
                        <a14:foregroundMark x1="51245" y1="34766" x2="51245" y2="34766"/>
                        <a14:foregroundMark x1="48975" y1="30339" x2="48975" y2="36979"/>
                        <a14:foregroundMark x1="34114" y1="40755" x2="34114" y2="40755"/>
                        <a14:foregroundMark x1="27233" y1="40755" x2="27233" y2="40755"/>
                        <a14:foregroundMark x1="30234" y1="42188" x2="30234" y2="42188"/>
                        <a14:foregroundMark x1="31332" y1="42188" x2="31332" y2="42188"/>
                        <a14:foregroundMark x1="44583" y1="31901" x2="48682" y2="38281"/>
                        <a14:foregroundMark x1="48682" y1="38281" x2="48682" y2="38542"/>
                      </a14:backgroundRemoval>
                    </a14:imgEffect>
                  </a14:imgLayer>
                </a14:imgProps>
              </a:ext>
            </a:extLst>
          </a:blip>
          <a:srcRect l="25583" t="26363" r="64792" b="55632"/>
          <a:stretch/>
        </p:blipFill>
        <p:spPr>
          <a:xfrm>
            <a:off x="219225" y="3429652"/>
            <a:ext cx="714055" cy="897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964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39904" y="1364602"/>
            <a:ext cx="4886325" cy="2286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1883057" y="217825"/>
            <a:ext cx="5747710" cy="4302602"/>
            <a:chOff x="2285947" y="400027"/>
            <a:chExt cx="4837350" cy="401968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7838" b="90000" l="65811" r="95946">
                          <a14:foregroundMark x1="70946" y1="88514" x2="72568" y2="86622"/>
                          <a14:foregroundMark x1="90270" y1="87432" x2="90270" y2="89324"/>
                        </a14:backgroundRemoval>
                      </a14:imgEffect>
                    </a14:imgLayer>
                  </a14:imgProps>
                </a:ext>
              </a:extLst>
            </a:blip>
            <a:srcRect l="64396" t="48144"/>
            <a:stretch/>
          </p:blipFill>
          <p:spPr>
            <a:xfrm rot="1013487">
              <a:off x="5291692" y="400027"/>
              <a:ext cx="1831605" cy="2667684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5"/>
            <a:srcRect l="79201"/>
            <a:stretch/>
          </p:blipFill>
          <p:spPr>
            <a:xfrm rot="20977888">
              <a:off x="2285947" y="451355"/>
              <a:ext cx="1245189" cy="2322777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5"/>
            <a:srcRect r="75867"/>
            <a:stretch/>
          </p:blipFill>
          <p:spPr>
            <a:xfrm>
              <a:off x="4002961" y="544444"/>
              <a:ext cx="1444786" cy="2322777"/>
            </a:xfrm>
            <a:prstGeom prst="rect">
              <a:avLst/>
            </a:prstGeom>
          </p:spPr>
        </p:pic>
        <p:sp>
          <p:nvSpPr>
            <p:cNvPr id="13" name="Cloud 12"/>
            <p:cNvSpPr/>
            <p:nvPr/>
          </p:nvSpPr>
          <p:spPr>
            <a:xfrm rot="213604">
              <a:off x="2438832" y="1746204"/>
              <a:ext cx="4381663" cy="2673509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816040" y="2449689"/>
            <a:ext cx="48482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b="1" dirty="0">
                <a:ln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+mj-lt"/>
                <a:cs typeface="Calibri" panose="020F0502020204030204" pitchFamily="34" charset="0"/>
              </a:rPr>
              <a:t>LUYỆN TẬP</a:t>
            </a:r>
            <a:endParaRPr lang="en-US" sz="5400" b="1" dirty="0">
              <a:ln>
                <a:solidFill>
                  <a:schemeClr val="bg1"/>
                </a:solidFill>
              </a:ln>
              <a:solidFill>
                <a:srgbClr val="0070C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+mj-lt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830" y="0"/>
            <a:ext cx="9156830" cy="5143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653" b="75644" l="7333" r="26333">
                        <a14:foregroundMark x1="19000" y1="27921" x2="17222" y2="35644"/>
                        <a14:foregroundMark x1="13889" y1="27723" x2="12333" y2="38416"/>
                        <a14:foregroundMark x1="24444" y1="42574" x2="22667" y2="44356"/>
                        <a14:foregroundMark x1="21333" y1="44554" x2="18111" y2="43168"/>
                        <a14:foregroundMark x1="23778" y1="40792" x2="22222" y2="44554"/>
                        <a14:foregroundMark x1="24333" y1="35644" x2="24333" y2="36832"/>
                        <a14:foregroundMark x1="23000" y1="35248" x2="23222" y2="37030"/>
                        <a14:foregroundMark x1="25778" y1="37426" x2="24889" y2="38020"/>
                      </a14:backgroundRemoval>
                    </a14:imgEffect>
                  </a14:imgLayer>
                </a14:imgProps>
              </a:ext>
            </a:extLst>
          </a:blip>
          <a:srcRect l="5228" t="8198" r="72493" b="24434"/>
          <a:stretch/>
        </p:blipFill>
        <p:spPr>
          <a:xfrm flipH="1">
            <a:off x="7088297" y="1924437"/>
            <a:ext cx="1814682" cy="307910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2871" b="76634" l="75111" r="93889">
                        <a14:foregroundMark x1="84778" y1="28515" x2="86000" y2="33861"/>
                        <a14:foregroundMark x1="80111" y1="28317" x2="82444" y2="34653"/>
                        <a14:foregroundMark x1="83778" y1="32277" x2="84778" y2="37624"/>
                        <a14:foregroundMark x1="84000" y1="69703" x2="85556" y2="72871"/>
                        <a14:foregroundMark x1="81667" y1="70693" x2="78889" y2="73861"/>
                        <a14:foregroundMark x1="85222" y1="26733" x2="85889" y2="31287"/>
                        <a14:foregroundMark x1="80444" y1="29307" x2="80444" y2="33465"/>
                        <a14:foregroundMark x1="90667" y1="21980" x2="91444" y2="23366"/>
                        <a14:foregroundMark x1="92444" y1="20990" x2="92333" y2="22376"/>
                        <a14:foregroundMark x1="92444" y1="23960" x2="93778" y2="22574"/>
                      </a14:backgroundRemoval>
                    </a14:imgEffect>
                  </a14:imgLayer>
                </a14:imgProps>
              </a:ext>
            </a:extLst>
          </a:blip>
          <a:srcRect l="74382" t="7010" r="3850" b="23934"/>
          <a:stretch/>
        </p:blipFill>
        <p:spPr>
          <a:xfrm>
            <a:off x="544038" y="1558212"/>
            <a:ext cx="1782253" cy="3172409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2741450" y="700962"/>
            <a:ext cx="3648270" cy="2228218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Hai anh em Bi và Mi sau khi tìm hiểu về những phẩm chất quan trọng nhất ở nam và nữ thì có một số ý kiến như sau:</a:t>
            </a:r>
            <a:endParaRPr lang="en-US" sz="2400" dirty="0">
              <a:solidFill>
                <a:srgbClr val="002060"/>
              </a:solidFill>
              <a:latin typeface="Baloo 2" pitchFamily="2" charset="0"/>
              <a:cs typeface="Baloo 2" pitchFamily="2" charset="0"/>
            </a:endParaRPr>
          </a:p>
        </p:txBody>
      </p:sp>
      <p:sp>
        <p:nvSpPr>
          <p:cNvPr id="9" name="Oval Callout 8"/>
          <p:cNvSpPr/>
          <p:nvPr/>
        </p:nvSpPr>
        <p:spPr>
          <a:xfrm>
            <a:off x="656795" y="194083"/>
            <a:ext cx="7830409" cy="1427583"/>
          </a:xfrm>
          <a:prstGeom prst="wedgeEllipseCallout">
            <a:avLst>
              <a:gd name="adj1" fmla="val -38720"/>
              <a:gd name="adj2" fmla="val 56617"/>
            </a:avLst>
          </a:prstGeom>
          <a:solidFill>
            <a:schemeClr val="accent2"/>
          </a:solidFill>
          <a:ln w="19050">
            <a:solidFill>
              <a:srgbClr val="002060"/>
            </a:solidFill>
            <a:prstDash val="dash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altLang="en-US" sz="2300" dirty="0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N</a:t>
            </a:r>
            <a:r>
              <a:rPr lang="en-US" altLang="en-US" sz="2300" dirty="0" err="1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hững</a:t>
            </a:r>
            <a:r>
              <a:rPr lang="en-US" altLang="en-US" sz="2300" dirty="0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300" dirty="0" err="1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phẩm</a:t>
            </a:r>
            <a:r>
              <a:rPr lang="en-US" altLang="en-US" sz="2300" dirty="0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300" dirty="0" err="1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chất</a:t>
            </a:r>
            <a:r>
              <a:rPr lang="en-US" altLang="en-US" sz="2300" dirty="0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300" dirty="0" err="1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quan</a:t>
            </a:r>
            <a:r>
              <a:rPr lang="en-US" altLang="en-US" sz="2300" dirty="0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300" dirty="0" err="1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trọng</a:t>
            </a:r>
            <a:r>
              <a:rPr lang="en-US" altLang="en-US" sz="2300" dirty="0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300" dirty="0" err="1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nhất</a:t>
            </a:r>
            <a:r>
              <a:rPr lang="en-US" altLang="en-US" sz="2300" dirty="0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300" dirty="0" err="1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của</a:t>
            </a:r>
            <a:r>
              <a:rPr lang="en-US" altLang="en-US" sz="2300" dirty="0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300" dirty="0" err="1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nam</a:t>
            </a:r>
            <a:r>
              <a:rPr lang="en-US" altLang="en-US" sz="2300" dirty="0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300" dirty="0" err="1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giới</a:t>
            </a:r>
            <a:r>
              <a:rPr lang="en-US" altLang="en-US" sz="2300" dirty="0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300" dirty="0" err="1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là</a:t>
            </a:r>
            <a:r>
              <a:rPr lang="en-US" altLang="en-US" sz="2300" dirty="0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300" b="1" i="1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dũng</a:t>
            </a:r>
            <a:r>
              <a:rPr lang="en-US" altLang="en-US" sz="2300" b="1" i="1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300" b="1" i="1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cảm</a:t>
            </a:r>
            <a:r>
              <a:rPr lang="en-US" altLang="en-US" sz="2300" dirty="0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, </a:t>
            </a:r>
            <a:r>
              <a:rPr lang="en-US" altLang="en-US" sz="2300" b="1" i="1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cao</a:t>
            </a:r>
            <a:r>
              <a:rPr lang="en-US" altLang="en-US" sz="2300" b="1" i="1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300" b="1" i="1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thượng</a:t>
            </a:r>
            <a:r>
              <a:rPr lang="en-US" altLang="en-US" sz="2300" dirty="0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, </a:t>
            </a:r>
            <a:r>
              <a:rPr lang="en-US" altLang="en-US" sz="2300" b="1" i="1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năng</a:t>
            </a:r>
            <a:r>
              <a:rPr lang="en-US" altLang="en-US" sz="2300" b="1" i="1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300" b="1" i="1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nổ</a:t>
            </a:r>
            <a:r>
              <a:rPr lang="en-US" altLang="en-US" sz="2300" dirty="0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, </a:t>
            </a:r>
            <a:r>
              <a:rPr lang="en-US" altLang="en-US" sz="2300" b="1" i="1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thích</a:t>
            </a:r>
            <a:r>
              <a:rPr lang="en-US" altLang="en-US" sz="2300" b="1" i="1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300" b="1" i="1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ứng</a:t>
            </a:r>
            <a:r>
              <a:rPr lang="en-US" altLang="en-US" sz="2300" b="1" i="1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300" b="1" i="1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được</a:t>
            </a:r>
            <a:r>
              <a:rPr lang="en-US" altLang="en-US" sz="2300" b="1" i="1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300" b="1" i="1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với</a:t>
            </a:r>
            <a:r>
              <a:rPr lang="en-US" altLang="en-US" sz="2300" b="1" i="1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300" b="1" i="1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mọi</a:t>
            </a:r>
            <a:r>
              <a:rPr lang="en-US" altLang="en-US" sz="2300" b="1" i="1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300" b="1" i="1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hoàn</a:t>
            </a:r>
            <a:r>
              <a:rPr lang="en-US" altLang="en-US" sz="2300" b="1" i="1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300" b="1" i="1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cảnh</a:t>
            </a:r>
            <a:r>
              <a:rPr lang="vi-VN" altLang="en-US" sz="2300" dirty="0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.</a:t>
            </a:r>
            <a:endParaRPr lang="en-US" sz="2300" dirty="0">
              <a:solidFill>
                <a:schemeClr val="bg1"/>
              </a:solidFill>
              <a:latin typeface="Baloo 2" pitchFamily="2" charset="0"/>
              <a:cs typeface="Baloo 2" pitchFamily="2" charset="0"/>
            </a:endParaRPr>
          </a:p>
        </p:txBody>
      </p:sp>
      <p:sp>
        <p:nvSpPr>
          <p:cNvPr id="10" name="Oval Callout 9"/>
          <p:cNvSpPr/>
          <p:nvPr/>
        </p:nvSpPr>
        <p:spPr>
          <a:xfrm>
            <a:off x="450632" y="2832754"/>
            <a:ext cx="6811347" cy="1402871"/>
          </a:xfrm>
          <a:prstGeom prst="wedgeEllipseCallout">
            <a:avLst>
              <a:gd name="adj1" fmla="val 53020"/>
              <a:gd name="adj2" fmla="val -30764"/>
            </a:avLst>
          </a:prstGeom>
          <a:solidFill>
            <a:schemeClr val="accent1"/>
          </a:solidFill>
          <a:ln>
            <a:solidFill>
              <a:srgbClr val="C00000"/>
            </a:solidFill>
            <a:prstDash val="sysDash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altLang="en-US" sz="2200" dirty="0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N</a:t>
            </a:r>
            <a:r>
              <a:rPr lang="en-US" altLang="en-US" sz="2200" dirty="0" err="1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hững</a:t>
            </a:r>
            <a:r>
              <a:rPr lang="en-US" altLang="en-US" sz="2200" dirty="0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200" dirty="0" err="1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phẩm</a:t>
            </a:r>
            <a:r>
              <a:rPr lang="en-US" altLang="en-US" sz="2200" dirty="0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200" dirty="0" err="1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chất</a:t>
            </a:r>
            <a:r>
              <a:rPr lang="en-US" altLang="en-US" sz="2200" dirty="0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200" dirty="0" err="1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quan</a:t>
            </a:r>
            <a:r>
              <a:rPr lang="en-US" altLang="en-US" sz="2200" dirty="0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200" dirty="0" err="1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trọng</a:t>
            </a:r>
            <a:r>
              <a:rPr lang="en-US" altLang="en-US" sz="2200" dirty="0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200" dirty="0" err="1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nhất</a:t>
            </a:r>
            <a:r>
              <a:rPr lang="en-US" altLang="en-US" sz="2200" dirty="0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200" dirty="0" err="1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của</a:t>
            </a:r>
            <a:r>
              <a:rPr lang="en-US" altLang="en-US" sz="2200" dirty="0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 n</a:t>
            </a:r>
            <a:r>
              <a:rPr lang="vi-VN" altLang="en-US" sz="2200" dirty="0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ữ </a:t>
            </a:r>
            <a:r>
              <a:rPr lang="en-US" altLang="en-US" sz="2200" dirty="0" err="1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giới</a:t>
            </a:r>
            <a:r>
              <a:rPr lang="en-US" altLang="en-US" sz="2200" dirty="0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200" dirty="0" err="1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là</a:t>
            </a:r>
            <a:r>
              <a:rPr lang="en-US" altLang="en-US" sz="2200" dirty="0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200" b="1" i="1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dịu</a:t>
            </a:r>
            <a:r>
              <a:rPr lang="en-US" altLang="en-US" sz="2200" b="1" i="1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200" b="1" i="1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dàng</a:t>
            </a:r>
            <a:r>
              <a:rPr lang="en-US" altLang="en-US" sz="2200" dirty="0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, </a:t>
            </a:r>
            <a:r>
              <a:rPr lang="en-US" altLang="en-US" sz="2200" b="1" i="1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khoan</a:t>
            </a:r>
            <a:r>
              <a:rPr lang="en-US" altLang="en-US" sz="2200" b="1" i="1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dung</a:t>
            </a:r>
            <a:r>
              <a:rPr lang="en-US" altLang="en-US" sz="2200" dirty="0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, </a:t>
            </a:r>
            <a:r>
              <a:rPr lang="en-US" altLang="en-US" sz="2200" b="1" i="1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cần</a:t>
            </a:r>
            <a:r>
              <a:rPr lang="en-US" altLang="en-US" sz="2200" b="1" i="1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200" b="1" i="1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mẫn</a:t>
            </a:r>
            <a:r>
              <a:rPr lang="en-US" altLang="en-US" sz="2200" dirty="0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200" dirty="0" err="1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và</a:t>
            </a:r>
            <a:r>
              <a:rPr lang="en-US" altLang="en-US" sz="2200" dirty="0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200" b="1" i="1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biết</a:t>
            </a:r>
            <a:r>
              <a:rPr lang="en-US" altLang="en-US" sz="2200" b="1" i="1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200" b="1" i="1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quan</a:t>
            </a:r>
            <a:r>
              <a:rPr lang="en-US" altLang="en-US" sz="2200" b="1" i="1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200" b="1" i="1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tâm</a:t>
            </a:r>
            <a:r>
              <a:rPr lang="en-US" altLang="en-US" sz="2200" b="1" i="1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200" b="1" i="1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tới</a:t>
            </a:r>
            <a:r>
              <a:rPr lang="en-US" altLang="en-US" sz="2200" b="1" i="1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200" b="1" i="1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mọi</a:t>
            </a:r>
            <a:r>
              <a:rPr lang="en-US" altLang="en-US" sz="2200" b="1" i="1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200" b="1" i="1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người</a:t>
            </a:r>
            <a:r>
              <a:rPr lang="en-US" altLang="en-US" sz="2200" dirty="0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.</a:t>
            </a:r>
            <a:endParaRPr lang="en-US" sz="2200" dirty="0">
              <a:solidFill>
                <a:schemeClr val="bg1"/>
              </a:solidFill>
              <a:latin typeface="Baloo 2" pitchFamily="2" charset="0"/>
              <a:cs typeface="Baloo 2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6256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830" y="0"/>
            <a:ext cx="9156830" cy="514350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2282749" y="963943"/>
            <a:ext cx="5673011" cy="3591120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002060"/>
              </a:solidFill>
              <a:latin typeface="Baloo 2" pitchFamily="2" charset="0"/>
              <a:cs typeface="Baloo 2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05004" y="1500932"/>
            <a:ext cx="520517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800" dirty="0">
                <a:latin typeface="Baloo 2" pitchFamily="2" charset="0"/>
                <a:cs typeface="Baloo 2" pitchFamily="2" charset="0"/>
              </a:rPr>
              <a:t>a) </a:t>
            </a:r>
            <a:r>
              <a:rPr lang="en-US" altLang="en-US" sz="2800" dirty="0" err="1">
                <a:latin typeface="Baloo 2" pitchFamily="2" charset="0"/>
                <a:cs typeface="Baloo 2" pitchFamily="2" charset="0"/>
              </a:rPr>
              <a:t>Em</a:t>
            </a:r>
            <a:r>
              <a:rPr lang="en-US" altLang="en-US" sz="28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800" dirty="0" err="1">
                <a:latin typeface="Baloo 2" pitchFamily="2" charset="0"/>
                <a:cs typeface="Baloo 2" pitchFamily="2" charset="0"/>
              </a:rPr>
              <a:t>có</a:t>
            </a:r>
            <a:r>
              <a:rPr lang="en-US" altLang="en-US" sz="28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800" dirty="0" err="1">
                <a:latin typeface="Baloo 2" pitchFamily="2" charset="0"/>
                <a:cs typeface="Baloo 2" pitchFamily="2" charset="0"/>
              </a:rPr>
              <a:t>đồng</a:t>
            </a:r>
            <a:r>
              <a:rPr lang="en-US" altLang="en-US" sz="2800" dirty="0">
                <a:latin typeface="Baloo 2" pitchFamily="2" charset="0"/>
                <a:cs typeface="Baloo 2" pitchFamily="2" charset="0"/>
              </a:rPr>
              <a:t> ý </a:t>
            </a:r>
            <a:r>
              <a:rPr lang="en-US" altLang="en-US" sz="2800" dirty="0" err="1">
                <a:latin typeface="Baloo 2" pitchFamily="2" charset="0"/>
                <a:cs typeface="Baloo 2" pitchFamily="2" charset="0"/>
              </a:rPr>
              <a:t>như</a:t>
            </a:r>
            <a:r>
              <a:rPr lang="en-US" altLang="en-US" sz="28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800" dirty="0" err="1">
                <a:latin typeface="Baloo 2" pitchFamily="2" charset="0"/>
                <a:cs typeface="Baloo 2" pitchFamily="2" charset="0"/>
              </a:rPr>
              <a:t>vậy</a:t>
            </a:r>
            <a:r>
              <a:rPr lang="en-US" altLang="en-US" sz="28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800" dirty="0" err="1">
                <a:latin typeface="Baloo 2" pitchFamily="2" charset="0"/>
                <a:cs typeface="Baloo 2" pitchFamily="2" charset="0"/>
              </a:rPr>
              <a:t>không</a:t>
            </a:r>
            <a:r>
              <a:rPr lang="en-US" altLang="en-US" sz="2800" dirty="0">
                <a:latin typeface="Baloo 2" pitchFamily="2" charset="0"/>
                <a:cs typeface="Baloo 2" pitchFamily="2" charset="0"/>
              </a:rPr>
              <a:t>?</a:t>
            </a:r>
          </a:p>
          <a:p>
            <a:r>
              <a:rPr lang="en-US" altLang="en-US" sz="2800" dirty="0">
                <a:latin typeface="Baloo 2" pitchFamily="2" charset="0"/>
                <a:cs typeface="Baloo 2" pitchFamily="2" charset="0"/>
              </a:rPr>
              <a:t>b) </a:t>
            </a:r>
            <a:r>
              <a:rPr lang="en-US" altLang="en-US" sz="2800" dirty="0" err="1">
                <a:latin typeface="Baloo 2" pitchFamily="2" charset="0"/>
                <a:cs typeface="Baloo 2" pitchFamily="2" charset="0"/>
              </a:rPr>
              <a:t>Em</a:t>
            </a:r>
            <a:r>
              <a:rPr lang="en-US" altLang="en-US" sz="28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800" dirty="0" err="1">
                <a:latin typeface="Baloo 2" pitchFamily="2" charset="0"/>
                <a:cs typeface="Baloo 2" pitchFamily="2" charset="0"/>
              </a:rPr>
              <a:t>thích</a:t>
            </a:r>
            <a:r>
              <a:rPr lang="en-US" altLang="en-US" sz="28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800" dirty="0" err="1">
                <a:latin typeface="Baloo 2" pitchFamily="2" charset="0"/>
                <a:cs typeface="Baloo 2" pitchFamily="2" charset="0"/>
              </a:rPr>
              <a:t>phẩm</a:t>
            </a:r>
            <a:r>
              <a:rPr lang="en-US" altLang="en-US" sz="28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800" dirty="0" err="1">
                <a:latin typeface="Baloo 2" pitchFamily="2" charset="0"/>
                <a:cs typeface="Baloo 2" pitchFamily="2" charset="0"/>
              </a:rPr>
              <a:t>chất</a:t>
            </a:r>
            <a:r>
              <a:rPr lang="en-US" altLang="en-US" sz="28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800" dirty="0" err="1">
                <a:latin typeface="Baloo 2" pitchFamily="2" charset="0"/>
                <a:cs typeface="Baloo 2" pitchFamily="2" charset="0"/>
              </a:rPr>
              <a:t>nào</a:t>
            </a:r>
            <a:r>
              <a:rPr lang="en-US" altLang="en-US" sz="28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800" dirty="0" err="1">
                <a:latin typeface="Baloo 2" pitchFamily="2" charset="0"/>
                <a:cs typeface="Baloo 2" pitchFamily="2" charset="0"/>
              </a:rPr>
              <a:t>nhất</a:t>
            </a:r>
            <a:r>
              <a:rPr lang="en-US" altLang="en-US" sz="2800" dirty="0">
                <a:latin typeface="Baloo 2" pitchFamily="2" charset="0"/>
                <a:cs typeface="Baloo 2" pitchFamily="2" charset="0"/>
              </a:rPr>
              <a:t>:</a:t>
            </a:r>
          </a:p>
          <a:p>
            <a:pPr lvl="1"/>
            <a:r>
              <a:rPr lang="en-US" altLang="en-US" sz="2800" dirty="0">
                <a:latin typeface="Baloo 2" pitchFamily="2" charset="0"/>
                <a:cs typeface="Baloo 2" pitchFamily="2" charset="0"/>
              </a:rPr>
              <a:t>     - Ở </a:t>
            </a:r>
            <a:r>
              <a:rPr lang="en-US" altLang="en-US" sz="2800" dirty="0" err="1">
                <a:latin typeface="Baloo 2" pitchFamily="2" charset="0"/>
                <a:cs typeface="Baloo 2" pitchFamily="2" charset="0"/>
              </a:rPr>
              <a:t>một</a:t>
            </a:r>
            <a:r>
              <a:rPr lang="en-US" altLang="en-US" sz="28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800" dirty="0" err="1">
                <a:latin typeface="Baloo 2" pitchFamily="2" charset="0"/>
                <a:cs typeface="Baloo 2" pitchFamily="2" charset="0"/>
              </a:rPr>
              <a:t>bạn</a:t>
            </a:r>
            <a:r>
              <a:rPr lang="en-US" altLang="en-US" sz="28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800" dirty="0" err="1">
                <a:latin typeface="Baloo 2" pitchFamily="2" charset="0"/>
                <a:cs typeface="Baloo 2" pitchFamily="2" charset="0"/>
              </a:rPr>
              <a:t>nam</a:t>
            </a:r>
            <a:r>
              <a:rPr lang="en-US" altLang="en-US" sz="2800" dirty="0">
                <a:latin typeface="Baloo 2" pitchFamily="2" charset="0"/>
                <a:cs typeface="Baloo 2" pitchFamily="2" charset="0"/>
              </a:rPr>
              <a:t>?</a:t>
            </a:r>
          </a:p>
          <a:p>
            <a:pPr lvl="1"/>
            <a:r>
              <a:rPr lang="en-US" altLang="en-US" sz="2800" dirty="0">
                <a:latin typeface="Baloo 2" pitchFamily="2" charset="0"/>
                <a:cs typeface="Baloo 2" pitchFamily="2" charset="0"/>
              </a:rPr>
              <a:t>     - Ở </a:t>
            </a:r>
            <a:r>
              <a:rPr lang="en-US" altLang="en-US" sz="2800" dirty="0" err="1">
                <a:latin typeface="Baloo 2" pitchFamily="2" charset="0"/>
                <a:cs typeface="Baloo 2" pitchFamily="2" charset="0"/>
              </a:rPr>
              <a:t>một</a:t>
            </a:r>
            <a:r>
              <a:rPr lang="en-US" altLang="en-US" sz="28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800" dirty="0" err="1">
                <a:latin typeface="Baloo 2" pitchFamily="2" charset="0"/>
                <a:cs typeface="Baloo 2" pitchFamily="2" charset="0"/>
              </a:rPr>
              <a:t>bạn</a:t>
            </a:r>
            <a:r>
              <a:rPr lang="en-US" altLang="en-US" sz="28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800" dirty="0" err="1">
                <a:latin typeface="Baloo 2" pitchFamily="2" charset="0"/>
                <a:cs typeface="Baloo 2" pitchFamily="2" charset="0"/>
              </a:rPr>
              <a:t>nữ</a:t>
            </a:r>
            <a:r>
              <a:rPr lang="en-US" altLang="en-US" sz="2800" dirty="0">
                <a:latin typeface="Baloo 2" pitchFamily="2" charset="0"/>
                <a:cs typeface="Baloo 2" pitchFamily="2" charset="0"/>
              </a:rPr>
              <a:t>?</a:t>
            </a:r>
          </a:p>
          <a:p>
            <a:r>
              <a:rPr lang="en-US" altLang="en-US" sz="2800" dirty="0">
                <a:latin typeface="Baloo 2" pitchFamily="2" charset="0"/>
                <a:cs typeface="Baloo 2" pitchFamily="2" charset="0"/>
              </a:rPr>
              <a:t>c) </a:t>
            </a:r>
            <a:r>
              <a:rPr lang="en-US" altLang="en-US" sz="2800" dirty="0" err="1">
                <a:latin typeface="Baloo 2" pitchFamily="2" charset="0"/>
                <a:cs typeface="Baloo 2" pitchFamily="2" charset="0"/>
              </a:rPr>
              <a:t>Hãy</a:t>
            </a:r>
            <a:r>
              <a:rPr lang="en-US" altLang="en-US" sz="28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800" dirty="0" err="1">
                <a:latin typeface="Baloo 2" pitchFamily="2" charset="0"/>
                <a:cs typeface="Baloo 2" pitchFamily="2" charset="0"/>
              </a:rPr>
              <a:t>giải</a:t>
            </a:r>
            <a:r>
              <a:rPr lang="en-US" altLang="en-US" sz="28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800" dirty="0" err="1">
                <a:latin typeface="Baloo 2" pitchFamily="2" charset="0"/>
                <a:cs typeface="Baloo 2" pitchFamily="2" charset="0"/>
              </a:rPr>
              <a:t>thích</a:t>
            </a:r>
            <a:r>
              <a:rPr lang="en-US" altLang="en-US" sz="28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800" dirty="0" err="1">
                <a:latin typeface="Baloo 2" pitchFamily="2" charset="0"/>
                <a:cs typeface="Baloo 2" pitchFamily="2" charset="0"/>
              </a:rPr>
              <a:t>nghĩa</a:t>
            </a:r>
            <a:r>
              <a:rPr lang="en-US" altLang="en-US" sz="28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800" dirty="0" err="1">
                <a:latin typeface="Baloo 2" pitchFamily="2" charset="0"/>
                <a:cs typeface="Baloo 2" pitchFamily="2" charset="0"/>
              </a:rPr>
              <a:t>của</a:t>
            </a:r>
            <a:r>
              <a:rPr lang="en-US" altLang="en-US" sz="28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800" dirty="0" err="1">
                <a:latin typeface="Baloo 2" pitchFamily="2" charset="0"/>
                <a:cs typeface="Baloo 2" pitchFamily="2" charset="0"/>
              </a:rPr>
              <a:t>từ</a:t>
            </a:r>
            <a:r>
              <a:rPr lang="en-US" altLang="en-US" sz="28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800" dirty="0" err="1">
                <a:latin typeface="Baloo 2" pitchFamily="2" charset="0"/>
                <a:cs typeface="Baloo 2" pitchFamily="2" charset="0"/>
              </a:rPr>
              <a:t>ngữ</a:t>
            </a:r>
            <a:r>
              <a:rPr lang="en-US" altLang="en-US" sz="28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800" dirty="0" err="1">
                <a:latin typeface="Baloo 2" pitchFamily="2" charset="0"/>
                <a:cs typeface="Baloo 2" pitchFamily="2" charset="0"/>
              </a:rPr>
              <a:t>chỉ</a:t>
            </a:r>
            <a:r>
              <a:rPr lang="en-US" altLang="en-US" sz="28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800" dirty="0" err="1">
                <a:latin typeface="Baloo 2" pitchFamily="2" charset="0"/>
                <a:cs typeface="Baloo 2" pitchFamily="2" charset="0"/>
              </a:rPr>
              <a:t>phẩm</a:t>
            </a:r>
            <a:r>
              <a:rPr lang="en-US" altLang="en-US" sz="28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800" dirty="0" err="1">
                <a:latin typeface="Baloo 2" pitchFamily="2" charset="0"/>
                <a:cs typeface="Baloo 2" pitchFamily="2" charset="0"/>
              </a:rPr>
              <a:t>chất</a:t>
            </a:r>
            <a:r>
              <a:rPr lang="en-US" altLang="en-US" sz="28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800" dirty="0" err="1">
                <a:latin typeface="Baloo 2" pitchFamily="2" charset="0"/>
                <a:cs typeface="Baloo 2" pitchFamily="2" charset="0"/>
              </a:rPr>
              <a:t>mà</a:t>
            </a:r>
            <a:r>
              <a:rPr lang="en-US" altLang="en-US" sz="28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800" dirty="0" err="1">
                <a:latin typeface="Baloo 2" pitchFamily="2" charset="0"/>
                <a:cs typeface="Baloo 2" pitchFamily="2" charset="0"/>
              </a:rPr>
              <a:t>em</a:t>
            </a:r>
            <a:r>
              <a:rPr lang="en-US" altLang="en-US" sz="28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800" dirty="0" err="1">
                <a:latin typeface="Baloo 2" pitchFamily="2" charset="0"/>
                <a:cs typeface="Baloo 2" pitchFamily="2" charset="0"/>
              </a:rPr>
              <a:t>vừa</a:t>
            </a:r>
            <a:r>
              <a:rPr lang="en-US" altLang="en-US" sz="28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800" dirty="0" err="1">
                <a:latin typeface="Baloo 2" pitchFamily="2" charset="0"/>
                <a:cs typeface="Baloo 2" pitchFamily="2" charset="0"/>
              </a:rPr>
              <a:t>chọn</a:t>
            </a:r>
            <a:r>
              <a:rPr lang="en-US" altLang="en-US" sz="2800" dirty="0">
                <a:latin typeface="Baloo 2" pitchFamily="2" charset="0"/>
                <a:cs typeface="Baloo 2" pitchFamily="2" charset="0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653" b="75644" l="7333" r="26333">
                        <a14:foregroundMark x1="19000" y1="27921" x2="17222" y2="35644"/>
                        <a14:foregroundMark x1="13889" y1="27723" x2="12333" y2="38416"/>
                        <a14:foregroundMark x1="24444" y1="42574" x2="22667" y2="44356"/>
                        <a14:foregroundMark x1="21333" y1="44554" x2="18111" y2="43168"/>
                        <a14:foregroundMark x1="23778" y1="40792" x2="22222" y2="44554"/>
                        <a14:foregroundMark x1="24333" y1="35644" x2="24333" y2="36832"/>
                        <a14:foregroundMark x1="23000" y1="35248" x2="23222" y2="37030"/>
                        <a14:foregroundMark x1="25778" y1="37426" x2="24889" y2="38020"/>
                      </a14:backgroundRemoval>
                    </a14:imgEffect>
                  </a14:imgLayer>
                </a14:imgProps>
              </a:ext>
            </a:extLst>
          </a:blip>
          <a:srcRect l="5228" t="8198" r="72493" b="24434"/>
          <a:stretch/>
        </p:blipFill>
        <p:spPr>
          <a:xfrm flipH="1">
            <a:off x="7438079" y="2064397"/>
            <a:ext cx="1814682" cy="307910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2871" b="76634" l="75111" r="93889">
                        <a14:foregroundMark x1="84778" y1="28515" x2="86000" y2="33861"/>
                        <a14:foregroundMark x1="80111" y1="28317" x2="82444" y2="34653"/>
                        <a14:foregroundMark x1="83778" y1="32277" x2="84778" y2="37624"/>
                        <a14:foregroundMark x1="84000" y1="69703" x2="85556" y2="72871"/>
                        <a14:foregroundMark x1="81667" y1="70693" x2="78889" y2="73861"/>
                        <a14:foregroundMark x1="85222" y1="26733" x2="85889" y2="31287"/>
                        <a14:foregroundMark x1="80444" y1="29307" x2="80444" y2="33465"/>
                        <a14:foregroundMark x1="90667" y1="21980" x2="91444" y2="23366"/>
                        <a14:foregroundMark x1="92444" y1="20990" x2="92333" y2="22376"/>
                        <a14:foregroundMark x1="92444" y1="23960" x2="93778" y2="22574"/>
                      </a14:backgroundRemoval>
                    </a14:imgEffect>
                  </a14:imgLayer>
                </a14:imgProps>
              </a:ext>
            </a:extLst>
          </a:blip>
          <a:srcRect l="74382" t="7010" r="3850" b="23934"/>
          <a:stretch/>
        </p:blipFill>
        <p:spPr>
          <a:xfrm>
            <a:off x="479551" y="1820635"/>
            <a:ext cx="1782253" cy="3172409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8AF10E19-FBB9-47FD-AC62-302EE69CF74F}"/>
              </a:ext>
            </a:extLst>
          </p:cNvPr>
          <p:cNvGrpSpPr/>
          <p:nvPr/>
        </p:nvGrpSpPr>
        <p:grpSpPr>
          <a:xfrm>
            <a:off x="0" y="88412"/>
            <a:ext cx="3499659" cy="1412520"/>
            <a:chOff x="437263" y="445235"/>
            <a:chExt cx="4971839" cy="236691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1FEBBF7-924F-4A2B-BCF3-B0168B7EC2E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175581">
              <a:off x="437263" y="445235"/>
              <a:ext cx="4971839" cy="2366916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9D5B383-EB38-4AB3-9453-1E9710E0E149}"/>
                </a:ext>
              </a:extLst>
            </p:cNvPr>
            <p:cNvSpPr txBox="1"/>
            <p:nvPr/>
          </p:nvSpPr>
          <p:spPr>
            <a:xfrm>
              <a:off x="748374" y="1074695"/>
              <a:ext cx="4349615" cy="123775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vi-VN" sz="2400" b="1" dirty="0">
                  <a:solidFill>
                    <a:srgbClr val="FA759E"/>
                  </a:solidFill>
                  <a:latin typeface="Baloo 2" pitchFamily="2" charset="0"/>
                  <a:cs typeface="Baloo 2" pitchFamily="2" charset="0"/>
                </a:rPr>
                <a:t>Các bạn cùng chia sẻ </a:t>
              </a:r>
            </a:p>
            <a:p>
              <a:pPr algn="ctr"/>
              <a:r>
                <a:rPr lang="vi-VN" sz="2400" b="1" dirty="0">
                  <a:solidFill>
                    <a:srgbClr val="FA759E"/>
                  </a:solidFill>
                  <a:latin typeface="Baloo 2" pitchFamily="2" charset="0"/>
                  <a:cs typeface="Baloo 2" pitchFamily="2" charset="0"/>
                </a:rPr>
                <a:t>ý kiến của mình nhé!</a:t>
              </a:r>
              <a:endParaRPr lang="en-US" sz="2400" b="1" dirty="0">
                <a:solidFill>
                  <a:srgbClr val="FA759E"/>
                </a:solidFill>
                <a:latin typeface="Baloo 2" pitchFamily="2" charset="0"/>
                <a:cs typeface="Baloo 2" pitchFamily="2" charset="0"/>
              </a:endParaRPr>
            </a:p>
          </p:txBody>
        </p:sp>
      </p:grpSp>
      <p:pic>
        <p:nvPicPr>
          <p:cNvPr id="11" name="图片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659" y="-83470"/>
            <a:ext cx="2649654" cy="1302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774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2000">
              <a:schemeClr val="accent3">
                <a:lumMod val="20000"/>
                <a:lumOff val="80000"/>
              </a:schemeClr>
            </a:gs>
            <a:gs pos="100000">
              <a:schemeClr val="accent6">
                <a:lumMod val="40000"/>
                <a:lumOff val="60000"/>
              </a:schemeClr>
            </a:gs>
            <a:gs pos="83000">
              <a:schemeClr val="accent6">
                <a:lumMod val="20000"/>
                <a:lumOff val="80000"/>
              </a:schemeClr>
            </a:gs>
            <a:gs pos="67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930387" y="298622"/>
            <a:ext cx="7082984" cy="624820"/>
            <a:chOff x="1930387" y="298622"/>
            <a:chExt cx="7082984" cy="624820"/>
          </a:xfrm>
        </p:grpSpPr>
        <p:sp>
          <p:nvSpPr>
            <p:cNvPr id="3" name="Rectangle: Rounded Corners 14">
              <a:extLst>
                <a:ext uri="{FF2B5EF4-FFF2-40B4-BE49-F238E27FC236}">
                  <a16:creationId xmlns:a16="http://schemas.microsoft.com/office/drawing/2014/main" id="{1CDFF945-B150-4125-85EF-8B15C7EAF296}"/>
                </a:ext>
              </a:extLst>
            </p:cNvPr>
            <p:cNvSpPr/>
            <p:nvPr/>
          </p:nvSpPr>
          <p:spPr>
            <a:xfrm>
              <a:off x="1930387" y="298622"/>
              <a:ext cx="7082984" cy="624820"/>
            </a:xfrm>
            <a:prstGeom prst="roundRect">
              <a:avLst>
                <a:gd name="adj" fmla="val 35907"/>
              </a:avLst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4" name="Text Box 62"/>
            <p:cNvSpPr txBox="1">
              <a:spLocks noChangeArrowheads="1"/>
            </p:cNvSpPr>
            <p:nvPr/>
          </p:nvSpPr>
          <p:spPr bwMode="auto">
            <a:xfrm>
              <a:off x="2268843" y="390469"/>
              <a:ext cx="6197133" cy="4462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300" dirty="0" err="1">
                  <a:latin typeface="Baloo 2" pitchFamily="2" charset="0"/>
                  <a:cs typeface="Baloo 2" pitchFamily="2" charset="0"/>
                </a:rPr>
                <a:t>Gan</a:t>
              </a:r>
              <a:r>
                <a:rPr lang="en-US" altLang="en-US" sz="2300" dirty="0"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300" dirty="0" err="1">
                  <a:latin typeface="Baloo 2" pitchFamily="2" charset="0"/>
                  <a:cs typeface="Baloo 2" pitchFamily="2" charset="0"/>
                </a:rPr>
                <a:t>dạ</a:t>
              </a:r>
              <a:r>
                <a:rPr lang="en-US" altLang="en-US" sz="2300" dirty="0">
                  <a:latin typeface="Baloo 2" pitchFamily="2" charset="0"/>
                  <a:cs typeface="Baloo 2" pitchFamily="2" charset="0"/>
                </a:rPr>
                <a:t>,</a:t>
              </a:r>
              <a:r>
                <a:rPr lang="vi-VN" altLang="en-US" sz="2300" dirty="0">
                  <a:latin typeface="Baloo 2" pitchFamily="2" charset="0"/>
                  <a:cs typeface="Baloo 2" pitchFamily="2" charset="0"/>
                </a:rPr>
                <a:t> dám đương đầu với khó khăn,</a:t>
              </a:r>
              <a:r>
                <a:rPr lang="en-US" altLang="en-US" sz="2300" dirty="0"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300" dirty="0" err="1">
                  <a:latin typeface="Baloo 2" pitchFamily="2" charset="0"/>
                  <a:cs typeface="Baloo 2" pitchFamily="2" charset="0"/>
                </a:rPr>
                <a:t>nguy</a:t>
              </a:r>
              <a:r>
                <a:rPr lang="en-US" altLang="en-US" sz="2300" dirty="0"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300" dirty="0" err="1">
                  <a:latin typeface="Baloo 2" pitchFamily="2" charset="0"/>
                  <a:cs typeface="Baloo 2" pitchFamily="2" charset="0"/>
                </a:rPr>
                <a:t>hiểm</a:t>
              </a:r>
              <a:r>
                <a:rPr lang="vi-VN" altLang="en-US" sz="2300" dirty="0">
                  <a:latin typeface="Baloo 2" pitchFamily="2" charset="0"/>
                  <a:cs typeface="Baloo 2" pitchFamily="2" charset="0"/>
                </a:rPr>
                <a:t>.</a:t>
              </a:r>
              <a:endParaRPr lang="en-US" altLang="en-US" sz="2300" dirty="0">
                <a:latin typeface="Baloo 2" pitchFamily="2" charset="0"/>
                <a:cs typeface="Baloo 2" pitchFamily="2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930387" y="1087983"/>
            <a:ext cx="7340146" cy="624820"/>
            <a:chOff x="1930387" y="1087983"/>
            <a:chExt cx="7340146" cy="624820"/>
          </a:xfrm>
        </p:grpSpPr>
        <p:sp>
          <p:nvSpPr>
            <p:cNvPr id="6" name="Rectangle: Rounded Corners 14">
              <a:extLst>
                <a:ext uri="{FF2B5EF4-FFF2-40B4-BE49-F238E27FC236}">
                  <a16:creationId xmlns:a16="http://schemas.microsoft.com/office/drawing/2014/main" id="{1CDFF945-B150-4125-85EF-8B15C7EAF296}"/>
                </a:ext>
              </a:extLst>
            </p:cNvPr>
            <p:cNvSpPr/>
            <p:nvPr/>
          </p:nvSpPr>
          <p:spPr>
            <a:xfrm>
              <a:off x="1930387" y="1087983"/>
              <a:ext cx="7082984" cy="624820"/>
            </a:xfrm>
            <a:prstGeom prst="roundRect">
              <a:avLst>
                <a:gd name="adj" fmla="val 35907"/>
              </a:avLst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7" name="Text Box 63"/>
            <p:cNvSpPr txBox="1">
              <a:spLocks noChangeArrowheads="1"/>
            </p:cNvSpPr>
            <p:nvPr/>
          </p:nvSpPr>
          <p:spPr bwMode="auto">
            <a:xfrm>
              <a:off x="2274312" y="1233389"/>
              <a:ext cx="6996221" cy="4462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en-US" sz="2300" dirty="0">
                  <a:latin typeface="Baloo 2" pitchFamily="2" charset="0"/>
                  <a:cs typeface="Baloo 2" pitchFamily="2" charset="0"/>
                </a:rPr>
                <a:t>Cao </a:t>
              </a:r>
              <a:r>
                <a:rPr lang="en-US" altLang="en-US" sz="2300" dirty="0" err="1">
                  <a:latin typeface="Baloo 2" pitchFamily="2" charset="0"/>
                  <a:cs typeface="Baloo 2" pitchFamily="2" charset="0"/>
                </a:rPr>
                <a:t>cả</a:t>
              </a:r>
              <a:r>
                <a:rPr lang="en-US" altLang="en-US" sz="2300" dirty="0">
                  <a:latin typeface="Baloo 2" pitchFamily="2" charset="0"/>
                  <a:cs typeface="Baloo 2" pitchFamily="2" charset="0"/>
                </a:rPr>
                <a:t>, </a:t>
              </a:r>
              <a:r>
                <a:rPr lang="en-US" altLang="en-US" sz="2300" dirty="0" err="1">
                  <a:latin typeface="Baloo 2" pitchFamily="2" charset="0"/>
                  <a:cs typeface="Baloo 2" pitchFamily="2" charset="0"/>
                </a:rPr>
                <a:t>vượt</a:t>
              </a:r>
              <a:r>
                <a:rPr lang="en-US" altLang="en-US" sz="2300" dirty="0"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300" dirty="0" err="1">
                  <a:latin typeface="Baloo 2" pitchFamily="2" charset="0"/>
                  <a:cs typeface="Baloo 2" pitchFamily="2" charset="0"/>
                </a:rPr>
                <a:t>lên</a:t>
              </a:r>
              <a:r>
                <a:rPr lang="en-US" altLang="en-US" sz="2300" dirty="0"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300" dirty="0" err="1">
                  <a:latin typeface="Baloo 2" pitchFamily="2" charset="0"/>
                  <a:cs typeface="Baloo 2" pitchFamily="2" charset="0"/>
                </a:rPr>
                <a:t>trên</a:t>
              </a:r>
              <a:r>
                <a:rPr lang="en-US" altLang="en-US" sz="2300" dirty="0"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300" dirty="0" err="1">
                  <a:latin typeface="Baloo 2" pitchFamily="2" charset="0"/>
                  <a:cs typeface="Baloo 2" pitchFamily="2" charset="0"/>
                </a:rPr>
                <a:t>những</a:t>
              </a:r>
              <a:r>
                <a:rPr lang="en-US" altLang="en-US" sz="2300" dirty="0"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300" dirty="0" err="1">
                  <a:latin typeface="Baloo 2" pitchFamily="2" charset="0"/>
                  <a:cs typeface="Baloo 2" pitchFamily="2" charset="0"/>
                </a:rPr>
                <a:t>cái</a:t>
              </a:r>
              <a:r>
                <a:rPr lang="vi-VN" altLang="en-US" sz="2300" dirty="0"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300" dirty="0" err="1">
                  <a:latin typeface="Baloo 2" pitchFamily="2" charset="0"/>
                  <a:cs typeface="Baloo 2" pitchFamily="2" charset="0"/>
                </a:rPr>
                <a:t>tầm</a:t>
              </a:r>
              <a:r>
                <a:rPr lang="en-US" altLang="en-US" sz="2300" dirty="0"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300" dirty="0" err="1">
                  <a:latin typeface="Baloo 2" pitchFamily="2" charset="0"/>
                  <a:cs typeface="Baloo 2" pitchFamily="2" charset="0"/>
                </a:rPr>
                <a:t>thường</a:t>
              </a:r>
              <a:r>
                <a:rPr lang="en-US" altLang="en-US" sz="2300" dirty="0">
                  <a:latin typeface="Baloo 2" pitchFamily="2" charset="0"/>
                  <a:cs typeface="Baloo 2" pitchFamily="2" charset="0"/>
                </a:rPr>
                <a:t>, </a:t>
              </a:r>
              <a:r>
                <a:rPr lang="en-US" altLang="en-US" sz="2300" dirty="0" err="1">
                  <a:latin typeface="Baloo 2" pitchFamily="2" charset="0"/>
                  <a:cs typeface="Baloo 2" pitchFamily="2" charset="0"/>
                </a:rPr>
                <a:t>nhỏ</a:t>
              </a:r>
              <a:r>
                <a:rPr lang="en-US" altLang="en-US" sz="2300" dirty="0"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300" dirty="0" err="1">
                  <a:latin typeface="Baloo 2" pitchFamily="2" charset="0"/>
                  <a:cs typeface="Baloo 2" pitchFamily="2" charset="0"/>
                </a:rPr>
                <a:t>nhen</a:t>
              </a:r>
              <a:r>
                <a:rPr lang="vi-VN" altLang="en-US" sz="2300" dirty="0">
                  <a:latin typeface="Baloo 2" pitchFamily="2" charset="0"/>
                  <a:cs typeface="Baloo 2" pitchFamily="2" charset="0"/>
                </a:rPr>
                <a:t>.</a:t>
              </a:r>
              <a:endParaRPr lang="en-US" altLang="en-US" sz="2300" dirty="0">
                <a:latin typeface="Baloo 2" pitchFamily="2" charset="0"/>
                <a:cs typeface="Baloo 2" pitchFamily="2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930387" y="1896006"/>
            <a:ext cx="7082984" cy="624820"/>
            <a:chOff x="1930387" y="1896006"/>
            <a:chExt cx="7082984" cy="624820"/>
          </a:xfrm>
        </p:grpSpPr>
        <p:sp>
          <p:nvSpPr>
            <p:cNvPr id="9" name="Rectangle: Rounded Corners 14">
              <a:extLst>
                <a:ext uri="{FF2B5EF4-FFF2-40B4-BE49-F238E27FC236}">
                  <a16:creationId xmlns:a16="http://schemas.microsoft.com/office/drawing/2014/main" id="{1CDFF945-B150-4125-85EF-8B15C7EAF296}"/>
                </a:ext>
              </a:extLst>
            </p:cNvPr>
            <p:cNvSpPr/>
            <p:nvPr/>
          </p:nvSpPr>
          <p:spPr>
            <a:xfrm>
              <a:off x="1930387" y="1896006"/>
              <a:ext cx="7082984" cy="624820"/>
            </a:xfrm>
            <a:prstGeom prst="roundRect">
              <a:avLst>
                <a:gd name="adj" fmla="val 35907"/>
              </a:avLst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0" name="Text Box 64"/>
            <p:cNvSpPr txBox="1">
              <a:spLocks noChangeArrowheads="1"/>
            </p:cNvSpPr>
            <p:nvPr/>
          </p:nvSpPr>
          <p:spPr bwMode="auto">
            <a:xfrm>
              <a:off x="2330298" y="2018641"/>
              <a:ext cx="6368187" cy="4462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vi-VN" altLang="en-US" sz="2300" dirty="0">
                  <a:latin typeface="Baloo 2" pitchFamily="2" charset="0"/>
                  <a:cs typeface="Baloo 2" pitchFamily="2" charset="0"/>
                </a:rPr>
                <a:t>H</a:t>
              </a:r>
              <a:r>
                <a:rPr lang="en-US" altLang="en-US" sz="2300" dirty="0" err="1">
                  <a:latin typeface="Baloo 2" pitchFamily="2" charset="0"/>
                  <a:cs typeface="Baloo 2" pitchFamily="2" charset="0"/>
                </a:rPr>
                <a:t>ăng</a:t>
              </a:r>
              <a:r>
                <a:rPr lang="en-US" altLang="en-US" sz="2300" dirty="0"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300" dirty="0" err="1">
                  <a:latin typeface="Baloo 2" pitchFamily="2" charset="0"/>
                  <a:cs typeface="Baloo 2" pitchFamily="2" charset="0"/>
                </a:rPr>
                <a:t>hái</a:t>
              </a:r>
              <a:r>
                <a:rPr lang="vi-VN" altLang="en-US" sz="2300" dirty="0">
                  <a:latin typeface="Baloo 2" pitchFamily="2" charset="0"/>
                  <a:cs typeface="Baloo 2" pitchFamily="2" charset="0"/>
                </a:rPr>
                <a:t> và </a:t>
              </a:r>
              <a:r>
                <a:rPr lang="en-US" altLang="en-US" sz="2300" dirty="0" err="1">
                  <a:latin typeface="Baloo 2" pitchFamily="2" charset="0"/>
                  <a:cs typeface="Baloo 2" pitchFamily="2" charset="0"/>
                </a:rPr>
                <a:t>chủ</a:t>
              </a:r>
              <a:r>
                <a:rPr lang="en-US" altLang="en-US" sz="2300" dirty="0"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300" dirty="0" err="1">
                  <a:latin typeface="Baloo 2" pitchFamily="2" charset="0"/>
                  <a:cs typeface="Baloo 2" pitchFamily="2" charset="0"/>
                </a:rPr>
                <a:t>động</a:t>
              </a:r>
              <a:r>
                <a:rPr lang="en-US" altLang="en-US" sz="2300" dirty="0">
                  <a:latin typeface="Baloo 2" pitchFamily="2" charset="0"/>
                  <a:cs typeface="Baloo 2" pitchFamily="2" charset="0"/>
                </a:rPr>
                <a:t> </a:t>
              </a:r>
              <a:r>
                <a:rPr lang="vi-VN" altLang="en-US" sz="2300" dirty="0">
                  <a:latin typeface="Baloo 2" pitchFamily="2" charset="0"/>
                  <a:cs typeface="Baloo 2" pitchFamily="2" charset="0"/>
                </a:rPr>
                <a:t>trong mọi </a:t>
              </a:r>
              <a:r>
                <a:rPr lang="en-US" altLang="en-US" sz="2300" dirty="0" err="1">
                  <a:latin typeface="Baloo 2" pitchFamily="2" charset="0"/>
                  <a:cs typeface="Baloo 2" pitchFamily="2" charset="0"/>
                </a:rPr>
                <a:t>công</a:t>
              </a:r>
              <a:r>
                <a:rPr lang="en-US" altLang="en-US" sz="2300" dirty="0"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300" dirty="0" err="1">
                  <a:latin typeface="Baloo 2" pitchFamily="2" charset="0"/>
                  <a:cs typeface="Baloo 2" pitchFamily="2" charset="0"/>
                </a:rPr>
                <a:t>việc</a:t>
              </a:r>
              <a:r>
                <a:rPr lang="en-US" altLang="en-US" sz="2300" dirty="0"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300" dirty="0" err="1">
                  <a:latin typeface="Baloo 2" pitchFamily="2" charset="0"/>
                  <a:cs typeface="Baloo 2" pitchFamily="2" charset="0"/>
                </a:rPr>
                <a:t>chung</a:t>
              </a:r>
              <a:r>
                <a:rPr lang="vi-VN" altLang="en-US" sz="2300" dirty="0">
                  <a:latin typeface="Baloo 2" pitchFamily="2" charset="0"/>
                  <a:cs typeface="Baloo 2" pitchFamily="2" charset="0"/>
                </a:rPr>
                <a:t>.</a:t>
              </a:r>
              <a:endParaRPr lang="en-US" altLang="en-US" sz="2300" dirty="0">
                <a:latin typeface="Baloo 2" pitchFamily="2" charset="0"/>
                <a:cs typeface="Baloo 2" pitchFamily="2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953478" y="2695248"/>
            <a:ext cx="7082984" cy="624820"/>
            <a:chOff x="1953478" y="2695248"/>
            <a:chExt cx="7082984" cy="624820"/>
          </a:xfrm>
        </p:grpSpPr>
        <p:sp>
          <p:nvSpPr>
            <p:cNvPr id="12" name="Rectangle: Rounded Corners 14">
              <a:extLst>
                <a:ext uri="{FF2B5EF4-FFF2-40B4-BE49-F238E27FC236}">
                  <a16:creationId xmlns:a16="http://schemas.microsoft.com/office/drawing/2014/main" id="{1CDFF945-B150-4125-85EF-8B15C7EAF296}"/>
                </a:ext>
              </a:extLst>
            </p:cNvPr>
            <p:cNvSpPr/>
            <p:nvPr/>
          </p:nvSpPr>
          <p:spPr>
            <a:xfrm>
              <a:off x="1953478" y="2695248"/>
              <a:ext cx="7082984" cy="624820"/>
            </a:xfrm>
            <a:prstGeom prst="roundRect">
              <a:avLst>
                <a:gd name="adj" fmla="val 35907"/>
              </a:avLst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3" name="Text Box 65"/>
            <p:cNvSpPr txBox="1">
              <a:spLocks noChangeArrowheads="1"/>
            </p:cNvSpPr>
            <p:nvPr/>
          </p:nvSpPr>
          <p:spPr bwMode="auto">
            <a:xfrm>
              <a:off x="2257146" y="2820789"/>
              <a:ext cx="5702611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300" dirty="0">
                  <a:latin typeface="Baloo 2" pitchFamily="2" charset="0"/>
                  <a:cs typeface="Baloo 2" pitchFamily="2" charset="0"/>
                </a:rPr>
                <a:t> </a:t>
              </a:r>
              <a:r>
                <a:rPr lang="vi-VN" altLang="en-US" sz="2300" dirty="0">
                  <a:latin typeface="Baloo 2" pitchFamily="2" charset="0"/>
                  <a:cs typeface="Baloo 2" pitchFamily="2" charset="0"/>
                </a:rPr>
                <a:t>Tính nết hiền dịu, nói năng nhỏ nhẹ.</a:t>
              </a:r>
              <a:endParaRPr lang="en-US" altLang="en-US" sz="2300" dirty="0">
                <a:latin typeface="Baloo 2" pitchFamily="2" charset="0"/>
                <a:cs typeface="Baloo 2" pitchFamily="2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930387" y="3465397"/>
            <a:ext cx="7082984" cy="624820"/>
            <a:chOff x="1930387" y="3465397"/>
            <a:chExt cx="7082984" cy="624820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1CDFF945-B150-4125-85EF-8B15C7EAF296}"/>
                </a:ext>
              </a:extLst>
            </p:cNvPr>
            <p:cNvSpPr/>
            <p:nvPr/>
          </p:nvSpPr>
          <p:spPr>
            <a:xfrm>
              <a:off x="1930387" y="3465397"/>
              <a:ext cx="7082984" cy="624820"/>
            </a:xfrm>
            <a:prstGeom prst="roundRect">
              <a:avLst>
                <a:gd name="adj" fmla="val 35907"/>
              </a:avLst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6" name="Text Box 66"/>
            <p:cNvSpPr txBox="1">
              <a:spLocks noChangeArrowheads="1"/>
            </p:cNvSpPr>
            <p:nvPr/>
          </p:nvSpPr>
          <p:spPr bwMode="auto">
            <a:xfrm>
              <a:off x="2357972" y="3581066"/>
              <a:ext cx="5567246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300" dirty="0" err="1">
                  <a:latin typeface="Baloo 2" pitchFamily="2" charset="0"/>
                  <a:cs typeface="Baloo 2" pitchFamily="2" charset="0"/>
                </a:rPr>
                <a:t>Rộng</a:t>
              </a:r>
              <a:r>
                <a:rPr lang="en-US" altLang="en-US" sz="2300" dirty="0"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300" dirty="0" err="1">
                  <a:latin typeface="Baloo 2" pitchFamily="2" charset="0"/>
                  <a:cs typeface="Baloo 2" pitchFamily="2" charset="0"/>
                </a:rPr>
                <a:t>lượng</a:t>
              </a:r>
              <a:r>
                <a:rPr lang="en-US" altLang="en-US" sz="2300" dirty="0"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300" dirty="0" err="1">
                  <a:latin typeface="Baloo 2" pitchFamily="2" charset="0"/>
                  <a:cs typeface="Baloo 2" pitchFamily="2" charset="0"/>
                </a:rPr>
                <a:t>tha</a:t>
              </a:r>
              <a:r>
                <a:rPr lang="en-US" altLang="en-US" sz="2300" dirty="0"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300" dirty="0" err="1">
                  <a:latin typeface="Baloo 2" pitchFamily="2" charset="0"/>
                  <a:cs typeface="Baloo 2" pitchFamily="2" charset="0"/>
                </a:rPr>
                <a:t>thứ</a:t>
              </a:r>
              <a:r>
                <a:rPr lang="en-US" altLang="en-US" sz="2300" dirty="0"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300" dirty="0" err="1">
                  <a:latin typeface="Baloo 2" pitchFamily="2" charset="0"/>
                  <a:cs typeface="Baloo 2" pitchFamily="2" charset="0"/>
                </a:rPr>
                <a:t>cho</a:t>
              </a:r>
              <a:r>
                <a:rPr lang="en-US" altLang="en-US" sz="2300" dirty="0">
                  <a:latin typeface="Baloo 2" pitchFamily="2" charset="0"/>
                  <a:cs typeface="Baloo 2" pitchFamily="2" charset="0"/>
                </a:rPr>
                <a:t> </a:t>
              </a:r>
              <a:r>
                <a:rPr lang="vi-VN" altLang="en-US" sz="2300" dirty="0">
                  <a:latin typeface="Baloo 2" pitchFamily="2" charset="0"/>
                  <a:cs typeface="Baloo 2" pitchFamily="2" charset="0"/>
                </a:rPr>
                <a:t>người mắc lỗi.</a:t>
              </a:r>
              <a:endParaRPr lang="en-US" altLang="en-US" sz="2300" dirty="0">
                <a:latin typeface="Baloo 2" pitchFamily="2" charset="0"/>
                <a:cs typeface="Baloo 2" pitchFamily="2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930387" y="4292082"/>
            <a:ext cx="7082984" cy="624820"/>
            <a:chOff x="1930387" y="4292082"/>
            <a:chExt cx="7082984" cy="624820"/>
          </a:xfrm>
        </p:grpSpPr>
        <p:sp>
          <p:nvSpPr>
            <p:cNvPr id="18" name="Rectangle: Rounded Corners 14">
              <a:extLst>
                <a:ext uri="{FF2B5EF4-FFF2-40B4-BE49-F238E27FC236}">
                  <a16:creationId xmlns:a16="http://schemas.microsoft.com/office/drawing/2014/main" id="{1CDFF945-B150-4125-85EF-8B15C7EAF296}"/>
                </a:ext>
              </a:extLst>
            </p:cNvPr>
            <p:cNvSpPr/>
            <p:nvPr/>
          </p:nvSpPr>
          <p:spPr>
            <a:xfrm>
              <a:off x="1930387" y="4292082"/>
              <a:ext cx="7082984" cy="624820"/>
            </a:xfrm>
            <a:prstGeom prst="roundRect">
              <a:avLst>
                <a:gd name="adj" fmla="val 35907"/>
              </a:avLst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9" name="Text Box 67"/>
            <p:cNvSpPr txBox="1">
              <a:spLocks noChangeArrowheads="1"/>
            </p:cNvSpPr>
            <p:nvPr/>
          </p:nvSpPr>
          <p:spPr bwMode="auto">
            <a:xfrm>
              <a:off x="2409679" y="4395086"/>
              <a:ext cx="3804509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300" dirty="0" err="1">
                  <a:latin typeface="Baloo 2" pitchFamily="2" charset="0"/>
                  <a:cs typeface="Baloo 2" pitchFamily="2" charset="0"/>
                </a:rPr>
                <a:t>Siêng</a:t>
              </a:r>
              <a:r>
                <a:rPr lang="en-US" altLang="en-US" sz="2300" dirty="0"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300" dirty="0" err="1">
                  <a:latin typeface="Baloo 2" pitchFamily="2" charset="0"/>
                  <a:cs typeface="Baloo 2" pitchFamily="2" charset="0"/>
                </a:rPr>
                <a:t>năng</a:t>
              </a:r>
              <a:r>
                <a:rPr lang="en-US" altLang="en-US" sz="2300" dirty="0">
                  <a:latin typeface="Baloo 2" pitchFamily="2" charset="0"/>
                  <a:cs typeface="Baloo 2" pitchFamily="2" charset="0"/>
                </a:rPr>
                <a:t> </a:t>
              </a:r>
              <a:r>
                <a:rPr lang="vi-VN" altLang="en-US" sz="2300" dirty="0">
                  <a:latin typeface="Baloo 2" pitchFamily="2" charset="0"/>
                  <a:cs typeface="Baloo 2" pitchFamily="2" charset="0"/>
                </a:rPr>
                <a:t>và </a:t>
              </a:r>
              <a:r>
                <a:rPr lang="en-US" altLang="en-US" sz="2300" dirty="0" err="1">
                  <a:latin typeface="Baloo 2" pitchFamily="2" charset="0"/>
                  <a:cs typeface="Baloo 2" pitchFamily="2" charset="0"/>
                </a:rPr>
                <a:t>lanh</a:t>
              </a:r>
              <a:r>
                <a:rPr lang="en-US" altLang="en-US" sz="2300" dirty="0"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300" dirty="0" err="1">
                  <a:latin typeface="Baloo 2" pitchFamily="2" charset="0"/>
                  <a:cs typeface="Baloo 2" pitchFamily="2" charset="0"/>
                </a:rPr>
                <a:t>lợi</a:t>
              </a:r>
              <a:r>
                <a:rPr lang="vi-VN" altLang="en-US" sz="2300" dirty="0">
                  <a:latin typeface="Baloo 2" pitchFamily="2" charset="0"/>
                  <a:cs typeface="Baloo 2" pitchFamily="2" charset="0"/>
                </a:rPr>
                <a:t>.</a:t>
              </a:r>
              <a:endParaRPr lang="en-US" altLang="en-US" sz="2300" dirty="0">
                <a:latin typeface="Baloo 2" pitchFamily="2" charset="0"/>
                <a:cs typeface="Baloo 2" pitchFamily="2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14039" y="296033"/>
            <a:ext cx="2270285" cy="624820"/>
            <a:chOff x="214039" y="172225"/>
            <a:chExt cx="2270285" cy="748628"/>
          </a:xfrm>
        </p:grpSpPr>
        <p:sp>
          <p:nvSpPr>
            <p:cNvPr id="21" name="Rectangle: Rounded Corners 14">
              <a:extLst>
                <a:ext uri="{FF2B5EF4-FFF2-40B4-BE49-F238E27FC236}">
                  <a16:creationId xmlns:a16="http://schemas.microsoft.com/office/drawing/2014/main" id="{1CDFF945-B150-4125-85EF-8B15C7EAF296}"/>
                </a:ext>
              </a:extLst>
            </p:cNvPr>
            <p:cNvSpPr/>
            <p:nvPr/>
          </p:nvSpPr>
          <p:spPr>
            <a:xfrm>
              <a:off x="214039" y="172225"/>
              <a:ext cx="1999484" cy="748628"/>
            </a:xfrm>
            <a:prstGeom prst="roundRect">
              <a:avLst>
                <a:gd name="adj" fmla="val 35907"/>
              </a:avLst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2" name="Text Box 69"/>
            <p:cNvSpPr txBox="1">
              <a:spLocks noChangeArrowheads="1"/>
            </p:cNvSpPr>
            <p:nvPr/>
          </p:nvSpPr>
          <p:spPr bwMode="auto">
            <a:xfrm>
              <a:off x="410195" y="315458"/>
              <a:ext cx="2074129" cy="553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vi-VN" altLang="en-US" sz="2400" dirty="0" err="1">
                  <a:solidFill>
                    <a:srgbClr val="FF3300"/>
                  </a:solidFill>
                  <a:latin typeface="Baloo 2" pitchFamily="2" charset="0"/>
                  <a:cs typeface="Baloo 2" pitchFamily="2" charset="0"/>
                </a:rPr>
                <a:t>D</a:t>
              </a:r>
              <a:r>
                <a:rPr lang="en-US" altLang="en-US" sz="2400" dirty="0" err="1">
                  <a:solidFill>
                    <a:srgbClr val="FF3300"/>
                  </a:solidFill>
                  <a:latin typeface="Baloo 2" pitchFamily="2" charset="0"/>
                  <a:cs typeface="Baloo 2" pitchFamily="2" charset="0"/>
                </a:rPr>
                <a:t>ũng</a:t>
              </a:r>
              <a:r>
                <a:rPr lang="en-US" altLang="en-US" sz="2400" dirty="0">
                  <a:solidFill>
                    <a:srgbClr val="FF3300"/>
                  </a:solidFill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400" dirty="0" err="1">
                  <a:solidFill>
                    <a:srgbClr val="FF3300"/>
                  </a:solidFill>
                  <a:latin typeface="Baloo 2" pitchFamily="2" charset="0"/>
                  <a:cs typeface="Baloo 2" pitchFamily="2" charset="0"/>
                </a:rPr>
                <a:t>cảm</a:t>
              </a:r>
              <a:endParaRPr lang="en-US" altLang="en-US" sz="2400" dirty="0">
                <a:solidFill>
                  <a:srgbClr val="FF3300"/>
                </a:solidFill>
                <a:latin typeface="Baloo 2" pitchFamily="2" charset="0"/>
                <a:cs typeface="Baloo 2" pitchFamily="2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214039" y="1093377"/>
            <a:ext cx="2150001" cy="624820"/>
            <a:chOff x="214039" y="969569"/>
            <a:chExt cx="2150001" cy="748628"/>
          </a:xfrm>
        </p:grpSpPr>
        <p:sp>
          <p:nvSpPr>
            <p:cNvPr id="24" name="Rectangle: Rounded Corners 14">
              <a:extLst>
                <a:ext uri="{FF2B5EF4-FFF2-40B4-BE49-F238E27FC236}">
                  <a16:creationId xmlns:a16="http://schemas.microsoft.com/office/drawing/2014/main" id="{1CDFF945-B150-4125-85EF-8B15C7EAF296}"/>
                </a:ext>
              </a:extLst>
            </p:cNvPr>
            <p:cNvSpPr/>
            <p:nvPr/>
          </p:nvSpPr>
          <p:spPr>
            <a:xfrm>
              <a:off x="214039" y="969569"/>
              <a:ext cx="1999484" cy="748628"/>
            </a:xfrm>
            <a:prstGeom prst="roundRect">
              <a:avLst>
                <a:gd name="adj" fmla="val 35907"/>
              </a:avLst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5" name="Text Box 70"/>
            <p:cNvSpPr txBox="1">
              <a:spLocks noChangeArrowheads="1"/>
            </p:cNvSpPr>
            <p:nvPr/>
          </p:nvSpPr>
          <p:spPr bwMode="auto">
            <a:xfrm>
              <a:off x="364556" y="1106897"/>
              <a:ext cx="1999484" cy="553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vi-VN" altLang="en-US" sz="2400" dirty="0">
                  <a:solidFill>
                    <a:srgbClr val="FF3300"/>
                  </a:solidFill>
                  <a:latin typeface="Baloo 2" pitchFamily="2" charset="0"/>
                  <a:cs typeface="Baloo 2" pitchFamily="2" charset="0"/>
                </a:rPr>
                <a:t>C</a:t>
              </a:r>
              <a:r>
                <a:rPr lang="en-US" altLang="en-US" sz="2400" dirty="0" err="1">
                  <a:solidFill>
                    <a:srgbClr val="FF3300"/>
                  </a:solidFill>
                  <a:latin typeface="Baloo 2" pitchFamily="2" charset="0"/>
                  <a:cs typeface="Baloo 2" pitchFamily="2" charset="0"/>
                </a:rPr>
                <a:t>ao</a:t>
              </a:r>
              <a:r>
                <a:rPr lang="en-US" altLang="en-US" sz="2400" dirty="0">
                  <a:solidFill>
                    <a:srgbClr val="FF3300"/>
                  </a:solidFill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400" dirty="0" err="1">
                  <a:solidFill>
                    <a:srgbClr val="FF3300"/>
                  </a:solidFill>
                  <a:latin typeface="Baloo 2" pitchFamily="2" charset="0"/>
                  <a:cs typeface="Baloo 2" pitchFamily="2" charset="0"/>
                </a:rPr>
                <a:t>thượng</a:t>
              </a:r>
              <a:endParaRPr lang="en-US" altLang="en-US" sz="2400" dirty="0">
                <a:solidFill>
                  <a:srgbClr val="FF3300"/>
                </a:solidFill>
                <a:latin typeface="Baloo 2" pitchFamily="2" charset="0"/>
                <a:cs typeface="Baloo 2" pitchFamily="2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214039" y="1890721"/>
            <a:ext cx="2195640" cy="624820"/>
            <a:chOff x="214039" y="1766913"/>
            <a:chExt cx="2195640" cy="748628"/>
          </a:xfrm>
        </p:grpSpPr>
        <p:sp>
          <p:nvSpPr>
            <p:cNvPr id="27" name="Rectangle: Rounded Corners 14">
              <a:extLst>
                <a:ext uri="{FF2B5EF4-FFF2-40B4-BE49-F238E27FC236}">
                  <a16:creationId xmlns:a16="http://schemas.microsoft.com/office/drawing/2014/main" id="{1CDFF945-B150-4125-85EF-8B15C7EAF296}"/>
                </a:ext>
              </a:extLst>
            </p:cNvPr>
            <p:cNvSpPr/>
            <p:nvPr/>
          </p:nvSpPr>
          <p:spPr>
            <a:xfrm>
              <a:off x="214039" y="1766913"/>
              <a:ext cx="1999484" cy="748628"/>
            </a:xfrm>
            <a:prstGeom prst="roundRect">
              <a:avLst>
                <a:gd name="adj" fmla="val 35907"/>
              </a:avLst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8" name="Text Box 71"/>
            <p:cNvSpPr txBox="1">
              <a:spLocks noChangeArrowheads="1"/>
            </p:cNvSpPr>
            <p:nvPr/>
          </p:nvSpPr>
          <p:spPr bwMode="auto">
            <a:xfrm>
              <a:off x="410195" y="1871658"/>
              <a:ext cx="1999484" cy="553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vi-VN" altLang="en-US" sz="2400" dirty="0" err="1">
                  <a:solidFill>
                    <a:srgbClr val="FF3300"/>
                  </a:solidFill>
                  <a:latin typeface="Baloo 2" pitchFamily="2" charset="0"/>
                  <a:cs typeface="Baloo 2" pitchFamily="2" charset="0"/>
                </a:rPr>
                <a:t>N</a:t>
              </a:r>
              <a:r>
                <a:rPr lang="en-US" altLang="en-US" sz="2400" dirty="0" err="1">
                  <a:solidFill>
                    <a:srgbClr val="FF3300"/>
                  </a:solidFill>
                  <a:latin typeface="Baloo 2" pitchFamily="2" charset="0"/>
                  <a:cs typeface="Baloo 2" pitchFamily="2" charset="0"/>
                </a:rPr>
                <a:t>ăng</a:t>
              </a:r>
              <a:r>
                <a:rPr lang="en-US" altLang="en-US" sz="2400" dirty="0">
                  <a:solidFill>
                    <a:srgbClr val="FF3300"/>
                  </a:solidFill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400" dirty="0" err="1">
                  <a:solidFill>
                    <a:srgbClr val="FF3300"/>
                  </a:solidFill>
                  <a:latin typeface="Baloo 2" pitchFamily="2" charset="0"/>
                  <a:cs typeface="Baloo 2" pitchFamily="2" charset="0"/>
                </a:rPr>
                <a:t>nổ</a:t>
              </a:r>
              <a:endParaRPr lang="en-US" altLang="en-US" sz="2400" dirty="0">
                <a:solidFill>
                  <a:srgbClr val="FF3300"/>
                </a:solidFill>
                <a:latin typeface="Baloo 2" pitchFamily="2" charset="0"/>
                <a:cs typeface="Baloo 2" pitchFamily="2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214039" y="2688065"/>
            <a:ext cx="2195640" cy="624820"/>
            <a:chOff x="214039" y="2564257"/>
            <a:chExt cx="2195640" cy="748628"/>
          </a:xfrm>
        </p:grpSpPr>
        <p:sp>
          <p:nvSpPr>
            <p:cNvPr id="30" name="Rectangle: Rounded Corners 14">
              <a:extLst>
                <a:ext uri="{FF2B5EF4-FFF2-40B4-BE49-F238E27FC236}">
                  <a16:creationId xmlns:a16="http://schemas.microsoft.com/office/drawing/2014/main" id="{1CDFF945-B150-4125-85EF-8B15C7EAF296}"/>
                </a:ext>
              </a:extLst>
            </p:cNvPr>
            <p:cNvSpPr/>
            <p:nvPr/>
          </p:nvSpPr>
          <p:spPr>
            <a:xfrm>
              <a:off x="214039" y="2564257"/>
              <a:ext cx="1999484" cy="748628"/>
            </a:xfrm>
            <a:prstGeom prst="roundRect">
              <a:avLst>
                <a:gd name="adj" fmla="val 35907"/>
              </a:avLst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31" name="Text Box 72"/>
            <p:cNvSpPr txBox="1">
              <a:spLocks noChangeArrowheads="1"/>
            </p:cNvSpPr>
            <p:nvPr/>
          </p:nvSpPr>
          <p:spPr bwMode="auto">
            <a:xfrm>
              <a:off x="410195" y="2690475"/>
              <a:ext cx="1999484" cy="553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vi-VN" altLang="en-US" sz="2400" dirty="0" err="1">
                  <a:solidFill>
                    <a:srgbClr val="FF3300"/>
                  </a:solidFill>
                  <a:latin typeface="Baloo 2" pitchFamily="2" charset="0"/>
                  <a:cs typeface="Baloo 2" pitchFamily="2" charset="0"/>
                </a:rPr>
                <a:t>D</a:t>
              </a:r>
              <a:r>
                <a:rPr lang="en-US" altLang="en-US" sz="2400" dirty="0" err="1">
                  <a:solidFill>
                    <a:srgbClr val="FF3300"/>
                  </a:solidFill>
                  <a:latin typeface="Baloo 2" pitchFamily="2" charset="0"/>
                  <a:cs typeface="Baloo 2" pitchFamily="2" charset="0"/>
                </a:rPr>
                <a:t>ịu</a:t>
              </a:r>
              <a:r>
                <a:rPr lang="en-US" altLang="en-US" sz="2400" dirty="0">
                  <a:solidFill>
                    <a:srgbClr val="FF3300"/>
                  </a:solidFill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400" dirty="0" err="1">
                  <a:solidFill>
                    <a:srgbClr val="FF3300"/>
                  </a:solidFill>
                  <a:latin typeface="Baloo 2" pitchFamily="2" charset="0"/>
                  <a:cs typeface="Baloo 2" pitchFamily="2" charset="0"/>
                </a:rPr>
                <a:t>dàng</a:t>
              </a:r>
              <a:endParaRPr lang="en-US" altLang="en-US" sz="2400" dirty="0">
                <a:solidFill>
                  <a:srgbClr val="FF3300"/>
                </a:solidFill>
                <a:latin typeface="Baloo 2" pitchFamily="2" charset="0"/>
                <a:cs typeface="Baloo 2" pitchFamily="2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214039" y="3485409"/>
            <a:ext cx="2224646" cy="624820"/>
            <a:chOff x="214039" y="3361601"/>
            <a:chExt cx="2224646" cy="748628"/>
          </a:xfrm>
        </p:grpSpPr>
        <p:sp>
          <p:nvSpPr>
            <p:cNvPr id="33" name="Rectangle: Rounded Corners 14">
              <a:extLst>
                <a:ext uri="{FF2B5EF4-FFF2-40B4-BE49-F238E27FC236}">
                  <a16:creationId xmlns:a16="http://schemas.microsoft.com/office/drawing/2014/main" id="{1CDFF945-B150-4125-85EF-8B15C7EAF296}"/>
                </a:ext>
              </a:extLst>
            </p:cNvPr>
            <p:cNvSpPr/>
            <p:nvPr/>
          </p:nvSpPr>
          <p:spPr>
            <a:xfrm>
              <a:off x="214039" y="3361601"/>
              <a:ext cx="1999484" cy="748628"/>
            </a:xfrm>
            <a:prstGeom prst="roundRect">
              <a:avLst>
                <a:gd name="adj" fmla="val 35907"/>
              </a:avLst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34" name="Text Box 73"/>
            <p:cNvSpPr txBox="1">
              <a:spLocks noChangeArrowheads="1"/>
            </p:cNvSpPr>
            <p:nvPr/>
          </p:nvSpPr>
          <p:spPr bwMode="auto">
            <a:xfrm>
              <a:off x="364556" y="3474305"/>
              <a:ext cx="2074129" cy="553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vi-VN" altLang="en-US" sz="2400" dirty="0" err="1">
                  <a:solidFill>
                    <a:srgbClr val="FF3300"/>
                  </a:solidFill>
                  <a:latin typeface="Baloo 2" pitchFamily="2" charset="0"/>
                  <a:cs typeface="Baloo 2" pitchFamily="2" charset="0"/>
                </a:rPr>
                <a:t>K</a:t>
              </a:r>
              <a:r>
                <a:rPr lang="en-US" altLang="en-US" sz="2400" dirty="0" err="1">
                  <a:solidFill>
                    <a:srgbClr val="FF3300"/>
                  </a:solidFill>
                  <a:latin typeface="Baloo 2" pitchFamily="2" charset="0"/>
                  <a:cs typeface="Baloo 2" pitchFamily="2" charset="0"/>
                </a:rPr>
                <a:t>hoan</a:t>
              </a:r>
              <a:r>
                <a:rPr lang="en-US" altLang="en-US" sz="2400" dirty="0">
                  <a:solidFill>
                    <a:srgbClr val="FF3300"/>
                  </a:solidFill>
                  <a:latin typeface="Baloo 2" pitchFamily="2" charset="0"/>
                  <a:cs typeface="Baloo 2" pitchFamily="2" charset="0"/>
                </a:rPr>
                <a:t> dung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214039" y="4282751"/>
            <a:ext cx="2224646" cy="624820"/>
            <a:chOff x="214039" y="4158943"/>
            <a:chExt cx="2224646" cy="748628"/>
          </a:xfrm>
        </p:grpSpPr>
        <p:sp>
          <p:nvSpPr>
            <p:cNvPr id="36" name="Rectangle: Rounded Corners 14">
              <a:extLst>
                <a:ext uri="{FF2B5EF4-FFF2-40B4-BE49-F238E27FC236}">
                  <a16:creationId xmlns:a16="http://schemas.microsoft.com/office/drawing/2014/main" id="{1CDFF945-B150-4125-85EF-8B15C7EAF296}"/>
                </a:ext>
              </a:extLst>
            </p:cNvPr>
            <p:cNvSpPr/>
            <p:nvPr/>
          </p:nvSpPr>
          <p:spPr>
            <a:xfrm>
              <a:off x="214039" y="4158943"/>
              <a:ext cx="1999484" cy="748628"/>
            </a:xfrm>
            <a:prstGeom prst="roundRect">
              <a:avLst>
                <a:gd name="adj" fmla="val 35907"/>
              </a:avLst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37" name="Text Box 74"/>
            <p:cNvSpPr txBox="1">
              <a:spLocks noChangeArrowheads="1"/>
            </p:cNvSpPr>
            <p:nvPr/>
          </p:nvSpPr>
          <p:spPr bwMode="auto">
            <a:xfrm>
              <a:off x="439201" y="4265745"/>
              <a:ext cx="1999484" cy="553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vi-VN" altLang="en-US" sz="2400" dirty="0" err="1">
                  <a:solidFill>
                    <a:srgbClr val="FF3300"/>
                  </a:solidFill>
                  <a:latin typeface="Baloo 2" pitchFamily="2" charset="0"/>
                  <a:cs typeface="Baloo 2" pitchFamily="2" charset="0"/>
                </a:rPr>
                <a:t>C</a:t>
              </a:r>
              <a:r>
                <a:rPr lang="en-US" altLang="en-US" sz="2400" dirty="0" err="1">
                  <a:solidFill>
                    <a:srgbClr val="FF3300"/>
                  </a:solidFill>
                  <a:latin typeface="Baloo 2" pitchFamily="2" charset="0"/>
                  <a:cs typeface="Baloo 2" pitchFamily="2" charset="0"/>
                </a:rPr>
                <a:t>ần</a:t>
              </a:r>
              <a:r>
                <a:rPr lang="en-US" altLang="en-US" sz="2400" dirty="0">
                  <a:solidFill>
                    <a:srgbClr val="FF3300"/>
                  </a:solidFill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400" dirty="0" err="1">
                  <a:solidFill>
                    <a:srgbClr val="FF3300"/>
                  </a:solidFill>
                  <a:latin typeface="Baloo 2" pitchFamily="2" charset="0"/>
                  <a:cs typeface="Baloo 2" pitchFamily="2" charset="0"/>
                </a:rPr>
                <a:t>mẫn</a:t>
              </a:r>
              <a:endParaRPr lang="en-US" altLang="en-US" sz="2400" dirty="0">
                <a:solidFill>
                  <a:srgbClr val="FF3300"/>
                </a:solidFill>
                <a:latin typeface="Baloo 2" pitchFamily="2" charset="0"/>
                <a:cs typeface="Baloo 2" pitchFamily="2" charset="0"/>
              </a:endParaRPr>
            </a:p>
          </p:txBody>
        </p:sp>
      </p:grpSp>
      <p:pic>
        <p:nvPicPr>
          <p:cNvPr id="38" name="Picture 37" descr="A picture containing container, ceramic ware, dessert&#10;&#10;Description automatically generated">
            <a:extLst>
              <a:ext uri="{FF2B5EF4-FFF2-40B4-BE49-F238E27FC236}">
                <a16:creationId xmlns:a16="http://schemas.microsoft.com/office/drawing/2014/main" id="{E0FC04CF-D979-42DE-BB57-6994DFEE35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884" y="982587"/>
            <a:ext cx="414827" cy="414827"/>
          </a:xfrm>
          <a:prstGeom prst="rect">
            <a:avLst/>
          </a:prstGeom>
        </p:spPr>
      </p:pic>
      <p:pic>
        <p:nvPicPr>
          <p:cNvPr id="39" name="Picture 38" descr="A cupcake with a red and white frosting and white sprinkles on top&#10;&#10;Description automatically generated with low confidence">
            <a:extLst>
              <a:ext uri="{FF2B5EF4-FFF2-40B4-BE49-F238E27FC236}">
                <a16:creationId xmlns:a16="http://schemas.microsoft.com/office/drawing/2014/main" id="{78145F13-6535-4747-8FB1-95B1510CB89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31" t="8687" r="18637" b="14520"/>
          <a:stretch/>
        </p:blipFill>
        <p:spPr>
          <a:xfrm flipH="1">
            <a:off x="138210" y="1754453"/>
            <a:ext cx="309363" cy="414827"/>
          </a:xfrm>
          <a:prstGeom prst="rect">
            <a:avLst/>
          </a:prstGeom>
        </p:spPr>
      </p:pic>
      <p:pic>
        <p:nvPicPr>
          <p:cNvPr id="40" name="Picture 39" descr="A cupcake with frosting and sprinkles&#10;&#10;Description automatically generated">
            <a:extLst>
              <a:ext uri="{FF2B5EF4-FFF2-40B4-BE49-F238E27FC236}">
                <a16:creationId xmlns:a16="http://schemas.microsoft.com/office/drawing/2014/main" id="{B7C9E9F7-4DD9-43DB-A9FE-A7AD8C31337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47" t="7743" r="19817" b="10852"/>
          <a:stretch/>
        </p:blipFill>
        <p:spPr>
          <a:xfrm flipH="1">
            <a:off x="138999" y="4211091"/>
            <a:ext cx="304409" cy="414827"/>
          </a:xfrm>
          <a:prstGeom prst="rect">
            <a:avLst/>
          </a:prstGeom>
        </p:spPr>
      </p:pic>
      <p:pic>
        <p:nvPicPr>
          <p:cNvPr id="41" name="Picture 40" descr="A close-up of a cupcake&#10;&#10;Description automatically generated with low confidence">
            <a:extLst>
              <a:ext uri="{FF2B5EF4-FFF2-40B4-BE49-F238E27FC236}">
                <a16:creationId xmlns:a16="http://schemas.microsoft.com/office/drawing/2014/main" id="{02B9F8D8-FD8D-47F5-9B1C-8C49B39FE6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336" y="2566158"/>
            <a:ext cx="413563" cy="435839"/>
          </a:xfrm>
          <a:prstGeom prst="rect">
            <a:avLst/>
          </a:prstGeom>
        </p:spPr>
      </p:pic>
      <p:pic>
        <p:nvPicPr>
          <p:cNvPr id="42" name="Picture 41" descr="A picture containing dessert&#10;&#10;Description automatically generated">
            <a:extLst>
              <a:ext uri="{FF2B5EF4-FFF2-40B4-BE49-F238E27FC236}">
                <a16:creationId xmlns:a16="http://schemas.microsoft.com/office/drawing/2014/main" id="{B8C14DF9-211C-40E3-BB39-A577D4B8825D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583" y="3402024"/>
            <a:ext cx="414827" cy="414827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67C5914F-1E05-4CAA-BC15-480AE957915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8365" y="183055"/>
            <a:ext cx="327713" cy="414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541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422730345"/>
</p:tagLst>
</file>

<file path=ppt/theme/theme1.xml><?xml version="1.0" encoding="utf-8"?>
<a:theme xmlns:a="http://schemas.openxmlformats.org/drawingml/2006/main" name="Giant Doodles Newsletter by Slidesgo">
  <a:themeElements>
    <a:clrScheme name="Simple Light">
      <a:dk1>
        <a:srgbClr val="002969"/>
      </a:dk1>
      <a:lt1>
        <a:srgbClr val="FFFFFF"/>
      </a:lt1>
      <a:dk2>
        <a:srgbClr val="698A9D"/>
      </a:dk2>
      <a:lt2>
        <a:srgbClr val="EEEEEE"/>
      </a:lt2>
      <a:accent1>
        <a:srgbClr val="FE98B0"/>
      </a:accent1>
      <a:accent2>
        <a:srgbClr val="12B6C2"/>
      </a:accent2>
      <a:accent3>
        <a:srgbClr val="9DDDD1"/>
      </a:accent3>
      <a:accent4>
        <a:srgbClr val="F67A62"/>
      </a:accent4>
      <a:accent5>
        <a:srgbClr val="FFC6BB"/>
      </a:accent5>
      <a:accent6>
        <a:srgbClr val="FECE5F"/>
      </a:accent6>
      <a:hlink>
        <a:srgbClr val="00296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1424</TotalTime>
  <Words>1091</Words>
  <Application>Microsoft Office PowerPoint</Application>
  <PresentationFormat>On-screen Show (16:9)</PresentationFormat>
  <Paragraphs>102</Paragraphs>
  <Slides>24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42" baseType="lpstr">
      <vt:lpstr>Yuongblood-designed</vt:lpstr>
      <vt:lpstr>宋体</vt:lpstr>
      <vt:lpstr>Livvic</vt:lpstr>
      <vt:lpstr>UVF Lobster12</vt:lpstr>
      <vt:lpstr>Patrick Hand</vt:lpstr>
      <vt:lpstr>#Li-N SVN-Cookies</vt:lpstr>
      <vt:lpstr>#Li-N UTM Isadora</vt:lpstr>
      <vt:lpstr>Didact Gothic</vt:lpstr>
      <vt:lpstr>#9Slide02 Noi dung dai</vt:lpstr>
      <vt:lpstr>DFVN Catchland</vt:lpstr>
      <vt:lpstr>Times New Roman</vt:lpstr>
      <vt:lpstr>Rubik</vt:lpstr>
      <vt:lpstr>Calibri</vt:lpstr>
      <vt:lpstr>Roboto Condensed Light</vt:lpstr>
      <vt:lpstr>Arial</vt:lpstr>
      <vt:lpstr>Baloo 2</vt:lpstr>
      <vt:lpstr>Amatic SC</vt:lpstr>
      <vt:lpstr>Giant Doodles Newsletter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76</cp:revision>
  <dcterms:modified xsi:type="dcterms:W3CDTF">2024-04-09T01:28:08Z</dcterms:modified>
</cp:coreProperties>
</file>