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49"/>
  </p:notesMasterIdLst>
  <p:sldIdLst>
    <p:sldId id="256" r:id="rId3"/>
    <p:sldId id="260" r:id="rId4"/>
    <p:sldId id="594" r:id="rId5"/>
    <p:sldId id="268" r:id="rId6"/>
    <p:sldId id="391" r:id="rId7"/>
    <p:sldId id="567" r:id="rId8"/>
    <p:sldId id="595" r:id="rId9"/>
    <p:sldId id="596" r:id="rId10"/>
    <p:sldId id="597" r:id="rId11"/>
    <p:sldId id="598" r:id="rId12"/>
    <p:sldId id="599" r:id="rId13"/>
    <p:sldId id="305" r:id="rId14"/>
    <p:sldId id="270" r:id="rId15"/>
    <p:sldId id="277" r:id="rId16"/>
    <p:sldId id="273" r:id="rId17"/>
    <p:sldId id="274" r:id="rId18"/>
    <p:sldId id="600" r:id="rId19"/>
    <p:sldId id="276" r:id="rId20"/>
    <p:sldId id="285" r:id="rId21"/>
    <p:sldId id="278" r:id="rId22"/>
    <p:sldId id="540" r:id="rId23"/>
    <p:sldId id="544" r:id="rId24"/>
    <p:sldId id="543" r:id="rId25"/>
    <p:sldId id="542" r:id="rId26"/>
    <p:sldId id="613" r:id="rId27"/>
    <p:sldId id="601" r:id="rId28"/>
    <p:sldId id="602" r:id="rId29"/>
    <p:sldId id="603" r:id="rId30"/>
    <p:sldId id="604" r:id="rId31"/>
    <p:sldId id="550" r:id="rId32"/>
    <p:sldId id="605" r:id="rId33"/>
    <p:sldId id="606" r:id="rId34"/>
    <p:sldId id="607" r:id="rId35"/>
    <p:sldId id="280" r:id="rId36"/>
    <p:sldId id="608" r:id="rId37"/>
    <p:sldId id="609" r:id="rId38"/>
    <p:sldId id="610" r:id="rId39"/>
    <p:sldId id="611" r:id="rId40"/>
    <p:sldId id="553" r:id="rId41"/>
    <p:sldId id="293" r:id="rId42"/>
    <p:sldId id="360" r:id="rId43"/>
    <p:sldId id="294" r:id="rId44"/>
    <p:sldId id="612" r:id="rId45"/>
    <p:sldId id="295" r:id="rId46"/>
    <p:sldId id="296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003" autoAdjust="0"/>
  </p:normalViewPr>
  <p:slideViewPr>
    <p:cSldViewPr snapToGrid="0">
      <p:cViewPr varScale="1">
        <p:scale>
          <a:sx n="67" d="100"/>
          <a:sy n="67" d="100"/>
        </p:scale>
        <p:origin x="12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58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says</a:t>
            </a:r>
          </a:p>
          <a:p>
            <a:r>
              <a:rPr lang="en-US" dirty="0"/>
              <a:t>Mall </a:t>
            </a:r>
          </a:p>
          <a:p>
            <a:r>
              <a:rPr lang="en-US" dirty="0"/>
              <a:t>Supermarket </a:t>
            </a:r>
          </a:p>
          <a:p>
            <a:r>
              <a:rPr lang="en-US" dirty="0"/>
              <a:t>Museum </a:t>
            </a:r>
          </a:p>
          <a:p>
            <a:r>
              <a:rPr lang="en-US" dirty="0"/>
              <a:t>Night</a:t>
            </a:r>
          </a:p>
          <a:p>
            <a:r>
              <a:rPr lang="en-US" dirty="0"/>
              <a:t>Swimming pool</a:t>
            </a:r>
          </a:p>
          <a:p>
            <a:r>
              <a:rPr lang="en-US" dirty="0"/>
              <a:t>Cat</a:t>
            </a:r>
          </a:p>
          <a:p>
            <a:r>
              <a:rPr lang="en-US" dirty="0"/>
              <a:t>Music</a:t>
            </a:r>
          </a:p>
          <a:p>
            <a:r>
              <a:rPr lang="en-US" dirty="0"/>
              <a:t>Great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90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2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94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57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Ss to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24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15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09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 write down the words on the individual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74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0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4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2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25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9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6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9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2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3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55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1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45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9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77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80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5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51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98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9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66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35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36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09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10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60350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5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453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324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847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910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34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257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74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4918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518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97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033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807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74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64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My friends</a:t>
            </a:r>
            <a:r>
              <a:rPr lang="en-US" baseline="0" dirty="0" smtClean="0">
                <a:solidFill>
                  <a:srgbClr val="FF0000"/>
                </a:solidFill>
              </a:rPr>
              <a:t> and 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3.2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9" r:id="rId14"/>
    <p:sldLayoutId id="2147483671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1" r:id="rId21"/>
    <p:sldLayoutId id="2147483686" r:id="rId22"/>
    <p:sldLayoutId id="2147483694" r:id="rId23"/>
    <p:sldLayoutId id="2147483695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16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8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25734" y="-420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7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wav"/><Relationship Id="rId7" Type="http://schemas.openxmlformats.org/officeDocument/2006/relationships/image" Target="../media/image25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221982" y="3018665"/>
            <a:ext cx="5000625" cy="175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8: MY FRIENDS AND 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3 - Page 113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86" y="506310"/>
            <a:ext cx="5716686" cy="380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21" y="2277285"/>
            <a:ext cx="1662657" cy="1790128"/>
          </a:xfrm>
          <a:prstGeom prst="rect">
            <a:avLst/>
          </a:prstGeom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806AA9C-58C0-5C73-016F-862CD2F36C31}"/>
              </a:ext>
            </a:extLst>
          </p:cNvPr>
          <p:cNvSpPr/>
          <p:nvPr/>
        </p:nvSpPr>
        <p:spPr>
          <a:xfrm>
            <a:off x="577831" y="0"/>
            <a:ext cx="3920647" cy="1578044"/>
          </a:xfrm>
          <a:prstGeom prst="cloudCallout">
            <a:avLst>
              <a:gd name="adj1" fmla="val -28540"/>
              <a:gd name="adj2" fmla="val 102493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were your father last night?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69E954-D3AF-0DEE-AA36-CCD1F7E9E786}"/>
              </a:ext>
            </a:extLst>
          </p:cNvPr>
          <p:cNvSpPr/>
          <p:nvPr/>
        </p:nvSpPr>
        <p:spPr>
          <a:xfrm>
            <a:off x="3735092" y="4314050"/>
            <a:ext cx="3920646" cy="2081579"/>
          </a:xfrm>
          <a:prstGeom prst="cloudCallout">
            <a:avLst>
              <a:gd name="adj1" fmla="val -43164"/>
              <a:gd name="adj2" fmla="val -6753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He was at the supermarket.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281C79-D7CB-6B27-9AA6-06975F196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27" y="2470638"/>
            <a:ext cx="1473276" cy="1403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59A19F-2E53-9D4A-F473-783C1CC4E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451" y="1119392"/>
            <a:ext cx="2689356" cy="2581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6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86" y="506310"/>
            <a:ext cx="5716686" cy="380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21" y="2277285"/>
            <a:ext cx="1662657" cy="1790128"/>
          </a:xfrm>
          <a:prstGeom prst="rect">
            <a:avLst/>
          </a:prstGeom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806AA9C-58C0-5C73-016F-862CD2F36C31}"/>
              </a:ext>
            </a:extLst>
          </p:cNvPr>
          <p:cNvSpPr/>
          <p:nvPr/>
        </p:nvSpPr>
        <p:spPr>
          <a:xfrm>
            <a:off x="577831" y="0"/>
            <a:ext cx="3920647" cy="1578044"/>
          </a:xfrm>
          <a:prstGeom prst="cloudCallout">
            <a:avLst>
              <a:gd name="adj1" fmla="val -28540"/>
              <a:gd name="adj2" fmla="val 102493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were you last week?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69E954-D3AF-0DEE-AA36-CCD1F7E9E786}"/>
              </a:ext>
            </a:extLst>
          </p:cNvPr>
          <p:cNvSpPr/>
          <p:nvPr/>
        </p:nvSpPr>
        <p:spPr>
          <a:xfrm>
            <a:off x="3735092" y="4314050"/>
            <a:ext cx="3712310" cy="2081579"/>
          </a:xfrm>
          <a:prstGeom prst="cloudCallout">
            <a:avLst>
              <a:gd name="adj1" fmla="val -43164"/>
              <a:gd name="adj2" fmla="val -6753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 was at the museum.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281C79-D7CB-6B27-9AA6-06975F196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27" y="2470638"/>
            <a:ext cx="1473276" cy="1403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AD1EC4-0D85-430A-FA81-B5C6E5952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427" y="934956"/>
            <a:ext cx="2753766" cy="2684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7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38378" y="2606996"/>
            <a:ext cx="2116339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playground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1" y="2783898"/>
            <a:ext cx="2221834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museum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92" y="6096927"/>
            <a:ext cx="5210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</a:t>
            </a:r>
            <a:r>
              <a:rPr lang="en-US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1394" y="2674498"/>
            <a:ext cx="2138536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movie theater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00BA81-F9CD-140B-3B10-523B7419C9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308" y="391741"/>
            <a:ext cx="2050567" cy="2247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4EEB3-7AEA-F237-CD4F-91581C086E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4323" y="302937"/>
            <a:ext cx="2116339" cy="2336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898B2A-C870-5869-202B-A5939FB983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8225" y="391742"/>
            <a:ext cx="2152756" cy="2336680"/>
          </a:xfrm>
          <a:prstGeom prst="rect">
            <a:avLst/>
          </a:prstGeom>
        </p:spPr>
      </p:pic>
      <p:pic>
        <p:nvPicPr>
          <p:cNvPr id="24" name="movie theater">
            <a:hlinkClick r:id="" action="ppaction://media"/>
            <a:extLst>
              <a:ext uri="{FF2B5EF4-FFF2-40B4-BE49-F238E27FC236}">
                <a16:creationId xmlns:a16="http://schemas.microsoft.com/office/drawing/2014/main" id="{A8C97D1B-AFE1-2879-4733-513F23010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41903" y="438873"/>
            <a:ext cx="498375" cy="498375"/>
          </a:xfrm>
          <a:prstGeom prst="rect">
            <a:avLst/>
          </a:prstGeom>
        </p:spPr>
      </p:pic>
      <p:pic>
        <p:nvPicPr>
          <p:cNvPr id="25" name="playground">
            <a:hlinkClick r:id="" action="ppaction://media"/>
            <a:extLst>
              <a:ext uri="{FF2B5EF4-FFF2-40B4-BE49-F238E27FC236}">
                <a16:creationId xmlns:a16="http://schemas.microsoft.com/office/drawing/2014/main" id="{92234CBF-8E22-87DE-0E1E-132CB35BE9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030163" y="400372"/>
            <a:ext cx="536876" cy="536876"/>
          </a:xfrm>
          <a:prstGeom prst="rect">
            <a:avLst/>
          </a:prstGeom>
        </p:spPr>
      </p:pic>
      <p:pic>
        <p:nvPicPr>
          <p:cNvPr id="26" name="museum">
            <a:hlinkClick r:id="" action="ppaction://media"/>
            <a:extLst>
              <a:ext uri="{FF2B5EF4-FFF2-40B4-BE49-F238E27FC236}">
                <a16:creationId xmlns:a16="http://schemas.microsoft.com/office/drawing/2014/main" id="{0E9409F2-E030-2467-74EB-33571EE3E9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67039" y="395560"/>
            <a:ext cx="546501" cy="546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B2613F-A240-99A1-D732-4E874F00D0AD}"/>
              </a:ext>
            </a:extLst>
          </p:cNvPr>
          <p:cNvSpPr txBox="1"/>
          <p:nvPr/>
        </p:nvSpPr>
        <p:spPr>
          <a:xfrm>
            <a:off x="3205460" y="5646817"/>
            <a:ext cx="2512910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supermarket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43266-B9D2-012B-FE9B-AF7BFE309468}"/>
              </a:ext>
            </a:extLst>
          </p:cNvPr>
          <p:cNvSpPr txBox="1"/>
          <p:nvPr/>
        </p:nvSpPr>
        <p:spPr>
          <a:xfrm>
            <a:off x="5995157" y="5693195"/>
            <a:ext cx="2386627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amusement park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84458-D2D3-005D-D45B-AD6E358B77BF}"/>
              </a:ext>
            </a:extLst>
          </p:cNvPr>
          <p:cNvSpPr txBox="1"/>
          <p:nvPr/>
        </p:nvSpPr>
        <p:spPr>
          <a:xfrm>
            <a:off x="504652" y="5621526"/>
            <a:ext cx="1411878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mall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6B52E-D4B7-4383-A560-06813697C8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98492" y="3107379"/>
            <a:ext cx="2116338" cy="2384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3BDF2-D4E8-8406-A16F-33113AC4E7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96000" y="3301039"/>
            <a:ext cx="2184942" cy="2336680"/>
          </a:xfrm>
          <a:prstGeom prst="rect">
            <a:avLst/>
          </a:prstGeom>
        </p:spPr>
      </p:pic>
      <p:pic>
        <p:nvPicPr>
          <p:cNvPr id="12" name="mall">
            <a:hlinkClick r:id="" action="ppaction://media"/>
            <a:extLst>
              <a:ext uri="{FF2B5EF4-FFF2-40B4-BE49-F238E27FC236}">
                <a16:creationId xmlns:a16="http://schemas.microsoft.com/office/drawing/2014/main" id="{9621A36F-5CB8-E099-BBB2-ED4808026D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34131" y="1335368"/>
            <a:ext cx="498375" cy="498375"/>
          </a:xfrm>
          <a:prstGeom prst="rect">
            <a:avLst/>
          </a:prstGeom>
        </p:spPr>
      </p:pic>
      <p:pic>
        <p:nvPicPr>
          <p:cNvPr id="13" name="supermarket">
            <a:hlinkClick r:id="" action="ppaction://media"/>
            <a:extLst>
              <a:ext uri="{FF2B5EF4-FFF2-40B4-BE49-F238E27FC236}">
                <a16:creationId xmlns:a16="http://schemas.microsoft.com/office/drawing/2014/main" id="{339E2E5B-5730-582C-CE58-9EFFC6DE8F5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14548" y="1334465"/>
            <a:ext cx="536876" cy="536876"/>
          </a:xfrm>
          <a:prstGeom prst="rect">
            <a:avLst/>
          </a:prstGeom>
        </p:spPr>
      </p:pic>
      <p:pic>
        <p:nvPicPr>
          <p:cNvPr id="14" name="amusement park">
            <a:hlinkClick r:id="" action="ppaction://media"/>
            <a:extLst>
              <a:ext uri="{FF2B5EF4-FFF2-40B4-BE49-F238E27FC236}">
                <a16:creationId xmlns:a16="http://schemas.microsoft.com/office/drawing/2014/main" id="{F43027AF-346C-2BDB-161E-DAB5E831466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2594" y="1334465"/>
            <a:ext cx="630274" cy="630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C635D1-8B1A-AFC2-B5CB-80FB7A6F00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745" y="3107379"/>
            <a:ext cx="2221834" cy="24930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F0AD9B-2840-E5A5-3DD7-B4DFF512F05A}"/>
              </a:ext>
            </a:extLst>
          </p:cNvPr>
          <p:cNvSpPr txBox="1"/>
          <p:nvPr/>
        </p:nvSpPr>
        <p:spPr>
          <a:xfrm>
            <a:off x="8186383" y="1649602"/>
            <a:ext cx="3947825" cy="4682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Where were you </a:t>
            </a:r>
            <a:r>
              <a:rPr lang="en-US" sz="28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last night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   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I was at the </a:t>
            </a:r>
            <a:r>
              <a:rPr lang="en-US" sz="28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theater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Where was </a:t>
            </a:r>
            <a:r>
              <a:rPr lang="en-US" sz="28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Nick last Saturday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He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was at the</a:t>
            </a:r>
            <a:r>
              <a:rPr lang="en-US" sz="28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mall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Where were </a:t>
            </a:r>
            <a:r>
              <a:rPr lang="en-US" sz="28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Alfie and Mai yesterday</a:t>
            </a: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     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They were at the </a:t>
            </a:r>
            <a:r>
              <a:rPr lang="en-US" sz="28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r>
              <a:rPr lang="en-US" sz="1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84AFAE-EE8D-B380-F54A-B572CAA9E8AD}"/>
              </a:ext>
            </a:extLst>
          </p:cNvPr>
          <p:cNvSpPr txBox="1"/>
          <p:nvPr/>
        </p:nvSpPr>
        <p:spPr>
          <a:xfrm>
            <a:off x="8649662" y="969946"/>
            <a:ext cx="6296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Structure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898D4B-15C5-9ECE-3EA4-E900020A7E24}"/>
              </a:ext>
            </a:extLst>
          </p:cNvPr>
          <p:cNvSpPr txBox="1"/>
          <p:nvPr/>
        </p:nvSpPr>
        <p:spPr>
          <a:xfrm>
            <a:off x="8452017" y="352473"/>
            <a:ext cx="747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6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71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4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2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3" grpId="0" animBg="1"/>
      <p:bldP spid="2" grpId="0" animBg="1"/>
      <p:bldP spid="4" grpId="0" animBg="1"/>
      <p:bldP spid="5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/t/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69326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A72AA-0CB3-477E-B6AD-81C6E3231DBC}"/>
              </a:ext>
            </a:extLst>
          </p:cNvPr>
          <p:cNvSpPr/>
          <p:nvPr/>
        </p:nvSpPr>
        <p:spPr>
          <a:xfrm>
            <a:off x="2827638" y="4859685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/t/, /t/, 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BB970-0F35-47F0-8627-B9FEF5161707}"/>
              </a:ext>
            </a:extLst>
          </p:cNvPr>
          <p:cNvSpPr/>
          <p:nvPr/>
        </p:nvSpPr>
        <p:spPr>
          <a:xfrm>
            <a:off x="7245178" y="4859685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/t/, /t/, night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B59EC-28E5-61B9-122A-D51299DA2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39" y="542725"/>
            <a:ext cx="8266682" cy="2288609"/>
          </a:xfrm>
          <a:prstGeom prst="rect">
            <a:avLst/>
          </a:prstGeom>
        </p:spPr>
      </p:pic>
      <p:pic>
        <p:nvPicPr>
          <p:cNvPr id="1026" name="Picture 2" descr="Pronounce t sound — Pronuncian: American English Pronunciation">
            <a:extLst>
              <a:ext uri="{FF2B5EF4-FFF2-40B4-BE49-F238E27FC236}">
                <a16:creationId xmlns:a16="http://schemas.microsoft.com/office/drawing/2014/main" id="{FC315DEA-3283-CDA2-B6B2-E227AAB7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2" y="3163276"/>
            <a:ext cx="28575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t">
            <a:hlinkClick r:id="" action="ppaction://media"/>
            <a:extLst>
              <a:ext uri="{FF2B5EF4-FFF2-40B4-BE49-F238E27FC236}">
                <a16:creationId xmlns:a16="http://schemas.microsoft.com/office/drawing/2014/main" id="{4A9043CE-A408-3CDB-7323-74F16E8B1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3622" y="5792826"/>
            <a:ext cx="474949" cy="474949"/>
          </a:xfrm>
          <a:prstGeom prst="rect">
            <a:avLst/>
          </a:prstGeom>
        </p:spPr>
      </p:pic>
      <p:pic>
        <p:nvPicPr>
          <p:cNvPr id="8" name="night">
            <a:hlinkClick r:id="" action="ppaction://media"/>
            <a:extLst>
              <a:ext uri="{FF2B5EF4-FFF2-40B4-BE49-F238E27FC236}">
                <a16:creationId xmlns:a16="http://schemas.microsoft.com/office/drawing/2014/main" id="{44CE15B2-78F2-223C-C72D-321875CC59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2295" y="5792826"/>
            <a:ext cx="552067" cy="5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64C286-7C22-492B-B1D0-4E40A9D0848B}"/>
              </a:ext>
            </a:extLst>
          </p:cNvPr>
          <p:cNvSpPr txBox="1"/>
          <p:nvPr/>
        </p:nvSpPr>
        <p:spPr>
          <a:xfrm>
            <a:off x="2101474" y="3286527"/>
            <a:ext cx="92899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Where were you yesterday afternoon?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4DCB-3392-41F1-BB7D-504AAE48A898}"/>
              </a:ext>
            </a:extLst>
          </p:cNvPr>
          <p:cNvSpPr txBox="1"/>
          <p:nvPr/>
        </p:nvSpPr>
        <p:spPr>
          <a:xfrm>
            <a:off x="2938561" y="4298864"/>
            <a:ext cx="86663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Where were you last night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7174F-6907-4BEA-A298-AC41016B4220}"/>
              </a:ext>
            </a:extLst>
          </p:cNvPr>
          <p:cNvSpPr txBox="1"/>
          <p:nvPr/>
        </p:nvSpPr>
        <p:spPr>
          <a:xfrm>
            <a:off x="3484524" y="5242760"/>
            <a:ext cx="70190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 was at the supermarket.</a:t>
            </a:r>
            <a:endParaRPr lang="en-US" b="1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305C664-BC63-4B38-864C-E32038F3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yriadPro-It"/>
              </a:rPr>
              <a:t>I’m reading a comic book at home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0AFF-B438-487A-87AB-132E0B4EDB1A}"/>
              </a:ext>
            </a:extLst>
          </p:cNvPr>
          <p:cNvSpPr txBox="1"/>
          <p:nvPr/>
        </p:nvSpPr>
        <p:spPr>
          <a:xfrm>
            <a:off x="534965" y="2437683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 was at the mall.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A515A-318C-2EFD-3B13-69455F0D6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12" y="609678"/>
            <a:ext cx="6312224" cy="1784442"/>
          </a:xfrm>
          <a:prstGeom prst="rect">
            <a:avLst/>
          </a:prstGeom>
        </p:spPr>
      </p:pic>
      <p:pic>
        <p:nvPicPr>
          <p:cNvPr id="7" name="CD3 TRACK 41">
            <a:hlinkClick r:id="" action="ppaction://media"/>
            <a:extLst>
              <a:ext uri="{FF2B5EF4-FFF2-40B4-BE49-F238E27FC236}">
                <a16:creationId xmlns:a16="http://schemas.microsoft.com/office/drawing/2014/main" id="{54E68FBB-B736-129D-2B29-A2CA909C7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3591" y="628555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C06E7D-857A-CEFC-AF83-92F07D8AA904}"/>
              </a:ext>
            </a:extLst>
          </p:cNvPr>
          <p:cNvSpPr txBox="1"/>
          <p:nvPr/>
        </p:nvSpPr>
        <p:spPr>
          <a:xfrm>
            <a:off x="6746440" y="971712"/>
            <a:ext cx="4858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Listen and arrange the sentences into the correct order of the chant.</a:t>
            </a:r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64C286-7C22-492B-B1D0-4E40A9D0848B}"/>
              </a:ext>
            </a:extLst>
          </p:cNvPr>
          <p:cNvSpPr txBox="1"/>
          <p:nvPr/>
        </p:nvSpPr>
        <p:spPr>
          <a:xfrm>
            <a:off x="534965" y="3328418"/>
            <a:ext cx="92899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Where were you yesterday afternoon?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4DCB-3392-41F1-BB7D-504AAE48A898}"/>
              </a:ext>
            </a:extLst>
          </p:cNvPr>
          <p:cNvSpPr txBox="1"/>
          <p:nvPr/>
        </p:nvSpPr>
        <p:spPr>
          <a:xfrm>
            <a:off x="534965" y="4979397"/>
            <a:ext cx="752318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Where were you last night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7174F-6907-4BEA-A298-AC41016B4220}"/>
              </a:ext>
            </a:extLst>
          </p:cNvPr>
          <p:cNvSpPr txBox="1"/>
          <p:nvPr/>
        </p:nvSpPr>
        <p:spPr>
          <a:xfrm>
            <a:off x="534965" y="4153907"/>
            <a:ext cx="70190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 was at the supermarket.</a:t>
            </a:r>
            <a:endParaRPr lang="en-US" b="1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305C664-BC63-4B38-864C-E32038F3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yriadPro-It"/>
              </a:rPr>
              <a:t>I’m reading a comic book at home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0AFF-B438-487A-87AB-132E0B4EDB1A}"/>
              </a:ext>
            </a:extLst>
          </p:cNvPr>
          <p:cNvSpPr txBox="1"/>
          <p:nvPr/>
        </p:nvSpPr>
        <p:spPr>
          <a:xfrm>
            <a:off x="534965" y="5703350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 was at the mall.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A515A-318C-2EFD-3B13-69455F0D6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12" y="609678"/>
            <a:ext cx="6312224" cy="1784442"/>
          </a:xfrm>
          <a:prstGeom prst="rect">
            <a:avLst/>
          </a:prstGeom>
        </p:spPr>
      </p:pic>
      <p:pic>
        <p:nvPicPr>
          <p:cNvPr id="7" name="CD3 TRACK 41">
            <a:hlinkClick r:id="" action="ppaction://media"/>
            <a:extLst>
              <a:ext uri="{FF2B5EF4-FFF2-40B4-BE49-F238E27FC236}">
                <a16:creationId xmlns:a16="http://schemas.microsoft.com/office/drawing/2014/main" id="{54E68FBB-B736-129D-2B29-A2CA909C7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3591" y="628555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C06E7D-857A-CEFC-AF83-92F07D8AA904}"/>
              </a:ext>
            </a:extLst>
          </p:cNvPr>
          <p:cNvSpPr txBox="1"/>
          <p:nvPr/>
        </p:nvSpPr>
        <p:spPr>
          <a:xfrm>
            <a:off x="6746440" y="971712"/>
            <a:ext cx="4858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Listen and arrange the sentences into the correct order of the chant.</a:t>
            </a:r>
          </a:p>
        </p:txBody>
      </p:sp>
    </p:spTree>
    <p:extLst>
      <p:ext uri="{BB962C8B-B14F-4D97-AF65-F5344CB8AC3E}">
        <p14:creationId xmlns:p14="http://schemas.microsoft.com/office/powerpoint/2010/main" val="31317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Clap your hands and repeat when you hear /</a:t>
            </a:r>
            <a:r>
              <a:rPr lang="en-US" sz="3000" dirty="0">
                <a:solidFill>
                  <a:srgbClr val="00B050"/>
                </a:solidFill>
              </a:rPr>
              <a:t>t</a:t>
            </a:r>
            <a:r>
              <a:rPr lang="en-US" sz="3000" dirty="0">
                <a:solidFill>
                  <a:srgbClr val="FF0000"/>
                </a:solidFill>
              </a:rPr>
              <a:t>/ sound.</a:t>
            </a:r>
          </a:p>
        </p:txBody>
      </p:sp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91" y="497631"/>
            <a:ext cx="4010216" cy="56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CE00D6-9531-4EE2-B7A2-DECB091C6CAA}"/>
              </a:ext>
            </a:extLst>
          </p:cNvPr>
          <p:cNvSpPr txBox="1"/>
          <p:nvPr/>
        </p:nvSpPr>
        <p:spPr>
          <a:xfrm>
            <a:off x="0" y="543698"/>
            <a:ext cx="5424616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BEFORE YOU LISTEN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6F4E2-A1C5-4781-8433-0605E690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12869"/>
          <a:stretch/>
        </p:blipFill>
        <p:spPr>
          <a:xfrm>
            <a:off x="3719383" y="1507525"/>
            <a:ext cx="4973180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F9E38B3-7CF5-4B16-A970-16FB64225E85}"/>
              </a:ext>
            </a:extLst>
          </p:cNvPr>
          <p:cNvSpPr/>
          <p:nvPr/>
        </p:nvSpPr>
        <p:spPr>
          <a:xfrm>
            <a:off x="308919" y="789445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Where are they?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0A23A02-753F-44D4-8D81-71075A58FE97}"/>
              </a:ext>
            </a:extLst>
          </p:cNvPr>
          <p:cNvSpPr/>
          <p:nvPr/>
        </p:nvSpPr>
        <p:spPr>
          <a:xfrm>
            <a:off x="308918" y="3277272"/>
            <a:ext cx="3146025" cy="1173892"/>
          </a:xfrm>
          <a:prstGeom prst="wedgeRectCallout">
            <a:avLst>
              <a:gd name="adj1" fmla="val 46102"/>
              <a:gd name="adj2" fmla="val 6776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What are they talking about?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8F958-8665-70C1-E7C6-3DC34850B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246" y="676568"/>
            <a:ext cx="8003295" cy="44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291AD75-6EA3-4899-A477-F2E327DE17FD}"/>
              </a:ext>
            </a:extLst>
          </p:cNvPr>
          <p:cNvSpPr/>
          <p:nvPr/>
        </p:nvSpPr>
        <p:spPr>
          <a:xfrm>
            <a:off x="436988" y="1123701"/>
            <a:ext cx="3381250" cy="1347651"/>
          </a:xfrm>
          <a:prstGeom prst="wedgeRectCallout">
            <a:avLst>
              <a:gd name="adj1" fmla="val 50431"/>
              <a:gd name="adj2" fmla="val 856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 are they talking about?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1F1D8-03D2-3DA2-8028-ADD10BFC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788" y="1575391"/>
            <a:ext cx="7296224" cy="27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DBF21DD6-0778-4B44-8A8E-AA0A845496D2}"/>
              </a:ext>
            </a:extLst>
          </p:cNvPr>
          <p:cNvSpPr/>
          <p:nvPr/>
        </p:nvSpPr>
        <p:spPr>
          <a:xfrm>
            <a:off x="8073462" y="1479015"/>
            <a:ext cx="3511197" cy="1173892"/>
          </a:xfrm>
          <a:prstGeom prst="wedgeRectCallout">
            <a:avLst>
              <a:gd name="adj1" fmla="val -55197"/>
              <a:gd name="adj2" fmla="val 9513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Were Tom and Nick at Jane’s birthday?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825CE-36F5-7CA8-6BC0-B095B9BE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41" y="621449"/>
            <a:ext cx="6778135" cy="45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34DD671C-B3E2-4B8D-80BF-E0E14A5A3DC6}"/>
              </a:ext>
            </a:extLst>
          </p:cNvPr>
          <p:cNvSpPr/>
          <p:nvPr/>
        </p:nvSpPr>
        <p:spPr>
          <a:xfrm>
            <a:off x="8081318" y="891540"/>
            <a:ext cx="3863032" cy="1035796"/>
          </a:xfrm>
          <a:prstGeom prst="wedgeRectCallout">
            <a:avLst>
              <a:gd name="adj1" fmla="val -67318"/>
              <a:gd name="adj2" fmla="val 9778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Where </a:t>
            </a:r>
            <a:r>
              <a:rPr lang="en-US" sz="3000" dirty="0" smtClean="0">
                <a:solidFill>
                  <a:schemeClr val="tx1"/>
                </a:solidFill>
              </a:rPr>
              <a:t>was </a:t>
            </a:r>
            <a:r>
              <a:rPr lang="en-US" sz="3000" dirty="0">
                <a:solidFill>
                  <a:schemeClr val="tx1"/>
                </a:solidFill>
              </a:rPr>
              <a:t>Alfie?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1B633-C5CD-F24D-9760-D3967C10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83" y="689650"/>
            <a:ext cx="6886697" cy="51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CE00D6-9531-4EE2-B7A2-DECB091C6CAA}"/>
              </a:ext>
            </a:extLst>
          </p:cNvPr>
          <p:cNvSpPr txBox="1"/>
          <p:nvPr/>
        </p:nvSpPr>
        <p:spPr>
          <a:xfrm>
            <a:off x="0" y="543698"/>
            <a:ext cx="5424616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square" rtlCol="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WHILE </a:t>
            </a:r>
            <a:r>
              <a:rPr lang="en-US" sz="3500" b="1" dirty="0">
                <a:ln/>
                <a:solidFill>
                  <a:srgbClr val="FF00FF"/>
                </a:solidFill>
                <a:latin typeface="Arial Black" panose="020B0A04020102020204" pitchFamily="34" charset="0"/>
              </a:rPr>
              <a:t>YOU LISTEN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6F4E2-A1C5-4781-8433-0605E690D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12869"/>
          <a:stretch/>
        </p:blipFill>
        <p:spPr>
          <a:xfrm>
            <a:off x="3719383" y="1507525"/>
            <a:ext cx="4973180" cy="46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8F958-8665-70C1-E7C6-3DC34850B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381" y="1756221"/>
            <a:ext cx="8003295" cy="4446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BCF222-9D99-0D74-F455-4A6A04ECF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51" y="368576"/>
            <a:ext cx="6143341" cy="953447"/>
          </a:xfrm>
          <a:prstGeom prst="rect">
            <a:avLst/>
          </a:prstGeom>
        </p:spPr>
      </p:pic>
      <p:pic>
        <p:nvPicPr>
          <p:cNvPr id="2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72" end="6165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645" y="2475865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BCF222-9D99-0D74-F455-4A6A04ECF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51" y="368576"/>
            <a:ext cx="6143341" cy="953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98B4F4-B13D-AF9B-4622-9B5BF5FEA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020" y="1575392"/>
            <a:ext cx="9208529" cy="3448300"/>
          </a:xfrm>
          <a:prstGeom prst="rect">
            <a:avLst/>
          </a:prstGeom>
        </p:spPr>
      </p:pic>
      <p:pic>
        <p:nvPicPr>
          <p:cNvPr id="4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08" end="4957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645" y="2475865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BCF222-9D99-0D74-F455-4A6A04ECF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51" y="368576"/>
            <a:ext cx="6143341" cy="953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A6D1DB-798E-AA0A-8B8E-A26518AB4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221" y="1322023"/>
            <a:ext cx="7656528" cy="5097184"/>
          </a:xfrm>
          <a:prstGeom prst="rect">
            <a:avLst/>
          </a:prstGeom>
        </p:spPr>
      </p:pic>
      <p:pic>
        <p:nvPicPr>
          <p:cNvPr id="4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2" end="2664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645" y="2475865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BCF222-9D99-0D74-F455-4A6A04ECF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51" y="368576"/>
            <a:ext cx="6143341" cy="9534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23D3E0-472A-21BC-E53C-B593ABB4E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28" y="1229477"/>
            <a:ext cx="6489727" cy="4862851"/>
          </a:xfrm>
          <a:prstGeom prst="rect">
            <a:avLst/>
          </a:prstGeom>
        </p:spPr>
      </p:pic>
      <p:pic>
        <p:nvPicPr>
          <p:cNvPr id="4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422" end="37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045" y="2628265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4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5252" y="1073020"/>
            <a:ext cx="11898217" cy="493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200" dirty="0">
                <a:solidFill>
                  <a:srgbClr val="FF0000"/>
                </a:solidFill>
              </a:rPr>
              <a:t>pronounce the sound /</a:t>
            </a:r>
            <a:r>
              <a:rPr lang="en-US" sz="3200" dirty="0">
                <a:solidFill>
                  <a:srgbClr val="00B050"/>
                </a:solidFill>
              </a:rPr>
              <a:t>t</a:t>
            </a:r>
            <a:r>
              <a:rPr lang="en-US" sz="3200" dirty="0">
                <a:solidFill>
                  <a:srgbClr val="FF0000"/>
                </a:solidFill>
              </a:rPr>
              <a:t>/; and</a:t>
            </a:r>
            <a:r>
              <a:rPr lang="en-US" sz="3200" dirty="0">
                <a:solidFill>
                  <a:srgbClr val="FF0000"/>
                </a:solidFill>
                <a:ea typeface="Times New Roman" panose="02020603050405020304" pitchFamily="18" charset="0"/>
              </a:rPr>
              <a:t> practice </a:t>
            </a:r>
            <a:r>
              <a:rPr lang="en-US" sz="3200" dirty="0">
                <a:solidFill>
                  <a:srgbClr val="FF0000"/>
                </a:solidFill>
              </a:rPr>
              <a:t>asking and answering what where people were. </a:t>
            </a:r>
          </a:p>
          <a:p>
            <a:endParaRPr lang="en-US" sz="32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</a:rPr>
              <a:t>Vocabulary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theater, playground, museum, mall, supermarket, amusement park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</a:rPr>
              <a:t>Structure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 were you </a:t>
            </a:r>
            <a:r>
              <a:rPr lang="en-US" sz="32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last night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      I was at the </a:t>
            </a:r>
            <a:r>
              <a:rPr lang="en-US" sz="32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movie theater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 was </a:t>
            </a:r>
            <a:r>
              <a:rPr lang="en-US" sz="32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Nick last Saturday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</a:t>
            </a:r>
            <a:r>
              <a:rPr lang="en-US" sz="32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was at the</a:t>
            </a:r>
            <a:r>
              <a:rPr lang="en-US" sz="32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mall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Where were </a:t>
            </a:r>
            <a:r>
              <a:rPr lang="en-US" sz="32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Alfie and Mai yesterday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         They were at the </a:t>
            </a:r>
            <a:r>
              <a:rPr lang="en-US" sz="3200" i="1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r>
              <a:rPr lang="en-US" sz="3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029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7B784A-60DB-4562-C4F8-FF2DB7082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189" y="1450273"/>
            <a:ext cx="8603811" cy="3424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70ED9-BE17-F1A9-E5C8-C7EBE1777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95" y="2134746"/>
            <a:ext cx="3700107" cy="2055615"/>
          </a:xfrm>
          <a:prstGeom prst="rect">
            <a:avLst/>
          </a:prstGeom>
        </p:spPr>
      </p:pic>
      <p:pic>
        <p:nvPicPr>
          <p:cNvPr id="5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72" end="6165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655" y="4874834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67CF5-18BD-F835-5453-9CD466973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104" y="1929123"/>
            <a:ext cx="8324575" cy="2999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A3E14-2454-20C3-9F17-06E74D0F8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56" y="2467758"/>
            <a:ext cx="3384548" cy="1465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0BE03-5A8D-653C-F358-5FE5AA70F2C1}"/>
              </a:ext>
            </a:extLst>
          </p:cNvPr>
          <p:cNvSpPr txBox="1"/>
          <p:nvPr/>
        </p:nvSpPr>
        <p:spPr>
          <a:xfrm>
            <a:off x="8218583" y="2798284"/>
            <a:ext cx="25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playground</a:t>
            </a:r>
          </a:p>
        </p:txBody>
      </p:sp>
      <p:pic>
        <p:nvPicPr>
          <p:cNvPr id="7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08" end="49570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9782" y="4624705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0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3F0B2D-9A6D-5058-4A72-9AF2C83C6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587" y="1335171"/>
            <a:ext cx="7871360" cy="5208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7AAC7-B93E-F93C-91B9-872EFD0FB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5" y="2269446"/>
            <a:ext cx="3955104" cy="2633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60F2D-4F40-BC90-FD3D-374D76B7A003}"/>
              </a:ext>
            </a:extLst>
          </p:cNvPr>
          <p:cNvSpPr txBox="1"/>
          <p:nvPr/>
        </p:nvSpPr>
        <p:spPr>
          <a:xfrm>
            <a:off x="6096000" y="3778785"/>
            <a:ext cx="321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movie theater</a:t>
            </a:r>
          </a:p>
        </p:txBody>
      </p:sp>
      <p:pic>
        <p:nvPicPr>
          <p:cNvPr id="9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2" end="2664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6695" y="5290804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A0235A-AC35-0E3C-3119-052418D44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16" y="1622331"/>
            <a:ext cx="7023461" cy="3707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9FB37-3E17-E93E-EB32-D2706EEAF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1" y="1794391"/>
            <a:ext cx="4822184" cy="3613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01DF6-38F4-92F8-9E5D-77C403A63BE2}"/>
              </a:ext>
            </a:extLst>
          </p:cNvPr>
          <p:cNvSpPr txBox="1"/>
          <p:nvPr/>
        </p:nvSpPr>
        <p:spPr>
          <a:xfrm>
            <a:off x="7017745" y="2894239"/>
            <a:ext cx="25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park</a:t>
            </a:r>
          </a:p>
        </p:txBody>
      </p:sp>
      <p:pic>
        <p:nvPicPr>
          <p:cNvPr id="7" name="CD3 TRACK 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422" end="373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388" y="5611495"/>
            <a:ext cx="861695" cy="8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020"/>
            <a:ext cx="9320270" cy="5655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3389" y="369851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7B784A-60DB-4562-C4F8-FF2DB7082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189" y="1450273"/>
            <a:ext cx="8603811" cy="3424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70ED9-BE17-F1A9-E5C8-C7EBE1777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95" y="2134746"/>
            <a:ext cx="3700107" cy="2055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F3383-C65E-86D8-B608-8157574E6E9A}"/>
              </a:ext>
            </a:extLst>
          </p:cNvPr>
          <p:cNvSpPr/>
          <p:nvPr/>
        </p:nvSpPr>
        <p:spPr>
          <a:xfrm>
            <a:off x="5298492" y="2447274"/>
            <a:ext cx="3700108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D59E4C-4BBE-D6DD-22E3-7170C12EC9A8}"/>
              </a:ext>
            </a:extLst>
          </p:cNvPr>
          <p:cNvSpPr/>
          <p:nvPr/>
        </p:nvSpPr>
        <p:spPr>
          <a:xfrm>
            <a:off x="6343686" y="4109289"/>
            <a:ext cx="5571719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67CF5-18BD-F835-5453-9CD46697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104" y="1929123"/>
            <a:ext cx="8324575" cy="2999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A3E14-2454-20C3-9F17-06E74D0F8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6" y="2467758"/>
            <a:ext cx="3384548" cy="1465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0BE03-5A8D-653C-F358-5FE5AA70F2C1}"/>
              </a:ext>
            </a:extLst>
          </p:cNvPr>
          <p:cNvSpPr txBox="1"/>
          <p:nvPr/>
        </p:nvSpPr>
        <p:spPr>
          <a:xfrm>
            <a:off x="8218583" y="2798284"/>
            <a:ext cx="25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playground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25BD6C-F602-0066-0952-1153186FEA60}"/>
              </a:ext>
            </a:extLst>
          </p:cNvPr>
          <p:cNvSpPr/>
          <p:nvPr/>
        </p:nvSpPr>
        <p:spPr>
          <a:xfrm>
            <a:off x="5286067" y="2863317"/>
            <a:ext cx="6050290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FD3DC6-9406-1C79-0CEF-1B1EAF48A835}"/>
              </a:ext>
            </a:extLst>
          </p:cNvPr>
          <p:cNvSpPr/>
          <p:nvPr/>
        </p:nvSpPr>
        <p:spPr>
          <a:xfrm>
            <a:off x="5193438" y="3974903"/>
            <a:ext cx="6050290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3F0B2D-9A6D-5058-4A72-9AF2C83C6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587" y="1335171"/>
            <a:ext cx="7871360" cy="5208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7AAC7-B93E-F93C-91B9-872EFD0FB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5" y="2269446"/>
            <a:ext cx="3955104" cy="2633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60F2D-4F40-BC90-FD3D-374D76B7A003}"/>
              </a:ext>
            </a:extLst>
          </p:cNvPr>
          <p:cNvSpPr txBox="1"/>
          <p:nvPr/>
        </p:nvSpPr>
        <p:spPr>
          <a:xfrm>
            <a:off x="6096000" y="3778785"/>
            <a:ext cx="321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movie theater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AB37A5-A8F9-A2D5-175B-10A359168A2E}"/>
              </a:ext>
            </a:extLst>
          </p:cNvPr>
          <p:cNvSpPr/>
          <p:nvPr/>
        </p:nvSpPr>
        <p:spPr>
          <a:xfrm>
            <a:off x="5676344" y="2562952"/>
            <a:ext cx="4999001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71383-BC08-53C3-EED8-2D65974169E4}"/>
              </a:ext>
            </a:extLst>
          </p:cNvPr>
          <p:cNvSpPr/>
          <p:nvPr/>
        </p:nvSpPr>
        <p:spPr>
          <a:xfrm>
            <a:off x="6005015" y="3880534"/>
            <a:ext cx="2940682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A3AD03-3704-DEC1-78DE-1752975AC130}"/>
              </a:ext>
            </a:extLst>
          </p:cNvPr>
          <p:cNvSpPr/>
          <p:nvPr/>
        </p:nvSpPr>
        <p:spPr>
          <a:xfrm>
            <a:off x="6629926" y="4790752"/>
            <a:ext cx="3120002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33D4CB-250A-4378-EFA2-B68DD4666FC2}"/>
              </a:ext>
            </a:extLst>
          </p:cNvPr>
          <p:cNvSpPr/>
          <p:nvPr/>
        </p:nvSpPr>
        <p:spPr>
          <a:xfrm>
            <a:off x="5676344" y="5783783"/>
            <a:ext cx="3120002" cy="51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5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09CBC-5B9F-5C5D-EF7D-5D81DB7C0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95" y="453272"/>
            <a:ext cx="7023461" cy="997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A0235A-AC35-0E3C-3119-052418D44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431" y="1686975"/>
            <a:ext cx="7023461" cy="3707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9FB37-3E17-E93E-EB32-D2706EEA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1" y="1794391"/>
            <a:ext cx="4822184" cy="3613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01DF6-38F4-92F8-9E5D-77C403A63BE2}"/>
              </a:ext>
            </a:extLst>
          </p:cNvPr>
          <p:cNvSpPr txBox="1"/>
          <p:nvPr/>
        </p:nvSpPr>
        <p:spPr>
          <a:xfrm>
            <a:off x="7017745" y="2894239"/>
            <a:ext cx="25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663233-17FB-9551-FAFA-CB9F6193D6E8}"/>
              </a:ext>
            </a:extLst>
          </p:cNvPr>
          <p:cNvSpPr/>
          <p:nvPr/>
        </p:nvSpPr>
        <p:spPr>
          <a:xfrm>
            <a:off x="6385658" y="2342774"/>
            <a:ext cx="1623605" cy="389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8FCE1-CF55-6E16-728B-2E2E12715403}"/>
              </a:ext>
            </a:extLst>
          </p:cNvPr>
          <p:cNvSpPr/>
          <p:nvPr/>
        </p:nvSpPr>
        <p:spPr>
          <a:xfrm>
            <a:off x="6894489" y="3106756"/>
            <a:ext cx="1623605" cy="389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821907-3A69-AE6B-AA90-51E50033257D}"/>
              </a:ext>
            </a:extLst>
          </p:cNvPr>
          <p:cNvSpPr/>
          <p:nvPr/>
        </p:nvSpPr>
        <p:spPr>
          <a:xfrm>
            <a:off x="6385657" y="3964573"/>
            <a:ext cx="1623605" cy="389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37AAAC-DFC0-46D5-AA7E-04D4D5731639}"/>
              </a:ext>
            </a:extLst>
          </p:cNvPr>
          <p:cNvSpPr txBox="1"/>
          <p:nvPr/>
        </p:nvSpPr>
        <p:spPr>
          <a:xfrm>
            <a:off x="194872" y="429931"/>
            <a:ext cx="320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WHAT’S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686F6-4B58-4D76-98D2-B039425E1D43}"/>
              </a:ext>
            </a:extLst>
          </p:cNvPr>
          <p:cNvSpPr txBox="1"/>
          <p:nvPr/>
        </p:nvSpPr>
        <p:spPr>
          <a:xfrm>
            <a:off x="596985" y="2758587"/>
            <a:ext cx="594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su</a:t>
            </a:r>
            <a:r>
              <a:rPr lang="en-US" sz="3600" dirty="0">
                <a:solidFill>
                  <a:srgbClr val="FF0000"/>
                </a:solidFill>
              </a:rPr>
              <a:t>__ __ __ __ __ __ __ __ 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73014-5546-4494-AF91-A2EB4DEFC3A3}"/>
              </a:ext>
            </a:extLst>
          </p:cNvPr>
          <p:cNvSpPr txBox="1"/>
          <p:nvPr/>
        </p:nvSpPr>
        <p:spPr>
          <a:xfrm>
            <a:off x="575750" y="4668108"/>
            <a:ext cx="55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pl__ __ __ __ __ __ __ 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4B5122-46CD-4F49-BBB1-CE3E7D52CB8F}"/>
              </a:ext>
            </a:extLst>
          </p:cNvPr>
          <p:cNvSpPr txBox="1"/>
          <p:nvPr/>
        </p:nvSpPr>
        <p:spPr>
          <a:xfrm>
            <a:off x="596986" y="1817971"/>
            <a:ext cx="432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mu__ __ __ 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BC759-F6EF-4CFB-AF2B-A800D127C2B1}"/>
              </a:ext>
            </a:extLst>
          </p:cNvPr>
          <p:cNvSpPr txBox="1"/>
          <p:nvPr/>
        </p:nvSpPr>
        <p:spPr>
          <a:xfrm>
            <a:off x="522035" y="3698930"/>
            <a:ext cx="326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ma__ __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62D22-DBFC-442C-8488-985E91491908}"/>
              </a:ext>
            </a:extLst>
          </p:cNvPr>
          <p:cNvSpPr txBox="1"/>
          <p:nvPr/>
        </p:nvSpPr>
        <p:spPr>
          <a:xfrm>
            <a:off x="596986" y="1011153"/>
            <a:ext cx="458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pa__ __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9F111F-FD3A-48E5-9B31-5F5C898E9D2A}"/>
              </a:ext>
            </a:extLst>
          </p:cNvPr>
          <p:cNvSpPr txBox="1"/>
          <p:nvPr/>
        </p:nvSpPr>
        <p:spPr>
          <a:xfrm>
            <a:off x="6702228" y="948651"/>
            <a:ext cx="27132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park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9942B-ED9B-4E82-AD34-40C880E6DC90}"/>
              </a:ext>
            </a:extLst>
          </p:cNvPr>
          <p:cNvSpPr txBox="1"/>
          <p:nvPr/>
        </p:nvSpPr>
        <p:spPr>
          <a:xfrm>
            <a:off x="6702228" y="1967616"/>
            <a:ext cx="27132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museum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EC522-0C6F-4D1F-8ADC-95C6D084B05E}"/>
              </a:ext>
            </a:extLst>
          </p:cNvPr>
          <p:cNvSpPr txBox="1"/>
          <p:nvPr/>
        </p:nvSpPr>
        <p:spPr>
          <a:xfrm>
            <a:off x="6702228" y="2857371"/>
            <a:ext cx="27132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supermarket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DD726E-F2AD-451E-97D8-5834FFB312EA}"/>
              </a:ext>
            </a:extLst>
          </p:cNvPr>
          <p:cNvSpPr txBox="1"/>
          <p:nvPr/>
        </p:nvSpPr>
        <p:spPr>
          <a:xfrm>
            <a:off x="6702228" y="3736287"/>
            <a:ext cx="27132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mall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D80C0-FCF8-43B7-B024-95D3E45BB36B}"/>
              </a:ext>
            </a:extLst>
          </p:cNvPr>
          <p:cNvSpPr txBox="1"/>
          <p:nvPr/>
        </p:nvSpPr>
        <p:spPr>
          <a:xfrm>
            <a:off x="6702228" y="4605606"/>
            <a:ext cx="271322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playground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20249-311B-CB10-AB0A-4064A014A9D5}"/>
              </a:ext>
            </a:extLst>
          </p:cNvPr>
          <p:cNvSpPr txBox="1"/>
          <p:nvPr/>
        </p:nvSpPr>
        <p:spPr>
          <a:xfrm>
            <a:off x="611428" y="5579889"/>
            <a:ext cx="55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movie    </a:t>
            </a:r>
            <a:r>
              <a:rPr lang="en-US" sz="3600" dirty="0" err="1">
                <a:solidFill>
                  <a:srgbClr val="FF0000"/>
                </a:solidFill>
              </a:rPr>
              <a:t>th</a:t>
            </a:r>
            <a:r>
              <a:rPr lang="en-US" sz="3600" dirty="0">
                <a:solidFill>
                  <a:srgbClr val="FF0000"/>
                </a:solidFill>
              </a:rPr>
              <a:t>__ __ __ __  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201AC-CCB3-6355-F989-4AEBC17D020C}"/>
              </a:ext>
            </a:extLst>
          </p:cNvPr>
          <p:cNvSpPr txBox="1"/>
          <p:nvPr/>
        </p:nvSpPr>
        <p:spPr>
          <a:xfrm>
            <a:off x="6723463" y="5503030"/>
            <a:ext cx="2894262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movie theater 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2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3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252" y="1073020"/>
            <a:ext cx="11898217" cy="394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movie theater, playground, museum, mall, supermarket, amusement park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Where were you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last night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      I was at the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movie theater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Where was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Nick last Saturday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was at the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mall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Where were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Alfie and Mai yesterday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?         They were at the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718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84470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18875" y="1815293"/>
            <a:ext cx="436091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movie theater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  <a:endParaRPr lang="en-US" sz="3600" i="1" dirty="0">
              <a:solidFill>
                <a:srgbClr val="0070C0"/>
              </a:solidFill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supermarket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amusement park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5452" y="1778561"/>
            <a:ext cx="7402609" cy="45403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6858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Where were you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last night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      I was at the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movie theater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858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Where was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Nick last Saturday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?                    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was at the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mall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Where were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Alfie and Mai yesterday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?         </a:t>
            </a:r>
          </a:p>
          <a:p>
            <a:pPr marL="6858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They were at the 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r>
              <a:rPr kumimoji="0" lang="en-US" sz="3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C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(page 77</a:t>
            </a:r>
            <a:r>
              <a:rPr lang="en-US" sz="3600" b="1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Start </a:t>
            </a:r>
            <a:r>
              <a:rPr lang="en-US" sz="3600" i="1" dirty="0" smtClean="0">
                <a:solidFill>
                  <a:srgbClr val="0070C0"/>
                </a:solidFill>
              </a:rPr>
              <a:t>(Page 48) 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b="1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114,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ABB48672-02BA-B1E8-0693-E70443F3D48D}"/>
              </a:ext>
            </a:extLst>
          </p:cNvPr>
          <p:cNvSpPr/>
          <p:nvPr/>
        </p:nvSpPr>
        <p:spPr>
          <a:xfrm>
            <a:off x="3743455" y="1118979"/>
            <a:ext cx="4705090" cy="462390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AF661AF-6EA1-7021-3A5A-2CB2C78EDFBA}"/>
              </a:ext>
            </a:extLst>
          </p:cNvPr>
          <p:cNvSpPr/>
          <p:nvPr/>
        </p:nvSpPr>
        <p:spPr>
          <a:xfrm>
            <a:off x="5640547" y="2975694"/>
            <a:ext cx="1306970" cy="128441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DC4C886A-2C37-D2BA-9EBC-B04B29E9330D}"/>
              </a:ext>
            </a:extLst>
          </p:cNvPr>
          <p:cNvGrpSpPr/>
          <p:nvPr/>
        </p:nvGrpSpPr>
        <p:grpSpPr>
          <a:xfrm>
            <a:off x="3542492" y="1036320"/>
            <a:ext cx="5065060" cy="4772572"/>
            <a:chOff x="2608119" y="84826"/>
            <a:chExt cx="6975762" cy="668834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E446AA7-061C-B82B-F9C8-86B23C8ABDF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F8C0EF24-38BB-E77D-D2DB-F5B5452E5962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BBDEBEC8-CA38-C32C-A04C-0E6F8AC4B96D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09422713-29A0-F4DB-DE19-C90560D0A02E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E9B7EA51-FE57-B50C-69D9-9C29DB3CE366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9A8E2334-A60B-AF5B-D7D3-69690BF8CFF4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6A39BC20-B70C-35EA-1401-566A80A94230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8B07CC03-DEC3-5166-7AAD-71942170A3CF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048E7B53-6304-ED1A-10DD-94302A700B03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A1F60292-267D-92B1-F5D2-F19DD2D18C44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5708D6F4-2A1B-78C7-28CE-212B6AB4C8F7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BD53DDCC-A091-9294-545D-606B19E92DB2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3D67A11B-0DA1-537C-9BE3-13A56C3C2F48}"/>
              </a:ext>
            </a:extLst>
          </p:cNvPr>
          <p:cNvGrpSpPr/>
          <p:nvPr/>
        </p:nvGrpSpPr>
        <p:grpSpPr>
          <a:xfrm>
            <a:off x="5442515" y="2766598"/>
            <a:ext cx="1306970" cy="1284418"/>
            <a:chOff x="5196000" y="2529000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5C6EBF1E-5EA0-E277-984A-7C7A70BDCD61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6FF0BBB8-0834-FFB4-3F80-A9AD1FD16BF6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92384480-F163-5B1F-9DCE-274E18DC7D61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49C11FFC-0519-C8CA-D065-DC68C612CD5E}"/>
              </a:ext>
            </a:extLst>
          </p:cNvPr>
          <p:cNvSpPr/>
          <p:nvPr/>
        </p:nvSpPr>
        <p:spPr>
          <a:xfrm rot="10800000">
            <a:off x="5813682" y="726376"/>
            <a:ext cx="522786" cy="513768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+mj-lt"/>
            </a:endParaRPr>
          </a:p>
        </p:txBody>
      </p:sp>
      <p:sp>
        <p:nvSpPr>
          <p:cNvPr id="30" name="Heptagon 29">
            <a:hlinkClick r:id="rId2" action="ppaction://hlinksldjump"/>
            <a:extLst>
              <a:ext uri="{FF2B5EF4-FFF2-40B4-BE49-F238E27FC236}">
                <a16:creationId xmlns:a16="http://schemas.microsoft.com/office/drawing/2014/main" id="{E0DF12BA-801A-8B15-599A-1327C86149FF}"/>
              </a:ext>
            </a:extLst>
          </p:cNvPr>
          <p:cNvSpPr/>
          <p:nvPr/>
        </p:nvSpPr>
        <p:spPr>
          <a:xfrm>
            <a:off x="662121" y="1118979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</a:t>
            </a:r>
          </a:p>
        </p:txBody>
      </p:sp>
      <p:sp>
        <p:nvSpPr>
          <p:cNvPr id="31" name="Heptagon 30">
            <a:hlinkClick r:id="rId2" action="ppaction://hlinksldjump"/>
            <a:extLst>
              <a:ext uri="{FF2B5EF4-FFF2-40B4-BE49-F238E27FC236}">
                <a16:creationId xmlns:a16="http://schemas.microsoft.com/office/drawing/2014/main" id="{E4EC2D34-99B3-7FB9-6ED5-CBEDAF88AC6B}"/>
              </a:ext>
            </a:extLst>
          </p:cNvPr>
          <p:cNvSpPr/>
          <p:nvPr/>
        </p:nvSpPr>
        <p:spPr>
          <a:xfrm>
            <a:off x="686006" y="299168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2</a:t>
            </a:r>
          </a:p>
        </p:txBody>
      </p:sp>
      <p:sp>
        <p:nvSpPr>
          <p:cNvPr id="32" name="Heptagon 31">
            <a:hlinkClick r:id="rId3" action="ppaction://hlinksldjump"/>
            <a:extLst>
              <a:ext uri="{FF2B5EF4-FFF2-40B4-BE49-F238E27FC236}">
                <a16:creationId xmlns:a16="http://schemas.microsoft.com/office/drawing/2014/main" id="{587864ED-DB33-1725-A647-D8654B89D201}"/>
              </a:ext>
            </a:extLst>
          </p:cNvPr>
          <p:cNvSpPr/>
          <p:nvPr/>
        </p:nvSpPr>
        <p:spPr>
          <a:xfrm>
            <a:off x="709891" y="4870036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3</a:t>
            </a:r>
          </a:p>
        </p:txBody>
      </p:sp>
      <p:sp>
        <p:nvSpPr>
          <p:cNvPr id="33" name="Heptagon 32">
            <a:hlinkClick r:id="rId4" action="ppaction://hlinksldjump"/>
            <a:extLst>
              <a:ext uri="{FF2B5EF4-FFF2-40B4-BE49-F238E27FC236}">
                <a16:creationId xmlns:a16="http://schemas.microsoft.com/office/drawing/2014/main" id="{45BE6051-C26B-790F-8EDD-C06F90E49420}"/>
              </a:ext>
            </a:extLst>
          </p:cNvPr>
          <p:cNvSpPr/>
          <p:nvPr/>
        </p:nvSpPr>
        <p:spPr>
          <a:xfrm>
            <a:off x="10174247" y="152900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4</a:t>
            </a:r>
          </a:p>
        </p:txBody>
      </p:sp>
      <p:sp>
        <p:nvSpPr>
          <p:cNvPr id="34" name="Heptagon 33">
            <a:hlinkClick r:id="rId5" action="ppaction://hlinksldjump"/>
            <a:extLst>
              <a:ext uri="{FF2B5EF4-FFF2-40B4-BE49-F238E27FC236}">
                <a16:creationId xmlns:a16="http://schemas.microsoft.com/office/drawing/2014/main" id="{55D14F61-978C-B316-B6F8-907B70AAA76A}"/>
              </a:ext>
            </a:extLst>
          </p:cNvPr>
          <p:cNvSpPr/>
          <p:nvPr/>
        </p:nvSpPr>
        <p:spPr>
          <a:xfrm>
            <a:off x="10174247" y="3286307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5</a:t>
            </a:r>
          </a:p>
        </p:txBody>
      </p:sp>
      <p:sp>
        <p:nvSpPr>
          <p:cNvPr id="36" name="TextBox 35">
            <a:hlinkClick r:id="rId6" action="ppaction://hlinksldjump"/>
            <a:extLst>
              <a:ext uri="{FF2B5EF4-FFF2-40B4-BE49-F238E27FC236}">
                <a16:creationId xmlns:a16="http://schemas.microsoft.com/office/drawing/2014/main" id="{D263FF72-1362-8E2D-6C63-C5E0E510AE67}"/>
              </a:ext>
            </a:extLst>
          </p:cNvPr>
          <p:cNvSpPr txBox="1"/>
          <p:nvPr/>
        </p:nvSpPr>
        <p:spPr>
          <a:xfrm>
            <a:off x="5140228" y="5776260"/>
            <a:ext cx="19508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Calibri"/>
              </a:rPr>
              <a:t>Next Part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Heptagon 28">
            <a:hlinkClick r:id="rId7" action="ppaction://hlinksldjump"/>
            <a:extLst>
              <a:ext uri="{FF2B5EF4-FFF2-40B4-BE49-F238E27FC236}">
                <a16:creationId xmlns:a16="http://schemas.microsoft.com/office/drawing/2014/main" id="{6B6E4A85-56E1-4550-8079-B2EDD6188C31}"/>
              </a:ext>
            </a:extLst>
          </p:cNvPr>
          <p:cNvSpPr/>
          <p:nvPr/>
        </p:nvSpPr>
        <p:spPr>
          <a:xfrm>
            <a:off x="10263158" y="5043614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CA58D5-5F40-9E9A-6004-49B2A316E0EE}"/>
              </a:ext>
            </a:extLst>
          </p:cNvPr>
          <p:cNvSpPr txBox="1"/>
          <p:nvPr/>
        </p:nvSpPr>
        <p:spPr>
          <a:xfrm>
            <a:off x="152402" y="236536"/>
            <a:ext cx="7479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REVIEW: VOCABULARY AND STRUCTURE</a:t>
            </a:r>
          </a:p>
        </p:txBody>
      </p:sp>
    </p:spTree>
    <p:extLst>
      <p:ext uri="{BB962C8B-B14F-4D97-AF65-F5344CB8AC3E}">
        <p14:creationId xmlns:p14="http://schemas.microsoft.com/office/powerpoint/2010/main" val="39953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86" y="506310"/>
            <a:ext cx="5716686" cy="380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21" y="2277285"/>
            <a:ext cx="1662657" cy="1790128"/>
          </a:xfrm>
          <a:prstGeom prst="rect">
            <a:avLst/>
          </a:prstGeom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054D1-3063-0552-E9C9-575BE223C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709" y="967986"/>
            <a:ext cx="2996839" cy="288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806AA9C-58C0-5C73-016F-862CD2F36C31}"/>
              </a:ext>
            </a:extLst>
          </p:cNvPr>
          <p:cNvSpPr/>
          <p:nvPr/>
        </p:nvSpPr>
        <p:spPr>
          <a:xfrm>
            <a:off x="577831" y="0"/>
            <a:ext cx="3920647" cy="1578044"/>
          </a:xfrm>
          <a:prstGeom prst="cloudCallout">
            <a:avLst>
              <a:gd name="adj1" fmla="val -28540"/>
              <a:gd name="adj2" fmla="val 102493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were you last week?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69E954-D3AF-0DEE-AA36-CCD1F7E9E786}"/>
              </a:ext>
            </a:extLst>
          </p:cNvPr>
          <p:cNvSpPr/>
          <p:nvPr/>
        </p:nvSpPr>
        <p:spPr>
          <a:xfrm>
            <a:off x="3735092" y="4314050"/>
            <a:ext cx="3712310" cy="2081579"/>
          </a:xfrm>
          <a:prstGeom prst="cloudCallout">
            <a:avLst>
              <a:gd name="adj1" fmla="val -43164"/>
              <a:gd name="adj2" fmla="val -6753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 was at the mall.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281C79-D7CB-6B27-9AA6-06975F196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27" y="2470638"/>
            <a:ext cx="1473276" cy="14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7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86" y="506310"/>
            <a:ext cx="5716686" cy="380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21" y="2277285"/>
            <a:ext cx="1662657" cy="1790128"/>
          </a:xfrm>
          <a:prstGeom prst="rect">
            <a:avLst/>
          </a:prstGeom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806AA9C-58C0-5C73-016F-862CD2F36C31}"/>
              </a:ext>
            </a:extLst>
          </p:cNvPr>
          <p:cNvSpPr/>
          <p:nvPr/>
        </p:nvSpPr>
        <p:spPr>
          <a:xfrm>
            <a:off x="577831" y="0"/>
            <a:ext cx="3920647" cy="1578044"/>
          </a:xfrm>
          <a:prstGeom prst="cloudCallout">
            <a:avLst>
              <a:gd name="adj1" fmla="val -28540"/>
              <a:gd name="adj2" fmla="val 102493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</a:t>
            </a:r>
            <a:r>
              <a:rPr lang="en-US" sz="2800" b="1" dirty="0" smtClean="0">
                <a:solidFill>
                  <a:schemeClr val="tx1"/>
                </a:solidFill>
              </a:rPr>
              <a:t>was </a:t>
            </a:r>
            <a:r>
              <a:rPr lang="en-US" sz="2800" b="1" dirty="0">
                <a:solidFill>
                  <a:schemeClr val="tx1"/>
                </a:solidFill>
              </a:rPr>
              <a:t>your sister last week?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69E954-D3AF-0DEE-AA36-CCD1F7E9E786}"/>
              </a:ext>
            </a:extLst>
          </p:cNvPr>
          <p:cNvSpPr/>
          <p:nvPr/>
        </p:nvSpPr>
        <p:spPr>
          <a:xfrm>
            <a:off x="3735092" y="4314050"/>
            <a:ext cx="4186036" cy="2081579"/>
          </a:xfrm>
          <a:prstGeom prst="cloudCallout">
            <a:avLst>
              <a:gd name="adj1" fmla="val -43164"/>
              <a:gd name="adj2" fmla="val -6753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she was at the amusement park.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281C79-D7CB-6B27-9AA6-06975F196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27" y="2470638"/>
            <a:ext cx="1473276" cy="1403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ECA92D-C481-7D71-EACB-F92812887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671" y="976954"/>
            <a:ext cx="3037791" cy="277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15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86" y="506310"/>
            <a:ext cx="5716686" cy="380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21" y="2277285"/>
            <a:ext cx="1662657" cy="1790128"/>
          </a:xfrm>
          <a:prstGeom prst="rect">
            <a:avLst/>
          </a:prstGeom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806AA9C-58C0-5C73-016F-862CD2F36C31}"/>
              </a:ext>
            </a:extLst>
          </p:cNvPr>
          <p:cNvSpPr/>
          <p:nvPr/>
        </p:nvSpPr>
        <p:spPr>
          <a:xfrm>
            <a:off x="577831" y="0"/>
            <a:ext cx="3920647" cy="1578044"/>
          </a:xfrm>
          <a:prstGeom prst="cloudCallout">
            <a:avLst>
              <a:gd name="adj1" fmla="val -28540"/>
              <a:gd name="adj2" fmla="val 102493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were Bill and Sue you yesterday?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69E954-D3AF-0DEE-AA36-CCD1F7E9E786}"/>
              </a:ext>
            </a:extLst>
          </p:cNvPr>
          <p:cNvSpPr/>
          <p:nvPr/>
        </p:nvSpPr>
        <p:spPr>
          <a:xfrm>
            <a:off x="3735092" y="4314050"/>
            <a:ext cx="4395356" cy="2081579"/>
          </a:xfrm>
          <a:prstGeom prst="cloudCallout">
            <a:avLst>
              <a:gd name="adj1" fmla="val -43164"/>
              <a:gd name="adj2" fmla="val -6753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They were at the playground.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281C79-D7CB-6B27-9AA6-06975F196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27" y="2470638"/>
            <a:ext cx="1473276" cy="1403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43731-C014-8CF7-3855-32F433F5F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361" y="1038411"/>
            <a:ext cx="3157467" cy="266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50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1D7382-42A8-4418-8371-036BA1FB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86" y="506310"/>
            <a:ext cx="5716686" cy="3807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D15FE-60C3-4EBD-A2F7-19C97AC1E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821" y="2277285"/>
            <a:ext cx="1662657" cy="1790128"/>
          </a:xfrm>
          <a:prstGeom prst="rect">
            <a:avLst/>
          </a:prstGeom>
        </p:spPr>
      </p:pic>
      <p:sp>
        <p:nvSpPr>
          <p:cNvPr id="19" name="TextBox 18">
            <a:hlinkClick r:id="rId5" action="ppaction://hlinksldjump"/>
            <a:extLst>
              <a:ext uri="{FF2B5EF4-FFF2-40B4-BE49-F238E27FC236}">
                <a16:creationId xmlns:a16="http://schemas.microsoft.com/office/drawing/2014/main" id="{67DD6883-1193-46F6-AEC3-3F687B7E801E}"/>
              </a:ext>
            </a:extLst>
          </p:cNvPr>
          <p:cNvSpPr txBox="1"/>
          <p:nvPr/>
        </p:nvSpPr>
        <p:spPr>
          <a:xfrm>
            <a:off x="9699130" y="5859244"/>
            <a:ext cx="1720352" cy="646331"/>
          </a:xfrm>
          <a:prstGeom prst="rect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alibri"/>
              </a:rPr>
              <a:t>Go b</a:t>
            </a: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uLnTx/>
                <a:uFillTx/>
                <a:latin typeface="Calibri"/>
                <a:ea typeface="+mn-ea"/>
                <a:cs typeface="+mn-cs"/>
              </a:rPr>
              <a:t>ack</a:t>
            </a:r>
            <a:endParaRPr kumimoji="0" lang="en-US" sz="1800" b="1" i="0" u="none" strike="noStrike" kern="1200" normalizeH="0" baseline="0" noProof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806AA9C-58C0-5C73-016F-862CD2F36C31}"/>
              </a:ext>
            </a:extLst>
          </p:cNvPr>
          <p:cNvSpPr/>
          <p:nvPr/>
        </p:nvSpPr>
        <p:spPr>
          <a:xfrm>
            <a:off x="577831" y="0"/>
            <a:ext cx="3920647" cy="1578044"/>
          </a:xfrm>
          <a:prstGeom prst="cloudCallout">
            <a:avLst>
              <a:gd name="adj1" fmla="val -28540"/>
              <a:gd name="adj2" fmla="val 102493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Where were you last weekend?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69E954-D3AF-0DEE-AA36-CCD1F7E9E786}"/>
              </a:ext>
            </a:extLst>
          </p:cNvPr>
          <p:cNvSpPr/>
          <p:nvPr/>
        </p:nvSpPr>
        <p:spPr>
          <a:xfrm>
            <a:off x="3735092" y="4314050"/>
            <a:ext cx="3712310" cy="2081579"/>
          </a:xfrm>
          <a:prstGeom prst="cloudCallout">
            <a:avLst>
              <a:gd name="adj1" fmla="val -43164"/>
              <a:gd name="adj2" fmla="val -67534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 was at the movie theater.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281C79-D7CB-6B27-9AA6-06975F196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27" y="2470638"/>
            <a:ext cx="1473276" cy="1403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C155F-8F6A-C85F-B29D-5390971C0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412" y="1038411"/>
            <a:ext cx="2632847" cy="267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36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2494</TotalTime>
  <Words>770</Words>
  <Application>Microsoft Office PowerPoint</Application>
  <PresentationFormat>Widescreen</PresentationFormat>
  <Paragraphs>184</Paragraphs>
  <Slides>46</Slides>
  <Notes>20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Comic Sans MS</vt:lpstr>
      <vt:lpstr>MyriadPro-It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123</cp:revision>
  <dcterms:created xsi:type="dcterms:W3CDTF">2023-01-31T08:21:18Z</dcterms:created>
  <dcterms:modified xsi:type="dcterms:W3CDTF">2023-04-02T16:09:05Z</dcterms:modified>
</cp:coreProperties>
</file>