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483"/>
    <a:srgbClr val="57257D"/>
    <a:srgbClr val="401B5B"/>
    <a:srgbClr val="4D206E"/>
    <a:srgbClr val="4A206A"/>
    <a:srgbClr val="481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1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2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5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3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2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62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9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1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3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2525-9183-4073-8681-08352A497DFF}" type="datetimeFigureOut">
              <a:rPr lang="en-US" smtClean="0"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1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microsoft.com/office/2007/relationships/hdphoto" Target="../media/hdphoto22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28.png"/><Relationship Id="rId4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4.wdp"/><Relationship Id="rId3" Type="http://schemas.microsoft.com/office/2007/relationships/hdphoto" Target="../media/hdphoto4.wdp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17" Type="http://schemas.microsoft.com/office/2007/relationships/hdphoto" Target="../media/hdphoto16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2.wdp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469413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1">
                    <a:lumMod val="7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859716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96" y="2490689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21548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21548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67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19425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26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" t="6760" r="5323" b="1972"/>
          <a:stretch/>
        </p:blipFill>
        <p:spPr>
          <a:xfrm>
            <a:off x="1107580" y="1468189"/>
            <a:ext cx="3159617" cy="417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9" r="3011" b="2536"/>
          <a:stretch/>
        </p:blipFill>
        <p:spPr>
          <a:xfrm>
            <a:off x="4616307" y="1468189"/>
            <a:ext cx="3078051" cy="417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" r="6807" b="6756"/>
          <a:stretch/>
        </p:blipFill>
        <p:spPr>
          <a:xfrm>
            <a:off x="8043468" y="1468189"/>
            <a:ext cx="3142445" cy="417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016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39" y="1751527"/>
            <a:ext cx="4262900" cy="324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8" t="10437" r="10375" b="14235"/>
          <a:stretch/>
        </p:blipFill>
        <p:spPr>
          <a:xfrm>
            <a:off x="657760" y="1461596"/>
            <a:ext cx="2931413" cy="392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t="8009" r="24347" b="7714"/>
          <a:stretch/>
        </p:blipFill>
        <p:spPr>
          <a:xfrm>
            <a:off x="8499805" y="1464599"/>
            <a:ext cx="3005891" cy="392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8186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11" y="1550427"/>
            <a:ext cx="3657601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" t="3192" r="3557" b="9672"/>
          <a:stretch/>
        </p:blipFill>
        <p:spPr>
          <a:xfrm>
            <a:off x="365767" y="1550427"/>
            <a:ext cx="3602421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" t="4695" r="6265" b="1784"/>
          <a:stretch/>
        </p:blipFill>
        <p:spPr>
          <a:xfrm>
            <a:off x="4220078" y="1322098"/>
            <a:ext cx="3621603" cy="500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729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2067" y="1686382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977" y="14738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0401" y="2882021"/>
            <a:ext cx="5561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 smtClean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11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349" y="1960955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6227" y="2647461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058" y="1615100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6383" y="4420669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8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6611" y="1303873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1841" y="2026552"/>
            <a:ext cx="8023538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12: THỬ NGHIỆM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TẠO VỚI CÁC CHẤT LIỆU</a:t>
            </a:r>
            <a:endParaRPr lang="en-US" sz="3700" b="1" spc="50" dirty="0" smtClean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sz="3700" b="1" cap="none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cap="none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LÀM TRANH BẰNG GIẤY XOẮN</a:t>
            </a:r>
            <a:endParaRPr lang="en-US" sz="3700" b="1" cap="none" spc="50" dirty="0" smtClean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51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9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1668114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57257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57257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8173" y="13434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351" y="2621190"/>
            <a:ext cx="68129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100" b="1" dirty="0" smtClean="0">
              <a:solidFill>
                <a:srgbClr val="5725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9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4415" y="1941233"/>
            <a:ext cx="71735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086996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690" y="816730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19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32" y="1382411"/>
            <a:ext cx="3255940" cy="2257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6904" r="11531" b="3806"/>
          <a:stretch/>
        </p:blipFill>
        <p:spPr>
          <a:xfrm>
            <a:off x="4847678" y="1385335"/>
            <a:ext cx="3269772" cy="225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78" y="3957431"/>
            <a:ext cx="3269772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>
          <a:xfrm>
            <a:off x="1236833" y="3957431"/>
            <a:ext cx="3255940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8472356" y="1382411"/>
            <a:ext cx="262923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3748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258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3368" y="1421582"/>
            <a:ext cx="4069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5" t="5258" r="7153" b="8733"/>
          <a:stretch/>
        </p:blipFill>
        <p:spPr>
          <a:xfrm>
            <a:off x="2202289" y="1622323"/>
            <a:ext cx="3815576" cy="396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09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Làm tranh tĩnh vật bằng giấy xoắn 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827" r="17361"/>
          <a:stretch/>
        </p:blipFill>
        <p:spPr>
          <a:xfrm>
            <a:off x="2279561" y="1142999"/>
            <a:ext cx="7624293" cy="51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17286"/>
          <a:stretch/>
        </p:blipFill>
        <p:spPr>
          <a:xfrm>
            <a:off x="1442435" y="1291692"/>
            <a:ext cx="2086376" cy="154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19334"/>
          <a:stretch/>
        </p:blipFill>
        <p:spPr>
          <a:xfrm>
            <a:off x="1442436" y="2994952"/>
            <a:ext cx="2086375" cy="152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6" r="19078"/>
          <a:stretch/>
        </p:blipFill>
        <p:spPr>
          <a:xfrm>
            <a:off x="6019910" y="2994952"/>
            <a:ext cx="2068022" cy="153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6901"/>
          <a:stretch/>
        </p:blipFill>
        <p:spPr>
          <a:xfrm>
            <a:off x="3727470" y="2994952"/>
            <a:ext cx="2093781" cy="153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0" r="25993"/>
          <a:stretch/>
        </p:blipFill>
        <p:spPr>
          <a:xfrm>
            <a:off x="1442435" y="4668890"/>
            <a:ext cx="2086376" cy="151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25224"/>
          <a:stretch/>
        </p:blipFill>
        <p:spPr>
          <a:xfrm>
            <a:off x="3727469" y="4668890"/>
            <a:ext cx="2093781" cy="151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9" r="24456"/>
          <a:stretch/>
        </p:blipFill>
        <p:spPr>
          <a:xfrm>
            <a:off x="6019908" y="4668890"/>
            <a:ext cx="2068024" cy="151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696237" y="1650472"/>
            <a:ext cx="4360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86591" y="3243252"/>
            <a:ext cx="256365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1691" y="4793706"/>
            <a:ext cx="265810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1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5" b="13804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5420" y="2954454"/>
            <a:ext cx="2058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4A206A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 </a:t>
            </a:r>
            <a:endParaRPr lang="en-US" sz="5400" b="0" cap="none" spc="0" dirty="0">
              <a:ln w="0"/>
              <a:solidFill>
                <a:srgbClr val="4A206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739" y="3670476"/>
            <a:ext cx="829906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481F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64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505</Words>
  <Application>Microsoft Office PowerPoint</Application>
  <PresentationFormat>Widescreen</PresentationFormat>
  <Paragraphs>62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46</cp:revision>
  <dcterms:created xsi:type="dcterms:W3CDTF">2022-04-03T01:01:29Z</dcterms:created>
  <dcterms:modified xsi:type="dcterms:W3CDTF">2022-04-03T10:22:35Z</dcterms:modified>
</cp:coreProperties>
</file>