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1" r:id="rId3"/>
    <p:sldMasterId id="2147483701" r:id="rId4"/>
  </p:sldMasterIdLst>
  <p:notesMasterIdLst>
    <p:notesMasterId r:id="rId24"/>
  </p:notesMasterIdLst>
  <p:sldIdLst>
    <p:sldId id="353" r:id="rId5"/>
    <p:sldId id="260" r:id="rId6"/>
    <p:sldId id="318" r:id="rId7"/>
    <p:sldId id="342" r:id="rId8"/>
    <p:sldId id="354" r:id="rId9"/>
    <p:sldId id="258" r:id="rId10"/>
    <p:sldId id="358" r:id="rId11"/>
    <p:sldId id="356" r:id="rId12"/>
    <p:sldId id="314" r:id="rId13"/>
    <p:sldId id="357" r:id="rId14"/>
    <p:sldId id="349" r:id="rId15"/>
    <p:sldId id="355" r:id="rId16"/>
    <p:sldId id="350" r:id="rId17"/>
    <p:sldId id="323" r:id="rId18"/>
    <p:sldId id="359" r:id="rId19"/>
    <p:sldId id="321" r:id="rId20"/>
    <p:sldId id="262" r:id="rId21"/>
    <p:sldId id="35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5"/>
    <p:restoredTop sz="94694"/>
  </p:normalViewPr>
  <p:slideViewPr>
    <p:cSldViewPr snapToGrid="0">
      <p:cViewPr varScale="1">
        <p:scale>
          <a:sx n="70" d="100"/>
          <a:sy n="70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13B9-516E-4DF5-9B87-BD54B8A4BE3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F778-037C-400A-A620-F3F328DF4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B4790-4007-41DC-A5F9-C79EA51C9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04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38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Google Shape;5391;g114a0291973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2" name="Google Shape;5392;g114a0291973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09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06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863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5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116e41aa35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116e41aa35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43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5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11b25f6973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11b25f6973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3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989933" y="720333"/>
            <a:ext cx="3251600" cy="3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960267" y="2314871"/>
            <a:ext cx="6189200" cy="36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1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"/>
          <p:cNvSpPr/>
          <p:nvPr/>
        </p:nvSpPr>
        <p:spPr>
          <a:xfrm rot="10800000" flipH="1">
            <a:off x="960001" y="675515"/>
            <a:ext cx="10272073" cy="5431351"/>
          </a:xfrm>
          <a:custGeom>
            <a:avLst/>
            <a:gdLst/>
            <a:ahLst/>
            <a:cxnLst/>
            <a:rect l="l" t="t" r="r" b="b"/>
            <a:pathLst>
              <a:path w="55780" h="29443" extrusionOk="0">
                <a:moveTo>
                  <a:pt x="17896" y="1"/>
                </a:moveTo>
                <a:cubicBezTo>
                  <a:pt x="16091" y="1"/>
                  <a:pt x="14237" y="280"/>
                  <a:pt x="12273" y="1007"/>
                </a:cubicBezTo>
                <a:cubicBezTo>
                  <a:pt x="7747" y="2681"/>
                  <a:pt x="2623" y="5236"/>
                  <a:pt x="1315" y="10278"/>
                </a:cubicBezTo>
                <a:cubicBezTo>
                  <a:pt x="0" y="15336"/>
                  <a:pt x="2007" y="21413"/>
                  <a:pt x="6110" y="24654"/>
                </a:cubicBezTo>
                <a:cubicBezTo>
                  <a:pt x="8605" y="26625"/>
                  <a:pt x="12304" y="28966"/>
                  <a:pt x="15524" y="29385"/>
                </a:cubicBezTo>
                <a:cubicBezTo>
                  <a:pt x="15825" y="29424"/>
                  <a:pt x="16126" y="29442"/>
                  <a:pt x="16429" y="29442"/>
                </a:cubicBezTo>
                <a:cubicBezTo>
                  <a:pt x="19135" y="29442"/>
                  <a:pt x="21907" y="28001"/>
                  <a:pt x="24417" y="27278"/>
                </a:cubicBezTo>
                <a:cubicBezTo>
                  <a:pt x="27066" y="26515"/>
                  <a:pt x="29715" y="25882"/>
                  <a:pt x="32440" y="25882"/>
                </a:cubicBezTo>
                <a:cubicBezTo>
                  <a:pt x="33067" y="25882"/>
                  <a:pt x="33697" y="25916"/>
                  <a:pt x="34333" y="25989"/>
                </a:cubicBezTo>
                <a:cubicBezTo>
                  <a:pt x="37524" y="26354"/>
                  <a:pt x="40545" y="27701"/>
                  <a:pt x="43778" y="27781"/>
                </a:cubicBezTo>
                <a:cubicBezTo>
                  <a:pt x="43868" y="27784"/>
                  <a:pt x="43958" y="27785"/>
                  <a:pt x="44048" y="27785"/>
                </a:cubicBezTo>
                <a:cubicBezTo>
                  <a:pt x="48893" y="27785"/>
                  <a:pt x="52584" y="24533"/>
                  <a:pt x="54007" y="19922"/>
                </a:cubicBezTo>
                <a:cubicBezTo>
                  <a:pt x="55780" y="14186"/>
                  <a:pt x="51567" y="9216"/>
                  <a:pt x="47388" y="5842"/>
                </a:cubicBezTo>
                <a:cubicBezTo>
                  <a:pt x="44956" y="3880"/>
                  <a:pt x="42597" y="2576"/>
                  <a:pt x="39411" y="2558"/>
                </a:cubicBezTo>
                <a:cubicBezTo>
                  <a:pt x="39361" y="2557"/>
                  <a:pt x="39311" y="2557"/>
                  <a:pt x="39261" y="2557"/>
                </a:cubicBezTo>
                <a:cubicBezTo>
                  <a:pt x="37431" y="2557"/>
                  <a:pt x="35725" y="2733"/>
                  <a:pt x="33986" y="2733"/>
                </a:cubicBezTo>
                <a:cubicBezTo>
                  <a:pt x="32868" y="2733"/>
                  <a:pt x="31736" y="2660"/>
                  <a:pt x="30550" y="2422"/>
                </a:cubicBezTo>
                <a:cubicBezTo>
                  <a:pt x="26065" y="1524"/>
                  <a:pt x="22111" y="1"/>
                  <a:pt x="17896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5"/>
          <p:cNvSpPr txBox="1">
            <a:spLocks noGrp="1"/>
          </p:cNvSpPr>
          <p:nvPr>
            <p:ph type="subTitle" idx="1"/>
          </p:nvPr>
        </p:nvSpPr>
        <p:spPr>
          <a:xfrm>
            <a:off x="2068917" y="3417760"/>
            <a:ext cx="371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5"/>
          <p:cNvSpPr txBox="1">
            <a:spLocks noGrp="1"/>
          </p:cNvSpPr>
          <p:nvPr>
            <p:ph type="subTitle" idx="2"/>
          </p:nvPr>
        </p:nvSpPr>
        <p:spPr>
          <a:xfrm>
            <a:off x="6404684" y="3417760"/>
            <a:ext cx="37184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5"/>
          <p:cNvSpPr txBox="1">
            <a:spLocks noGrp="1"/>
          </p:cNvSpPr>
          <p:nvPr>
            <p:ph type="subTitle" idx="3"/>
          </p:nvPr>
        </p:nvSpPr>
        <p:spPr>
          <a:xfrm>
            <a:off x="2302317" y="3989467"/>
            <a:ext cx="32508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"/>
          <p:cNvSpPr txBox="1">
            <a:spLocks noGrp="1"/>
          </p:cNvSpPr>
          <p:nvPr>
            <p:ph type="subTitle" idx="4"/>
          </p:nvPr>
        </p:nvSpPr>
        <p:spPr>
          <a:xfrm>
            <a:off x="6636284" y="3989467"/>
            <a:ext cx="3255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"/>
          <p:cNvSpPr/>
          <p:nvPr/>
        </p:nvSpPr>
        <p:spPr>
          <a:xfrm rot="10800000">
            <a:off x="12095535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5"/>
          <p:cNvSpPr/>
          <p:nvPr/>
        </p:nvSpPr>
        <p:spPr>
          <a:xfrm rot="10800000">
            <a:off x="12095535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5" name="Google Shape;645;p5"/>
          <p:cNvGrpSpPr/>
          <p:nvPr/>
        </p:nvGrpSpPr>
        <p:grpSpPr>
          <a:xfrm rot="10800000">
            <a:off x="5004489" y="-261175"/>
            <a:ext cx="908265" cy="742460"/>
            <a:chOff x="5226850" y="1787675"/>
            <a:chExt cx="170500" cy="139375"/>
          </a:xfrm>
        </p:grpSpPr>
        <p:sp>
          <p:nvSpPr>
            <p:cNvPr id="646" name="Google Shape;646;p5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 rot="10800000">
            <a:off x="9087725" y="6271464"/>
            <a:ext cx="651364" cy="434896"/>
            <a:chOff x="5224400" y="2048725"/>
            <a:chExt cx="170075" cy="113550"/>
          </a:xfrm>
        </p:grpSpPr>
        <p:sp>
          <p:nvSpPr>
            <p:cNvPr id="656" name="Google Shape;656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5"/>
          <p:cNvGrpSpPr/>
          <p:nvPr/>
        </p:nvGrpSpPr>
        <p:grpSpPr>
          <a:xfrm rot="1131155" flipH="1">
            <a:off x="-1226223" y="5788584"/>
            <a:ext cx="2699720" cy="2357859"/>
            <a:chOff x="2163275" y="3388800"/>
            <a:chExt cx="1754570" cy="1532392"/>
          </a:xfrm>
        </p:grpSpPr>
        <p:sp>
          <p:nvSpPr>
            <p:cNvPr id="666" name="Google Shape;666;p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5"/>
          <p:cNvGrpSpPr/>
          <p:nvPr/>
        </p:nvGrpSpPr>
        <p:grpSpPr>
          <a:xfrm rot="-4468743">
            <a:off x="10989297" y="5588895"/>
            <a:ext cx="1572768" cy="1800043"/>
            <a:chOff x="2868300" y="2096500"/>
            <a:chExt cx="2437401" cy="2789619"/>
          </a:xfrm>
        </p:grpSpPr>
        <p:sp>
          <p:nvSpPr>
            <p:cNvPr id="746" name="Google Shape;746;p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" name="Google Shape;771;p5"/>
          <p:cNvGrpSpPr/>
          <p:nvPr/>
        </p:nvGrpSpPr>
        <p:grpSpPr>
          <a:xfrm rot="8526000">
            <a:off x="-19200" y="1811613"/>
            <a:ext cx="651375" cy="434909"/>
            <a:chOff x="5224400" y="2048725"/>
            <a:chExt cx="170075" cy="113550"/>
          </a:xfrm>
        </p:grpSpPr>
        <p:sp>
          <p:nvSpPr>
            <p:cNvPr id="772" name="Google Shape;772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2" name="Google Shape;782;p5"/>
          <p:cNvGrpSpPr/>
          <p:nvPr/>
        </p:nvGrpSpPr>
        <p:grpSpPr>
          <a:xfrm rot="427204" flipH="1">
            <a:off x="10927182" y="-901400"/>
            <a:ext cx="2007271" cy="2022939"/>
            <a:chOff x="3324275" y="3629650"/>
            <a:chExt cx="327425" cy="366775"/>
          </a:xfrm>
        </p:grpSpPr>
        <p:sp>
          <p:nvSpPr>
            <p:cNvPr id="783" name="Google Shape;783;p5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763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28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814733" y="916534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0" name="Google Shape;1630;p13"/>
          <p:cNvGrpSpPr/>
          <p:nvPr/>
        </p:nvGrpSpPr>
        <p:grpSpPr>
          <a:xfrm rot="1015751">
            <a:off x="10376562" y="-582986"/>
            <a:ext cx="2023943" cy="1907259"/>
            <a:chOff x="9419375" y="2326488"/>
            <a:chExt cx="1517902" cy="1430392"/>
          </a:xfrm>
        </p:grpSpPr>
        <p:sp>
          <p:nvSpPr>
            <p:cNvPr id="1631" name="Google Shape;1631;p13"/>
            <p:cNvSpPr/>
            <p:nvPr/>
          </p:nvSpPr>
          <p:spPr>
            <a:xfrm>
              <a:off x="10263834" y="3282969"/>
              <a:ext cx="96505" cy="230734"/>
            </a:xfrm>
            <a:custGeom>
              <a:avLst/>
              <a:gdLst/>
              <a:ahLst/>
              <a:cxnLst/>
              <a:rect l="l" t="t" r="r" b="b"/>
              <a:pathLst>
                <a:path w="1343" h="3211" extrusionOk="0">
                  <a:moveTo>
                    <a:pt x="1276" y="0"/>
                  </a:moveTo>
                  <a:cubicBezTo>
                    <a:pt x="1249" y="0"/>
                    <a:pt x="1223" y="15"/>
                    <a:pt x="1215" y="46"/>
                  </a:cubicBezTo>
                  <a:cubicBezTo>
                    <a:pt x="1094" y="563"/>
                    <a:pt x="979" y="1080"/>
                    <a:pt x="784" y="1575"/>
                  </a:cubicBezTo>
                  <a:cubicBezTo>
                    <a:pt x="577" y="2110"/>
                    <a:pt x="278" y="2581"/>
                    <a:pt x="31" y="3093"/>
                  </a:cubicBezTo>
                  <a:cubicBezTo>
                    <a:pt x="1" y="3148"/>
                    <a:pt x="47" y="3210"/>
                    <a:pt x="96" y="3210"/>
                  </a:cubicBezTo>
                  <a:cubicBezTo>
                    <a:pt x="113" y="3210"/>
                    <a:pt x="131" y="3203"/>
                    <a:pt x="146" y="3185"/>
                  </a:cubicBezTo>
                  <a:cubicBezTo>
                    <a:pt x="824" y="2368"/>
                    <a:pt x="1250" y="1115"/>
                    <a:pt x="1336" y="69"/>
                  </a:cubicBezTo>
                  <a:cubicBezTo>
                    <a:pt x="1342" y="24"/>
                    <a:pt x="1309" y="0"/>
                    <a:pt x="12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10264194" y="3245532"/>
              <a:ext cx="83858" cy="175620"/>
            </a:xfrm>
            <a:custGeom>
              <a:avLst/>
              <a:gdLst/>
              <a:ahLst/>
              <a:cxnLst/>
              <a:rect l="l" t="t" r="r" b="b"/>
              <a:pathLst>
                <a:path w="1167" h="2444" extrusionOk="0">
                  <a:moveTo>
                    <a:pt x="1101" y="0"/>
                  </a:moveTo>
                  <a:cubicBezTo>
                    <a:pt x="1080" y="0"/>
                    <a:pt x="1059" y="13"/>
                    <a:pt x="1055" y="43"/>
                  </a:cubicBezTo>
                  <a:cubicBezTo>
                    <a:pt x="894" y="889"/>
                    <a:pt x="520" y="1624"/>
                    <a:pt x="31" y="2337"/>
                  </a:cubicBezTo>
                  <a:cubicBezTo>
                    <a:pt x="1" y="2385"/>
                    <a:pt x="50" y="2443"/>
                    <a:pt x="98" y="2443"/>
                  </a:cubicBezTo>
                  <a:cubicBezTo>
                    <a:pt x="113" y="2443"/>
                    <a:pt x="128" y="2438"/>
                    <a:pt x="141" y="2424"/>
                  </a:cubicBezTo>
                  <a:cubicBezTo>
                    <a:pt x="716" y="1768"/>
                    <a:pt x="1038" y="929"/>
                    <a:pt x="1153" y="78"/>
                  </a:cubicBezTo>
                  <a:cubicBezTo>
                    <a:pt x="1166" y="30"/>
                    <a:pt x="1133" y="0"/>
                    <a:pt x="110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10286397" y="3204214"/>
              <a:ext cx="63450" cy="135236"/>
            </a:xfrm>
            <a:custGeom>
              <a:avLst/>
              <a:gdLst/>
              <a:ahLst/>
              <a:cxnLst/>
              <a:rect l="l" t="t" r="r" b="b"/>
              <a:pathLst>
                <a:path w="883" h="1882" extrusionOk="0">
                  <a:moveTo>
                    <a:pt x="814" y="0"/>
                  </a:moveTo>
                  <a:cubicBezTo>
                    <a:pt x="792" y="0"/>
                    <a:pt x="770" y="13"/>
                    <a:pt x="763" y="43"/>
                  </a:cubicBezTo>
                  <a:cubicBezTo>
                    <a:pt x="619" y="670"/>
                    <a:pt x="361" y="1228"/>
                    <a:pt x="33" y="1780"/>
                  </a:cubicBezTo>
                  <a:cubicBezTo>
                    <a:pt x="1" y="1836"/>
                    <a:pt x="45" y="1881"/>
                    <a:pt x="92" y="1881"/>
                  </a:cubicBezTo>
                  <a:cubicBezTo>
                    <a:pt x="112" y="1881"/>
                    <a:pt x="132" y="1873"/>
                    <a:pt x="148" y="1855"/>
                  </a:cubicBezTo>
                  <a:cubicBezTo>
                    <a:pt x="527" y="1331"/>
                    <a:pt x="752" y="710"/>
                    <a:pt x="872" y="78"/>
                  </a:cubicBezTo>
                  <a:cubicBezTo>
                    <a:pt x="883" y="30"/>
                    <a:pt x="848" y="0"/>
                    <a:pt x="81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10292505" y="3396862"/>
              <a:ext cx="69127" cy="149967"/>
            </a:xfrm>
            <a:custGeom>
              <a:avLst/>
              <a:gdLst/>
              <a:ahLst/>
              <a:cxnLst/>
              <a:rect l="l" t="t" r="r" b="b"/>
              <a:pathLst>
                <a:path w="962" h="2087" extrusionOk="0">
                  <a:moveTo>
                    <a:pt x="911" y="0"/>
                  </a:moveTo>
                  <a:cubicBezTo>
                    <a:pt x="896" y="0"/>
                    <a:pt x="882" y="6"/>
                    <a:pt x="874" y="19"/>
                  </a:cubicBezTo>
                  <a:cubicBezTo>
                    <a:pt x="707" y="352"/>
                    <a:pt x="609" y="720"/>
                    <a:pt x="454" y="1065"/>
                  </a:cubicBezTo>
                  <a:cubicBezTo>
                    <a:pt x="322" y="1370"/>
                    <a:pt x="138" y="1675"/>
                    <a:pt x="23" y="1991"/>
                  </a:cubicBezTo>
                  <a:cubicBezTo>
                    <a:pt x="0" y="2051"/>
                    <a:pt x="48" y="2086"/>
                    <a:pt x="98" y="2086"/>
                  </a:cubicBezTo>
                  <a:cubicBezTo>
                    <a:pt x="124" y="2086"/>
                    <a:pt x="150" y="2076"/>
                    <a:pt x="166" y="2054"/>
                  </a:cubicBezTo>
                  <a:cubicBezTo>
                    <a:pt x="385" y="1766"/>
                    <a:pt x="523" y="1416"/>
                    <a:pt x="649" y="1077"/>
                  </a:cubicBezTo>
                  <a:cubicBezTo>
                    <a:pt x="782" y="743"/>
                    <a:pt x="925" y="398"/>
                    <a:pt x="954" y="47"/>
                  </a:cubicBezTo>
                  <a:cubicBezTo>
                    <a:pt x="961" y="18"/>
                    <a:pt x="936" y="0"/>
                    <a:pt x="91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10338853" y="3458874"/>
              <a:ext cx="27593" cy="89678"/>
            </a:xfrm>
            <a:custGeom>
              <a:avLst/>
              <a:gdLst/>
              <a:ahLst/>
              <a:cxnLst/>
              <a:rect l="l" t="t" r="r" b="b"/>
              <a:pathLst>
                <a:path w="384" h="1248" extrusionOk="0">
                  <a:moveTo>
                    <a:pt x="318" y="0"/>
                  </a:moveTo>
                  <a:cubicBezTo>
                    <a:pt x="286" y="0"/>
                    <a:pt x="254" y="22"/>
                    <a:pt x="252" y="64"/>
                  </a:cubicBezTo>
                  <a:cubicBezTo>
                    <a:pt x="223" y="444"/>
                    <a:pt x="119" y="806"/>
                    <a:pt x="16" y="1168"/>
                  </a:cubicBezTo>
                  <a:cubicBezTo>
                    <a:pt x="0" y="1214"/>
                    <a:pt x="39" y="1247"/>
                    <a:pt x="78" y="1247"/>
                  </a:cubicBezTo>
                  <a:cubicBezTo>
                    <a:pt x="98" y="1247"/>
                    <a:pt x="117" y="1239"/>
                    <a:pt x="131" y="1220"/>
                  </a:cubicBezTo>
                  <a:cubicBezTo>
                    <a:pt x="303" y="852"/>
                    <a:pt x="367" y="467"/>
                    <a:pt x="384" y="70"/>
                  </a:cubicBezTo>
                  <a:cubicBezTo>
                    <a:pt x="384" y="23"/>
                    <a:pt x="351" y="0"/>
                    <a:pt x="31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10368098" y="3424670"/>
              <a:ext cx="71139" cy="118852"/>
            </a:xfrm>
            <a:custGeom>
              <a:avLst/>
              <a:gdLst/>
              <a:ahLst/>
              <a:cxnLst/>
              <a:rect l="l" t="t" r="r" b="b"/>
              <a:pathLst>
                <a:path w="990" h="1654" extrusionOk="0">
                  <a:moveTo>
                    <a:pt x="71" y="1"/>
                  </a:moveTo>
                  <a:cubicBezTo>
                    <a:pt x="37" y="1"/>
                    <a:pt x="1" y="29"/>
                    <a:pt x="11" y="74"/>
                  </a:cubicBezTo>
                  <a:cubicBezTo>
                    <a:pt x="138" y="632"/>
                    <a:pt x="396" y="1265"/>
                    <a:pt x="851" y="1638"/>
                  </a:cubicBezTo>
                  <a:cubicBezTo>
                    <a:pt x="864" y="1649"/>
                    <a:pt x="880" y="1654"/>
                    <a:pt x="895" y="1654"/>
                  </a:cubicBezTo>
                  <a:cubicBezTo>
                    <a:pt x="944" y="1654"/>
                    <a:pt x="989" y="1606"/>
                    <a:pt x="954" y="1558"/>
                  </a:cubicBezTo>
                  <a:cubicBezTo>
                    <a:pt x="632" y="1058"/>
                    <a:pt x="310" y="626"/>
                    <a:pt x="121" y="40"/>
                  </a:cubicBezTo>
                  <a:cubicBezTo>
                    <a:pt x="114" y="13"/>
                    <a:pt x="93" y="1"/>
                    <a:pt x="71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10356242" y="3384646"/>
              <a:ext cx="100169" cy="137463"/>
            </a:xfrm>
            <a:custGeom>
              <a:avLst/>
              <a:gdLst/>
              <a:ahLst/>
              <a:cxnLst/>
              <a:rect l="l" t="t" r="r" b="b"/>
              <a:pathLst>
                <a:path w="1394" h="1913" extrusionOk="0">
                  <a:moveTo>
                    <a:pt x="82" y="0"/>
                  </a:moveTo>
                  <a:cubicBezTo>
                    <a:pt x="43" y="0"/>
                    <a:pt x="0" y="32"/>
                    <a:pt x="15" y="74"/>
                  </a:cubicBezTo>
                  <a:cubicBezTo>
                    <a:pt x="240" y="723"/>
                    <a:pt x="699" y="1500"/>
                    <a:pt x="1269" y="1902"/>
                  </a:cubicBezTo>
                  <a:cubicBezTo>
                    <a:pt x="1279" y="1909"/>
                    <a:pt x="1290" y="1912"/>
                    <a:pt x="1301" y="1912"/>
                  </a:cubicBezTo>
                  <a:cubicBezTo>
                    <a:pt x="1349" y="1912"/>
                    <a:pt x="1394" y="1848"/>
                    <a:pt x="1361" y="1810"/>
                  </a:cubicBezTo>
                  <a:cubicBezTo>
                    <a:pt x="1159" y="1505"/>
                    <a:pt x="901" y="1247"/>
                    <a:pt x="699" y="953"/>
                  </a:cubicBezTo>
                  <a:cubicBezTo>
                    <a:pt x="492" y="660"/>
                    <a:pt x="320" y="332"/>
                    <a:pt x="130" y="28"/>
                  </a:cubicBezTo>
                  <a:cubicBezTo>
                    <a:pt x="121" y="8"/>
                    <a:pt x="102" y="0"/>
                    <a:pt x="82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10354158" y="3328813"/>
              <a:ext cx="125032" cy="131068"/>
            </a:xfrm>
            <a:custGeom>
              <a:avLst/>
              <a:gdLst/>
              <a:ahLst/>
              <a:cxnLst/>
              <a:rect l="l" t="t" r="r" b="b"/>
              <a:pathLst>
                <a:path w="1740" h="1824" extrusionOk="0">
                  <a:moveTo>
                    <a:pt x="65" y="0"/>
                  </a:moveTo>
                  <a:cubicBezTo>
                    <a:pt x="32" y="0"/>
                    <a:pt x="0" y="40"/>
                    <a:pt x="21" y="75"/>
                  </a:cubicBezTo>
                  <a:cubicBezTo>
                    <a:pt x="205" y="420"/>
                    <a:pt x="481" y="730"/>
                    <a:pt x="740" y="1017"/>
                  </a:cubicBezTo>
                  <a:cubicBezTo>
                    <a:pt x="999" y="1299"/>
                    <a:pt x="1280" y="1627"/>
                    <a:pt x="1620" y="1817"/>
                  </a:cubicBezTo>
                  <a:cubicBezTo>
                    <a:pt x="1628" y="1822"/>
                    <a:pt x="1637" y="1824"/>
                    <a:pt x="1646" y="1824"/>
                  </a:cubicBezTo>
                  <a:cubicBezTo>
                    <a:pt x="1690" y="1824"/>
                    <a:pt x="1739" y="1773"/>
                    <a:pt x="1706" y="1730"/>
                  </a:cubicBezTo>
                  <a:cubicBezTo>
                    <a:pt x="1482" y="1426"/>
                    <a:pt x="1171" y="1196"/>
                    <a:pt x="912" y="931"/>
                  </a:cubicBezTo>
                  <a:cubicBezTo>
                    <a:pt x="631" y="638"/>
                    <a:pt x="384" y="305"/>
                    <a:pt x="96" y="17"/>
                  </a:cubicBezTo>
                  <a:cubicBezTo>
                    <a:pt x="87" y="5"/>
                    <a:pt x="76" y="0"/>
                    <a:pt x="6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10349056" y="3259616"/>
              <a:ext cx="120721" cy="145799"/>
            </a:xfrm>
            <a:custGeom>
              <a:avLst/>
              <a:gdLst/>
              <a:ahLst/>
              <a:cxnLst/>
              <a:rect l="l" t="t" r="r" b="b"/>
              <a:pathLst>
                <a:path w="1680" h="2029" extrusionOk="0">
                  <a:moveTo>
                    <a:pt x="84" y="1"/>
                  </a:moveTo>
                  <a:cubicBezTo>
                    <a:pt x="40" y="1"/>
                    <a:pt x="1" y="41"/>
                    <a:pt x="29" y="89"/>
                  </a:cubicBezTo>
                  <a:cubicBezTo>
                    <a:pt x="202" y="417"/>
                    <a:pt x="449" y="693"/>
                    <a:pt x="673" y="974"/>
                  </a:cubicBezTo>
                  <a:cubicBezTo>
                    <a:pt x="949" y="1325"/>
                    <a:pt x="1219" y="1687"/>
                    <a:pt x="1530" y="2009"/>
                  </a:cubicBezTo>
                  <a:cubicBezTo>
                    <a:pt x="1544" y="2023"/>
                    <a:pt x="1560" y="2029"/>
                    <a:pt x="1576" y="2029"/>
                  </a:cubicBezTo>
                  <a:cubicBezTo>
                    <a:pt x="1628" y="2029"/>
                    <a:pt x="1680" y="1971"/>
                    <a:pt x="1645" y="1923"/>
                  </a:cubicBezTo>
                  <a:cubicBezTo>
                    <a:pt x="1190" y="1250"/>
                    <a:pt x="598" y="687"/>
                    <a:pt x="138" y="26"/>
                  </a:cubicBezTo>
                  <a:cubicBezTo>
                    <a:pt x="123" y="8"/>
                    <a:pt x="103" y="1"/>
                    <a:pt x="84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10348194" y="3202562"/>
              <a:ext cx="128625" cy="149823"/>
            </a:xfrm>
            <a:custGeom>
              <a:avLst/>
              <a:gdLst/>
              <a:ahLst/>
              <a:cxnLst/>
              <a:rect l="l" t="t" r="r" b="b"/>
              <a:pathLst>
                <a:path w="1790" h="2085" extrusionOk="0">
                  <a:moveTo>
                    <a:pt x="66" y="1"/>
                  </a:moveTo>
                  <a:cubicBezTo>
                    <a:pt x="31" y="1"/>
                    <a:pt x="0" y="27"/>
                    <a:pt x="18" y="66"/>
                  </a:cubicBezTo>
                  <a:cubicBezTo>
                    <a:pt x="329" y="802"/>
                    <a:pt x="961" y="1642"/>
                    <a:pt x="1645" y="2073"/>
                  </a:cubicBezTo>
                  <a:cubicBezTo>
                    <a:pt x="1659" y="2081"/>
                    <a:pt x="1673" y="2084"/>
                    <a:pt x="1686" y="2084"/>
                  </a:cubicBezTo>
                  <a:cubicBezTo>
                    <a:pt x="1747" y="2084"/>
                    <a:pt x="1789" y="2004"/>
                    <a:pt x="1737" y="1947"/>
                  </a:cubicBezTo>
                  <a:cubicBezTo>
                    <a:pt x="1455" y="1653"/>
                    <a:pt x="1151" y="1400"/>
                    <a:pt x="880" y="1090"/>
                  </a:cubicBezTo>
                  <a:cubicBezTo>
                    <a:pt x="593" y="756"/>
                    <a:pt x="363" y="388"/>
                    <a:pt x="122" y="32"/>
                  </a:cubicBezTo>
                  <a:cubicBezTo>
                    <a:pt x="109" y="10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10412650" y="2491111"/>
              <a:ext cx="502068" cy="670430"/>
            </a:xfrm>
            <a:custGeom>
              <a:avLst/>
              <a:gdLst/>
              <a:ahLst/>
              <a:cxnLst/>
              <a:rect l="l" t="t" r="r" b="b"/>
              <a:pathLst>
                <a:path w="6987" h="9330" extrusionOk="0">
                  <a:moveTo>
                    <a:pt x="2002" y="1"/>
                  </a:moveTo>
                  <a:cubicBezTo>
                    <a:pt x="1594" y="1"/>
                    <a:pt x="1243" y="17"/>
                    <a:pt x="1047" y="56"/>
                  </a:cubicBezTo>
                  <a:cubicBezTo>
                    <a:pt x="760" y="590"/>
                    <a:pt x="518" y="1142"/>
                    <a:pt x="305" y="1711"/>
                  </a:cubicBezTo>
                  <a:cubicBezTo>
                    <a:pt x="144" y="2177"/>
                    <a:pt x="1" y="2660"/>
                    <a:pt x="1" y="3154"/>
                  </a:cubicBezTo>
                  <a:cubicBezTo>
                    <a:pt x="6" y="3649"/>
                    <a:pt x="162" y="4161"/>
                    <a:pt x="524" y="4500"/>
                  </a:cubicBezTo>
                  <a:cubicBezTo>
                    <a:pt x="752" y="4713"/>
                    <a:pt x="1070" y="4842"/>
                    <a:pt x="1382" y="4842"/>
                  </a:cubicBezTo>
                  <a:cubicBezTo>
                    <a:pt x="1558" y="4842"/>
                    <a:pt x="1731" y="4801"/>
                    <a:pt x="1887" y="4713"/>
                  </a:cubicBezTo>
                  <a:lnTo>
                    <a:pt x="1887" y="4713"/>
                  </a:lnTo>
                  <a:cubicBezTo>
                    <a:pt x="1743" y="5109"/>
                    <a:pt x="1639" y="5535"/>
                    <a:pt x="1680" y="5954"/>
                  </a:cubicBezTo>
                  <a:cubicBezTo>
                    <a:pt x="1726" y="6380"/>
                    <a:pt x="1938" y="6805"/>
                    <a:pt x="2312" y="7007"/>
                  </a:cubicBezTo>
                  <a:cubicBezTo>
                    <a:pt x="2448" y="7080"/>
                    <a:pt x="2606" y="7117"/>
                    <a:pt x="2763" y="7117"/>
                  </a:cubicBezTo>
                  <a:cubicBezTo>
                    <a:pt x="3036" y="7117"/>
                    <a:pt x="3306" y="7005"/>
                    <a:pt x="3456" y="6782"/>
                  </a:cubicBezTo>
                  <a:cubicBezTo>
                    <a:pt x="3594" y="7633"/>
                    <a:pt x="4066" y="8415"/>
                    <a:pt x="4755" y="8927"/>
                  </a:cubicBezTo>
                  <a:cubicBezTo>
                    <a:pt x="5072" y="9160"/>
                    <a:pt x="5471" y="9329"/>
                    <a:pt x="5849" y="9329"/>
                  </a:cubicBezTo>
                  <a:cubicBezTo>
                    <a:pt x="6040" y="9329"/>
                    <a:pt x="6226" y="9286"/>
                    <a:pt x="6394" y="9186"/>
                  </a:cubicBezTo>
                  <a:cubicBezTo>
                    <a:pt x="6819" y="8933"/>
                    <a:pt x="6986" y="8386"/>
                    <a:pt x="6975" y="7892"/>
                  </a:cubicBezTo>
                  <a:cubicBezTo>
                    <a:pt x="6957" y="6874"/>
                    <a:pt x="6342" y="5926"/>
                    <a:pt x="5503" y="5362"/>
                  </a:cubicBezTo>
                  <a:lnTo>
                    <a:pt x="5503" y="5362"/>
                  </a:lnTo>
                  <a:cubicBezTo>
                    <a:pt x="5516" y="5363"/>
                    <a:pt x="5529" y="5363"/>
                    <a:pt x="5542" y="5363"/>
                  </a:cubicBezTo>
                  <a:cubicBezTo>
                    <a:pt x="6210" y="5363"/>
                    <a:pt x="6794" y="4642"/>
                    <a:pt x="6641" y="3988"/>
                  </a:cubicBezTo>
                  <a:cubicBezTo>
                    <a:pt x="6469" y="3241"/>
                    <a:pt x="5624" y="2896"/>
                    <a:pt x="4899" y="2666"/>
                  </a:cubicBezTo>
                  <a:cubicBezTo>
                    <a:pt x="5526" y="2637"/>
                    <a:pt x="5940" y="1890"/>
                    <a:pt x="5767" y="1286"/>
                  </a:cubicBezTo>
                  <a:cubicBezTo>
                    <a:pt x="5601" y="682"/>
                    <a:pt x="5003" y="280"/>
                    <a:pt x="4387" y="159"/>
                  </a:cubicBezTo>
                  <a:cubicBezTo>
                    <a:pt x="3974" y="73"/>
                    <a:pt x="2863" y="1"/>
                    <a:pt x="2002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10478614" y="2465458"/>
              <a:ext cx="407432" cy="714192"/>
            </a:xfrm>
            <a:custGeom>
              <a:avLst/>
              <a:gdLst/>
              <a:ahLst/>
              <a:cxnLst/>
              <a:rect l="l" t="t" r="r" b="b"/>
              <a:pathLst>
                <a:path w="5670" h="9939" extrusionOk="0">
                  <a:moveTo>
                    <a:pt x="29" y="1"/>
                  </a:moveTo>
                  <a:cubicBezTo>
                    <a:pt x="15" y="1"/>
                    <a:pt x="0" y="17"/>
                    <a:pt x="8" y="33"/>
                  </a:cubicBezTo>
                  <a:cubicBezTo>
                    <a:pt x="589" y="1263"/>
                    <a:pt x="1279" y="2436"/>
                    <a:pt x="1940" y="3632"/>
                  </a:cubicBezTo>
                  <a:cubicBezTo>
                    <a:pt x="2820" y="5213"/>
                    <a:pt x="3705" y="6794"/>
                    <a:pt x="4625" y="8347"/>
                  </a:cubicBezTo>
                  <a:cubicBezTo>
                    <a:pt x="4947" y="8887"/>
                    <a:pt x="5263" y="9433"/>
                    <a:pt x="5643" y="9934"/>
                  </a:cubicBezTo>
                  <a:cubicBezTo>
                    <a:pt x="5644" y="9937"/>
                    <a:pt x="5648" y="9938"/>
                    <a:pt x="5651" y="9938"/>
                  </a:cubicBezTo>
                  <a:cubicBezTo>
                    <a:pt x="5660" y="9938"/>
                    <a:pt x="5670" y="9930"/>
                    <a:pt x="5666" y="9922"/>
                  </a:cubicBezTo>
                  <a:cubicBezTo>
                    <a:pt x="4872" y="8830"/>
                    <a:pt x="4240" y="7594"/>
                    <a:pt x="3573" y="6421"/>
                  </a:cubicBezTo>
                  <a:cubicBezTo>
                    <a:pt x="2682" y="4845"/>
                    <a:pt x="1814" y="3259"/>
                    <a:pt x="951" y="1672"/>
                  </a:cubicBezTo>
                  <a:cubicBezTo>
                    <a:pt x="647" y="1120"/>
                    <a:pt x="353" y="556"/>
                    <a:pt x="43" y="10"/>
                  </a:cubicBezTo>
                  <a:cubicBezTo>
                    <a:pt x="39" y="3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10805993" y="3087735"/>
              <a:ext cx="23713" cy="86013"/>
            </a:xfrm>
            <a:custGeom>
              <a:avLst/>
              <a:gdLst/>
              <a:ahLst/>
              <a:cxnLst/>
              <a:rect l="l" t="t" r="r" b="b"/>
              <a:pathLst>
                <a:path w="330" h="1197" extrusionOk="0">
                  <a:moveTo>
                    <a:pt x="285" y="1"/>
                  </a:moveTo>
                  <a:cubicBezTo>
                    <a:pt x="271" y="1"/>
                    <a:pt x="256" y="8"/>
                    <a:pt x="247" y="26"/>
                  </a:cubicBezTo>
                  <a:cubicBezTo>
                    <a:pt x="104" y="365"/>
                    <a:pt x="0" y="779"/>
                    <a:pt x="35" y="1147"/>
                  </a:cubicBezTo>
                  <a:cubicBezTo>
                    <a:pt x="40" y="1181"/>
                    <a:pt x="65" y="1197"/>
                    <a:pt x="90" y="1197"/>
                  </a:cubicBezTo>
                  <a:cubicBezTo>
                    <a:pt x="115" y="1197"/>
                    <a:pt x="141" y="1179"/>
                    <a:pt x="144" y="1147"/>
                  </a:cubicBezTo>
                  <a:cubicBezTo>
                    <a:pt x="196" y="773"/>
                    <a:pt x="224" y="411"/>
                    <a:pt x="322" y="49"/>
                  </a:cubicBezTo>
                  <a:cubicBezTo>
                    <a:pt x="329" y="20"/>
                    <a:pt x="308" y="1"/>
                    <a:pt x="2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10774520" y="3055400"/>
              <a:ext cx="35354" cy="94852"/>
            </a:xfrm>
            <a:custGeom>
              <a:avLst/>
              <a:gdLst/>
              <a:ahLst/>
              <a:cxnLst/>
              <a:rect l="l" t="t" r="r" b="b"/>
              <a:pathLst>
                <a:path w="492" h="1320" extrusionOk="0">
                  <a:moveTo>
                    <a:pt x="449" y="0"/>
                  </a:moveTo>
                  <a:cubicBezTo>
                    <a:pt x="439" y="0"/>
                    <a:pt x="430" y="5"/>
                    <a:pt x="427" y="16"/>
                  </a:cubicBezTo>
                  <a:cubicBezTo>
                    <a:pt x="237" y="413"/>
                    <a:pt x="110" y="850"/>
                    <a:pt x="7" y="1264"/>
                  </a:cubicBezTo>
                  <a:cubicBezTo>
                    <a:pt x="0" y="1298"/>
                    <a:pt x="28" y="1320"/>
                    <a:pt x="54" y="1320"/>
                  </a:cubicBezTo>
                  <a:cubicBezTo>
                    <a:pt x="72" y="1320"/>
                    <a:pt x="89" y="1310"/>
                    <a:pt x="93" y="1287"/>
                  </a:cubicBezTo>
                  <a:cubicBezTo>
                    <a:pt x="208" y="861"/>
                    <a:pt x="358" y="453"/>
                    <a:pt x="484" y="39"/>
                  </a:cubicBezTo>
                  <a:cubicBezTo>
                    <a:pt x="492" y="20"/>
                    <a:pt x="468" y="0"/>
                    <a:pt x="4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10738591" y="3015807"/>
              <a:ext cx="47354" cy="105990"/>
            </a:xfrm>
            <a:custGeom>
              <a:avLst/>
              <a:gdLst/>
              <a:ahLst/>
              <a:cxnLst/>
              <a:rect l="l" t="t" r="r" b="b"/>
              <a:pathLst>
                <a:path w="659" h="1475" extrusionOk="0">
                  <a:moveTo>
                    <a:pt x="608" y="0"/>
                  </a:moveTo>
                  <a:cubicBezTo>
                    <a:pt x="595" y="0"/>
                    <a:pt x="581" y="6"/>
                    <a:pt x="570" y="21"/>
                  </a:cubicBezTo>
                  <a:cubicBezTo>
                    <a:pt x="317" y="429"/>
                    <a:pt x="47" y="946"/>
                    <a:pt x="7" y="1435"/>
                  </a:cubicBezTo>
                  <a:cubicBezTo>
                    <a:pt x="1" y="1462"/>
                    <a:pt x="16" y="1475"/>
                    <a:pt x="35" y="1475"/>
                  </a:cubicBezTo>
                  <a:cubicBezTo>
                    <a:pt x="53" y="1475"/>
                    <a:pt x="73" y="1463"/>
                    <a:pt x="81" y="1441"/>
                  </a:cubicBezTo>
                  <a:cubicBezTo>
                    <a:pt x="168" y="1228"/>
                    <a:pt x="214" y="992"/>
                    <a:pt x="300" y="768"/>
                  </a:cubicBezTo>
                  <a:cubicBezTo>
                    <a:pt x="392" y="521"/>
                    <a:pt x="513" y="279"/>
                    <a:pt x="639" y="50"/>
                  </a:cubicBezTo>
                  <a:cubicBezTo>
                    <a:pt x="659" y="26"/>
                    <a:pt x="636" y="0"/>
                    <a:pt x="6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10709705" y="2972765"/>
              <a:ext cx="49007" cy="112170"/>
            </a:xfrm>
            <a:custGeom>
              <a:avLst/>
              <a:gdLst/>
              <a:ahLst/>
              <a:cxnLst/>
              <a:rect l="l" t="t" r="r" b="b"/>
              <a:pathLst>
                <a:path w="682" h="1561" extrusionOk="0">
                  <a:moveTo>
                    <a:pt x="651" y="1"/>
                  </a:moveTo>
                  <a:cubicBezTo>
                    <a:pt x="645" y="1"/>
                    <a:pt x="638" y="3"/>
                    <a:pt x="633" y="10"/>
                  </a:cubicBezTo>
                  <a:cubicBezTo>
                    <a:pt x="351" y="419"/>
                    <a:pt x="1" y="1016"/>
                    <a:pt x="12" y="1522"/>
                  </a:cubicBezTo>
                  <a:cubicBezTo>
                    <a:pt x="12" y="1548"/>
                    <a:pt x="29" y="1561"/>
                    <a:pt x="48" y="1561"/>
                  </a:cubicBezTo>
                  <a:cubicBezTo>
                    <a:pt x="63" y="1561"/>
                    <a:pt x="79" y="1552"/>
                    <a:pt x="87" y="1534"/>
                  </a:cubicBezTo>
                  <a:cubicBezTo>
                    <a:pt x="162" y="1275"/>
                    <a:pt x="207" y="1016"/>
                    <a:pt x="317" y="764"/>
                  </a:cubicBezTo>
                  <a:cubicBezTo>
                    <a:pt x="420" y="511"/>
                    <a:pt x="558" y="275"/>
                    <a:pt x="673" y="28"/>
                  </a:cubicBezTo>
                  <a:cubicBezTo>
                    <a:pt x="681" y="16"/>
                    <a:pt x="667" y="1"/>
                    <a:pt x="6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10834448" y="3123232"/>
              <a:ext cx="16240" cy="50803"/>
            </a:xfrm>
            <a:custGeom>
              <a:avLst/>
              <a:gdLst/>
              <a:ahLst/>
              <a:cxnLst/>
              <a:rect l="l" t="t" r="r" b="b"/>
              <a:pathLst>
                <a:path w="226" h="707" extrusionOk="0">
                  <a:moveTo>
                    <a:pt x="197" y="0"/>
                  </a:moveTo>
                  <a:cubicBezTo>
                    <a:pt x="186" y="0"/>
                    <a:pt x="176" y="5"/>
                    <a:pt x="173" y="15"/>
                  </a:cubicBezTo>
                  <a:cubicBezTo>
                    <a:pt x="122" y="118"/>
                    <a:pt x="93" y="233"/>
                    <a:pt x="64" y="360"/>
                  </a:cubicBezTo>
                  <a:cubicBezTo>
                    <a:pt x="41" y="458"/>
                    <a:pt x="1" y="578"/>
                    <a:pt x="35" y="682"/>
                  </a:cubicBezTo>
                  <a:cubicBezTo>
                    <a:pt x="38" y="698"/>
                    <a:pt x="54" y="706"/>
                    <a:pt x="69" y="706"/>
                  </a:cubicBezTo>
                  <a:cubicBezTo>
                    <a:pt x="81" y="706"/>
                    <a:pt x="93" y="700"/>
                    <a:pt x="99" y="688"/>
                  </a:cubicBezTo>
                  <a:cubicBezTo>
                    <a:pt x="162" y="596"/>
                    <a:pt x="150" y="463"/>
                    <a:pt x="173" y="360"/>
                  </a:cubicBezTo>
                  <a:cubicBezTo>
                    <a:pt x="196" y="245"/>
                    <a:pt x="214" y="136"/>
                    <a:pt x="225" y="21"/>
                  </a:cubicBezTo>
                  <a:cubicBezTo>
                    <a:pt x="225" y="8"/>
                    <a:pt x="211" y="0"/>
                    <a:pt x="197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10668387" y="2935902"/>
              <a:ext cx="70923" cy="120002"/>
            </a:xfrm>
            <a:custGeom>
              <a:avLst/>
              <a:gdLst/>
              <a:ahLst/>
              <a:cxnLst/>
              <a:rect l="l" t="t" r="r" b="b"/>
              <a:pathLst>
                <a:path w="987" h="1670" extrusionOk="0">
                  <a:moveTo>
                    <a:pt x="927" y="1"/>
                  </a:moveTo>
                  <a:cubicBezTo>
                    <a:pt x="915" y="1"/>
                    <a:pt x="902" y="6"/>
                    <a:pt x="892" y="17"/>
                  </a:cubicBezTo>
                  <a:cubicBezTo>
                    <a:pt x="673" y="311"/>
                    <a:pt x="466" y="610"/>
                    <a:pt x="277" y="909"/>
                  </a:cubicBezTo>
                  <a:cubicBezTo>
                    <a:pt x="133" y="1133"/>
                    <a:pt x="1" y="1357"/>
                    <a:pt x="12" y="1633"/>
                  </a:cubicBezTo>
                  <a:cubicBezTo>
                    <a:pt x="12" y="1656"/>
                    <a:pt x="33" y="1670"/>
                    <a:pt x="52" y="1670"/>
                  </a:cubicBezTo>
                  <a:cubicBezTo>
                    <a:pt x="67" y="1670"/>
                    <a:pt x="82" y="1662"/>
                    <a:pt x="87" y="1644"/>
                  </a:cubicBezTo>
                  <a:cubicBezTo>
                    <a:pt x="173" y="1058"/>
                    <a:pt x="645" y="535"/>
                    <a:pt x="966" y="63"/>
                  </a:cubicBezTo>
                  <a:cubicBezTo>
                    <a:pt x="987" y="31"/>
                    <a:pt x="958" y="1"/>
                    <a:pt x="92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10641369" y="2896740"/>
              <a:ext cx="78756" cy="109798"/>
            </a:xfrm>
            <a:custGeom>
              <a:avLst/>
              <a:gdLst/>
              <a:ahLst/>
              <a:cxnLst/>
              <a:rect l="l" t="t" r="r" b="b"/>
              <a:pathLst>
                <a:path w="1096" h="1528" extrusionOk="0">
                  <a:moveTo>
                    <a:pt x="1056" y="1"/>
                  </a:moveTo>
                  <a:cubicBezTo>
                    <a:pt x="1050" y="1"/>
                    <a:pt x="1043" y="4"/>
                    <a:pt x="1038" y="10"/>
                  </a:cubicBezTo>
                  <a:cubicBezTo>
                    <a:pt x="653" y="442"/>
                    <a:pt x="267" y="930"/>
                    <a:pt x="20" y="1454"/>
                  </a:cubicBezTo>
                  <a:cubicBezTo>
                    <a:pt x="0" y="1493"/>
                    <a:pt x="33" y="1528"/>
                    <a:pt x="64" y="1528"/>
                  </a:cubicBezTo>
                  <a:cubicBezTo>
                    <a:pt x="78" y="1528"/>
                    <a:pt x="92" y="1521"/>
                    <a:pt x="101" y="1505"/>
                  </a:cubicBezTo>
                  <a:cubicBezTo>
                    <a:pt x="423" y="1017"/>
                    <a:pt x="722" y="522"/>
                    <a:pt x="1078" y="62"/>
                  </a:cubicBezTo>
                  <a:cubicBezTo>
                    <a:pt x="1096" y="31"/>
                    <a:pt x="1076" y="1"/>
                    <a:pt x="105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10610040" y="2852764"/>
              <a:ext cx="85151" cy="156003"/>
            </a:xfrm>
            <a:custGeom>
              <a:avLst/>
              <a:gdLst/>
              <a:ahLst/>
              <a:cxnLst/>
              <a:rect l="l" t="t" r="r" b="b"/>
              <a:pathLst>
                <a:path w="1185" h="2171" extrusionOk="0">
                  <a:moveTo>
                    <a:pt x="1144" y="1"/>
                  </a:moveTo>
                  <a:cubicBezTo>
                    <a:pt x="1134" y="1"/>
                    <a:pt x="1124" y="4"/>
                    <a:pt x="1117" y="13"/>
                  </a:cubicBezTo>
                  <a:cubicBezTo>
                    <a:pt x="646" y="628"/>
                    <a:pt x="186" y="1358"/>
                    <a:pt x="8" y="2129"/>
                  </a:cubicBezTo>
                  <a:cubicBezTo>
                    <a:pt x="0" y="2154"/>
                    <a:pt x="18" y="2170"/>
                    <a:pt x="37" y="2170"/>
                  </a:cubicBezTo>
                  <a:cubicBezTo>
                    <a:pt x="48" y="2170"/>
                    <a:pt x="59" y="2165"/>
                    <a:pt x="65" y="2152"/>
                  </a:cubicBezTo>
                  <a:cubicBezTo>
                    <a:pt x="399" y="1410"/>
                    <a:pt x="698" y="697"/>
                    <a:pt x="1169" y="30"/>
                  </a:cubicBezTo>
                  <a:cubicBezTo>
                    <a:pt x="1185" y="18"/>
                    <a:pt x="1165" y="1"/>
                    <a:pt x="114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10572028" y="2809650"/>
              <a:ext cx="96433" cy="168147"/>
            </a:xfrm>
            <a:custGeom>
              <a:avLst/>
              <a:gdLst/>
              <a:ahLst/>
              <a:cxnLst/>
              <a:rect l="l" t="t" r="r" b="b"/>
              <a:pathLst>
                <a:path w="1342" h="2340" extrusionOk="0">
                  <a:moveTo>
                    <a:pt x="1306" y="1"/>
                  </a:moveTo>
                  <a:cubicBezTo>
                    <a:pt x="1300" y="1"/>
                    <a:pt x="1294" y="3"/>
                    <a:pt x="1290" y="9"/>
                  </a:cubicBezTo>
                  <a:cubicBezTo>
                    <a:pt x="744" y="682"/>
                    <a:pt x="261" y="1447"/>
                    <a:pt x="8" y="2280"/>
                  </a:cubicBezTo>
                  <a:cubicBezTo>
                    <a:pt x="0" y="2311"/>
                    <a:pt x="33" y="2339"/>
                    <a:pt x="61" y="2339"/>
                  </a:cubicBezTo>
                  <a:cubicBezTo>
                    <a:pt x="75" y="2339"/>
                    <a:pt x="88" y="2332"/>
                    <a:pt x="94" y="2315"/>
                  </a:cubicBezTo>
                  <a:cubicBezTo>
                    <a:pt x="439" y="1510"/>
                    <a:pt x="801" y="745"/>
                    <a:pt x="1324" y="38"/>
                  </a:cubicBezTo>
                  <a:cubicBezTo>
                    <a:pt x="1341" y="21"/>
                    <a:pt x="1324" y="1"/>
                    <a:pt x="130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10526111" y="2773507"/>
              <a:ext cx="125751" cy="187261"/>
            </a:xfrm>
            <a:custGeom>
              <a:avLst/>
              <a:gdLst/>
              <a:ahLst/>
              <a:cxnLst/>
              <a:rect l="l" t="t" r="r" b="b"/>
              <a:pathLst>
                <a:path w="1750" h="2606" extrusionOk="0">
                  <a:moveTo>
                    <a:pt x="1695" y="1"/>
                  </a:moveTo>
                  <a:cubicBezTo>
                    <a:pt x="1687" y="1"/>
                    <a:pt x="1678" y="4"/>
                    <a:pt x="1670" y="12"/>
                  </a:cubicBezTo>
                  <a:cubicBezTo>
                    <a:pt x="951" y="691"/>
                    <a:pt x="354" y="1633"/>
                    <a:pt x="9" y="2553"/>
                  </a:cubicBezTo>
                  <a:cubicBezTo>
                    <a:pt x="1" y="2581"/>
                    <a:pt x="31" y="2606"/>
                    <a:pt x="58" y="2606"/>
                  </a:cubicBezTo>
                  <a:cubicBezTo>
                    <a:pt x="70" y="2606"/>
                    <a:pt x="82" y="2601"/>
                    <a:pt x="89" y="2588"/>
                  </a:cubicBezTo>
                  <a:cubicBezTo>
                    <a:pt x="313" y="2157"/>
                    <a:pt x="526" y="1725"/>
                    <a:pt x="785" y="1312"/>
                  </a:cubicBezTo>
                  <a:cubicBezTo>
                    <a:pt x="1066" y="875"/>
                    <a:pt x="1406" y="478"/>
                    <a:pt x="1728" y="70"/>
                  </a:cubicBezTo>
                  <a:cubicBezTo>
                    <a:pt x="1750" y="39"/>
                    <a:pt x="1724" y="1"/>
                    <a:pt x="169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10537177" y="2740884"/>
              <a:ext cx="97223" cy="104912"/>
            </a:xfrm>
            <a:custGeom>
              <a:avLst/>
              <a:gdLst/>
              <a:ahLst/>
              <a:cxnLst/>
              <a:rect l="l" t="t" r="r" b="b"/>
              <a:pathLst>
                <a:path w="1353" h="1460" extrusionOk="0">
                  <a:moveTo>
                    <a:pt x="1321" y="1"/>
                  </a:moveTo>
                  <a:cubicBezTo>
                    <a:pt x="1317" y="1"/>
                    <a:pt x="1313" y="3"/>
                    <a:pt x="1309" y="6"/>
                  </a:cubicBezTo>
                  <a:cubicBezTo>
                    <a:pt x="826" y="403"/>
                    <a:pt x="406" y="892"/>
                    <a:pt x="27" y="1380"/>
                  </a:cubicBezTo>
                  <a:cubicBezTo>
                    <a:pt x="1" y="1415"/>
                    <a:pt x="27" y="1460"/>
                    <a:pt x="59" y="1460"/>
                  </a:cubicBezTo>
                  <a:cubicBezTo>
                    <a:pt x="69" y="1460"/>
                    <a:pt x="80" y="1455"/>
                    <a:pt x="90" y="1444"/>
                  </a:cubicBezTo>
                  <a:cubicBezTo>
                    <a:pt x="493" y="972"/>
                    <a:pt x="930" y="518"/>
                    <a:pt x="1344" y="46"/>
                  </a:cubicBezTo>
                  <a:cubicBezTo>
                    <a:pt x="1353" y="24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10492123" y="2697554"/>
              <a:ext cx="115475" cy="155643"/>
            </a:xfrm>
            <a:custGeom>
              <a:avLst/>
              <a:gdLst/>
              <a:ahLst/>
              <a:cxnLst/>
              <a:rect l="l" t="t" r="r" b="b"/>
              <a:pathLst>
                <a:path w="1607" h="2166" extrusionOk="0">
                  <a:moveTo>
                    <a:pt x="1561" y="0"/>
                  </a:moveTo>
                  <a:cubicBezTo>
                    <a:pt x="1556" y="0"/>
                    <a:pt x="1550" y="2"/>
                    <a:pt x="1545" y="6"/>
                  </a:cubicBezTo>
                  <a:cubicBezTo>
                    <a:pt x="918" y="598"/>
                    <a:pt x="424" y="1368"/>
                    <a:pt x="16" y="2116"/>
                  </a:cubicBezTo>
                  <a:cubicBezTo>
                    <a:pt x="0" y="2143"/>
                    <a:pt x="22" y="2165"/>
                    <a:pt x="47" y="2165"/>
                  </a:cubicBezTo>
                  <a:cubicBezTo>
                    <a:pt x="58" y="2165"/>
                    <a:pt x="70" y="2161"/>
                    <a:pt x="79" y="2150"/>
                  </a:cubicBezTo>
                  <a:cubicBezTo>
                    <a:pt x="533" y="1397"/>
                    <a:pt x="1062" y="736"/>
                    <a:pt x="1597" y="46"/>
                  </a:cubicBezTo>
                  <a:cubicBezTo>
                    <a:pt x="1606" y="23"/>
                    <a:pt x="1583" y="0"/>
                    <a:pt x="156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10449009" y="2658464"/>
              <a:ext cx="135020" cy="185392"/>
            </a:xfrm>
            <a:custGeom>
              <a:avLst/>
              <a:gdLst/>
              <a:ahLst/>
              <a:cxnLst/>
              <a:rect l="l" t="t" r="r" b="b"/>
              <a:pathLst>
                <a:path w="1879" h="2580" extrusionOk="0">
                  <a:moveTo>
                    <a:pt x="1852" y="1"/>
                  </a:moveTo>
                  <a:cubicBezTo>
                    <a:pt x="1850" y="1"/>
                    <a:pt x="1848" y="2"/>
                    <a:pt x="1846" y="3"/>
                  </a:cubicBezTo>
                  <a:cubicBezTo>
                    <a:pt x="1041" y="619"/>
                    <a:pt x="305" y="1538"/>
                    <a:pt x="12" y="2522"/>
                  </a:cubicBezTo>
                  <a:cubicBezTo>
                    <a:pt x="1" y="2555"/>
                    <a:pt x="29" y="2579"/>
                    <a:pt x="56" y="2579"/>
                  </a:cubicBezTo>
                  <a:cubicBezTo>
                    <a:pt x="70" y="2579"/>
                    <a:pt x="85" y="2572"/>
                    <a:pt x="93" y="2556"/>
                  </a:cubicBezTo>
                  <a:cubicBezTo>
                    <a:pt x="305" y="2096"/>
                    <a:pt x="501" y="1653"/>
                    <a:pt x="788" y="1234"/>
                  </a:cubicBezTo>
                  <a:cubicBezTo>
                    <a:pt x="1099" y="797"/>
                    <a:pt x="1461" y="406"/>
                    <a:pt x="1863" y="49"/>
                  </a:cubicBezTo>
                  <a:cubicBezTo>
                    <a:pt x="1878" y="25"/>
                    <a:pt x="1864" y="1"/>
                    <a:pt x="185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10425368" y="2614488"/>
              <a:ext cx="135236" cy="180506"/>
            </a:xfrm>
            <a:custGeom>
              <a:avLst/>
              <a:gdLst/>
              <a:ahLst/>
              <a:cxnLst/>
              <a:rect l="l" t="t" r="r" b="b"/>
              <a:pathLst>
                <a:path w="1882" h="2512" extrusionOk="0">
                  <a:moveTo>
                    <a:pt x="1834" y="1"/>
                  </a:moveTo>
                  <a:cubicBezTo>
                    <a:pt x="1827" y="1"/>
                    <a:pt x="1820" y="2"/>
                    <a:pt x="1813" y="6"/>
                  </a:cubicBezTo>
                  <a:cubicBezTo>
                    <a:pt x="997" y="569"/>
                    <a:pt x="238" y="1472"/>
                    <a:pt x="8" y="2455"/>
                  </a:cubicBezTo>
                  <a:cubicBezTo>
                    <a:pt x="1" y="2489"/>
                    <a:pt x="27" y="2511"/>
                    <a:pt x="55" y="2511"/>
                  </a:cubicBezTo>
                  <a:cubicBezTo>
                    <a:pt x="74" y="2511"/>
                    <a:pt x="94" y="2501"/>
                    <a:pt x="105" y="2478"/>
                  </a:cubicBezTo>
                  <a:cubicBezTo>
                    <a:pt x="289" y="2018"/>
                    <a:pt x="462" y="1581"/>
                    <a:pt x="749" y="1173"/>
                  </a:cubicBezTo>
                  <a:cubicBezTo>
                    <a:pt x="1054" y="742"/>
                    <a:pt x="1434" y="380"/>
                    <a:pt x="1847" y="63"/>
                  </a:cubicBezTo>
                  <a:cubicBezTo>
                    <a:pt x="1881" y="44"/>
                    <a:pt x="1866" y="1"/>
                    <a:pt x="183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10400506" y="2576404"/>
              <a:ext cx="137823" cy="162757"/>
            </a:xfrm>
            <a:custGeom>
              <a:avLst/>
              <a:gdLst/>
              <a:ahLst/>
              <a:cxnLst/>
              <a:rect l="l" t="t" r="r" b="b"/>
              <a:pathLst>
                <a:path w="1918" h="2265" extrusionOk="0">
                  <a:moveTo>
                    <a:pt x="1865" y="0"/>
                  </a:moveTo>
                  <a:cubicBezTo>
                    <a:pt x="1858" y="0"/>
                    <a:pt x="1850" y="2"/>
                    <a:pt x="1843" y="7"/>
                  </a:cubicBezTo>
                  <a:cubicBezTo>
                    <a:pt x="1032" y="536"/>
                    <a:pt x="405" y="1278"/>
                    <a:pt x="20" y="2169"/>
                  </a:cubicBezTo>
                  <a:cubicBezTo>
                    <a:pt x="0" y="2217"/>
                    <a:pt x="41" y="2264"/>
                    <a:pt x="80" y="2264"/>
                  </a:cubicBezTo>
                  <a:cubicBezTo>
                    <a:pt x="97" y="2264"/>
                    <a:pt x="113" y="2255"/>
                    <a:pt x="124" y="2232"/>
                  </a:cubicBezTo>
                  <a:cubicBezTo>
                    <a:pt x="509" y="1364"/>
                    <a:pt x="1107" y="628"/>
                    <a:pt x="1889" y="76"/>
                  </a:cubicBezTo>
                  <a:cubicBezTo>
                    <a:pt x="1918" y="52"/>
                    <a:pt x="1898" y="0"/>
                    <a:pt x="186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10413512" y="2541338"/>
              <a:ext cx="106708" cy="111595"/>
            </a:xfrm>
            <a:custGeom>
              <a:avLst/>
              <a:gdLst/>
              <a:ahLst/>
              <a:cxnLst/>
              <a:rect l="l" t="t" r="r" b="b"/>
              <a:pathLst>
                <a:path w="1485" h="1553" extrusionOk="0">
                  <a:moveTo>
                    <a:pt x="1437" y="1"/>
                  </a:moveTo>
                  <a:cubicBezTo>
                    <a:pt x="1431" y="1"/>
                    <a:pt x="1426" y="3"/>
                    <a:pt x="1420" y="6"/>
                  </a:cubicBezTo>
                  <a:cubicBezTo>
                    <a:pt x="845" y="380"/>
                    <a:pt x="385" y="874"/>
                    <a:pt x="29" y="1461"/>
                  </a:cubicBezTo>
                  <a:cubicBezTo>
                    <a:pt x="1" y="1505"/>
                    <a:pt x="46" y="1553"/>
                    <a:pt x="90" y="1553"/>
                  </a:cubicBezTo>
                  <a:cubicBezTo>
                    <a:pt x="108" y="1553"/>
                    <a:pt x="126" y="1544"/>
                    <a:pt x="138" y="1524"/>
                  </a:cubicBezTo>
                  <a:cubicBezTo>
                    <a:pt x="483" y="961"/>
                    <a:pt x="937" y="478"/>
                    <a:pt x="1461" y="75"/>
                  </a:cubicBezTo>
                  <a:cubicBezTo>
                    <a:pt x="1485" y="46"/>
                    <a:pt x="1464" y="1"/>
                    <a:pt x="143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10421991" y="2518201"/>
              <a:ext cx="92265" cy="75810"/>
            </a:xfrm>
            <a:custGeom>
              <a:avLst/>
              <a:gdLst/>
              <a:ahLst/>
              <a:cxnLst/>
              <a:rect l="l" t="t" r="r" b="b"/>
              <a:pathLst>
                <a:path w="1284" h="1055" extrusionOk="0">
                  <a:moveTo>
                    <a:pt x="1221" y="0"/>
                  </a:moveTo>
                  <a:cubicBezTo>
                    <a:pt x="1219" y="0"/>
                    <a:pt x="1218" y="0"/>
                    <a:pt x="1216" y="1"/>
                  </a:cubicBezTo>
                  <a:cubicBezTo>
                    <a:pt x="727" y="52"/>
                    <a:pt x="267" y="570"/>
                    <a:pt x="26" y="966"/>
                  </a:cubicBezTo>
                  <a:cubicBezTo>
                    <a:pt x="0" y="1009"/>
                    <a:pt x="41" y="1055"/>
                    <a:pt x="82" y="1055"/>
                  </a:cubicBezTo>
                  <a:cubicBezTo>
                    <a:pt x="97" y="1055"/>
                    <a:pt x="112" y="1049"/>
                    <a:pt x="124" y="1035"/>
                  </a:cubicBezTo>
                  <a:cubicBezTo>
                    <a:pt x="400" y="690"/>
                    <a:pt x="768" y="202"/>
                    <a:pt x="1228" y="110"/>
                  </a:cubicBezTo>
                  <a:cubicBezTo>
                    <a:pt x="1284" y="99"/>
                    <a:pt x="1274" y="0"/>
                    <a:pt x="122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10848532" y="3120789"/>
              <a:ext cx="65318" cy="24863"/>
            </a:xfrm>
            <a:custGeom>
              <a:avLst/>
              <a:gdLst/>
              <a:ahLst/>
              <a:cxnLst/>
              <a:rect l="l" t="t" r="r" b="b"/>
              <a:pathLst>
                <a:path w="909" h="346" extrusionOk="0">
                  <a:moveTo>
                    <a:pt x="207" y="1"/>
                  </a:moveTo>
                  <a:cubicBezTo>
                    <a:pt x="150" y="1"/>
                    <a:pt x="94" y="7"/>
                    <a:pt x="41" y="20"/>
                  </a:cubicBezTo>
                  <a:cubicBezTo>
                    <a:pt x="0" y="26"/>
                    <a:pt x="0" y="89"/>
                    <a:pt x="41" y="106"/>
                  </a:cubicBezTo>
                  <a:cubicBezTo>
                    <a:pt x="173" y="124"/>
                    <a:pt x="299" y="135"/>
                    <a:pt x="426" y="170"/>
                  </a:cubicBezTo>
                  <a:cubicBezTo>
                    <a:pt x="558" y="204"/>
                    <a:pt x="690" y="267"/>
                    <a:pt x="811" y="342"/>
                  </a:cubicBezTo>
                  <a:cubicBezTo>
                    <a:pt x="817" y="344"/>
                    <a:pt x="824" y="345"/>
                    <a:pt x="830" y="345"/>
                  </a:cubicBezTo>
                  <a:cubicBezTo>
                    <a:pt x="871" y="345"/>
                    <a:pt x="908" y="301"/>
                    <a:pt x="868" y="262"/>
                  </a:cubicBezTo>
                  <a:cubicBezTo>
                    <a:pt x="702" y="109"/>
                    <a:pt x="445" y="1"/>
                    <a:pt x="2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10822520" y="3086801"/>
              <a:ext cx="97079" cy="28384"/>
            </a:xfrm>
            <a:custGeom>
              <a:avLst/>
              <a:gdLst/>
              <a:ahLst/>
              <a:cxnLst/>
              <a:rect l="l" t="t" r="r" b="b"/>
              <a:pathLst>
                <a:path w="1351" h="395" extrusionOk="0">
                  <a:moveTo>
                    <a:pt x="214" y="1"/>
                  </a:moveTo>
                  <a:cubicBezTo>
                    <a:pt x="154" y="1"/>
                    <a:pt x="94" y="4"/>
                    <a:pt x="35" y="10"/>
                  </a:cubicBezTo>
                  <a:cubicBezTo>
                    <a:pt x="0" y="10"/>
                    <a:pt x="0" y="62"/>
                    <a:pt x="40" y="68"/>
                  </a:cubicBezTo>
                  <a:cubicBezTo>
                    <a:pt x="483" y="119"/>
                    <a:pt x="857" y="206"/>
                    <a:pt x="1271" y="390"/>
                  </a:cubicBezTo>
                  <a:cubicBezTo>
                    <a:pt x="1278" y="393"/>
                    <a:pt x="1286" y="395"/>
                    <a:pt x="1292" y="395"/>
                  </a:cubicBezTo>
                  <a:cubicBezTo>
                    <a:pt x="1331" y="395"/>
                    <a:pt x="1351" y="345"/>
                    <a:pt x="1317" y="321"/>
                  </a:cubicBezTo>
                  <a:cubicBezTo>
                    <a:pt x="999" y="122"/>
                    <a:pt x="596" y="1"/>
                    <a:pt x="21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10805562" y="3050154"/>
              <a:ext cx="123739" cy="28096"/>
            </a:xfrm>
            <a:custGeom>
              <a:avLst/>
              <a:gdLst/>
              <a:ahLst/>
              <a:cxnLst/>
              <a:rect l="l" t="t" r="r" b="b"/>
              <a:pathLst>
                <a:path w="1722" h="391" extrusionOk="0">
                  <a:moveTo>
                    <a:pt x="564" y="1"/>
                  </a:moveTo>
                  <a:cubicBezTo>
                    <a:pt x="390" y="1"/>
                    <a:pt x="212" y="27"/>
                    <a:pt x="29" y="83"/>
                  </a:cubicBezTo>
                  <a:cubicBezTo>
                    <a:pt x="2" y="94"/>
                    <a:pt x="0" y="153"/>
                    <a:pt x="41" y="153"/>
                  </a:cubicBezTo>
                  <a:cubicBezTo>
                    <a:pt x="42" y="153"/>
                    <a:pt x="44" y="152"/>
                    <a:pt x="46" y="152"/>
                  </a:cubicBezTo>
                  <a:cubicBezTo>
                    <a:pt x="240" y="134"/>
                    <a:pt x="422" y="106"/>
                    <a:pt x="608" y="106"/>
                  </a:cubicBezTo>
                  <a:cubicBezTo>
                    <a:pt x="715" y="106"/>
                    <a:pt x="824" y="116"/>
                    <a:pt x="938" y="141"/>
                  </a:cubicBezTo>
                  <a:cubicBezTo>
                    <a:pt x="1185" y="192"/>
                    <a:pt x="1426" y="296"/>
                    <a:pt x="1662" y="388"/>
                  </a:cubicBezTo>
                  <a:cubicBezTo>
                    <a:pt x="1666" y="390"/>
                    <a:pt x="1669" y="391"/>
                    <a:pt x="1673" y="391"/>
                  </a:cubicBezTo>
                  <a:cubicBezTo>
                    <a:pt x="1702" y="391"/>
                    <a:pt x="1721" y="335"/>
                    <a:pt x="1691" y="325"/>
                  </a:cubicBezTo>
                  <a:cubicBezTo>
                    <a:pt x="1329" y="130"/>
                    <a:pt x="956" y="1"/>
                    <a:pt x="56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10782568" y="3009052"/>
              <a:ext cx="154709" cy="32192"/>
            </a:xfrm>
            <a:custGeom>
              <a:avLst/>
              <a:gdLst/>
              <a:ahLst/>
              <a:cxnLst/>
              <a:rect l="l" t="t" r="r" b="b"/>
              <a:pathLst>
                <a:path w="2153" h="448" extrusionOk="0">
                  <a:moveTo>
                    <a:pt x="628" y="1"/>
                  </a:moveTo>
                  <a:cubicBezTo>
                    <a:pt x="428" y="1"/>
                    <a:pt x="229" y="21"/>
                    <a:pt x="33" y="63"/>
                  </a:cubicBezTo>
                  <a:cubicBezTo>
                    <a:pt x="0" y="69"/>
                    <a:pt x="4" y="121"/>
                    <a:pt x="34" y="121"/>
                  </a:cubicBezTo>
                  <a:cubicBezTo>
                    <a:pt x="35" y="121"/>
                    <a:pt x="37" y="121"/>
                    <a:pt x="39" y="121"/>
                  </a:cubicBezTo>
                  <a:cubicBezTo>
                    <a:pt x="188" y="107"/>
                    <a:pt x="334" y="100"/>
                    <a:pt x="478" y="100"/>
                  </a:cubicBezTo>
                  <a:cubicBezTo>
                    <a:pt x="1026" y="100"/>
                    <a:pt x="1539" y="201"/>
                    <a:pt x="2062" y="442"/>
                  </a:cubicBezTo>
                  <a:cubicBezTo>
                    <a:pt x="2069" y="446"/>
                    <a:pt x="2075" y="447"/>
                    <a:pt x="2082" y="447"/>
                  </a:cubicBezTo>
                  <a:cubicBezTo>
                    <a:pt x="2121" y="447"/>
                    <a:pt x="2152" y="393"/>
                    <a:pt x="2103" y="368"/>
                  </a:cubicBezTo>
                  <a:cubicBezTo>
                    <a:pt x="1648" y="132"/>
                    <a:pt x="1138" y="1"/>
                    <a:pt x="6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10756556" y="2966657"/>
              <a:ext cx="167212" cy="41534"/>
            </a:xfrm>
            <a:custGeom>
              <a:avLst/>
              <a:gdLst/>
              <a:ahLst/>
              <a:cxnLst/>
              <a:rect l="l" t="t" r="r" b="b"/>
              <a:pathLst>
                <a:path w="2327" h="578" extrusionOk="0">
                  <a:moveTo>
                    <a:pt x="662" y="0"/>
                  </a:moveTo>
                  <a:cubicBezTo>
                    <a:pt x="447" y="0"/>
                    <a:pt x="234" y="24"/>
                    <a:pt x="33" y="72"/>
                  </a:cubicBezTo>
                  <a:cubicBezTo>
                    <a:pt x="0" y="83"/>
                    <a:pt x="9" y="130"/>
                    <a:pt x="29" y="130"/>
                  </a:cubicBezTo>
                  <a:cubicBezTo>
                    <a:pt x="30" y="130"/>
                    <a:pt x="31" y="130"/>
                    <a:pt x="33" y="130"/>
                  </a:cubicBezTo>
                  <a:cubicBezTo>
                    <a:pt x="155" y="120"/>
                    <a:pt x="274" y="116"/>
                    <a:pt x="390" y="116"/>
                  </a:cubicBezTo>
                  <a:cubicBezTo>
                    <a:pt x="1053" y="116"/>
                    <a:pt x="1626" y="269"/>
                    <a:pt x="2252" y="573"/>
                  </a:cubicBezTo>
                  <a:cubicBezTo>
                    <a:pt x="2259" y="576"/>
                    <a:pt x="2265" y="577"/>
                    <a:pt x="2272" y="577"/>
                  </a:cubicBezTo>
                  <a:cubicBezTo>
                    <a:pt x="2307" y="577"/>
                    <a:pt x="2326" y="528"/>
                    <a:pt x="2292" y="504"/>
                  </a:cubicBezTo>
                  <a:cubicBezTo>
                    <a:pt x="1844" y="172"/>
                    <a:pt x="1243" y="0"/>
                    <a:pt x="6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10736579" y="2922178"/>
              <a:ext cx="163045" cy="18755"/>
            </a:xfrm>
            <a:custGeom>
              <a:avLst/>
              <a:gdLst/>
              <a:ahLst/>
              <a:cxnLst/>
              <a:rect l="l" t="t" r="r" b="b"/>
              <a:pathLst>
                <a:path w="2269" h="261" extrusionOk="0">
                  <a:moveTo>
                    <a:pt x="1368" y="1"/>
                  </a:moveTo>
                  <a:cubicBezTo>
                    <a:pt x="933" y="1"/>
                    <a:pt x="491" y="99"/>
                    <a:pt x="46" y="151"/>
                  </a:cubicBezTo>
                  <a:cubicBezTo>
                    <a:pt x="0" y="168"/>
                    <a:pt x="0" y="243"/>
                    <a:pt x="58" y="243"/>
                  </a:cubicBezTo>
                  <a:cubicBezTo>
                    <a:pt x="96" y="244"/>
                    <a:pt x="134" y="245"/>
                    <a:pt x="172" y="245"/>
                  </a:cubicBezTo>
                  <a:cubicBezTo>
                    <a:pt x="458" y="245"/>
                    <a:pt x="734" y="209"/>
                    <a:pt x="1018" y="168"/>
                  </a:cubicBezTo>
                  <a:cubicBezTo>
                    <a:pt x="1131" y="150"/>
                    <a:pt x="1237" y="142"/>
                    <a:pt x="1339" y="142"/>
                  </a:cubicBezTo>
                  <a:cubicBezTo>
                    <a:pt x="1621" y="142"/>
                    <a:pt x="1874" y="201"/>
                    <a:pt x="2173" y="260"/>
                  </a:cubicBezTo>
                  <a:cubicBezTo>
                    <a:pt x="2176" y="260"/>
                    <a:pt x="2178" y="260"/>
                    <a:pt x="2180" y="260"/>
                  </a:cubicBezTo>
                  <a:cubicBezTo>
                    <a:pt x="2229" y="260"/>
                    <a:pt x="2269" y="196"/>
                    <a:pt x="2214" y="168"/>
                  </a:cubicBezTo>
                  <a:cubicBezTo>
                    <a:pt x="1936" y="43"/>
                    <a:pt x="1654" y="1"/>
                    <a:pt x="136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10712579" y="2882082"/>
              <a:ext cx="128840" cy="21198"/>
            </a:xfrm>
            <a:custGeom>
              <a:avLst/>
              <a:gdLst/>
              <a:ahLst/>
              <a:cxnLst/>
              <a:rect l="l" t="t" r="r" b="b"/>
              <a:pathLst>
                <a:path w="1793" h="295" extrusionOk="0">
                  <a:moveTo>
                    <a:pt x="1336" y="0"/>
                  </a:moveTo>
                  <a:cubicBezTo>
                    <a:pt x="1278" y="0"/>
                    <a:pt x="1218" y="5"/>
                    <a:pt x="1156" y="13"/>
                  </a:cubicBezTo>
                  <a:cubicBezTo>
                    <a:pt x="794" y="65"/>
                    <a:pt x="432" y="157"/>
                    <a:pt x="64" y="197"/>
                  </a:cubicBezTo>
                  <a:cubicBezTo>
                    <a:pt x="1" y="209"/>
                    <a:pt x="1" y="295"/>
                    <a:pt x="64" y="295"/>
                  </a:cubicBezTo>
                  <a:cubicBezTo>
                    <a:pt x="282" y="283"/>
                    <a:pt x="489" y="266"/>
                    <a:pt x="696" y="226"/>
                  </a:cubicBezTo>
                  <a:cubicBezTo>
                    <a:pt x="917" y="185"/>
                    <a:pt x="1124" y="124"/>
                    <a:pt x="1334" y="124"/>
                  </a:cubicBezTo>
                  <a:cubicBezTo>
                    <a:pt x="1453" y="124"/>
                    <a:pt x="1573" y="143"/>
                    <a:pt x="1697" y="197"/>
                  </a:cubicBezTo>
                  <a:cubicBezTo>
                    <a:pt x="1705" y="201"/>
                    <a:pt x="1714" y="202"/>
                    <a:pt x="1721" y="202"/>
                  </a:cubicBezTo>
                  <a:cubicBezTo>
                    <a:pt x="1766" y="202"/>
                    <a:pt x="1793" y="152"/>
                    <a:pt x="1749" y="122"/>
                  </a:cubicBezTo>
                  <a:cubicBezTo>
                    <a:pt x="1621" y="32"/>
                    <a:pt x="1484" y="0"/>
                    <a:pt x="133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10690304" y="2845866"/>
              <a:ext cx="166925" cy="14084"/>
            </a:xfrm>
            <a:custGeom>
              <a:avLst/>
              <a:gdLst/>
              <a:ahLst/>
              <a:cxnLst/>
              <a:rect l="l" t="t" r="r" b="b"/>
              <a:pathLst>
                <a:path w="2323" h="196" extrusionOk="0">
                  <a:moveTo>
                    <a:pt x="1218" y="0"/>
                  </a:moveTo>
                  <a:cubicBezTo>
                    <a:pt x="820" y="0"/>
                    <a:pt x="422" y="33"/>
                    <a:pt x="46" y="109"/>
                  </a:cubicBezTo>
                  <a:cubicBezTo>
                    <a:pt x="0" y="121"/>
                    <a:pt x="12" y="195"/>
                    <a:pt x="58" y="195"/>
                  </a:cubicBezTo>
                  <a:cubicBezTo>
                    <a:pt x="556" y="176"/>
                    <a:pt x="1044" y="149"/>
                    <a:pt x="1536" y="149"/>
                  </a:cubicBezTo>
                  <a:cubicBezTo>
                    <a:pt x="1776" y="149"/>
                    <a:pt x="2017" y="155"/>
                    <a:pt x="2260" y="172"/>
                  </a:cubicBezTo>
                  <a:cubicBezTo>
                    <a:pt x="2262" y="172"/>
                    <a:pt x="2263" y="173"/>
                    <a:pt x="2265" y="173"/>
                  </a:cubicBezTo>
                  <a:cubicBezTo>
                    <a:pt x="2323" y="173"/>
                    <a:pt x="2321" y="80"/>
                    <a:pt x="2260" y="69"/>
                  </a:cubicBezTo>
                  <a:cubicBezTo>
                    <a:pt x="1923" y="26"/>
                    <a:pt x="1570" y="0"/>
                    <a:pt x="121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10664938" y="2793555"/>
              <a:ext cx="212698" cy="24000"/>
            </a:xfrm>
            <a:custGeom>
              <a:avLst/>
              <a:gdLst/>
              <a:ahLst/>
              <a:cxnLst/>
              <a:rect l="l" t="t" r="r" b="b"/>
              <a:pathLst>
                <a:path w="2960" h="334" extrusionOk="0">
                  <a:moveTo>
                    <a:pt x="1345" y="0"/>
                  </a:moveTo>
                  <a:cubicBezTo>
                    <a:pt x="909" y="0"/>
                    <a:pt x="473" y="61"/>
                    <a:pt x="54" y="187"/>
                  </a:cubicBezTo>
                  <a:cubicBezTo>
                    <a:pt x="1" y="203"/>
                    <a:pt x="12" y="269"/>
                    <a:pt x="65" y="269"/>
                  </a:cubicBezTo>
                  <a:cubicBezTo>
                    <a:pt x="69" y="269"/>
                    <a:pt x="73" y="269"/>
                    <a:pt x="77" y="268"/>
                  </a:cubicBezTo>
                  <a:cubicBezTo>
                    <a:pt x="519" y="172"/>
                    <a:pt x="955" y="122"/>
                    <a:pt x="1390" y="122"/>
                  </a:cubicBezTo>
                  <a:cubicBezTo>
                    <a:pt x="1893" y="122"/>
                    <a:pt x="2394" y="189"/>
                    <a:pt x="2900" y="331"/>
                  </a:cubicBezTo>
                  <a:cubicBezTo>
                    <a:pt x="2906" y="333"/>
                    <a:pt x="2910" y="334"/>
                    <a:pt x="2915" y="334"/>
                  </a:cubicBezTo>
                  <a:cubicBezTo>
                    <a:pt x="2954" y="334"/>
                    <a:pt x="2959" y="272"/>
                    <a:pt x="2923" y="262"/>
                  </a:cubicBezTo>
                  <a:cubicBezTo>
                    <a:pt x="2417" y="91"/>
                    <a:pt x="1880" y="0"/>
                    <a:pt x="134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10650280" y="2759207"/>
              <a:ext cx="281394" cy="25653"/>
            </a:xfrm>
            <a:custGeom>
              <a:avLst/>
              <a:gdLst/>
              <a:ahLst/>
              <a:cxnLst/>
              <a:rect l="l" t="t" r="r" b="b"/>
              <a:pathLst>
                <a:path w="3916" h="357" extrusionOk="0">
                  <a:moveTo>
                    <a:pt x="1749" y="1"/>
                  </a:moveTo>
                  <a:cubicBezTo>
                    <a:pt x="1168" y="1"/>
                    <a:pt x="589" y="57"/>
                    <a:pt x="28" y="171"/>
                  </a:cubicBezTo>
                  <a:cubicBezTo>
                    <a:pt x="1" y="176"/>
                    <a:pt x="5" y="229"/>
                    <a:pt x="30" y="229"/>
                  </a:cubicBezTo>
                  <a:cubicBezTo>
                    <a:pt x="31" y="229"/>
                    <a:pt x="33" y="229"/>
                    <a:pt x="34" y="228"/>
                  </a:cubicBezTo>
                  <a:cubicBezTo>
                    <a:pt x="540" y="165"/>
                    <a:pt x="1038" y="134"/>
                    <a:pt x="1533" y="134"/>
                  </a:cubicBezTo>
                  <a:cubicBezTo>
                    <a:pt x="2297" y="134"/>
                    <a:pt x="3054" y="208"/>
                    <a:pt x="3829" y="355"/>
                  </a:cubicBezTo>
                  <a:cubicBezTo>
                    <a:pt x="3834" y="356"/>
                    <a:pt x="3838" y="357"/>
                    <a:pt x="3843" y="357"/>
                  </a:cubicBezTo>
                  <a:cubicBezTo>
                    <a:pt x="3896" y="357"/>
                    <a:pt x="3916" y="268"/>
                    <a:pt x="3857" y="257"/>
                  </a:cubicBezTo>
                  <a:cubicBezTo>
                    <a:pt x="3176" y="86"/>
                    <a:pt x="2462" y="1"/>
                    <a:pt x="1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10628435" y="2717099"/>
              <a:ext cx="248196" cy="29246"/>
            </a:xfrm>
            <a:custGeom>
              <a:avLst/>
              <a:gdLst/>
              <a:ahLst/>
              <a:cxnLst/>
              <a:rect l="l" t="t" r="r" b="b"/>
              <a:pathLst>
                <a:path w="3454" h="407" extrusionOk="0">
                  <a:moveTo>
                    <a:pt x="2668" y="0"/>
                  </a:moveTo>
                  <a:cubicBezTo>
                    <a:pt x="2391" y="0"/>
                    <a:pt x="2110" y="42"/>
                    <a:pt x="1833" y="78"/>
                  </a:cubicBezTo>
                  <a:cubicBezTo>
                    <a:pt x="1235" y="159"/>
                    <a:pt x="643" y="234"/>
                    <a:pt x="45" y="320"/>
                  </a:cubicBezTo>
                  <a:cubicBezTo>
                    <a:pt x="0" y="326"/>
                    <a:pt x="10" y="406"/>
                    <a:pt x="62" y="406"/>
                  </a:cubicBezTo>
                  <a:cubicBezTo>
                    <a:pt x="64" y="406"/>
                    <a:pt x="66" y="406"/>
                    <a:pt x="68" y="406"/>
                  </a:cubicBezTo>
                  <a:cubicBezTo>
                    <a:pt x="631" y="337"/>
                    <a:pt x="1201" y="268"/>
                    <a:pt x="1770" y="205"/>
                  </a:cubicBezTo>
                  <a:cubicBezTo>
                    <a:pt x="2066" y="167"/>
                    <a:pt x="2358" y="124"/>
                    <a:pt x="2648" y="124"/>
                  </a:cubicBezTo>
                  <a:cubicBezTo>
                    <a:pt x="2888" y="124"/>
                    <a:pt x="3126" y="154"/>
                    <a:pt x="3362" y="239"/>
                  </a:cubicBezTo>
                  <a:cubicBezTo>
                    <a:pt x="3369" y="242"/>
                    <a:pt x="3376" y="243"/>
                    <a:pt x="3381" y="243"/>
                  </a:cubicBezTo>
                  <a:cubicBezTo>
                    <a:pt x="3436" y="243"/>
                    <a:pt x="3453" y="156"/>
                    <a:pt x="3391" y="130"/>
                  </a:cubicBezTo>
                  <a:cubicBezTo>
                    <a:pt x="3156" y="33"/>
                    <a:pt x="2913" y="0"/>
                    <a:pt x="266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10599764" y="2680740"/>
              <a:ext cx="187261" cy="23641"/>
            </a:xfrm>
            <a:custGeom>
              <a:avLst/>
              <a:gdLst/>
              <a:ahLst/>
              <a:cxnLst/>
              <a:rect l="l" t="t" r="r" b="b"/>
              <a:pathLst>
                <a:path w="2606" h="329" extrusionOk="0">
                  <a:moveTo>
                    <a:pt x="1959" y="1"/>
                  </a:moveTo>
                  <a:cubicBezTo>
                    <a:pt x="1318" y="1"/>
                    <a:pt x="662" y="75"/>
                    <a:pt x="53" y="234"/>
                  </a:cubicBezTo>
                  <a:cubicBezTo>
                    <a:pt x="1" y="255"/>
                    <a:pt x="20" y="328"/>
                    <a:pt x="67" y="328"/>
                  </a:cubicBezTo>
                  <a:cubicBezTo>
                    <a:pt x="72" y="328"/>
                    <a:pt x="77" y="327"/>
                    <a:pt x="82" y="326"/>
                  </a:cubicBezTo>
                  <a:cubicBezTo>
                    <a:pt x="910" y="205"/>
                    <a:pt x="1703" y="125"/>
                    <a:pt x="2537" y="125"/>
                  </a:cubicBezTo>
                  <a:cubicBezTo>
                    <a:pt x="2606" y="125"/>
                    <a:pt x="2606" y="27"/>
                    <a:pt x="2537" y="21"/>
                  </a:cubicBezTo>
                  <a:cubicBezTo>
                    <a:pt x="2346" y="8"/>
                    <a:pt x="2153" y="1"/>
                    <a:pt x="195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10577201" y="2629578"/>
              <a:ext cx="281610" cy="33557"/>
            </a:xfrm>
            <a:custGeom>
              <a:avLst/>
              <a:gdLst/>
              <a:ahLst/>
              <a:cxnLst/>
              <a:rect l="l" t="t" r="r" b="b"/>
              <a:pathLst>
                <a:path w="3919" h="467" extrusionOk="0">
                  <a:moveTo>
                    <a:pt x="2074" y="1"/>
                  </a:moveTo>
                  <a:cubicBezTo>
                    <a:pt x="1391" y="1"/>
                    <a:pt x="711" y="98"/>
                    <a:pt x="68" y="354"/>
                  </a:cubicBezTo>
                  <a:cubicBezTo>
                    <a:pt x="1" y="385"/>
                    <a:pt x="17" y="466"/>
                    <a:pt x="75" y="466"/>
                  </a:cubicBezTo>
                  <a:cubicBezTo>
                    <a:pt x="82" y="466"/>
                    <a:pt x="89" y="465"/>
                    <a:pt x="97" y="463"/>
                  </a:cubicBezTo>
                  <a:cubicBezTo>
                    <a:pt x="692" y="227"/>
                    <a:pt x="1303" y="150"/>
                    <a:pt x="1920" y="150"/>
                  </a:cubicBezTo>
                  <a:cubicBezTo>
                    <a:pt x="2555" y="150"/>
                    <a:pt x="3196" y="232"/>
                    <a:pt x="3834" y="308"/>
                  </a:cubicBezTo>
                  <a:cubicBezTo>
                    <a:pt x="3835" y="308"/>
                    <a:pt x="3837" y="308"/>
                    <a:pt x="3838" y="308"/>
                  </a:cubicBezTo>
                  <a:cubicBezTo>
                    <a:pt x="3898" y="308"/>
                    <a:pt x="3918" y="198"/>
                    <a:pt x="3845" y="181"/>
                  </a:cubicBezTo>
                  <a:cubicBezTo>
                    <a:pt x="3265" y="74"/>
                    <a:pt x="2668" y="1"/>
                    <a:pt x="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10562471" y="2581291"/>
              <a:ext cx="287646" cy="34995"/>
            </a:xfrm>
            <a:custGeom>
              <a:avLst/>
              <a:gdLst/>
              <a:ahLst/>
              <a:cxnLst/>
              <a:rect l="l" t="t" r="r" b="b"/>
              <a:pathLst>
                <a:path w="4003" h="487" extrusionOk="0">
                  <a:moveTo>
                    <a:pt x="2218" y="1"/>
                  </a:moveTo>
                  <a:cubicBezTo>
                    <a:pt x="1481" y="1"/>
                    <a:pt x="734" y="174"/>
                    <a:pt x="37" y="416"/>
                  </a:cubicBezTo>
                  <a:cubicBezTo>
                    <a:pt x="0" y="432"/>
                    <a:pt x="12" y="487"/>
                    <a:pt x="45" y="487"/>
                  </a:cubicBezTo>
                  <a:cubicBezTo>
                    <a:pt x="48" y="487"/>
                    <a:pt x="51" y="486"/>
                    <a:pt x="54" y="485"/>
                  </a:cubicBezTo>
                  <a:cubicBezTo>
                    <a:pt x="751" y="267"/>
                    <a:pt x="1471" y="111"/>
                    <a:pt x="2185" y="111"/>
                  </a:cubicBezTo>
                  <a:cubicBezTo>
                    <a:pt x="2769" y="111"/>
                    <a:pt x="3348" y="215"/>
                    <a:pt x="3907" y="474"/>
                  </a:cubicBezTo>
                  <a:cubicBezTo>
                    <a:pt x="3913" y="477"/>
                    <a:pt x="3920" y="478"/>
                    <a:pt x="3927" y="478"/>
                  </a:cubicBezTo>
                  <a:cubicBezTo>
                    <a:pt x="3970" y="478"/>
                    <a:pt x="4003" y="418"/>
                    <a:pt x="3953" y="393"/>
                  </a:cubicBezTo>
                  <a:cubicBezTo>
                    <a:pt x="3401" y="113"/>
                    <a:pt x="2813" y="1"/>
                    <a:pt x="221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10531069" y="2538320"/>
              <a:ext cx="302664" cy="43258"/>
            </a:xfrm>
            <a:custGeom>
              <a:avLst/>
              <a:gdLst/>
              <a:ahLst/>
              <a:cxnLst/>
              <a:rect l="l" t="t" r="r" b="b"/>
              <a:pathLst>
                <a:path w="4212" h="602" extrusionOk="0">
                  <a:moveTo>
                    <a:pt x="2646" y="0"/>
                  </a:moveTo>
                  <a:cubicBezTo>
                    <a:pt x="1740" y="0"/>
                    <a:pt x="806" y="212"/>
                    <a:pt x="32" y="543"/>
                  </a:cubicBezTo>
                  <a:cubicBezTo>
                    <a:pt x="0" y="553"/>
                    <a:pt x="16" y="602"/>
                    <a:pt x="46" y="602"/>
                  </a:cubicBezTo>
                  <a:cubicBezTo>
                    <a:pt x="48" y="602"/>
                    <a:pt x="51" y="601"/>
                    <a:pt x="55" y="600"/>
                  </a:cubicBezTo>
                  <a:cubicBezTo>
                    <a:pt x="879" y="313"/>
                    <a:pt x="1727" y="174"/>
                    <a:pt x="2581" y="174"/>
                  </a:cubicBezTo>
                  <a:cubicBezTo>
                    <a:pt x="3096" y="174"/>
                    <a:pt x="3614" y="225"/>
                    <a:pt x="4131" y="324"/>
                  </a:cubicBezTo>
                  <a:cubicBezTo>
                    <a:pt x="4137" y="326"/>
                    <a:pt x="4142" y="326"/>
                    <a:pt x="4147" y="326"/>
                  </a:cubicBezTo>
                  <a:cubicBezTo>
                    <a:pt x="4198" y="326"/>
                    <a:pt x="4212" y="253"/>
                    <a:pt x="4160" y="232"/>
                  </a:cubicBezTo>
                  <a:cubicBezTo>
                    <a:pt x="3689" y="72"/>
                    <a:pt x="3172" y="0"/>
                    <a:pt x="264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10518710" y="2492332"/>
              <a:ext cx="160889" cy="57127"/>
            </a:xfrm>
            <a:custGeom>
              <a:avLst/>
              <a:gdLst/>
              <a:ahLst/>
              <a:cxnLst/>
              <a:rect l="l" t="t" r="r" b="b"/>
              <a:pathLst>
                <a:path w="2239" h="795" extrusionOk="0">
                  <a:moveTo>
                    <a:pt x="2165" y="1"/>
                  </a:moveTo>
                  <a:cubicBezTo>
                    <a:pt x="2159" y="1"/>
                    <a:pt x="2153" y="2"/>
                    <a:pt x="2147" y="4"/>
                  </a:cubicBezTo>
                  <a:cubicBezTo>
                    <a:pt x="1457" y="154"/>
                    <a:pt x="635" y="343"/>
                    <a:pt x="31" y="729"/>
                  </a:cubicBezTo>
                  <a:cubicBezTo>
                    <a:pt x="1" y="744"/>
                    <a:pt x="15" y="795"/>
                    <a:pt x="46" y="795"/>
                  </a:cubicBezTo>
                  <a:cubicBezTo>
                    <a:pt x="51" y="795"/>
                    <a:pt x="55" y="794"/>
                    <a:pt x="60" y="792"/>
                  </a:cubicBezTo>
                  <a:cubicBezTo>
                    <a:pt x="767" y="562"/>
                    <a:pt x="1451" y="297"/>
                    <a:pt x="2176" y="113"/>
                  </a:cubicBezTo>
                  <a:cubicBezTo>
                    <a:pt x="2238" y="92"/>
                    <a:pt x="2220" y="1"/>
                    <a:pt x="216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10508650" y="2474081"/>
              <a:ext cx="130565" cy="48791"/>
            </a:xfrm>
            <a:custGeom>
              <a:avLst/>
              <a:gdLst/>
              <a:ahLst/>
              <a:cxnLst/>
              <a:rect l="l" t="t" r="r" b="b"/>
              <a:pathLst>
                <a:path w="1817" h="679" extrusionOk="0">
                  <a:moveTo>
                    <a:pt x="1596" y="0"/>
                  </a:moveTo>
                  <a:cubicBezTo>
                    <a:pt x="1431" y="0"/>
                    <a:pt x="1282" y="82"/>
                    <a:pt x="1120" y="155"/>
                  </a:cubicBezTo>
                  <a:cubicBezTo>
                    <a:pt x="769" y="327"/>
                    <a:pt x="395" y="413"/>
                    <a:pt x="45" y="597"/>
                  </a:cubicBezTo>
                  <a:cubicBezTo>
                    <a:pt x="1" y="622"/>
                    <a:pt x="23" y="679"/>
                    <a:pt x="62" y="679"/>
                  </a:cubicBezTo>
                  <a:cubicBezTo>
                    <a:pt x="69" y="679"/>
                    <a:pt x="77" y="677"/>
                    <a:pt x="85" y="672"/>
                  </a:cubicBezTo>
                  <a:cubicBezTo>
                    <a:pt x="361" y="546"/>
                    <a:pt x="654" y="465"/>
                    <a:pt x="936" y="350"/>
                  </a:cubicBezTo>
                  <a:cubicBezTo>
                    <a:pt x="1173" y="249"/>
                    <a:pt x="1392" y="87"/>
                    <a:pt x="1651" y="87"/>
                  </a:cubicBezTo>
                  <a:cubicBezTo>
                    <a:pt x="1688" y="87"/>
                    <a:pt x="1725" y="90"/>
                    <a:pt x="1764" y="97"/>
                  </a:cubicBezTo>
                  <a:cubicBezTo>
                    <a:pt x="1767" y="98"/>
                    <a:pt x="1771" y="99"/>
                    <a:pt x="1774" y="99"/>
                  </a:cubicBezTo>
                  <a:cubicBezTo>
                    <a:pt x="1806" y="99"/>
                    <a:pt x="1817" y="50"/>
                    <a:pt x="1775" y="34"/>
                  </a:cubicBezTo>
                  <a:cubicBezTo>
                    <a:pt x="1713" y="10"/>
                    <a:pt x="1653" y="0"/>
                    <a:pt x="159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10334613" y="2536452"/>
              <a:ext cx="121008" cy="985597"/>
            </a:xfrm>
            <a:custGeom>
              <a:avLst/>
              <a:gdLst/>
              <a:ahLst/>
              <a:cxnLst/>
              <a:rect l="l" t="t" r="r" b="b"/>
              <a:pathLst>
                <a:path w="1684" h="13716" extrusionOk="0">
                  <a:moveTo>
                    <a:pt x="1550" y="0"/>
                  </a:moveTo>
                  <a:cubicBezTo>
                    <a:pt x="1519" y="0"/>
                    <a:pt x="1486" y="15"/>
                    <a:pt x="1460" y="51"/>
                  </a:cubicBezTo>
                  <a:cubicBezTo>
                    <a:pt x="857" y="971"/>
                    <a:pt x="546" y="2115"/>
                    <a:pt x="345" y="3185"/>
                  </a:cubicBezTo>
                  <a:cubicBezTo>
                    <a:pt x="144" y="4254"/>
                    <a:pt x="75" y="5352"/>
                    <a:pt x="52" y="6439"/>
                  </a:cubicBezTo>
                  <a:cubicBezTo>
                    <a:pt x="6" y="8842"/>
                    <a:pt x="0" y="11320"/>
                    <a:pt x="575" y="13660"/>
                  </a:cubicBezTo>
                  <a:cubicBezTo>
                    <a:pt x="584" y="13699"/>
                    <a:pt x="610" y="13715"/>
                    <a:pt x="637" y="13715"/>
                  </a:cubicBezTo>
                  <a:cubicBezTo>
                    <a:pt x="677" y="13715"/>
                    <a:pt x="720" y="13679"/>
                    <a:pt x="713" y="13631"/>
                  </a:cubicBezTo>
                  <a:cubicBezTo>
                    <a:pt x="253" y="11314"/>
                    <a:pt x="253" y="8928"/>
                    <a:pt x="311" y="6571"/>
                  </a:cubicBezTo>
                  <a:cubicBezTo>
                    <a:pt x="339" y="5461"/>
                    <a:pt x="397" y="4346"/>
                    <a:pt x="598" y="3254"/>
                  </a:cubicBezTo>
                  <a:cubicBezTo>
                    <a:pt x="799" y="2156"/>
                    <a:pt x="1173" y="1167"/>
                    <a:pt x="1644" y="161"/>
                  </a:cubicBezTo>
                  <a:cubicBezTo>
                    <a:pt x="1684" y="74"/>
                    <a:pt x="1620" y="0"/>
                    <a:pt x="155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10268433" y="3152837"/>
              <a:ext cx="76528" cy="168793"/>
            </a:xfrm>
            <a:custGeom>
              <a:avLst/>
              <a:gdLst/>
              <a:ahLst/>
              <a:cxnLst/>
              <a:rect l="l" t="t" r="r" b="b"/>
              <a:pathLst>
                <a:path w="1065" h="2349" extrusionOk="0">
                  <a:moveTo>
                    <a:pt x="1017" y="1"/>
                  </a:moveTo>
                  <a:cubicBezTo>
                    <a:pt x="999" y="1"/>
                    <a:pt x="981" y="11"/>
                    <a:pt x="979" y="34"/>
                  </a:cubicBezTo>
                  <a:cubicBezTo>
                    <a:pt x="800" y="845"/>
                    <a:pt x="467" y="1540"/>
                    <a:pt x="30" y="2248"/>
                  </a:cubicBezTo>
                  <a:cubicBezTo>
                    <a:pt x="1" y="2294"/>
                    <a:pt x="44" y="2349"/>
                    <a:pt x="90" y="2349"/>
                  </a:cubicBezTo>
                  <a:cubicBezTo>
                    <a:pt x="108" y="2349"/>
                    <a:pt x="125" y="2341"/>
                    <a:pt x="139" y="2322"/>
                  </a:cubicBezTo>
                  <a:cubicBezTo>
                    <a:pt x="657" y="1684"/>
                    <a:pt x="956" y="856"/>
                    <a:pt x="1065" y="46"/>
                  </a:cubicBezTo>
                  <a:cubicBezTo>
                    <a:pt x="1065" y="17"/>
                    <a:pt x="1040" y="1"/>
                    <a:pt x="101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10270805" y="3096933"/>
              <a:ext cx="70564" cy="148386"/>
            </a:xfrm>
            <a:custGeom>
              <a:avLst/>
              <a:gdLst/>
              <a:ahLst/>
              <a:cxnLst/>
              <a:rect l="l" t="t" r="r" b="b"/>
              <a:pathLst>
                <a:path w="982" h="2065" extrusionOk="0">
                  <a:moveTo>
                    <a:pt x="927" y="0"/>
                  </a:moveTo>
                  <a:cubicBezTo>
                    <a:pt x="906" y="0"/>
                    <a:pt x="884" y="11"/>
                    <a:pt x="877" y="36"/>
                  </a:cubicBezTo>
                  <a:cubicBezTo>
                    <a:pt x="658" y="726"/>
                    <a:pt x="348" y="1347"/>
                    <a:pt x="20" y="1991"/>
                  </a:cubicBezTo>
                  <a:cubicBezTo>
                    <a:pt x="1" y="2033"/>
                    <a:pt x="30" y="2064"/>
                    <a:pt x="63" y="2064"/>
                  </a:cubicBezTo>
                  <a:cubicBezTo>
                    <a:pt x="80" y="2064"/>
                    <a:pt x="98" y="2056"/>
                    <a:pt x="112" y="2037"/>
                  </a:cubicBezTo>
                  <a:cubicBezTo>
                    <a:pt x="520" y="1450"/>
                    <a:pt x="790" y="743"/>
                    <a:pt x="969" y="53"/>
                  </a:cubicBezTo>
                  <a:cubicBezTo>
                    <a:pt x="982" y="20"/>
                    <a:pt x="955" y="0"/>
                    <a:pt x="92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10244218" y="3025867"/>
              <a:ext cx="94421" cy="178350"/>
            </a:xfrm>
            <a:custGeom>
              <a:avLst/>
              <a:gdLst/>
              <a:ahLst/>
              <a:cxnLst/>
              <a:rect l="l" t="t" r="r" b="b"/>
              <a:pathLst>
                <a:path w="1314" h="2482" extrusionOk="0">
                  <a:moveTo>
                    <a:pt x="1247" y="0"/>
                  </a:moveTo>
                  <a:cubicBezTo>
                    <a:pt x="1224" y="0"/>
                    <a:pt x="1201" y="15"/>
                    <a:pt x="1189" y="48"/>
                  </a:cubicBezTo>
                  <a:cubicBezTo>
                    <a:pt x="1028" y="467"/>
                    <a:pt x="902" y="893"/>
                    <a:pt x="689" y="1295"/>
                  </a:cubicBezTo>
                  <a:cubicBezTo>
                    <a:pt x="499" y="1669"/>
                    <a:pt x="252" y="1997"/>
                    <a:pt x="39" y="2359"/>
                  </a:cubicBezTo>
                  <a:cubicBezTo>
                    <a:pt x="1" y="2419"/>
                    <a:pt x="54" y="2482"/>
                    <a:pt x="111" y="2482"/>
                  </a:cubicBezTo>
                  <a:cubicBezTo>
                    <a:pt x="130" y="2482"/>
                    <a:pt x="149" y="2474"/>
                    <a:pt x="166" y="2456"/>
                  </a:cubicBezTo>
                  <a:cubicBezTo>
                    <a:pt x="741" y="1864"/>
                    <a:pt x="1189" y="898"/>
                    <a:pt x="1310" y="82"/>
                  </a:cubicBezTo>
                  <a:cubicBezTo>
                    <a:pt x="1313" y="31"/>
                    <a:pt x="1280" y="0"/>
                    <a:pt x="124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10285176" y="2949052"/>
              <a:ext cx="62660" cy="114613"/>
            </a:xfrm>
            <a:custGeom>
              <a:avLst/>
              <a:gdLst/>
              <a:ahLst/>
              <a:cxnLst/>
              <a:rect l="l" t="t" r="r" b="b"/>
              <a:pathLst>
                <a:path w="872" h="1595" extrusionOk="0">
                  <a:moveTo>
                    <a:pt x="816" y="0"/>
                  </a:moveTo>
                  <a:cubicBezTo>
                    <a:pt x="798" y="0"/>
                    <a:pt x="781" y="11"/>
                    <a:pt x="774" y="36"/>
                  </a:cubicBezTo>
                  <a:cubicBezTo>
                    <a:pt x="625" y="588"/>
                    <a:pt x="349" y="1048"/>
                    <a:pt x="27" y="1507"/>
                  </a:cubicBezTo>
                  <a:cubicBezTo>
                    <a:pt x="0" y="1548"/>
                    <a:pt x="39" y="1595"/>
                    <a:pt x="80" y="1595"/>
                  </a:cubicBezTo>
                  <a:cubicBezTo>
                    <a:pt x="91" y="1595"/>
                    <a:pt x="103" y="1591"/>
                    <a:pt x="113" y="1582"/>
                  </a:cubicBezTo>
                  <a:cubicBezTo>
                    <a:pt x="510" y="1157"/>
                    <a:pt x="740" y="616"/>
                    <a:pt x="861" y="64"/>
                  </a:cubicBezTo>
                  <a:cubicBezTo>
                    <a:pt x="871" y="26"/>
                    <a:pt x="843" y="0"/>
                    <a:pt x="81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10230852" y="2893363"/>
              <a:ext cx="117056" cy="182590"/>
            </a:xfrm>
            <a:custGeom>
              <a:avLst/>
              <a:gdLst/>
              <a:ahLst/>
              <a:cxnLst/>
              <a:rect l="l" t="t" r="r" b="b"/>
              <a:pathLst>
                <a:path w="1629" h="2541" extrusionOk="0">
                  <a:moveTo>
                    <a:pt x="1556" y="1"/>
                  </a:moveTo>
                  <a:cubicBezTo>
                    <a:pt x="1531" y="1"/>
                    <a:pt x="1504" y="13"/>
                    <a:pt x="1490" y="40"/>
                  </a:cubicBezTo>
                  <a:cubicBezTo>
                    <a:pt x="1139" y="920"/>
                    <a:pt x="639" y="1679"/>
                    <a:pt x="53" y="2409"/>
                  </a:cubicBezTo>
                  <a:cubicBezTo>
                    <a:pt x="1" y="2465"/>
                    <a:pt x="46" y="2541"/>
                    <a:pt x="102" y="2541"/>
                  </a:cubicBezTo>
                  <a:cubicBezTo>
                    <a:pt x="120" y="2541"/>
                    <a:pt x="139" y="2532"/>
                    <a:pt x="156" y="2512"/>
                  </a:cubicBezTo>
                  <a:cubicBezTo>
                    <a:pt x="829" y="1834"/>
                    <a:pt x="1295" y="972"/>
                    <a:pt x="1611" y="69"/>
                  </a:cubicBezTo>
                  <a:cubicBezTo>
                    <a:pt x="1628" y="28"/>
                    <a:pt x="1594" y="1"/>
                    <a:pt x="155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10293727" y="2839686"/>
              <a:ext cx="64887" cy="94061"/>
            </a:xfrm>
            <a:custGeom>
              <a:avLst/>
              <a:gdLst/>
              <a:ahLst/>
              <a:cxnLst/>
              <a:rect l="l" t="t" r="r" b="b"/>
              <a:pathLst>
                <a:path w="903" h="1309" extrusionOk="0">
                  <a:moveTo>
                    <a:pt x="831" y="0"/>
                  </a:moveTo>
                  <a:cubicBezTo>
                    <a:pt x="807" y="0"/>
                    <a:pt x="782" y="12"/>
                    <a:pt x="770" y="40"/>
                  </a:cubicBezTo>
                  <a:cubicBezTo>
                    <a:pt x="592" y="482"/>
                    <a:pt x="328" y="827"/>
                    <a:pt x="40" y="1190"/>
                  </a:cubicBezTo>
                  <a:cubicBezTo>
                    <a:pt x="1" y="1242"/>
                    <a:pt x="38" y="1309"/>
                    <a:pt x="87" y="1309"/>
                  </a:cubicBezTo>
                  <a:cubicBezTo>
                    <a:pt x="101" y="1309"/>
                    <a:pt x="117" y="1302"/>
                    <a:pt x="132" y="1287"/>
                  </a:cubicBezTo>
                  <a:cubicBezTo>
                    <a:pt x="500" y="971"/>
                    <a:pt x="730" y="517"/>
                    <a:pt x="885" y="69"/>
                  </a:cubicBezTo>
                  <a:cubicBezTo>
                    <a:pt x="903" y="27"/>
                    <a:pt x="868" y="0"/>
                    <a:pt x="83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10347404" y="3120070"/>
              <a:ext cx="89966" cy="149392"/>
            </a:xfrm>
            <a:custGeom>
              <a:avLst/>
              <a:gdLst/>
              <a:ahLst/>
              <a:cxnLst/>
              <a:rect l="l" t="t" r="r" b="b"/>
              <a:pathLst>
                <a:path w="1252" h="2079" extrusionOk="0">
                  <a:moveTo>
                    <a:pt x="78" y="0"/>
                  </a:moveTo>
                  <a:cubicBezTo>
                    <a:pt x="53" y="0"/>
                    <a:pt x="23" y="18"/>
                    <a:pt x="23" y="42"/>
                  </a:cubicBezTo>
                  <a:cubicBezTo>
                    <a:pt x="0" y="392"/>
                    <a:pt x="190" y="680"/>
                    <a:pt x="363" y="979"/>
                  </a:cubicBezTo>
                  <a:cubicBezTo>
                    <a:pt x="587" y="1341"/>
                    <a:pt x="805" y="1772"/>
                    <a:pt x="1121" y="2060"/>
                  </a:cubicBezTo>
                  <a:cubicBezTo>
                    <a:pt x="1136" y="2073"/>
                    <a:pt x="1153" y="2079"/>
                    <a:pt x="1168" y="2079"/>
                  </a:cubicBezTo>
                  <a:cubicBezTo>
                    <a:pt x="1213" y="2079"/>
                    <a:pt x="1252" y="2032"/>
                    <a:pt x="1231" y="1985"/>
                  </a:cubicBezTo>
                  <a:cubicBezTo>
                    <a:pt x="920" y="1312"/>
                    <a:pt x="213" y="789"/>
                    <a:pt x="110" y="30"/>
                  </a:cubicBezTo>
                  <a:cubicBezTo>
                    <a:pt x="110" y="9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0341871" y="3071208"/>
              <a:ext cx="113894" cy="168793"/>
            </a:xfrm>
            <a:custGeom>
              <a:avLst/>
              <a:gdLst/>
              <a:ahLst/>
              <a:cxnLst/>
              <a:rect l="l" t="t" r="r" b="b"/>
              <a:pathLst>
                <a:path w="1585" h="2349" extrusionOk="0">
                  <a:moveTo>
                    <a:pt x="87" y="0"/>
                  </a:moveTo>
                  <a:cubicBezTo>
                    <a:pt x="44" y="0"/>
                    <a:pt x="1" y="35"/>
                    <a:pt x="20" y="83"/>
                  </a:cubicBezTo>
                  <a:cubicBezTo>
                    <a:pt x="187" y="497"/>
                    <a:pt x="388" y="894"/>
                    <a:pt x="624" y="1274"/>
                  </a:cubicBezTo>
                  <a:cubicBezTo>
                    <a:pt x="853" y="1636"/>
                    <a:pt x="1106" y="2067"/>
                    <a:pt x="1451" y="2331"/>
                  </a:cubicBezTo>
                  <a:cubicBezTo>
                    <a:pt x="1466" y="2343"/>
                    <a:pt x="1483" y="2349"/>
                    <a:pt x="1500" y="2349"/>
                  </a:cubicBezTo>
                  <a:cubicBezTo>
                    <a:pt x="1545" y="2349"/>
                    <a:pt x="1585" y="2306"/>
                    <a:pt x="1555" y="2251"/>
                  </a:cubicBezTo>
                  <a:cubicBezTo>
                    <a:pt x="1336" y="1871"/>
                    <a:pt x="1020" y="1550"/>
                    <a:pt x="790" y="1182"/>
                  </a:cubicBezTo>
                  <a:cubicBezTo>
                    <a:pt x="555" y="814"/>
                    <a:pt x="348" y="428"/>
                    <a:pt x="146" y="32"/>
                  </a:cubicBezTo>
                  <a:cubicBezTo>
                    <a:pt x="132" y="10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10339787" y="3021340"/>
              <a:ext cx="124242" cy="139475"/>
            </a:xfrm>
            <a:custGeom>
              <a:avLst/>
              <a:gdLst/>
              <a:ahLst/>
              <a:cxnLst/>
              <a:rect l="l" t="t" r="r" b="b"/>
              <a:pathLst>
                <a:path w="1729" h="1941" extrusionOk="0">
                  <a:moveTo>
                    <a:pt x="76" y="0"/>
                  </a:moveTo>
                  <a:cubicBezTo>
                    <a:pt x="35" y="0"/>
                    <a:pt x="1" y="37"/>
                    <a:pt x="32" y="88"/>
                  </a:cubicBezTo>
                  <a:cubicBezTo>
                    <a:pt x="434" y="777"/>
                    <a:pt x="940" y="1444"/>
                    <a:pt x="1590" y="1927"/>
                  </a:cubicBezTo>
                  <a:cubicBezTo>
                    <a:pt x="1602" y="1937"/>
                    <a:pt x="1615" y="1941"/>
                    <a:pt x="1628" y="1941"/>
                  </a:cubicBezTo>
                  <a:cubicBezTo>
                    <a:pt x="1683" y="1941"/>
                    <a:pt x="1729" y="1859"/>
                    <a:pt x="1682" y="1812"/>
                  </a:cubicBezTo>
                  <a:cubicBezTo>
                    <a:pt x="1124" y="1243"/>
                    <a:pt x="589" y="691"/>
                    <a:pt x="135" y="30"/>
                  </a:cubicBezTo>
                  <a:cubicBezTo>
                    <a:pt x="118" y="9"/>
                    <a:pt x="96" y="0"/>
                    <a:pt x="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10352218" y="2969387"/>
              <a:ext cx="66253" cy="123020"/>
            </a:xfrm>
            <a:custGeom>
              <a:avLst/>
              <a:gdLst/>
              <a:ahLst/>
              <a:cxnLst/>
              <a:rect l="l" t="t" r="r" b="b"/>
              <a:pathLst>
                <a:path w="922" h="1712" extrusionOk="0">
                  <a:moveTo>
                    <a:pt x="69" y="1"/>
                  </a:moveTo>
                  <a:cubicBezTo>
                    <a:pt x="34" y="1"/>
                    <a:pt x="0" y="27"/>
                    <a:pt x="14" y="69"/>
                  </a:cubicBezTo>
                  <a:cubicBezTo>
                    <a:pt x="163" y="644"/>
                    <a:pt x="411" y="1242"/>
                    <a:pt x="807" y="1696"/>
                  </a:cubicBezTo>
                  <a:cubicBezTo>
                    <a:pt x="817" y="1707"/>
                    <a:pt x="829" y="1712"/>
                    <a:pt x="841" y="1712"/>
                  </a:cubicBezTo>
                  <a:cubicBezTo>
                    <a:pt x="880" y="1712"/>
                    <a:pt x="921" y="1665"/>
                    <a:pt x="899" y="1621"/>
                  </a:cubicBezTo>
                  <a:cubicBezTo>
                    <a:pt x="612" y="1098"/>
                    <a:pt x="324" y="609"/>
                    <a:pt x="129" y="40"/>
                  </a:cubicBezTo>
                  <a:cubicBezTo>
                    <a:pt x="117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10356458" y="2917938"/>
              <a:ext cx="118349" cy="181728"/>
            </a:xfrm>
            <a:custGeom>
              <a:avLst/>
              <a:gdLst/>
              <a:ahLst/>
              <a:cxnLst/>
              <a:rect l="l" t="t" r="r" b="b"/>
              <a:pathLst>
                <a:path w="1647" h="2529" extrusionOk="0">
                  <a:moveTo>
                    <a:pt x="73" y="0"/>
                  </a:moveTo>
                  <a:cubicBezTo>
                    <a:pt x="42" y="0"/>
                    <a:pt x="12" y="20"/>
                    <a:pt x="12" y="60"/>
                  </a:cubicBezTo>
                  <a:cubicBezTo>
                    <a:pt x="1" y="515"/>
                    <a:pt x="317" y="917"/>
                    <a:pt x="553" y="1274"/>
                  </a:cubicBezTo>
                  <a:cubicBezTo>
                    <a:pt x="834" y="1699"/>
                    <a:pt x="1133" y="2165"/>
                    <a:pt x="1507" y="2510"/>
                  </a:cubicBezTo>
                  <a:cubicBezTo>
                    <a:pt x="1522" y="2523"/>
                    <a:pt x="1539" y="2529"/>
                    <a:pt x="1555" y="2529"/>
                  </a:cubicBezTo>
                  <a:cubicBezTo>
                    <a:pt x="1603" y="2529"/>
                    <a:pt x="1646" y="2479"/>
                    <a:pt x="1616" y="2423"/>
                  </a:cubicBezTo>
                  <a:cubicBezTo>
                    <a:pt x="1369" y="2050"/>
                    <a:pt x="1070" y="1710"/>
                    <a:pt x="811" y="1348"/>
                  </a:cubicBezTo>
                  <a:cubicBezTo>
                    <a:pt x="558" y="986"/>
                    <a:pt x="156" y="515"/>
                    <a:pt x="133" y="60"/>
                  </a:cubicBezTo>
                  <a:cubicBezTo>
                    <a:pt x="133" y="20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10351356" y="2878633"/>
              <a:ext cx="70348" cy="83858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68" y="0"/>
                  </a:moveTo>
                  <a:cubicBezTo>
                    <a:pt x="34" y="0"/>
                    <a:pt x="1" y="34"/>
                    <a:pt x="20" y="73"/>
                  </a:cubicBezTo>
                  <a:cubicBezTo>
                    <a:pt x="233" y="464"/>
                    <a:pt x="497" y="849"/>
                    <a:pt x="836" y="1148"/>
                  </a:cubicBezTo>
                  <a:cubicBezTo>
                    <a:pt x="852" y="1161"/>
                    <a:pt x="869" y="1167"/>
                    <a:pt x="885" y="1167"/>
                  </a:cubicBezTo>
                  <a:cubicBezTo>
                    <a:pt x="937" y="1167"/>
                    <a:pt x="979" y="1103"/>
                    <a:pt x="934" y="1050"/>
                  </a:cubicBezTo>
                  <a:cubicBezTo>
                    <a:pt x="652" y="717"/>
                    <a:pt x="365" y="383"/>
                    <a:pt x="112" y="27"/>
                  </a:cubicBezTo>
                  <a:cubicBezTo>
                    <a:pt x="101" y="8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10364362" y="2825028"/>
              <a:ext cx="106780" cy="152769"/>
            </a:xfrm>
            <a:custGeom>
              <a:avLst/>
              <a:gdLst/>
              <a:ahLst/>
              <a:cxnLst/>
              <a:rect l="l" t="t" r="r" b="b"/>
              <a:pathLst>
                <a:path w="1486" h="2126" extrusionOk="0">
                  <a:moveTo>
                    <a:pt x="47" y="1"/>
                  </a:moveTo>
                  <a:cubicBezTo>
                    <a:pt x="24" y="1"/>
                    <a:pt x="1" y="22"/>
                    <a:pt x="12" y="54"/>
                  </a:cubicBezTo>
                  <a:cubicBezTo>
                    <a:pt x="207" y="813"/>
                    <a:pt x="799" y="1566"/>
                    <a:pt x="1357" y="2107"/>
                  </a:cubicBezTo>
                  <a:cubicBezTo>
                    <a:pt x="1370" y="2120"/>
                    <a:pt x="1385" y="2126"/>
                    <a:pt x="1399" y="2126"/>
                  </a:cubicBezTo>
                  <a:cubicBezTo>
                    <a:pt x="1446" y="2126"/>
                    <a:pt x="1486" y="2064"/>
                    <a:pt x="1437" y="2020"/>
                  </a:cubicBezTo>
                  <a:cubicBezTo>
                    <a:pt x="1161" y="1704"/>
                    <a:pt x="891" y="1382"/>
                    <a:pt x="655" y="1031"/>
                  </a:cubicBezTo>
                  <a:cubicBezTo>
                    <a:pt x="443" y="704"/>
                    <a:pt x="288" y="347"/>
                    <a:pt x="81" y="25"/>
                  </a:cubicBezTo>
                  <a:cubicBezTo>
                    <a:pt x="74" y="8"/>
                    <a:pt x="60" y="1"/>
                    <a:pt x="4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10258230" y="2786153"/>
              <a:ext cx="113247" cy="132649"/>
            </a:xfrm>
            <a:custGeom>
              <a:avLst/>
              <a:gdLst/>
              <a:ahLst/>
              <a:cxnLst/>
              <a:rect l="l" t="t" r="r" b="b"/>
              <a:pathLst>
                <a:path w="1576" h="1846" extrusionOk="0">
                  <a:moveTo>
                    <a:pt x="1502" y="1"/>
                  </a:moveTo>
                  <a:cubicBezTo>
                    <a:pt x="1486" y="1"/>
                    <a:pt x="1470" y="8"/>
                    <a:pt x="1460" y="26"/>
                  </a:cubicBezTo>
                  <a:cubicBezTo>
                    <a:pt x="1034" y="641"/>
                    <a:pt x="523" y="1170"/>
                    <a:pt x="45" y="1733"/>
                  </a:cubicBezTo>
                  <a:cubicBezTo>
                    <a:pt x="0" y="1788"/>
                    <a:pt x="44" y="1845"/>
                    <a:pt x="95" y="1845"/>
                  </a:cubicBezTo>
                  <a:cubicBezTo>
                    <a:pt x="109" y="1845"/>
                    <a:pt x="124" y="1841"/>
                    <a:pt x="137" y="1831"/>
                  </a:cubicBezTo>
                  <a:cubicBezTo>
                    <a:pt x="707" y="1354"/>
                    <a:pt x="1155" y="704"/>
                    <a:pt x="1552" y="83"/>
                  </a:cubicBezTo>
                  <a:cubicBezTo>
                    <a:pt x="1576" y="39"/>
                    <a:pt x="1539" y="1"/>
                    <a:pt x="150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9491807" y="2509578"/>
              <a:ext cx="770169" cy="948591"/>
            </a:xfrm>
            <a:custGeom>
              <a:avLst/>
              <a:gdLst/>
              <a:ahLst/>
              <a:cxnLst/>
              <a:rect l="l" t="t" r="r" b="b"/>
              <a:pathLst>
                <a:path w="10718" h="13201" extrusionOk="0">
                  <a:moveTo>
                    <a:pt x="10287" y="1"/>
                  </a:moveTo>
                  <a:cubicBezTo>
                    <a:pt x="9558" y="1"/>
                    <a:pt x="8105" y="414"/>
                    <a:pt x="7843" y="506"/>
                  </a:cubicBezTo>
                  <a:cubicBezTo>
                    <a:pt x="6882" y="810"/>
                    <a:pt x="5962" y="1265"/>
                    <a:pt x="5146" y="1845"/>
                  </a:cubicBezTo>
                  <a:cubicBezTo>
                    <a:pt x="3479" y="3024"/>
                    <a:pt x="2197" y="4732"/>
                    <a:pt x="1530" y="6658"/>
                  </a:cubicBezTo>
                  <a:cubicBezTo>
                    <a:pt x="2329" y="5456"/>
                    <a:pt x="3691" y="4801"/>
                    <a:pt x="4956" y="4116"/>
                  </a:cubicBezTo>
                  <a:cubicBezTo>
                    <a:pt x="5428" y="3869"/>
                    <a:pt x="5876" y="3610"/>
                    <a:pt x="6330" y="3340"/>
                  </a:cubicBezTo>
                  <a:lnTo>
                    <a:pt x="6330" y="3340"/>
                  </a:lnTo>
                  <a:cubicBezTo>
                    <a:pt x="5112" y="4571"/>
                    <a:pt x="4094" y="6002"/>
                    <a:pt x="3346" y="7566"/>
                  </a:cubicBezTo>
                  <a:cubicBezTo>
                    <a:pt x="2996" y="8313"/>
                    <a:pt x="2703" y="9090"/>
                    <a:pt x="2335" y="9837"/>
                  </a:cubicBezTo>
                  <a:cubicBezTo>
                    <a:pt x="1731" y="11067"/>
                    <a:pt x="943" y="12211"/>
                    <a:pt x="0" y="13200"/>
                  </a:cubicBezTo>
                  <a:cubicBezTo>
                    <a:pt x="2110" y="11493"/>
                    <a:pt x="4243" y="9768"/>
                    <a:pt x="5991" y="7692"/>
                  </a:cubicBezTo>
                  <a:cubicBezTo>
                    <a:pt x="6951" y="6560"/>
                    <a:pt x="7785" y="5341"/>
                    <a:pt x="8550" y="4082"/>
                  </a:cubicBezTo>
                  <a:cubicBezTo>
                    <a:pt x="9194" y="3035"/>
                    <a:pt x="10361" y="1581"/>
                    <a:pt x="10614" y="374"/>
                  </a:cubicBezTo>
                  <a:cubicBezTo>
                    <a:pt x="10688" y="282"/>
                    <a:pt x="10717" y="201"/>
                    <a:pt x="10700" y="144"/>
                  </a:cubicBezTo>
                  <a:cubicBezTo>
                    <a:pt x="10671" y="41"/>
                    <a:pt x="10514" y="1"/>
                    <a:pt x="10287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9419375" y="2502248"/>
              <a:ext cx="858266" cy="1000256"/>
            </a:xfrm>
            <a:custGeom>
              <a:avLst/>
              <a:gdLst/>
              <a:ahLst/>
              <a:cxnLst/>
              <a:rect l="l" t="t" r="r" b="b"/>
              <a:pathLst>
                <a:path w="11944" h="13920" extrusionOk="0">
                  <a:moveTo>
                    <a:pt x="11784" y="1"/>
                  </a:moveTo>
                  <a:cubicBezTo>
                    <a:pt x="11767" y="1"/>
                    <a:pt x="11749" y="5"/>
                    <a:pt x="11731" y="16"/>
                  </a:cubicBezTo>
                  <a:cubicBezTo>
                    <a:pt x="10805" y="568"/>
                    <a:pt x="10018" y="1395"/>
                    <a:pt x="9339" y="2218"/>
                  </a:cubicBezTo>
                  <a:cubicBezTo>
                    <a:pt x="8632" y="3063"/>
                    <a:pt x="8000" y="3971"/>
                    <a:pt x="7402" y="4891"/>
                  </a:cubicBezTo>
                  <a:cubicBezTo>
                    <a:pt x="6148" y="6846"/>
                    <a:pt x="4987" y="8870"/>
                    <a:pt x="3417" y="10594"/>
                  </a:cubicBezTo>
                  <a:cubicBezTo>
                    <a:pt x="2394" y="11716"/>
                    <a:pt x="1233" y="12670"/>
                    <a:pt x="100" y="13670"/>
                  </a:cubicBezTo>
                  <a:cubicBezTo>
                    <a:pt x="1" y="13760"/>
                    <a:pt x="96" y="13920"/>
                    <a:pt x="206" y="13920"/>
                  </a:cubicBezTo>
                  <a:cubicBezTo>
                    <a:pt x="230" y="13920"/>
                    <a:pt x="255" y="13912"/>
                    <a:pt x="278" y="13895"/>
                  </a:cubicBezTo>
                  <a:cubicBezTo>
                    <a:pt x="2221" y="12394"/>
                    <a:pt x="3969" y="10623"/>
                    <a:pt x="5384" y="8611"/>
                  </a:cubicBezTo>
                  <a:cubicBezTo>
                    <a:pt x="6683" y="6765"/>
                    <a:pt x="7787" y="4776"/>
                    <a:pt x="9167" y="2976"/>
                  </a:cubicBezTo>
                  <a:cubicBezTo>
                    <a:pt x="9960" y="1936"/>
                    <a:pt x="10880" y="1056"/>
                    <a:pt x="11852" y="182"/>
                  </a:cubicBezTo>
                  <a:cubicBezTo>
                    <a:pt x="11943" y="120"/>
                    <a:pt x="11873" y="1"/>
                    <a:pt x="11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9560430" y="2515398"/>
              <a:ext cx="695078" cy="552656"/>
            </a:xfrm>
            <a:custGeom>
              <a:avLst/>
              <a:gdLst/>
              <a:ahLst/>
              <a:cxnLst/>
              <a:rect l="l" t="t" r="r" b="b"/>
              <a:pathLst>
                <a:path w="9673" h="7691" extrusionOk="0">
                  <a:moveTo>
                    <a:pt x="9540" y="0"/>
                  </a:moveTo>
                  <a:cubicBezTo>
                    <a:pt x="9530" y="0"/>
                    <a:pt x="9520" y="2"/>
                    <a:pt x="9509" y="5"/>
                  </a:cubicBezTo>
                  <a:cubicBezTo>
                    <a:pt x="8469" y="356"/>
                    <a:pt x="7439" y="833"/>
                    <a:pt x="6439" y="1304"/>
                  </a:cubicBezTo>
                  <a:cubicBezTo>
                    <a:pt x="5416" y="1793"/>
                    <a:pt x="4415" y="2357"/>
                    <a:pt x="3507" y="3041"/>
                  </a:cubicBezTo>
                  <a:cubicBezTo>
                    <a:pt x="2006" y="4168"/>
                    <a:pt x="569" y="5703"/>
                    <a:pt x="23" y="7542"/>
                  </a:cubicBezTo>
                  <a:cubicBezTo>
                    <a:pt x="0" y="7625"/>
                    <a:pt x="76" y="7691"/>
                    <a:pt x="144" y="7691"/>
                  </a:cubicBezTo>
                  <a:cubicBezTo>
                    <a:pt x="180" y="7691"/>
                    <a:pt x="214" y="7672"/>
                    <a:pt x="230" y="7629"/>
                  </a:cubicBezTo>
                  <a:cubicBezTo>
                    <a:pt x="626" y="6726"/>
                    <a:pt x="1086" y="5892"/>
                    <a:pt x="1736" y="5128"/>
                  </a:cubicBezTo>
                  <a:cubicBezTo>
                    <a:pt x="2357" y="4398"/>
                    <a:pt x="3076" y="3736"/>
                    <a:pt x="3863" y="3173"/>
                  </a:cubicBezTo>
                  <a:cubicBezTo>
                    <a:pt x="4726" y="2558"/>
                    <a:pt x="5651" y="2035"/>
                    <a:pt x="6594" y="1552"/>
                  </a:cubicBezTo>
                  <a:cubicBezTo>
                    <a:pt x="7577" y="1057"/>
                    <a:pt x="8607" y="666"/>
                    <a:pt x="9584" y="172"/>
                  </a:cubicBezTo>
                  <a:cubicBezTo>
                    <a:pt x="9672" y="130"/>
                    <a:pt x="9629" y="0"/>
                    <a:pt x="954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9731161" y="2930657"/>
              <a:ext cx="191428" cy="171165"/>
            </a:xfrm>
            <a:custGeom>
              <a:avLst/>
              <a:gdLst/>
              <a:ahLst/>
              <a:cxnLst/>
              <a:rect l="l" t="t" r="r" b="b"/>
              <a:pathLst>
                <a:path w="2664" h="2382" extrusionOk="0">
                  <a:moveTo>
                    <a:pt x="2618" y="1"/>
                  </a:moveTo>
                  <a:cubicBezTo>
                    <a:pt x="2611" y="1"/>
                    <a:pt x="2603" y="3"/>
                    <a:pt x="2597" y="10"/>
                  </a:cubicBezTo>
                  <a:cubicBezTo>
                    <a:pt x="1775" y="832"/>
                    <a:pt x="889" y="1585"/>
                    <a:pt x="10" y="2350"/>
                  </a:cubicBezTo>
                  <a:cubicBezTo>
                    <a:pt x="0" y="2360"/>
                    <a:pt x="15" y="2381"/>
                    <a:pt x="26" y="2381"/>
                  </a:cubicBezTo>
                  <a:cubicBezTo>
                    <a:pt x="29" y="2381"/>
                    <a:pt x="31" y="2381"/>
                    <a:pt x="33" y="2379"/>
                  </a:cubicBezTo>
                  <a:cubicBezTo>
                    <a:pt x="981" y="1700"/>
                    <a:pt x="1838" y="895"/>
                    <a:pt x="2637" y="50"/>
                  </a:cubicBezTo>
                  <a:cubicBezTo>
                    <a:pt x="2664" y="32"/>
                    <a:pt x="2642" y="1"/>
                    <a:pt x="261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9811569" y="2946537"/>
              <a:ext cx="91331" cy="213992"/>
            </a:xfrm>
            <a:custGeom>
              <a:avLst/>
              <a:gdLst/>
              <a:ahLst/>
              <a:cxnLst/>
              <a:rect l="l" t="t" r="r" b="b"/>
              <a:pathLst>
                <a:path w="1271" h="2978" extrusionOk="0">
                  <a:moveTo>
                    <a:pt x="1230" y="0"/>
                  </a:moveTo>
                  <a:cubicBezTo>
                    <a:pt x="1218" y="0"/>
                    <a:pt x="1206" y="6"/>
                    <a:pt x="1202" y="19"/>
                  </a:cubicBezTo>
                  <a:cubicBezTo>
                    <a:pt x="811" y="979"/>
                    <a:pt x="340" y="1928"/>
                    <a:pt x="12" y="2905"/>
                  </a:cubicBezTo>
                  <a:cubicBezTo>
                    <a:pt x="1" y="2946"/>
                    <a:pt x="38" y="2977"/>
                    <a:pt x="73" y="2977"/>
                  </a:cubicBezTo>
                  <a:cubicBezTo>
                    <a:pt x="92" y="2977"/>
                    <a:pt x="111" y="2968"/>
                    <a:pt x="121" y="2945"/>
                  </a:cubicBezTo>
                  <a:cubicBezTo>
                    <a:pt x="604" y="2031"/>
                    <a:pt x="920" y="1008"/>
                    <a:pt x="1259" y="36"/>
                  </a:cubicBezTo>
                  <a:cubicBezTo>
                    <a:pt x="1270" y="15"/>
                    <a:pt x="1250" y="0"/>
                    <a:pt x="123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9816527" y="2855207"/>
              <a:ext cx="143068" cy="131356"/>
            </a:xfrm>
            <a:custGeom>
              <a:avLst/>
              <a:gdLst/>
              <a:ahLst/>
              <a:cxnLst/>
              <a:rect l="l" t="t" r="r" b="b"/>
              <a:pathLst>
                <a:path w="1991" h="1828" extrusionOk="0">
                  <a:moveTo>
                    <a:pt x="1945" y="1"/>
                  </a:moveTo>
                  <a:cubicBezTo>
                    <a:pt x="1939" y="1"/>
                    <a:pt x="1932" y="3"/>
                    <a:pt x="1926" y="8"/>
                  </a:cubicBezTo>
                  <a:cubicBezTo>
                    <a:pt x="1236" y="514"/>
                    <a:pt x="564" y="1100"/>
                    <a:pt x="23" y="1767"/>
                  </a:cubicBezTo>
                  <a:cubicBezTo>
                    <a:pt x="1" y="1794"/>
                    <a:pt x="20" y="1828"/>
                    <a:pt x="49" y="1828"/>
                  </a:cubicBezTo>
                  <a:cubicBezTo>
                    <a:pt x="57" y="1828"/>
                    <a:pt x="66" y="1825"/>
                    <a:pt x="75" y="1819"/>
                  </a:cubicBezTo>
                  <a:cubicBezTo>
                    <a:pt x="708" y="1227"/>
                    <a:pt x="1317" y="617"/>
                    <a:pt x="1972" y="48"/>
                  </a:cubicBezTo>
                  <a:cubicBezTo>
                    <a:pt x="1991" y="30"/>
                    <a:pt x="1969" y="1"/>
                    <a:pt x="194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9859928" y="2785938"/>
              <a:ext cx="145296" cy="113894"/>
            </a:xfrm>
            <a:custGeom>
              <a:avLst/>
              <a:gdLst/>
              <a:ahLst/>
              <a:cxnLst/>
              <a:rect l="l" t="t" r="r" b="b"/>
              <a:pathLst>
                <a:path w="2022" h="1585" extrusionOk="0">
                  <a:moveTo>
                    <a:pt x="1944" y="0"/>
                  </a:moveTo>
                  <a:cubicBezTo>
                    <a:pt x="1936" y="0"/>
                    <a:pt x="1928" y="2"/>
                    <a:pt x="1920" y="6"/>
                  </a:cubicBezTo>
                  <a:cubicBezTo>
                    <a:pt x="1202" y="408"/>
                    <a:pt x="569" y="903"/>
                    <a:pt x="23" y="1524"/>
                  </a:cubicBezTo>
                  <a:cubicBezTo>
                    <a:pt x="1" y="1551"/>
                    <a:pt x="24" y="1584"/>
                    <a:pt x="51" y="1584"/>
                  </a:cubicBezTo>
                  <a:cubicBezTo>
                    <a:pt x="59" y="1584"/>
                    <a:pt x="67" y="1582"/>
                    <a:pt x="75" y="1575"/>
                  </a:cubicBezTo>
                  <a:cubicBezTo>
                    <a:pt x="644" y="1006"/>
                    <a:pt x="1271" y="500"/>
                    <a:pt x="1972" y="92"/>
                  </a:cubicBezTo>
                  <a:cubicBezTo>
                    <a:pt x="2022" y="67"/>
                    <a:pt x="1990" y="0"/>
                    <a:pt x="194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9935521" y="2716381"/>
              <a:ext cx="131284" cy="79618"/>
            </a:xfrm>
            <a:custGeom>
              <a:avLst/>
              <a:gdLst/>
              <a:ahLst/>
              <a:cxnLst/>
              <a:rect l="l" t="t" r="r" b="b"/>
              <a:pathLst>
                <a:path w="1827" h="1108" extrusionOk="0">
                  <a:moveTo>
                    <a:pt x="1775" y="1"/>
                  </a:moveTo>
                  <a:cubicBezTo>
                    <a:pt x="1772" y="1"/>
                    <a:pt x="1769" y="1"/>
                    <a:pt x="1765" y="2"/>
                  </a:cubicBezTo>
                  <a:cubicBezTo>
                    <a:pt x="1150" y="249"/>
                    <a:pt x="546" y="606"/>
                    <a:pt x="29" y="1031"/>
                  </a:cubicBezTo>
                  <a:cubicBezTo>
                    <a:pt x="0" y="1055"/>
                    <a:pt x="27" y="1107"/>
                    <a:pt x="64" y="1107"/>
                  </a:cubicBezTo>
                  <a:cubicBezTo>
                    <a:pt x="71" y="1107"/>
                    <a:pt x="79" y="1105"/>
                    <a:pt x="86" y="1100"/>
                  </a:cubicBezTo>
                  <a:cubicBezTo>
                    <a:pt x="644" y="727"/>
                    <a:pt x="1213" y="405"/>
                    <a:pt x="1805" y="83"/>
                  </a:cubicBezTo>
                  <a:cubicBezTo>
                    <a:pt x="1827" y="61"/>
                    <a:pt x="1814" y="1"/>
                    <a:pt x="17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9996815" y="2658967"/>
              <a:ext cx="110876" cy="65965"/>
            </a:xfrm>
            <a:custGeom>
              <a:avLst/>
              <a:gdLst/>
              <a:ahLst/>
              <a:cxnLst/>
              <a:rect l="l" t="t" r="r" b="b"/>
              <a:pathLst>
                <a:path w="1543" h="918" extrusionOk="0">
                  <a:moveTo>
                    <a:pt x="1490" y="1"/>
                  </a:moveTo>
                  <a:cubicBezTo>
                    <a:pt x="1483" y="1"/>
                    <a:pt x="1477" y="3"/>
                    <a:pt x="1470" y="8"/>
                  </a:cubicBezTo>
                  <a:cubicBezTo>
                    <a:pt x="987" y="278"/>
                    <a:pt x="504" y="543"/>
                    <a:pt x="38" y="841"/>
                  </a:cubicBezTo>
                  <a:cubicBezTo>
                    <a:pt x="0" y="865"/>
                    <a:pt x="22" y="917"/>
                    <a:pt x="56" y="917"/>
                  </a:cubicBezTo>
                  <a:cubicBezTo>
                    <a:pt x="63" y="917"/>
                    <a:pt x="71" y="915"/>
                    <a:pt x="79" y="910"/>
                  </a:cubicBezTo>
                  <a:cubicBezTo>
                    <a:pt x="562" y="652"/>
                    <a:pt x="1039" y="359"/>
                    <a:pt x="1504" y="77"/>
                  </a:cubicBezTo>
                  <a:cubicBezTo>
                    <a:pt x="1543" y="53"/>
                    <a:pt x="1521" y="1"/>
                    <a:pt x="149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10046109" y="2602201"/>
              <a:ext cx="111738" cy="65606"/>
            </a:xfrm>
            <a:custGeom>
              <a:avLst/>
              <a:gdLst/>
              <a:ahLst/>
              <a:cxnLst/>
              <a:rect l="l" t="t" r="r" b="b"/>
              <a:pathLst>
                <a:path w="1555" h="913" extrusionOk="0">
                  <a:moveTo>
                    <a:pt x="1478" y="1"/>
                  </a:moveTo>
                  <a:cubicBezTo>
                    <a:pt x="1473" y="1"/>
                    <a:pt x="1468" y="2"/>
                    <a:pt x="1462" y="4"/>
                  </a:cubicBezTo>
                  <a:cubicBezTo>
                    <a:pt x="956" y="206"/>
                    <a:pt x="479" y="464"/>
                    <a:pt x="48" y="804"/>
                  </a:cubicBezTo>
                  <a:cubicBezTo>
                    <a:pt x="1" y="837"/>
                    <a:pt x="47" y="913"/>
                    <a:pt x="97" y="913"/>
                  </a:cubicBezTo>
                  <a:cubicBezTo>
                    <a:pt x="108" y="913"/>
                    <a:pt x="118" y="909"/>
                    <a:pt x="129" y="901"/>
                  </a:cubicBezTo>
                  <a:cubicBezTo>
                    <a:pt x="554" y="579"/>
                    <a:pt x="1014" y="309"/>
                    <a:pt x="1508" y="96"/>
                  </a:cubicBezTo>
                  <a:cubicBezTo>
                    <a:pt x="1555" y="81"/>
                    <a:pt x="1523" y="1"/>
                    <a:pt x="147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9934659" y="2864836"/>
              <a:ext cx="25509" cy="100601"/>
            </a:xfrm>
            <a:custGeom>
              <a:avLst/>
              <a:gdLst/>
              <a:ahLst/>
              <a:cxnLst/>
              <a:rect l="l" t="t" r="r" b="b"/>
              <a:pathLst>
                <a:path w="355" h="1400" extrusionOk="0">
                  <a:moveTo>
                    <a:pt x="284" y="0"/>
                  </a:moveTo>
                  <a:cubicBezTo>
                    <a:pt x="262" y="0"/>
                    <a:pt x="241" y="14"/>
                    <a:pt x="236" y="46"/>
                  </a:cubicBezTo>
                  <a:cubicBezTo>
                    <a:pt x="150" y="477"/>
                    <a:pt x="52" y="914"/>
                    <a:pt x="6" y="1351"/>
                  </a:cubicBezTo>
                  <a:cubicBezTo>
                    <a:pt x="0" y="1383"/>
                    <a:pt x="27" y="1399"/>
                    <a:pt x="55" y="1399"/>
                  </a:cubicBezTo>
                  <a:cubicBezTo>
                    <a:pt x="77" y="1399"/>
                    <a:pt x="99" y="1389"/>
                    <a:pt x="104" y="1369"/>
                  </a:cubicBezTo>
                  <a:cubicBezTo>
                    <a:pt x="208" y="943"/>
                    <a:pt x="277" y="506"/>
                    <a:pt x="351" y="75"/>
                  </a:cubicBezTo>
                  <a:cubicBezTo>
                    <a:pt x="355" y="30"/>
                    <a:pt x="317" y="0"/>
                    <a:pt x="28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9979498" y="2778393"/>
              <a:ext cx="45342" cy="160314"/>
            </a:xfrm>
            <a:custGeom>
              <a:avLst/>
              <a:gdLst/>
              <a:ahLst/>
              <a:cxnLst/>
              <a:rect l="l" t="t" r="r" b="b"/>
              <a:pathLst>
                <a:path w="631" h="2231" extrusionOk="0">
                  <a:moveTo>
                    <a:pt x="593" y="0"/>
                  </a:moveTo>
                  <a:cubicBezTo>
                    <a:pt x="581" y="0"/>
                    <a:pt x="569" y="8"/>
                    <a:pt x="567" y="25"/>
                  </a:cubicBezTo>
                  <a:cubicBezTo>
                    <a:pt x="429" y="761"/>
                    <a:pt x="262" y="1462"/>
                    <a:pt x="15" y="2169"/>
                  </a:cubicBezTo>
                  <a:cubicBezTo>
                    <a:pt x="1" y="2207"/>
                    <a:pt x="29" y="2231"/>
                    <a:pt x="58" y="2231"/>
                  </a:cubicBezTo>
                  <a:cubicBezTo>
                    <a:pt x="78" y="2231"/>
                    <a:pt x="98" y="2221"/>
                    <a:pt x="107" y="2198"/>
                  </a:cubicBezTo>
                  <a:cubicBezTo>
                    <a:pt x="389" y="1519"/>
                    <a:pt x="578" y="772"/>
                    <a:pt x="630" y="42"/>
                  </a:cubicBezTo>
                  <a:cubicBezTo>
                    <a:pt x="630" y="15"/>
                    <a:pt x="611" y="0"/>
                    <a:pt x="59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10032887" y="2713075"/>
              <a:ext cx="41102" cy="149464"/>
            </a:xfrm>
            <a:custGeom>
              <a:avLst/>
              <a:gdLst/>
              <a:ahLst/>
              <a:cxnLst/>
              <a:rect l="l" t="t" r="r" b="b"/>
              <a:pathLst>
                <a:path w="572" h="2080" extrusionOk="0">
                  <a:moveTo>
                    <a:pt x="519" y="1"/>
                  </a:moveTo>
                  <a:cubicBezTo>
                    <a:pt x="494" y="1"/>
                    <a:pt x="468" y="17"/>
                    <a:pt x="468" y="48"/>
                  </a:cubicBezTo>
                  <a:cubicBezTo>
                    <a:pt x="427" y="761"/>
                    <a:pt x="209" y="1359"/>
                    <a:pt x="8" y="2026"/>
                  </a:cubicBezTo>
                  <a:cubicBezTo>
                    <a:pt x="0" y="2057"/>
                    <a:pt x="26" y="2080"/>
                    <a:pt x="52" y="2080"/>
                  </a:cubicBezTo>
                  <a:cubicBezTo>
                    <a:pt x="65" y="2080"/>
                    <a:pt x="79" y="2074"/>
                    <a:pt x="88" y="2061"/>
                  </a:cubicBezTo>
                  <a:cubicBezTo>
                    <a:pt x="433" y="1474"/>
                    <a:pt x="542" y="727"/>
                    <a:pt x="571" y="48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10097917" y="2663710"/>
              <a:ext cx="24719" cy="81989"/>
            </a:xfrm>
            <a:custGeom>
              <a:avLst/>
              <a:gdLst/>
              <a:ahLst/>
              <a:cxnLst/>
              <a:rect l="l" t="t" r="r" b="b"/>
              <a:pathLst>
                <a:path w="344" h="1141" extrusionOk="0">
                  <a:moveTo>
                    <a:pt x="289" y="1"/>
                  </a:moveTo>
                  <a:cubicBezTo>
                    <a:pt x="271" y="1"/>
                    <a:pt x="254" y="11"/>
                    <a:pt x="247" y="34"/>
                  </a:cubicBezTo>
                  <a:cubicBezTo>
                    <a:pt x="161" y="385"/>
                    <a:pt x="80" y="729"/>
                    <a:pt x="11" y="1080"/>
                  </a:cubicBezTo>
                  <a:cubicBezTo>
                    <a:pt x="1" y="1116"/>
                    <a:pt x="32" y="1140"/>
                    <a:pt x="61" y="1140"/>
                  </a:cubicBezTo>
                  <a:cubicBezTo>
                    <a:pt x="79" y="1140"/>
                    <a:pt x="97" y="1131"/>
                    <a:pt x="103" y="1109"/>
                  </a:cubicBezTo>
                  <a:cubicBezTo>
                    <a:pt x="189" y="758"/>
                    <a:pt x="258" y="408"/>
                    <a:pt x="333" y="63"/>
                  </a:cubicBezTo>
                  <a:cubicBezTo>
                    <a:pt x="344" y="24"/>
                    <a:pt x="316" y="1"/>
                    <a:pt x="2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10149007" y="2625626"/>
              <a:ext cx="18396" cy="46348"/>
            </a:xfrm>
            <a:custGeom>
              <a:avLst/>
              <a:gdLst/>
              <a:ahLst/>
              <a:cxnLst/>
              <a:rect l="l" t="t" r="r" b="b"/>
              <a:pathLst>
                <a:path w="256" h="645" extrusionOk="0">
                  <a:moveTo>
                    <a:pt x="216" y="0"/>
                  </a:moveTo>
                  <a:cubicBezTo>
                    <a:pt x="203" y="0"/>
                    <a:pt x="190" y="7"/>
                    <a:pt x="186" y="23"/>
                  </a:cubicBezTo>
                  <a:lnTo>
                    <a:pt x="7" y="604"/>
                  </a:lnTo>
                  <a:cubicBezTo>
                    <a:pt x="0" y="628"/>
                    <a:pt x="21" y="644"/>
                    <a:pt x="40" y="644"/>
                  </a:cubicBezTo>
                  <a:cubicBezTo>
                    <a:pt x="53" y="644"/>
                    <a:pt x="66" y="637"/>
                    <a:pt x="71" y="621"/>
                  </a:cubicBezTo>
                  <a:cubicBezTo>
                    <a:pt x="134" y="426"/>
                    <a:pt x="191" y="230"/>
                    <a:pt x="249" y="41"/>
                  </a:cubicBezTo>
                  <a:cubicBezTo>
                    <a:pt x="256" y="16"/>
                    <a:pt x="236" y="0"/>
                    <a:pt x="21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9697029" y="3111519"/>
              <a:ext cx="97654" cy="73870"/>
            </a:xfrm>
            <a:custGeom>
              <a:avLst/>
              <a:gdLst/>
              <a:ahLst/>
              <a:cxnLst/>
              <a:rect l="l" t="t" r="r" b="b"/>
              <a:pathLst>
                <a:path w="1359" h="1028" extrusionOk="0">
                  <a:moveTo>
                    <a:pt x="1317" y="0"/>
                  </a:moveTo>
                  <a:cubicBezTo>
                    <a:pt x="1312" y="0"/>
                    <a:pt x="1307" y="2"/>
                    <a:pt x="1301" y="5"/>
                  </a:cubicBezTo>
                  <a:cubicBezTo>
                    <a:pt x="853" y="281"/>
                    <a:pt x="421" y="592"/>
                    <a:pt x="36" y="954"/>
                  </a:cubicBezTo>
                  <a:cubicBezTo>
                    <a:pt x="0" y="986"/>
                    <a:pt x="31" y="1028"/>
                    <a:pt x="69" y="1028"/>
                  </a:cubicBezTo>
                  <a:cubicBezTo>
                    <a:pt x="79" y="1028"/>
                    <a:pt x="90" y="1025"/>
                    <a:pt x="100" y="1017"/>
                  </a:cubicBezTo>
                  <a:cubicBezTo>
                    <a:pt x="496" y="672"/>
                    <a:pt x="899" y="339"/>
                    <a:pt x="1330" y="51"/>
                  </a:cubicBezTo>
                  <a:cubicBezTo>
                    <a:pt x="1359" y="42"/>
                    <a:pt x="1343" y="0"/>
                    <a:pt x="131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9774994" y="2739734"/>
              <a:ext cx="52384" cy="84792"/>
            </a:xfrm>
            <a:custGeom>
              <a:avLst/>
              <a:gdLst/>
              <a:ahLst/>
              <a:cxnLst/>
              <a:rect l="l" t="t" r="r" b="b"/>
              <a:pathLst>
                <a:path w="729" h="1180" extrusionOk="0">
                  <a:moveTo>
                    <a:pt x="642" y="0"/>
                  </a:moveTo>
                  <a:cubicBezTo>
                    <a:pt x="622" y="0"/>
                    <a:pt x="603" y="10"/>
                    <a:pt x="590" y="34"/>
                  </a:cubicBezTo>
                  <a:cubicBezTo>
                    <a:pt x="394" y="384"/>
                    <a:pt x="193" y="735"/>
                    <a:pt x="21" y="1103"/>
                  </a:cubicBezTo>
                  <a:cubicBezTo>
                    <a:pt x="1" y="1143"/>
                    <a:pt x="36" y="1180"/>
                    <a:pt x="71" y="1180"/>
                  </a:cubicBezTo>
                  <a:cubicBezTo>
                    <a:pt x="86" y="1180"/>
                    <a:pt x="102" y="1173"/>
                    <a:pt x="113" y="1155"/>
                  </a:cubicBezTo>
                  <a:cubicBezTo>
                    <a:pt x="331" y="816"/>
                    <a:pt x="509" y="448"/>
                    <a:pt x="705" y="97"/>
                  </a:cubicBezTo>
                  <a:cubicBezTo>
                    <a:pt x="728" y="46"/>
                    <a:pt x="685" y="0"/>
                    <a:pt x="64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9841677" y="2703087"/>
              <a:ext cx="61007" cy="91978"/>
            </a:xfrm>
            <a:custGeom>
              <a:avLst/>
              <a:gdLst/>
              <a:ahLst/>
              <a:cxnLst/>
              <a:rect l="l" t="t" r="r" b="b"/>
              <a:pathLst>
                <a:path w="849" h="1280" extrusionOk="0">
                  <a:moveTo>
                    <a:pt x="797" y="1"/>
                  </a:moveTo>
                  <a:cubicBezTo>
                    <a:pt x="788" y="1"/>
                    <a:pt x="778" y="5"/>
                    <a:pt x="771" y="15"/>
                  </a:cubicBezTo>
                  <a:cubicBezTo>
                    <a:pt x="553" y="440"/>
                    <a:pt x="277" y="820"/>
                    <a:pt x="18" y="1216"/>
                  </a:cubicBezTo>
                  <a:cubicBezTo>
                    <a:pt x="1" y="1243"/>
                    <a:pt x="30" y="1279"/>
                    <a:pt x="58" y="1279"/>
                  </a:cubicBezTo>
                  <a:cubicBezTo>
                    <a:pt x="67" y="1279"/>
                    <a:pt x="75" y="1276"/>
                    <a:pt x="82" y="1268"/>
                  </a:cubicBezTo>
                  <a:cubicBezTo>
                    <a:pt x="392" y="906"/>
                    <a:pt x="628" y="475"/>
                    <a:pt x="840" y="55"/>
                  </a:cubicBezTo>
                  <a:cubicBezTo>
                    <a:pt x="849" y="26"/>
                    <a:pt x="822" y="1"/>
                    <a:pt x="7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9923090" y="2654512"/>
              <a:ext cx="63594" cy="94277"/>
            </a:xfrm>
            <a:custGeom>
              <a:avLst/>
              <a:gdLst/>
              <a:ahLst/>
              <a:cxnLst/>
              <a:rect l="l" t="t" r="r" b="b"/>
              <a:pathLst>
                <a:path w="885" h="1312" extrusionOk="0">
                  <a:moveTo>
                    <a:pt x="843" y="0"/>
                  </a:moveTo>
                  <a:cubicBezTo>
                    <a:pt x="834" y="0"/>
                    <a:pt x="824" y="4"/>
                    <a:pt x="817" y="12"/>
                  </a:cubicBezTo>
                  <a:cubicBezTo>
                    <a:pt x="547" y="421"/>
                    <a:pt x="265" y="823"/>
                    <a:pt x="24" y="1248"/>
                  </a:cubicBezTo>
                  <a:cubicBezTo>
                    <a:pt x="0" y="1280"/>
                    <a:pt x="28" y="1312"/>
                    <a:pt x="59" y="1312"/>
                  </a:cubicBezTo>
                  <a:cubicBezTo>
                    <a:pt x="73" y="1312"/>
                    <a:pt x="88" y="1305"/>
                    <a:pt x="98" y="1289"/>
                  </a:cubicBezTo>
                  <a:cubicBezTo>
                    <a:pt x="380" y="886"/>
                    <a:pt x="627" y="455"/>
                    <a:pt x="869" y="30"/>
                  </a:cubicBezTo>
                  <a:cubicBezTo>
                    <a:pt x="885" y="18"/>
                    <a:pt x="865" y="0"/>
                    <a:pt x="84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9748335" y="2727447"/>
              <a:ext cx="79546" cy="30683"/>
            </a:xfrm>
            <a:custGeom>
              <a:avLst/>
              <a:gdLst/>
              <a:ahLst/>
              <a:cxnLst/>
              <a:rect l="l" t="t" r="r" b="b"/>
              <a:pathLst>
                <a:path w="1107" h="427" extrusionOk="0">
                  <a:moveTo>
                    <a:pt x="1071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19" y="118"/>
                    <a:pt x="374" y="233"/>
                    <a:pt x="41" y="360"/>
                  </a:cubicBezTo>
                  <a:cubicBezTo>
                    <a:pt x="0" y="375"/>
                    <a:pt x="13" y="426"/>
                    <a:pt x="45" y="426"/>
                  </a:cubicBezTo>
                  <a:cubicBezTo>
                    <a:pt x="49" y="426"/>
                    <a:pt x="53" y="425"/>
                    <a:pt x="58" y="423"/>
                  </a:cubicBezTo>
                  <a:cubicBezTo>
                    <a:pt x="403" y="308"/>
                    <a:pt x="742" y="182"/>
                    <a:pt x="1082" y="61"/>
                  </a:cubicBezTo>
                  <a:cubicBezTo>
                    <a:pt x="1107" y="46"/>
                    <a:pt x="1097" y="0"/>
                    <a:pt x="107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9767377" y="2692453"/>
              <a:ext cx="123595" cy="23497"/>
            </a:xfrm>
            <a:custGeom>
              <a:avLst/>
              <a:gdLst/>
              <a:ahLst/>
              <a:cxnLst/>
              <a:rect l="l" t="t" r="r" b="b"/>
              <a:pathLst>
                <a:path w="1720" h="327" extrusionOk="0">
                  <a:moveTo>
                    <a:pt x="1376" y="0"/>
                  </a:moveTo>
                  <a:cubicBezTo>
                    <a:pt x="928" y="0"/>
                    <a:pt x="484" y="62"/>
                    <a:pt x="63" y="215"/>
                  </a:cubicBezTo>
                  <a:cubicBezTo>
                    <a:pt x="1" y="235"/>
                    <a:pt x="14" y="327"/>
                    <a:pt x="72" y="327"/>
                  </a:cubicBezTo>
                  <a:cubicBezTo>
                    <a:pt x="79" y="327"/>
                    <a:pt x="85" y="326"/>
                    <a:pt x="92" y="324"/>
                  </a:cubicBezTo>
                  <a:cubicBezTo>
                    <a:pt x="566" y="198"/>
                    <a:pt x="1025" y="115"/>
                    <a:pt x="1513" y="115"/>
                  </a:cubicBezTo>
                  <a:cubicBezTo>
                    <a:pt x="1559" y="115"/>
                    <a:pt x="1604" y="115"/>
                    <a:pt x="1650" y="117"/>
                  </a:cubicBezTo>
                  <a:cubicBezTo>
                    <a:pt x="1719" y="117"/>
                    <a:pt x="1713" y="13"/>
                    <a:pt x="1650" y="8"/>
                  </a:cubicBezTo>
                  <a:cubicBezTo>
                    <a:pt x="1559" y="3"/>
                    <a:pt x="1467" y="0"/>
                    <a:pt x="137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9857844" y="2659399"/>
              <a:ext cx="78540" cy="11713"/>
            </a:xfrm>
            <a:custGeom>
              <a:avLst/>
              <a:gdLst/>
              <a:ahLst/>
              <a:cxnLst/>
              <a:rect l="l" t="t" r="r" b="b"/>
              <a:pathLst>
                <a:path w="1093" h="163" extrusionOk="0">
                  <a:moveTo>
                    <a:pt x="1039" y="1"/>
                  </a:moveTo>
                  <a:cubicBezTo>
                    <a:pt x="1036" y="1"/>
                    <a:pt x="1033" y="1"/>
                    <a:pt x="1029" y="2"/>
                  </a:cubicBezTo>
                  <a:cubicBezTo>
                    <a:pt x="707" y="19"/>
                    <a:pt x="391" y="36"/>
                    <a:pt x="69" y="65"/>
                  </a:cubicBezTo>
                  <a:cubicBezTo>
                    <a:pt x="0" y="71"/>
                    <a:pt x="0" y="163"/>
                    <a:pt x="69" y="163"/>
                  </a:cubicBezTo>
                  <a:cubicBezTo>
                    <a:pt x="391" y="151"/>
                    <a:pt x="707" y="123"/>
                    <a:pt x="1029" y="94"/>
                  </a:cubicBezTo>
                  <a:cubicBezTo>
                    <a:pt x="1089" y="94"/>
                    <a:pt x="1093" y="1"/>
                    <a:pt x="103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9867904" y="2626560"/>
              <a:ext cx="141990" cy="14443"/>
            </a:xfrm>
            <a:custGeom>
              <a:avLst/>
              <a:gdLst/>
              <a:ahLst/>
              <a:cxnLst/>
              <a:rect l="l" t="t" r="r" b="b"/>
              <a:pathLst>
                <a:path w="1976" h="201" extrusionOk="0">
                  <a:moveTo>
                    <a:pt x="966" y="0"/>
                  </a:moveTo>
                  <a:cubicBezTo>
                    <a:pt x="659" y="0"/>
                    <a:pt x="355" y="22"/>
                    <a:pt x="50" y="68"/>
                  </a:cubicBezTo>
                  <a:cubicBezTo>
                    <a:pt x="0" y="73"/>
                    <a:pt x="14" y="149"/>
                    <a:pt x="57" y="149"/>
                  </a:cubicBezTo>
                  <a:cubicBezTo>
                    <a:pt x="58" y="149"/>
                    <a:pt x="60" y="149"/>
                    <a:pt x="62" y="148"/>
                  </a:cubicBezTo>
                  <a:cubicBezTo>
                    <a:pt x="279" y="138"/>
                    <a:pt x="496" y="132"/>
                    <a:pt x="713" y="132"/>
                  </a:cubicBezTo>
                  <a:cubicBezTo>
                    <a:pt x="1108" y="132"/>
                    <a:pt x="1502" y="152"/>
                    <a:pt x="1896" y="200"/>
                  </a:cubicBezTo>
                  <a:cubicBezTo>
                    <a:pt x="1897" y="200"/>
                    <a:pt x="1899" y="200"/>
                    <a:pt x="1901" y="200"/>
                  </a:cubicBezTo>
                  <a:cubicBezTo>
                    <a:pt x="1976" y="200"/>
                    <a:pt x="1969" y="73"/>
                    <a:pt x="1890" y="62"/>
                  </a:cubicBezTo>
                  <a:cubicBezTo>
                    <a:pt x="1579" y="22"/>
                    <a:pt x="1272" y="0"/>
                    <a:pt x="96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10017294" y="2591350"/>
              <a:ext cx="55043" cy="11210"/>
            </a:xfrm>
            <a:custGeom>
              <a:avLst/>
              <a:gdLst/>
              <a:ahLst/>
              <a:cxnLst/>
              <a:rect l="l" t="t" r="r" b="b"/>
              <a:pathLst>
                <a:path w="766" h="156" extrusionOk="0">
                  <a:moveTo>
                    <a:pt x="58" y="0"/>
                  </a:moveTo>
                  <a:cubicBezTo>
                    <a:pt x="18" y="0"/>
                    <a:pt x="1" y="69"/>
                    <a:pt x="47" y="75"/>
                  </a:cubicBezTo>
                  <a:cubicBezTo>
                    <a:pt x="259" y="115"/>
                    <a:pt x="478" y="132"/>
                    <a:pt x="690" y="155"/>
                  </a:cubicBezTo>
                  <a:cubicBezTo>
                    <a:pt x="692" y="156"/>
                    <a:pt x="694" y="156"/>
                    <a:pt x="696" y="156"/>
                  </a:cubicBezTo>
                  <a:cubicBezTo>
                    <a:pt x="765" y="156"/>
                    <a:pt x="763" y="46"/>
                    <a:pt x="690" y="40"/>
                  </a:cubicBezTo>
                  <a:cubicBezTo>
                    <a:pt x="484" y="17"/>
                    <a:pt x="271" y="6"/>
                    <a:pt x="5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10090804" y="2571877"/>
              <a:ext cx="8335" cy="7114"/>
            </a:xfrm>
            <a:custGeom>
              <a:avLst/>
              <a:gdLst/>
              <a:ahLst/>
              <a:cxnLst/>
              <a:rect l="l" t="t" r="r" b="b"/>
              <a:pathLst>
                <a:path w="116" h="99" extrusionOk="0">
                  <a:moveTo>
                    <a:pt x="58" y="1"/>
                  </a:moveTo>
                  <a:cubicBezTo>
                    <a:pt x="1" y="12"/>
                    <a:pt x="1" y="99"/>
                    <a:pt x="58" y="99"/>
                  </a:cubicBezTo>
                  <a:cubicBezTo>
                    <a:pt x="116" y="99"/>
                    <a:pt x="116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10260242" y="2567782"/>
              <a:ext cx="348724" cy="1189098"/>
            </a:xfrm>
            <a:custGeom>
              <a:avLst/>
              <a:gdLst/>
              <a:ahLst/>
              <a:cxnLst/>
              <a:rect l="l" t="t" r="r" b="b"/>
              <a:pathLst>
                <a:path w="4853" h="16548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363"/>
                    <a:pt x="495" y="817"/>
                    <a:pt x="696" y="1162"/>
                  </a:cubicBezTo>
                  <a:cubicBezTo>
                    <a:pt x="949" y="1576"/>
                    <a:pt x="1156" y="2007"/>
                    <a:pt x="1334" y="2455"/>
                  </a:cubicBezTo>
                  <a:cubicBezTo>
                    <a:pt x="1691" y="3329"/>
                    <a:pt x="1903" y="4255"/>
                    <a:pt x="1972" y="5198"/>
                  </a:cubicBezTo>
                  <a:cubicBezTo>
                    <a:pt x="2047" y="6400"/>
                    <a:pt x="1903" y="7590"/>
                    <a:pt x="1903" y="8791"/>
                  </a:cubicBezTo>
                  <a:cubicBezTo>
                    <a:pt x="1909" y="11631"/>
                    <a:pt x="2852" y="14535"/>
                    <a:pt x="4853" y="16547"/>
                  </a:cubicBezTo>
                  <a:cubicBezTo>
                    <a:pt x="4025" y="15259"/>
                    <a:pt x="3760" y="13695"/>
                    <a:pt x="3686" y="12172"/>
                  </a:cubicBezTo>
                  <a:cubicBezTo>
                    <a:pt x="3611" y="10648"/>
                    <a:pt x="3714" y="9107"/>
                    <a:pt x="3553" y="7590"/>
                  </a:cubicBezTo>
                  <a:cubicBezTo>
                    <a:pt x="3392" y="6147"/>
                    <a:pt x="2990" y="4732"/>
                    <a:pt x="2386" y="3404"/>
                  </a:cubicBezTo>
                  <a:cubicBezTo>
                    <a:pt x="2076" y="2731"/>
                    <a:pt x="1714" y="2093"/>
                    <a:pt x="1294" y="1484"/>
                  </a:cubicBezTo>
                  <a:cubicBezTo>
                    <a:pt x="1018" y="1081"/>
                    <a:pt x="460" y="87"/>
                    <a:pt x="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9779305" y="2326488"/>
              <a:ext cx="576010" cy="1287399"/>
            </a:xfrm>
            <a:custGeom>
              <a:avLst/>
              <a:gdLst/>
              <a:ahLst/>
              <a:cxnLst/>
              <a:rect l="l" t="t" r="r" b="b"/>
              <a:pathLst>
                <a:path w="8016" h="17916" extrusionOk="0">
                  <a:moveTo>
                    <a:pt x="7533" y="1"/>
                  </a:moveTo>
                  <a:cubicBezTo>
                    <a:pt x="7320" y="2168"/>
                    <a:pt x="6480" y="4071"/>
                    <a:pt x="5296" y="5888"/>
                  </a:cubicBezTo>
                  <a:cubicBezTo>
                    <a:pt x="4066" y="7803"/>
                    <a:pt x="2600" y="9568"/>
                    <a:pt x="1576" y="11603"/>
                  </a:cubicBezTo>
                  <a:cubicBezTo>
                    <a:pt x="599" y="13558"/>
                    <a:pt x="58" y="15731"/>
                    <a:pt x="1" y="17916"/>
                  </a:cubicBezTo>
                  <a:cubicBezTo>
                    <a:pt x="438" y="17042"/>
                    <a:pt x="996" y="16226"/>
                    <a:pt x="1639" y="15490"/>
                  </a:cubicBezTo>
                  <a:cubicBezTo>
                    <a:pt x="2674" y="14311"/>
                    <a:pt x="3939" y="13362"/>
                    <a:pt x="4974" y="12184"/>
                  </a:cubicBezTo>
                  <a:cubicBezTo>
                    <a:pt x="6837" y="10068"/>
                    <a:pt x="7872" y="7268"/>
                    <a:pt x="7964" y="4451"/>
                  </a:cubicBezTo>
                  <a:cubicBezTo>
                    <a:pt x="8016" y="2962"/>
                    <a:pt x="7837" y="1455"/>
                    <a:pt x="753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10190828" y="2388931"/>
              <a:ext cx="288867" cy="528871"/>
            </a:xfrm>
            <a:custGeom>
              <a:avLst/>
              <a:gdLst/>
              <a:ahLst/>
              <a:cxnLst/>
              <a:rect l="l" t="t" r="r" b="b"/>
              <a:pathLst>
                <a:path w="4020" h="7360" extrusionOk="0">
                  <a:moveTo>
                    <a:pt x="1892" y="0"/>
                  </a:moveTo>
                  <a:cubicBezTo>
                    <a:pt x="1627" y="696"/>
                    <a:pt x="1725" y="1656"/>
                    <a:pt x="1512" y="2420"/>
                  </a:cubicBezTo>
                  <a:cubicBezTo>
                    <a:pt x="1288" y="3208"/>
                    <a:pt x="943" y="3973"/>
                    <a:pt x="495" y="4663"/>
                  </a:cubicBezTo>
                  <a:cubicBezTo>
                    <a:pt x="288" y="4973"/>
                    <a:pt x="52" y="5289"/>
                    <a:pt x="0" y="5663"/>
                  </a:cubicBezTo>
                  <a:cubicBezTo>
                    <a:pt x="454" y="5272"/>
                    <a:pt x="863" y="4835"/>
                    <a:pt x="1225" y="4358"/>
                  </a:cubicBezTo>
                  <a:lnTo>
                    <a:pt x="1225" y="4358"/>
                  </a:lnTo>
                  <a:cubicBezTo>
                    <a:pt x="880" y="5065"/>
                    <a:pt x="598" y="5795"/>
                    <a:pt x="397" y="6560"/>
                  </a:cubicBezTo>
                  <a:cubicBezTo>
                    <a:pt x="1282" y="5594"/>
                    <a:pt x="1840" y="4347"/>
                    <a:pt x="1972" y="3047"/>
                  </a:cubicBezTo>
                  <a:cubicBezTo>
                    <a:pt x="2225" y="3944"/>
                    <a:pt x="2524" y="4818"/>
                    <a:pt x="2869" y="5680"/>
                  </a:cubicBezTo>
                  <a:cubicBezTo>
                    <a:pt x="3128" y="6324"/>
                    <a:pt x="3438" y="6985"/>
                    <a:pt x="4019" y="7359"/>
                  </a:cubicBezTo>
                  <a:cubicBezTo>
                    <a:pt x="3657" y="5951"/>
                    <a:pt x="3243" y="4548"/>
                    <a:pt x="2783" y="3168"/>
                  </a:cubicBezTo>
                  <a:lnTo>
                    <a:pt x="2783" y="3168"/>
                  </a:lnTo>
                  <a:cubicBezTo>
                    <a:pt x="3289" y="3542"/>
                    <a:pt x="3341" y="4416"/>
                    <a:pt x="3944" y="4588"/>
                  </a:cubicBezTo>
                  <a:cubicBezTo>
                    <a:pt x="3525" y="3340"/>
                    <a:pt x="2984" y="2133"/>
                    <a:pt x="2335" y="989"/>
                  </a:cubicBezTo>
                  <a:cubicBezTo>
                    <a:pt x="2145" y="667"/>
                    <a:pt x="2007" y="333"/>
                    <a:pt x="1892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0" name="Google Shape;1720;p13"/>
          <p:cNvGrpSpPr/>
          <p:nvPr/>
        </p:nvGrpSpPr>
        <p:grpSpPr>
          <a:xfrm>
            <a:off x="950966" y="278437"/>
            <a:ext cx="651364" cy="434896"/>
            <a:chOff x="5224400" y="2048725"/>
            <a:chExt cx="170075" cy="113550"/>
          </a:xfrm>
        </p:grpSpPr>
        <p:sp>
          <p:nvSpPr>
            <p:cNvPr id="1721" name="Google Shape;172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0" name="Google Shape;1730;p13"/>
          <p:cNvGrpSpPr/>
          <p:nvPr/>
        </p:nvGrpSpPr>
        <p:grpSpPr>
          <a:xfrm>
            <a:off x="8484585" y="6347882"/>
            <a:ext cx="587572" cy="742436"/>
            <a:chOff x="5248400" y="1483575"/>
            <a:chExt cx="121775" cy="153875"/>
          </a:xfrm>
        </p:grpSpPr>
        <p:sp>
          <p:nvSpPr>
            <p:cNvPr id="1731" name="Google Shape;1731;p13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0" name="Google Shape;1740;p13"/>
          <p:cNvGrpSpPr/>
          <p:nvPr/>
        </p:nvGrpSpPr>
        <p:grpSpPr>
          <a:xfrm rot="-7887278">
            <a:off x="12078563" y="3932726"/>
            <a:ext cx="651363" cy="434901"/>
            <a:chOff x="5224400" y="2048725"/>
            <a:chExt cx="170075" cy="113550"/>
          </a:xfrm>
        </p:grpSpPr>
        <p:sp>
          <p:nvSpPr>
            <p:cNvPr id="1741" name="Google Shape;174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0" name="Google Shape;1750;p13"/>
          <p:cNvSpPr txBox="1">
            <a:spLocks noGrp="1"/>
          </p:cNvSpPr>
          <p:nvPr>
            <p:ph type="ctrTitle"/>
          </p:nvPr>
        </p:nvSpPr>
        <p:spPr>
          <a:xfrm>
            <a:off x="2711576" y="2012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1" name="Google Shape;1751;p13"/>
          <p:cNvSpPr txBox="1">
            <a:spLocks noGrp="1"/>
          </p:cNvSpPr>
          <p:nvPr>
            <p:ph type="subTitle" idx="1"/>
          </p:nvPr>
        </p:nvSpPr>
        <p:spPr>
          <a:xfrm>
            <a:off x="2711577" y="2838467"/>
            <a:ext cx="300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1230159" y="2012967"/>
            <a:ext cx="14196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ctrTitle" idx="3"/>
          </p:nvPr>
        </p:nvSpPr>
        <p:spPr>
          <a:xfrm>
            <a:off x="7619911" y="1976333"/>
            <a:ext cx="3158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4" hasCustomPrompt="1"/>
          </p:nvPr>
        </p:nvSpPr>
        <p:spPr>
          <a:xfrm>
            <a:off x="1222108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5" name="Google Shape;1755;p13"/>
          <p:cNvSpPr txBox="1">
            <a:spLocks noGrp="1"/>
          </p:cNvSpPr>
          <p:nvPr>
            <p:ph type="ctrTitle" idx="5"/>
          </p:nvPr>
        </p:nvSpPr>
        <p:spPr>
          <a:xfrm>
            <a:off x="7619900" y="4187971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6" name="Google Shape;1756;p13"/>
          <p:cNvSpPr txBox="1">
            <a:spLocks noGrp="1"/>
          </p:cNvSpPr>
          <p:nvPr>
            <p:ph type="title" idx="6" hasCustomPrompt="1"/>
          </p:nvPr>
        </p:nvSpPr>
        <p:spPr>
          <a:xfrm>
            <a:off x="6134931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7" name="Google Shape;1757;p13"/>
          <p:cNvSpPr txBox="1">
            <a:spLocks noGrp="1"/>
          </p:cNvSpPr>
          <p:nvPr>
            <p:ph type="ctrTitle" idx="7"/>
          </p:nvPr>
        </p:nvSpPr>
        <p:spPr>
          <a:xfrm>
            <a:off x="2711565" y="4187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8" hasCustomPrompt="1"/>
          </p:nvPr>
        </p:nvSpPr>
        <p:spPr>
          <a:xfrm>
            <a:off x="6134941" y="19763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9"/>
          </p:nvPr>
        </p:nvSpPr>
        <p:spPr>
          <a:xfrm>
            <a:off x="7629408" y="2795133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subTitle" idx="13"/>
          </p:nvPr>
        </p:nvSpPr>
        <p:spPr>
          <a:xfrm>
            <a:off x="2711567" y="5006696"/>
            <a:ext cx="30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subTitle" idx="14"/>
          </p:nvPr>
        </p:nvSpPr>
        <p:spPr>
          <a:xfrm>
            <a:off x="7628323" y="5006700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2" name="Google Shape;1762;p13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48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"/>
          <p:cNvSpPr/>
          <p:nvPr/>
        </p:nvSpPr>
        <p:spPr>
          <a:xfrm rot="8779390">
            <a:off x="483414" y="673881"/>
            <a:ext cx="5633444" cy="467568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1" name="Google Shape;1921;p15"/>
          <p:cNvSpPr txBox="1">
            <a:spLocks noGrp="1"/>
          </p:cNvSpPr>
          <p:nvPr>
            <p:ph type="subTitle" idx="1"/>
          </p:nvPr>
        </p:nvSpPr>
        <p:spPr>
          <a:xfrm>
            <a:off x="6187833" y="3256000"/>
            <a:ext cx="46720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2" name="Google Shape;1922;p15"/>
          <p:cNvSpPr txBox="1">
            <a:spLocks noGrp="1"/>
          </p:cNvSpPr>
          <p:nvPr>
            <p:ph type="title"/>
          </p:nvPr>
        </p:nvSpPr>
        <p:spPr>
          <a:xfrm>
            <a:off x="6078433" y="2350817"/>
            <a:ext cx="48908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1923" name="Google Shape;1923;p15"/>
          <p:cNvSpPr/>
          <p:nvPr/>
        </p:nvSpPr>
        <p:spPr>
          <a:xfrm rot="10800000">
            <a:off x="12043649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4" name="Google Shape;1924;p15"/>
          <p:cNvSpPr/>
          <p:nvPr/>
        </p:nvSpPr>
        <p:spPr>
          <a:xfrm rot="10800000">
            <a:off x="12043649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5" name="Google Shape;1925;p15"/>
          <p:cNvGrpSpPr/>
          <p:nvPr/>
        </p:nvGrpSpPr>
        <p:grpSpPr>
          <a:xfrm rot="10800000">
            <a:off x="2908545" y="-272519"/>
            <a:ext cx="587572" cy="742436"/>
            <a:chOff x="5248400" y="1483575"/>
            <a:chExt cx="121775" cy="153875"/>
          </a:xfrm>
        </p:grpSpPr>
        <p:sp>
          <p:nvSpPr>
            <p:cNvPr id="1926" name="Google Shape;1926;p15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4897239" y="6144664"/>
            <a:ext cx="651364" cy="434896"/>
            <a:chOff x="5224400" y="2048725"/>
            <a:chExt cx="170075" cy="113550"/>
          </a:xfrm>
        </p:grpSpPr>
        <p:sp>
          <p:nvSpPr>
            <p:cNvPr id="1936" name="Google Shape;1936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-1410590" flipH="1">
            <a:off x="10427503" y="4718607"/>
            <a:ext cx="3036691" cy="2652160"/>
            <a:chOff x="2163275" y="3388800"/>
            <a:chExt cx="1754570" cy="1532392"/>
          </a:xfrm>
        </p:grpSpPr>
        <p:sp>
          <p:nvSpPr>
            <p:cNvPr id="1946" name="Google Shape;1946;p1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5" name="Google Shape;2025;p15"/>
          <p:cNvGrpSpPr/>
          <p:nvPr/>
        </p:nvGrpSpPr>
        <p:grpSpPr>
          <a:xfrm rot="-3938302">
            <a:off x="8929449" y="5424243"/>
            <a:ext cx="1572563" cy="1799807"/>
            <a:chOff x="2868300" y="2096500"/>
            <a:chExt cx="2437401" cy="2789619"/>
          </a:xfrm>
        </p:grpSpPr>
        <p:sp>
          <p:nvSpPr>
            <p:cNvPr id="2026" name="Google Shape;2026;p1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1" name="Google Shape;2051;p15"/>
          <p:cNvGrpSpPr/>
          <p:nvPr/>
        </p:nvGrpSpPr>
        <p:grpSpPr>
          <a:xfrm rot="8526000">
            <a:off x="-70785" y="1852780"/>
            <a:ext cx="651375" cy="434909"/>
            <a:chOff x="5224400" y="2048725"/>
            <a:chExt cx="170075" cy="113550"/>
          </a:xfrm>
        </p:grpSpPr>
        <p:sp>
          <p:nvSpPr>
            <p:cNvPr id="2052" name="Google Shape;2052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1" name="Google Shape;2061;p15"/>
          <p:cNvSpPr/>
          <p:nvPr/>
        </p:nvSpPr>
        <p:spPr>
          <a:xfrm rot="10800000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0543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6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4" name="Google Shape;2064;p16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5" name="Google Shape;2065;p16"/>
          <p:cNvGrpSpPr/>
          <p:nvPr/>
        </p:nvGrpSpPr>
        <p:grpSpPr>
          <a:xfrm>
            <a:off x="499336" y="6419731"/>
            <a:ext cx="908265" cy="742460"/>
            <a:chOff x="5226850" y="1787675"/>
            <a:chExt cx="170500" cy="139375"/>
          </a:xfrm>
        </p:grpSpPr>
        <p:sp>
          <p:nvSpPr>
            <p:cNvPr id="2066" name="Google Shape;2066;p16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5" name="Google Shape;2075;p16"/>
          <p:cNvGrpSpPr/>
          <p:nvPr/>
        </p:nvGrpSpPr>
        <p:grpSpPr>
          <a:xfrm rot="-1848323" flipH="1">
            <a:off x="10585143" y="5451162"/>
            <a:ext cx="2699741" cy="2357877"/>
            <a:chOff x="2163275" y="3388800"/>
            <a:chExt cx="1754570" cy="1532392"/>
          </a:xfrm>
        </p:grpSpPr>
        <p:sp>
          <p:nvSpPr>
            <p:cNvPr id="2076" name="Google Shape;2076;p16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5" name="Google Shape;2155;p16"/>
          <p:cNvGrpSpPr/>
          <p:nvPr/>
        </p:nvGrpSpPr>
        <p:grpSpPr>
          <a:xfrm rot="4830509">
            <a:off x="-608250" y="-717626"/>
            <a:ext cx="1572692" cy="1799955"/>
            <a:chOff x="2868300" y="2096500"/>
            <a:chExt cx="2437401" cy="2789619"/>
          </a:xfrm>
        </p:grpSpPr>
        <p:sp>
          <p:nvSpPr>
            <p:cNvPr id="2156" name="Google Shape;2156;p16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1" name="Google Shape;2181;p16"/>
          <p:cNvGrpSpPr/>
          <p:nvPr/>
        </p:nvGrpSpPr>
        <p:grpSpPr>
          <a:xfrm>
            <a:off x="10656795" y="-1605634"/>
            <a:ext cx="2314084" cy="2711967"/>
            <a:chOff x="9055275" y="-251125"/>
            <a:chExt cx="1842032" cy="2158751"/>
          </a:xfrm>
        </p:grpSpPr>
        <p:sp>
          <p:nvSpPr>
            <p:cNvPr id="2182" name="Google Shape;2182;p16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1" name="Google Shape;2231;p16"/>
          <p:cNvGrpSpPr/>
          <p:nvPr/>
        </p:nvGrpSpPr>
        <p:grpSpPr>
          <a:xfrm rot="-7887278">
            <a:off x="-300704" y="4986792"/>
            <a:ext cx="651363" cy="434901"/>
            <a:chOff x="5224400" y="2048725"/>
            <a:chExt cx="170075" cy="113550"/>
          </a:xfrm>
        </p:grpSpPr>
        <p:sp>
          <p:nvSpPr>
            <p:cNvPr id="2232" name="Google Shape;223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1" name="Google Shape;2241;p16"/>
          <p:cNvGrpSpPr/>
          <p:nvPr/>
        </p:nvGrpSpPr>
        <p:grpSpPr>
          <a:xfrm rot="-2274000">
            <a:off x="11488146" y="3173743"/>
            <a:ext cx="651375" cy="434909"/>
            <a:chOff x="5224400" y="2048725"/>
            <a:chExt cx="170075" cy="113550"/>
          </a:xfrm>
        </p:grpSpPr>
        <p:sp>
          <p:nvSpPr>
            <p:cNvPr id="2242" name="Google Shape;224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1" name="Google Shape;2251;p16"/>
          <p:cNvSpPr/>
          <p:nvPr/>
        </p:nvSpPr>
        <p:spPr>
          <a:xfrm rot="10800000">
            <a:off x="888620" y="675539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1"/>
          </p:nvPr>
        </p:nvSpPr>
        <p:spPr>
          <a:xfrm>
            <a:off x="3484813" y="4998800"/>
            <a:ext cx="5222400" cy="10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/>
          </p:nvPr>
        </p:nvSpPr>
        <p:spPr>
          <a:xfrm>
            <a:off x="2977600" y="3786000"/>
            <a:ext cx="6236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56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p31"/>
          <p:cNvSpPr/>
          <p:nvPr/>
        </p:nvSpPr>
        <p:spPr>
          <a:xfrm flipH="1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9" name="Google Shape;4799;p31"/>
          <p:cNvSpPr/>
          <p:nvPr/>
        </p:nvSpPr>
        <p:spPr>
          <a:xfrm flipH="1">
            <a:off x="1204364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0" name="Google Shape;4800;p31"/>
          <p:cNvSpPr/>
          <p:nvPr/>
        </p:nvSpPr>
        <p:spPr>
          <a:xfrm flipH="1">
            <a:off x="1204364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01" name="Google Shape;4801;p31"/>
          <p:cNvGrpSpPr/>
          <p:nvPr/>
        </p:nvGrpSpPr>
        <p:grpSpPr>
          <a:xfrm flipH="1">
            <a:off x="8156839" y="113837"/>
            <a:ext cx="651364" cy="434896"/>
            <a:chOff x="5224400" y="2048725"/>
            <a:chExt cx="170075" cy="113550"/>
          </a:xfrm>
        </p:grpSpPr>
        <p:sp>
          <p:nvSpPr>
            <p:cNvPr id="4802" name="Google Shape;4802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31"/>
          <p:cNvGrpSpPr/>
          <p:nvPr/>
        </p:nvGrpSpPr>
        <p:grpSpPr>
          <a:xfrm rot="-970882">
            <a:off x="10540772" y="5467589"/>
            <a:ext cx="2699739" cy="2357875"/>
            <a:chOff x="2163275" y="3388800"/>
            <a:chExt cx="1754570" cy="1532392"/>
          </a:xfrm>
        </p:grpSpPr>
        <p:sp>
          <p:nvSpPr>
            <p:cNvPr id="4812" name="Google Shape;4812;p31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91" name="Google Shape;4891;p31"/>
          <p:cNvGrpSpPr/>
          <p:nvPr/>
        </p:nvGrpSpPr>
        <p:grpSpPr>
          <a:xfrm rot="-4830509" flipH="1">
            <a:off x="11104294" y="-717626"/>
            <a:ext cx="1572692" cy="1799955"/>
            <a:chOff x="2868300" y="2096500"/>
            <a:chExt cx="2437401" cy="2789619"/>
          </a:xfrm>
        </p:grpSpPr>
        <p:sp>
          <p:nvSpPr>
            <p:cNvPr id="4892" name="Google Shape;4892;p31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1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1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1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7" name="Google Shape;4917;p31"/>
          <p:cNvGrpSpPr/>
          <p:nvPr/>
        </p:nvGrpSpPr>
        <p:grpSpPr>
          <a:xfrm flipH="1">
            <a:off x="-1267475" y="-1483834"/>
            <a:ext cx="2314084" cy="2711967"/>
            <a:chOff x="9055275" y="-251125"/>
            <a:chExt cx="1842032" cy="2158751"/>
          </a:xfrm>
        </p:grpSpPr>
        <p:sp>
          <p:nvSpPr>
            <p:cNvPr id="4918" name="Google Shape;4918;p31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67" name="Google Shape;4967;p31"/>
          <p:cNvGrpSpPr/>
          <p:nvPr/>
        </p:nvGrpSpPr>
        <p:grpSpPr>
          <a:xfrm rot="2274000" flipH="1">
            <a:off x="-70785" y="4532510"/>
            <a:ext cx="651375" cy="434909"/>
            <a:chOff x="5224400" y="2048725"/>
            <a:chExt cx="170075" cy="113550"/>
          </a:xfrm>
        </p:grpSpPr>
        <p:sp>
          <p:nvSpPr>
            <p:cNvPr id="4968" name="Google Shape;4968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7" name="Google Shape;4977;p31"/>
          <p:cNvSpPr/>
          <p:nvPr/>
        </p:nvSpPr>
        <p:spPr>
          <a:xfrm rot="-10379925" flipH="1">
            <a:off x="-1334179" y="5921056"/>
            <a:ext cx="1751729" cy="1955771"/>
          </a:xfrm>
          <a:custGeom>
            <a:avLst/>
            <a:gdLst/>
            <a:ahLst/>
            <a:cxnLst/>
            <a:rect l="l" t="t" r="r" b="b"/>
            <a:pathLst>
              <a:path w="9873" h="11023" extrusionOk="0">
                <a:moveTo>
                  <a:pt x="1304" y="1"/>
                </a:moveTo>
                <a:cubicBezTo>
                  <a:pt x="1098" y="1"/>
                  <a:pt x="892" y="10"/>
                  <a:pt x="685" y="30"/>
                </a:cubicBezTo>
                <a:cubicBezTo>
                  <a:pt x="1" y="1536"/>
                  <a:pt x="398" y="3203"/>
                  <a:pt x="1116" y="4698"/>
                </a:cubicBezTo>
                <a:cubicBezTo>
                  <a:pt x="2186" y="6923"/>
                  <a:pt x="4112" y="8717"/>
                  <a:pt x="6406" y="9625"/>
                </a:cubicBezTo>
                <a:cubicBezTo>
                  <a:pt x="7504" y="10057"/>
                  <a:pt x="8780" y="10264"/>
                  <a:pt x="9677" y="11023"/>
                </a:cubicBezTo>
                <a:cubicBezTo>
                  <a:pt x="9873" y="8338"/>
                  <a:pt x="9275" y="5532"/>
                  <a:pt x="7665" y="3370"/>
                </a:cubicBezTo>
                <a:cubicBezTo>
                  <a:pt x="6184" y="1374"/>
                  <a:pt x="3782" y="1"/>
                  <a:pt x="1304" y="1"/>
                </a:cubicBezTo>
                <a:close/>
              </a:path>
            </a:pathLst>
          </a:custGeom>
          <a:solidFill>
            <a:srgbClr val="5B6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8" name="Google Shape;4978;p31"/>
          <p:cNvSpPr/>
          <p:nvPr/>
        </p:nvSpPr>
        <p:spPr>
          <a:xfrm rot="-10379925" flipH="1">
            <a:off x="-1232301" y="5716935"/>
            <a:ext cx="1771601" cy="2208248"/>
          </a:xfrm>
          <a:custGeom>
            <a:avLst/>
            <a:gdLst/>
            <a:ahLst/>
            <a:cxnLst/>
            <a:rect l="l" t="t" r="r" b="b"/>
            <a:pathLst>
              <a:path w="9985" h="12446" extrusionOk="0">
                <a:moveTo>
                  <a:pt x="159" y="1"/>
                </a:moveTo>
                <a:cubicBezTo>
                  <a:pt x="81" y="1"/>
                  <a:pt x="1" y="65"/>
                  <a:pt x="31" y="148"/>
                </a:cubicBezTo>
                <a:cubicBezTo>
                  <a:pt x="376" y="1034"/>
                  <a:pt x="1256" y="1586"/>
                  <a:pt x="1940" y="2184"/>
                </a:cubicBezTo>
                <a:cubicBezTo>
                  <a:pt x="2722" y="2868"/>
                  <a:pt x="3469" y="3586"/>
                  <a:pt x="4182" y="4334"/>
                </a:cubicBezTo>
                <a:cubicBezTo>
                  <a:pt x="5602" y="5840"/>
                  <a:pt x="6873" y="7496"/>
                  <a:pt x="7960" y="9267"/>
                </a:cubicBezTo>
                <a:cubicBezTo>
                  <a:pt x="8264" y="9755"/>
                  <a:pt x="8552" y="10261"/>
                  <a:pt x="8822" y="10773"/>
                </a:cubicBezTo>
                <a:cubicBezTo>
                  <a:pt x="9104" y="11296"/>
                  <a:pt x="9339" y="11848"/>
                  <a:pt x="9644" y="12366"/>
                </a:cubicBezTo>
                <a:cubicBezTo>
                  <a:pt x="9676" y="12421"/>
                  <a:pt x="9729" y="12445"/>
                  <a:pt x="9782" y="12445"/>
                </a:cubicBezTo>
                <a:cubicBezTo>
                  <a:pt x="9883" y="12445"/>
                  <a:pt x="9984" y="12360"/>
                  <a:pt x="9943" y="12239"/>
                </a:cubicBezTo>
                <a:cubicBezTo>
                  <a:pt x="9615" y="11302"/>
                  <a:pt x="9058" y="10399"/>
                  <a:pt x="8557" y="9543"/>
                </a:cubicBezTo>
                <a:cubicBezTo>
                  <a:pt x="8034" y="8652"/>
                  <a:pt x="7459" y="7789"/>
                  <a:pt x="6844" y="6956"/>
                </a:cubicBezTo>
                <a:cubicBezTo>
                  <a:pt x="5648" y="5323"/>
                  <a:pt x="4280" y="3805"/>
                  <a:pt x="2779" y="2448"/>
                </a:cubicBezTo>
                <a:cubicBezTo>
                  <a:pt x="1940" y="1689"/>
                  <a:pt x="859" y="1045"/>
                  <a:pt x="261" y="56"/>
                </a:cubicBezTo>
                <a:cubicBezTo>
                  <a:pt x="238" y="17"/>
                  <a:pt x="199" y="1"/>
                  <a:pt x="15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9" name="Google Shape;4979;p31"/>
          <p:cNvSpPr/>
          <p:nvPr/>
        </p:nvSpPr>
        <p:spPr>
          <a:xfrm rot="-10379925" flipH="1">
            <a:off x="251800" y="6141137"/>
            <a:ext cx="80552" cy="225153"/>
          </a:xfrm>
          <a:custGeom>
            <a:avLst/>
            <a:gdLst/>
            <a:ahLst/>
            <a:cxnLst/>
            <a:rect l="l" t="t" r="r" b="b"/>
            <a:pathLst>
              <a:path w="454" h="1269" extrusionOk="0">
                <a:moveTo>
                  <a:pt x="181" y="0"/>
                </a:moveTo>
                <a:cubicBezTo>
                  <a:pt x="152" y="0"/>
                  <a:pt x="123" y="15"/>
                  <a:pt x="115" y="49"/>
                </a:cubicBezTo>
                <a:cubicBezTo>
                  <a:pt x="0" y="434"/>
                  <a:pt x="46" y="899"/>
                  <a:pt x="299" y="1233"/>
                </a:cubicBezTo>
                <a:cubicBezTo>
                  <a:pt x="317" y="1258"/>
                  <a:pt x="340" y="1269"/>
                  <a:pt x="362" y="1269"/>
                </a:cubicBezTo>
                <a:cubicBezTo>
                  <a:pt x="410" y="1269"/>
                  <a:pt x="453" y="1217"/>
                  <a:pt x="426" y="1158"/>
                </a:cubicBezTo>
                <a:cubicBezTo>
                  <a:pt x="270" y="796"/>
                  <a:pt x="207" y="462"/>
                  <a:pt x="247" y="66"/>
                </a:cubicBezTo>
                <a:cubicBezTo>
                  <a:pt x="254" y="24"/>
                  <a:pt x="217" y="0"/>
                  <a:pt x="18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0" name="Google Shape;4980;p31"/>
          <p:cNvSpPr/>
          <p:nvPr/>
        </p:nvSpPr>
        <p:spPr>
          <a:xfrm rot="-10379925" flipH="1">
            <a:off x="190853" y="6186632"/>
            <a:ext cx="51808" cy="237041"/>
          </a:xfrm>
          <a:custGeom>
            <a:avLst/>
            <a:gdLst/>
            <a:ahLst/>
            <a:cxnLst/>
            <a:rect l="l" t="t" r="r" b="b"/>
            <a:pathLst>
              <a:path w="292" h="1336" extrusionOk="0">
                <a:moveTo>
                  <a:pt x="96" y="0"/>
                </a:moveTo>
                <a:cubicBezTo>
                  <a:pt x="81" y="0"/>
                  <a:pt x="65" y="9"/>
                  <a:pt x="58" y="31"/>
                </a:cubicBezTo>
                <a:cubicBezTo>
                  <a:pt x="0" y="410"/>
                  <a:pt x="23" y="956"/>
                  <a:pt x="190" y="1313"/>
                </a:cubicBezTo>
                <a:cubicBezTo>
                  <a:pt x="196" y="1329"/>
                  <a:pt x="211" y="1336"/>
                  <a:pt x="228" y="1336"/>
                </a:cubicBezTo>
                <a:cubicBezTo>
                  <a:pt x="257" y="1336"/>
                  <a:pt x="292" y="1314"/>
                  <a:pt x="288" y="1284"/>
                </a:cubicBezTo>
                <a:cubicBezTo>
                  <a:pt x="282" y="1094"/>
                  <a:pt x="225" y="916"/>
                  <a:pt x="202" y="738"/>
                </a:cubicBezTo>
                <a:cubicBezTo>
                  <a:pt x="167" y="508"/>
                  <a:pt x="173" y="266"/>
                  <a:pt x="138" y="36"/>
                </a:cubicBezTo>
                <a:cubicBezTo>
                  <a:pt x="138" y="16"/>
                  <a:pt x="117" y="0"/>
                  <a:pt x="96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1" name="Google Shape;4981;p31"/>
          <p:cNvSpPr/>
          <p:nvPr/>
        </p:nvSpPr>
        <p:spPr>
          <a:xfrm rot="-10379925" flipH="1">
            <a:off x="106829" y="6212683"/>
            <a:ext cx="51099" cy="365499"/>
          </a:xfrm>
          <a:custGeom>
            <a:avLst/>
            <a:gdLst/>
            <a:ahLst/>
            <a:cxnLst/>
            <a:rect l="l" t="t" r="r" b="b"/>
            <a:pathLst>
              <a:path w="288" h="2060" extrusionOk="0">
                <a:moveTo>
                  <a:pt x="35" y="0"/>
                </a:moveTo>
                <a:cubicBezTo>
                  <a:pt x="17" y="0"/>
                  <a:pt x="0" y="14"/>
                  <a:pt x="0" y="36"/>
                </a:cubicBezTo>
                <a:cubicBezTo>
                  <a:pt x="12" y="685"/>
                  <a:pt x="63" y="1347"/>
                  <a:pt x="98" y="1990"/>
                </a:cubicBezTo>
                <a:cubicBezTo>
                  <a:pt x="104" y="2036"/>
                  <a:pt x="138" y="2059"/>
                  <a:pt x="172" y="2059"/>
                </a:cubicBezTo>
                <a:cubicBezTo>
                  <a:pt x="206" y="2059"/>
                  <a:pt x="239" y="2036"/>
                  <a:pt x="242" y="1990"/>
                </a:cubicBezTo>
                <a:cubicBezTo>
                  <a:pt x="288" y="1358"/>
                  <a:pt x="242" y="639"/>
                  <a:pt x="69" y="30"/>
                </a:cubicBezTo>
                <a:cubicBezTo>
                  <a:pt x="64" y="9"/>
                  <a:pt x="49" y="0"/>
                  <a:pt x="35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2" name="Google Shape;4982;p31"/>
          <p:cNvSpPr/>
          <p:nvPr/>
        </p:nvSpPr>
        <p:spPr>
          <a:xfrm rot="-10379925" flipH="1">
            <a:off x="-13155" y="6195107"/>
            <a:ext cx="81261" cy="496261"/>
          </a:xfrm>
          <a:custGeom>
            <a:avLst/>
            <a:gdLst/>
            <a:ahLst/>
            <a:cxnLst/>
            <a:rect l="l" t="t" r="r" b="b"/>
            <a:pathLst>
              <a:path w="458" h="2797" extrusionOk="0">
                <a:moveTo>
                  <a:pt x="270" y="0"/>
                </a:moveTo>
                <a:cubicBezTo>
                  <a:pt x="247" y="0"/>
                  <a:pt x="226" y="13"/>
                  <a:pt x="219" y="42"/>
                </a:cubicBezTo>
                <a:cubicBezTo>
                  <a:pt x="18" y="910"/>
                  <a:pt x="1" y="1888"/>
                  <a:pt x="300" y="2744"/>
                </a:cubicBezTo>
                <a:cubicBezTo>
                  <a:pt x="311" y="2780"/>
                  <a:pt x="339" y="2796"/>
                  <a:pt x="368" y="2796"/>
                </a:cubicBezTo>
                <a:cubicBezTo>
                  <a:pt x="412" y="2796"/>
                  <a:pt x="458" y="2758"/>
                  <a:pt x="444" y="2698"/>
                </a:cubicBezTo>
                <a:cubicBezTo>
                  <a:pt x="271" y="1807"/>
                  <a:pt x="185" y="974"/>
                  <a:pt x="329" y="71"/>
                </a:cubicBezTo>
                <a:cubicBezTo>
                  <a:pt x="339" y="29"/>
                  <a:pt x="303" y="0"/>
                  <a:pt x="27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3" name="Google Shape;4983;p31"/>
          <p:cNvSpPr/>
          <p:nvPr/>
        </p:nvSpPr>
        <p:spPr>
          <a:xfrm rot="-10379925" flipH="1">
            <a:off x="-130152" y="6278952"/>
            <a:ext cx="94568" cy="584088"/>
          </a:xfrm>
          <a:custGeom>
            <a:avLst/>
            <a:gdLst/>
            <a:ahLst/>
            <a:cxnLst/>
            <a:rect l="l" t="t" r="r" b="b"/>
            <a:pathLst>
              <a:path w="533" h="3292" extrusionOk="0">
                <a:moveTo>
                  <a:pt x="72" y="1"/>
                </a:moveTo>
                <a:cubicBezTo>
                  <a:pt x="36" y="1"/>
                  <a:pt x="0" y="32"/>
                  <a:pt x="10" y="80"/>
                </a:cubicBezTo>
                <a:cubicBezTo>
                  <a:pt x="165" y="684"/>
                  <a:pt x="79" y="1299"/>
                  <a:pt x="79" y="1914"/>
                </a:cubicBezTo>
                <a:cubicBezTo>
                  <a:pt x="79" y="2362"/>
                  <a:pt x="96" y="2909"/>
                  <a:pt x="407" y="3271"/>
                </a:cubicBezTo>
                <a:cubicBezTo>
                  <a:pt x="420" y="3286"/>
                  <a:pt x="437" y="3292"/>
                  <a:pt x="453" y="3292"/>
                </a:cubicBezTo>
                <a:cubicBezTo>
                  <a:pt x="493" y="3292"/>
                  <a:pt x="533" y="3253"/>
                  <a:pt x="516" y="3208"/>
                </a:cubicBezTo>
                <a:cubicBezTo>
                  <a:pt x="430" y="2926"/>
                  <a:pt x="321" y="2667"/>
                  <a:pt x="286" y="2374"/>
                </a:cubicBezTo>
                <a:cubicBezTo>
                  <a:pt x="257" y="2104"/>
                  <a:pt x="263" y="1833"/>
                  <a:pt x="269" y="1569"/>
                </a:cubicBezTo>
                <a:cubicBezTo>
                  <a:pt x="275" y="1052"/>
                  <a:pt x="286" y="546"/>
                  <a:pt x="131" y="51"/>
                </a:cubicBezTo>
                <a:cubicBezTo>
                  <a:pt x="122" y="16"/>
                  <a:pt x="97" y="1"/>
                  <a:pt x="7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4" name="Google Shape;4984;p31"/>
          <p:cNvSpPr/>
          <p:nvPr/>
        </p:nvSpPr>
        <p:spPr>
          <a:xfrm rot="-10379925" flipH="1">
            <a:off x="-265467" y="6244773"/>
            <a:ext cx="112133" cy="761159"/>
          </a:xfrm>
          <a:custGeom>
            <a:avLst/>
            <a:gdLst/>
            <a:ahLst/>
            <a:cxnLst/>
            <a:rect l="l" t="t" r="r" b="b"/>
            <a:pathLst>
              <a:path w="632" h="4290" extrusionOk="0">
                <a:moveTo>
                  <a:pt x="98" y="0"/>
                </a:moveTo>
                <a:cubicBezTo>
                  <a:pt x="57" y="0"/>
                  <a:pt x="15" y="33"/>
                  <a:pt x="29" y="84"/>
                </a:cubicBezTo>
                <a:cubicBezTo>
                  <a:pt x="207" y="878"/>
                  <a:pt x="92" y="1597"/>
                  <a:pt x="40" y="2384"/>
                </a:cubicBezTo>
                <a:cubicBezTo>
                  <a:pt x="0" y="3034"/>
                  <a:pt x="144" y="3672"/>
                  <a:pt x="454" y="4247"/>
                </a:cubicBezTo>
                <a:cubicBezTo>
                  <a:pt x="469" y="4277"/>
                  <a:pt x="492" y="4290"/>
                  <a:pt x="517" y="4290"/>
                </a:cubicBezTo>
                <a:cubicBezTo>
                  <a:pt x="572" y="4290"/>
                  <a:pt x="632" y="4228"/>
                  <a:pt x="604" y="4161"/>
                </a:cubicBezTo>
                <a:cubicBezTo>
                  <a:pt x="265" y="3471"/>
                  <a:pt x="178" y="2775"/>
                  <a:pt x="265" y="2016"/>
                </a:cubicBezTo>
                <a:cubicBezTo>
                  <a:pt x="345" y="1344"/>
                  <a:pt x="328" y="711"/>
                  <a:pt x="167" y="50"/>
                </a:cubicBezTo>
                <a:cubicBezTo>
                  <a:pt x="155" y="15"/>
                  <a:pt x="127" y="0"/>
                  <a:pt x="98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5" name="Google Shape;4985;p31"/>
          <p:cNvSpPr/>
          <p:nvPr/>
        </p:nvSpPr>
        <p:spPr>
          <a:xfrm rot="-10379925" flipH="1">
            <a:off x="-407015" y="6285344"/>
            <a:ext cx="165539" cy="802144"/>
          </a:xfrm>
          <a:custGeom>
            <a:avLst/>
            <a:gdLst/>
            <a:ahLst/>
            <a:cxnLst/>
            <a:rect l="l" t="t" r="r" b="b"/>
            <a:pathLst>
              <a:path w="933" h="4521" extrusionOk="0">
                <a:moveTo>
                  <a:pt x="89" y="1"/>
                </a:moveTo>
                <a:cubicBezTo>
                  <a:pt x="42" y="1"/>
                  <a:pt x="1" y="46"/>
                  <a:pt x="32" y="97"/>
                </a:cubicBezTo>
                <a:cubicBezTo>
                  <a:pt x="487" y="845"/>
                  <a:pt x="291" y="1707"/>
                  <a:pt x="262" y="2524"/>
                </a:cubicBezTo>
                <a:cubicBezTo>
                  <a:pt x="234" y="3208"/>
                  <a:pt x="372" y="3926"/>
                  <a:pt x="786" y="4490"/>
                </a:cubicBezTo>
                <a:cubicBezTo>
                  <a:pt x="802" y="4511"/>
                  <a:pt x="823" y="4520"/>
                  <a:pt x="844" y="4520"/>
                </a:cubicBezTo>
                <a:cubicBezTo>
                  <a:pt x="890" y="4520"/>
                  <a:pt x="932" y="4475"/>
                  <a:pt x="901" y="4415"/>
                </a:cubicBezTo>
                <a:cubicBezTo>
                  <a:pt x="728" y="4064"/>
                  <a:pt x="561" y="3719"/>
                  <a:pt x="492" y="3328"/>
                </a:cubicBezTo>
                <a:cubicBezTo>
                  <a:pt x="406" y="2886"/>
                  <a:pt x="441" y="2432"/>
                  <a:pt x="475" y="1977"/>
                </a:cubicBezTo>
                <a:cubicBezTo>
                  <a:pt x="527" y="1305"/>
                  <a:pt x="533" y="620"/>
                  <a:pt x="153" y="34"/>
                </a:cubicBezTo>
                <a:cubicBezTo>
                  <a:pt x="135" y="10"/>
                  <a:pt x="112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6" name="Google Shape;4986;p31"/>
          <p:cNvSpPr/>
          <p:nvPr/>
        </p:nvSpPr>
        <p:spPr>
          <a:xfrm rot="-10379925" flipH="1">
            <a:off x="-524601" y="6321987"/>
            <a:ext cx="96343" cy="875421"/>
          </a:xfrm>
          <a:custGeom>
            <a:avLst/>
            <a:gdLst/>
            <a:ahLst/>
            <a:cxnLst/>
            <a:rect l="l" t="t" r="r" b="b"/>
            <a:pathLst>
              <a:path w="543" h="4934" extrusionOk="0">
                <a:moveTo>
                  <a:pt x="286" y="1"/>
                </a:moveTo>
                <a:cubicBezTo>
                  <a:pt x="261" y="1"/>
                  <a:pt x="236" y="17"/>
                  <a:pt x="236" y="48"/>
                </a:cubicBezTo>
                <a:cubicBezTo>
                  <a:pt x="242" y="951"/>
                  <a:pt x="115" y="1824"/>
                  <a:pt x="46" y="2721"/>
                </a:cubicBezTo>
                <a:cubicBezTo>
                  <a:pt x="0" y="3434"/>
                  <a:pt x="0" y="4268"/>
                  <a:pt x="385" y="4900"/>
                </a:cubicBezTo>
                <a:cubicBezTo>
                  <a:pt x="401" y="4924"/>
                  <a:pt x="425" y="4934"/>
                  <a:pt x="450" y="4934"/>
                </a:cubicBezTo>
                <a:cubicBezTo>
                  <a:pt x="496" y="4934"/>
                  <a:pt x="542" y="4896"/>
                  <a:pt x="523" y="4843"/>
                </a:cubicBezTo>
                <a:cubicBezTo>
                  <a:pt x="247" y="4049"/>
                  <a:pt x="178" y="3313"/>
                  <a:pt x="259" y="2480"/>
                </a:cubicBezTo>
                <a:cubicBezTo>
                  <a:pt x="328" y="1681"/>
                  <a:pt x="500" y="830"/>
                  <a:pt x="334" y="36"/>
                </a:cubicBezTo>
                <a:cubicBezTo>
                  <a:pt x="328" y="13"/>
                  <a:pt x="307" y="1"/>
                  <a:pt x="286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7" name="Google Shape;4987;p31"/>
          <p:cNvSpPr/>
          <p:nvPr/>
        </p:nvSpPr>
        <p:spPr>
          <a:xfrm rot="-10379925" flipH="1">
            <a:off x="-740856" y="6370858"/>
            <a:ext cx="161280" cy="906116"/>
          </a:xfrm>
          <a:custGeom>
            <a:avLst/>
            <a:gdLst/>
            <a:ahLst/>
            <a:cxnLst/>
            <a:rect l="l" t="t" r="r" b="b"/>
            <a:pathLst>
              <a:path w="909" h="5107" extrusionOk="0">
                <a:moveTo>
                  <a:pt x="517" y="1"/>
                </a:moveTo>
                <a:cubicBezTo>
                  <a:pt x="479" y="1"/>
                  <a:pt x="447" y="26"/>
                  <a:pt x="460" y="74"/>
                </a:cubicBezTo>
                <a:cubicBezTo>
                  <a:pt x="713" y="965"/>
                  <a:pt x="207" y="1856"/>
                  <a:pt x="92" y="2736"/>
                </a:cubicBezTo>
                <a:cubicBezTo>
                  <a:pt x="0" y="3472"/>
                  <a:pt x="0" y="4391"/>
                  <a:pt x="345" y="5076"/>
                </a:cubicBezTo>
                <a:cubicBezTo>
                  <a:pt x="356" y="5097"/>
                  <a:pt x="377" y="5107"/>
                  <a:pt x="399" y="5107"/>
                </a:cubicBezTo>
                <a:cubicBezTo>
                  <a:pt x="435" y="5107"/>
                  <a:pt x="473" y="5081"/>
                  <a:pt x="466" y="5041"/>
                </a:cubicBezTo>
                <a:cubicBezTo>
                  <a:pt x="420" y="4616"/>
                  <a:pt x="293" y="4207"/>
                  <a:pt x="265" y="3776"/>
                </a:cubicBezTo>
                <a:cubicBezTo>
                  <a:pt x="236" y="3293"/>
                  <a:pt x="265" y="2799"/>
                  <a:pt x="368" y="2322"/>
                </a:cubicBezTo>
                <a:cubicBezTo>
                  <a:pt x="523" y="1574"/>
                  <a:pt x="909" y="792"/>
                  <a:pt x="592" y="39"/>
                </a:cubicBezTo>
                <a:cubicBezTo>
                  <a:pt x="573" y="13"/>
                  <a:pt x="544" y="1"/>
                  <a:pt x="5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8" name="Google Shape;4988;p31"/>
          <p:cNvSpPr/>
          <p:nvPr/>
        </p:nvSpPr>
        <p:spPr>
          <a:xfrm rot="-10379925" flipH="1">
            <a:off x="-920735" y="6375418"/>
            <a:ext cx="182749" cy="1082477"/>
          </a:xfrm>
          <a:custGeom>
            <a:avLst/>
            <a:gdLst/>
            <a:ahLst/>
            <a:cxnLst/>
            <a:rect l="l" t="t" r="r" b="b"/>
            <a:pathLst>
              <a:path w="1030" h="6101" extrusionOk="0">
                <a:moveTo>
                  <a:pt x="737" y="0"/>
                </a:moveTo>
                <a:cubicBezTo>
                  <a:pt x="710" y="0"/>
                  <a:pt x="687" y="14"/>
                  <a:pt x="684" y="44"/>
                </a:cubicBezTo>
                <a:cubicBezTo>
                  <a:pt x="650" y="228"/>
                  <a:pt x="661" y="395"/>
                  <a:pt x="702" y="573"/>
                </a:cubicBezTo>
                <a:cubicBezTo>
                  <a:pt x="765" y="924"/>
                  <a:pt x="776" y="1194"/>
                  <a:pt x="673" y="1539"/>
                </a:cubicBezTo>
                <a:cubicBezTo>
                  <a:pt x="506" y="2062"/>
                  <a:pt x="288" y="2551"/>
                  <a:pt x="190" y="3097"/>
                </a:cubicBezTo>
                <a:cubicBezTo>
                  <a:pt x="0" y="4069"/>
                  <a:pt x="6" y="5104"/>
                  <a:pt x="305" y="6052"/>
                </a:cubicBezTo>
                <a:cubicBezTo>
                  <a:pt x="316" y="6086"/>
                  <a:pt x="340" y="6100"/>
                  <a:pt x="365" y="6100"/>
                </a:cubicBezTo>
                <a:cubicBezTo>
                  <a:pt x="403" y="6100"/>
                  <a:pt x="442" y="6065"/>
                  <a:pt x="431" y="6012"/>
                </a:cubicBezTo>
                <a:cubicBezTo>
                  <a:pt x="247" y="4949"/>
                  <a:pt x="201" y="3896"/>
                  <a:pt x="454" y="2838"/>
                </a:cubicBezTo>
                <a:cubicBezTo>
                  <a:pt x="569" y="2373"/>
                  <a:pt x="776" y="1942"/>
                  <a:pt x="897" y="1470"/>
                </a:cubicBezTo>
                <a:cubicBezTo>
                  <a:pt x="1029" y="970"/>
                  <a:pt x="782" y="562"/>
                  <a:pt x="811" y="62"/>
                </a:cubicBezTo>
                <a:cubicBezTo>
                  <a:pt x="808" y="23"/>
                  <a:pt x="770" y="0"/>
                  <a:pt x="737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9" name="Google Shape;4989;p31"/>
          <p:cNvSpPr/>
          <p:nvPr/>
        </p:nvSpPr>
        <p:spPr>
          <a:xfrm rot="-10379925" flipH="1">
            <a:off x="-1031493" y="6637287"/>
            <a:ext cx="132892" cy="851469"/>
          </a:xfrm>
          <a:custGeom>
            <a:avLst/>
            <a:gdLst/>
            <a:ahLst/>
            <a:cxnLst/>
            <a:rect l="l" t="t" r="r" b="b"/>
            <a:pathLst>
              <a:path w="749" h="4799" extrusionOk="0">
                <a:moveTo>
                  <a:pt x="597" y="1"/>
                </a:moveTo>
                <a:cubicBezTo>
                  <a:pt x="564" y="1"/>
                  <a:pt x="530" y="23"/>
                  <a:pt x="530" y="58"/>
                </a:cubicBezTo>
                <a:cubicBezTo>
                  <a:pt x="576" y="915"/>
                  <a:pt x="369" y="1748"/>
                  <a:pt x="225" y="2582"/>
                </a:cubicBezTo>
                <a:cubicBezTo>
                  <a:pt x="104" y="3295"/>
                  <a:pt x="1" y="4071"/>
                  <a:pt x="288" y="4761"/>
                </a:cubicBezTo>
                <a:cubicBezTo>
                  <a:pt x="300" y="4787"/>
                  <a:pt x="323" y="4798"/>
                  <a:pt x="345" y="4798"/>
                </a:cubicBezTo>
                <a:cubicBezTo>
                  <a:pt x="377" y="4798"/>
                  <a:pt x="408" y="4773"/>
                  <a:pt x="397" y="4732"/>
                </a:cubicBezTo>
                <a:cubicBezTo>
                  <a:pt x="231" y="3870"/>
                  <a:pt x="334" y="3071"/>
                  <a:pt x="489" y="2214"/>
                </a:cubicBezTo>
                <a:cubicBezTo>
                  <a:pt x="627" y="1495"/>
                  <a:pt x="748" y="782"/>
                  <a:pt x="650" y="52"/>
                </a:cubicBezTo>
                <a:cubicBezTo>
                  <a:pt x="648" y="16"/>
                  <a:pt x="623" y="1"/>
                  <a:pt x="59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0" name="Google Shape;4990;p31"/>
          <p:cNvSpPr/>
          <p:nvPr/>
        </p:nvSpPr>
        <p:spPr>
          <a:xfrm rot="-10379925" flipH="1">
            <a:off x="-1121479" y="6746776"/>
            <a:ext cx="143005" cy="843840"/>
          </a:xfrm>
          <a:custGeom>
            <a:avLst/>
            <a:gdLst/>
            <a:ahLst/>
            <a:cxnLst/>
            <a:rect l="l" t="t" r="r" b="b"/>
            <a:pathLst>
              <a:path w="806" h="4756" extrusionOk="0">
                <a:moveTo>
                  <a:pt x="473" y="1"/>
                </a:moveTo>
                <a:cubicBezTo>
                  <a:pt x="436" y="1"/>
                  <a:pt x="395" y="36"/>
                  <a:pt x="403" y="82"/>
                </a:cubicBezTo>
                <a:cubicBezTo>
                  <a:pt x="604" y="922"/>
                  <a:pt x="300" y="1669"/>
                  <a:pt x="139" y="2491"/>
                </a:cubicBezTo>
                <a:cubicBezTo>
                  <a:pt x="1" y="3216"/>
                  <a:pt x="58" y="4021"/>
                  <a:pt x="340" y="4711"/>
                </a:cubicBezTo>
                <a:cubicBezTo>
                  <a:pt x="353" y="4740"/>
                  <a:pt x="385" y="4756"/>
                  <a:pt x="414" y="4756"/>
                </a:cubicBezTo>
                <a:cubicBezTo>
                  <a:pt x="449" y="4756"/>
                  <a:pt x="481" y="4734"/>
                  <a:pt x="478" y="4688"/>
                </a:cubicBezTo>
                <a:cubicBezTo>
                  <a:pt x="443" y="4251"/>
                  <a:pt x="305" y="3825"/>
                  <a:pt x="282" y="3388"/>
                </a:cubicBezTo>
                <a:cubicBezTo>
                  <a:pt x="254" y="2934"/>
                  <a:pt x="346" y="2503"/>
                  <a:pt x="449" y="2066"/>
                </a:cubicBezTo>
                <a:cubicBezTo>
                  <a:pt x="604" y="1405"/>
                  <a:pt x="805" y="686"/>
                  <a:pt x="518" y="31"/>
                </a:cubicBezTo>
                <a:cubicBezTo>
                  <a:pt x="508" y="10"/>
                  <a:pt x="491" y="1"/>
                  <a:pt x="4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1" name="Google Shape;4991;p31"/>
          <p:cNvSpPr/>
          <p:nvPr/>
        </p:nvSpPr>
        <p:spPr>
          <a:xfrm rot="-10379925" flipH="1">
            <a:off x="-1228609" y="6846449"/>
            <a:ext cx="118165" cy="830177"/>
          </a:xfrm>
          <a:custGeom>
            <a:avLst/>
            <a:gdLst/>
            <a:ahLst/>
            <a:cxnLst/>
            <a:rect l="l" t="t" r="r" b="b"/>
            <a:pathLst>
              <a:path w="666" h="4679" extrusionOk="0">
                <a:moveTo>
                  <a:pt x="620" y="0"/>
                </a:moveTo>
                <a:cubicBezTo>
                  <a:pt x="601" y="0"/>
                  <a:pt x="581" y="12"/>
                  <a:pt x="576" y="36"/>
                </a:cubicBezTo>
                <a:cubicBezTo>
                  <a:pt x="173" y="1542"/>
                  <a:pt x="1" y="3123"/>
                  <a:pt x="495" y="4635"/>
                </a:cubicBezTo>
                <a:cubicBezTo>
                  <a:pt x="506" y="4664"/>
                  <a:pt x="536" y="4679"/>
                  <a:pt x="564" y="4679"/>
                </a:cubicBezTo>
                <a:cubicBezTo>
                  <a:pt x="597" y="4679"/>
                  <a:pt x="628" y="4659"/>
                  <a:pt x="622" y="4618"/>
                </a:cubicBezTo>
                <a:cubicBezTo>
                  <a:pt x="553" y="3842"/>
                  <a:pt x="329" y="3089"/>
                  <a:pt x="363" y="2301"/>
                </a:cubicBezTo>
                <a:cubicBezTo>
                  <a:pt x="403" y="1542"/>
                  <a:pt x="605" y="806"/>
                  <a:pt x="662" y="47"/>
                </a:cubicBezTo>
                <a:cubicBezTo>
                  <a:pt x="665" y="16"/>
                  <a:pt x="643" y="0"/>
                  <a:pt x="62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2" name="Google Shape;4992;p31"/>
          <p:cNvSpPr/>
          <p:nvPr/>
        </p:nvSpPr>
        <p:spPr>
          <a:xfrm rot="-10379925" flipH="1">
            <a:off x="-1269150" y="6840361"/>
            <a:ext cx="91020" cy="883760"/>
          </a:xfrm>
          <a:custGeom>
            <a:avLst/>
            <a:gdLst/>
            <a:ahLst/>
            <a:cxnLst/>
            <a:rect l="l" t="t" r="r" b="b"/>
            <a:pathLst>
              <a:path w="513" h="4981" extrusionOk="0">
                <a:moveTo>
                  <a:pt x="348" y="1"/>
                </a:moveTo>
                <a:cubicBezTo>
                  <a:pt x="325" y="1"/>
                  <a:pt x="304" y="15"/>
                  <a:pt x="299" y="47"/>
                </a:cubicBezTo>
                <a:cubicBezTo>
                  <a:pt x="0" y="1657"/>
                  <a:pt x="0" y="3324"/>
                  <a:pt x="357" y="4922"/>
                </a:cubicBezTo>
                <a:cubicBezTo>
                  <a:pt x="363" y="4963"/>
                  <a:pt x="390" y="4981"/>
                  <a:pt x="420" y="4981"/>
                </a:cubicBezTo>
                <a:cubicBezTo>
                  <a:pt x="464" y="4981"/>
                  <a:pt x="513" y="4941"/>
                  <a:pt x="506" y="4882"/>
                </a:cubicBezTo>
                <a:cubicBezTo>
                  <a:pt x="230" y="3278"/>
                  <a:pt x="178" y="1691"/>
                  <a:pt x="420" y="81"/>
                </a:cubicBezTo>
                <a:cubicBezTo>
                  <a:pt x="423" y="33"/>
                  <a:pt x="383" y="1"/>
                  <a:pt x="34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3" name="Google Shape;4993;p31"/>
          <p:cNvSpPr/>
          <p:nvPr/>
        </p:nvSpPr>
        <p:spPr>
          <a:xfrm rot="-10379925" flipH="1">
            <a:off x="281099" y="6177355"/>
            <a:ext cx="222315" cy="167491"/>
          </a:xfrm>
          <a:custGeom>
            <a:avLst/>
            <a:gdLst/>
            <a:ahLst/>
            <a:cxnLst/>
            <a:rect l="l" t="t" r="r" b="b"/>
            <a:pathLst>
              <a:path w="1253" h="944" extrusionOk="0">
                <a:moveTo>
                  <a:pt x="117" y="1"/>
                </a:moveTo>
                <a:cubicBezTo>
                  <a:pt x="31" y="1"/>
                  <a:pt x="1" y="130"/>
                  <a:pt x="93" y="146"/>
                </a:cubicBezTo>
                <a:cubicBezTo>
                  <a:pt x="328" y="186"/>
                  <a:pt x="541" y="278"/>
                  <a:pt x="731" y="439"/>
                </a:cubicBezTo>
                <a:cubicBezTo>
                  <a:pt x="898" y="577"/>
                  <a:pt x="984" y="761"/>
                  <a:pt x="1128" y="922"/>
                </a:cubicBezTo>
                <a:cubicBezTo>
                  <a:pt x="1140" y="937"/>
                  <a:pt x="1154" y="944"/>
                  <a:pt x="1169" y="944"/>
                </a:cubicBezTo>
                <a:cubicBezTo>
                  <a:pt x="1210" y="944"/>
                  <a:pt x="1253" y="894"/>
                  <a:pt x="1248" y="847"/>
                </a:cubicBezTo>
                <a:cubicBezTo>
                  <a:pt x="1214" y="635"/>
                  <a:pt x="1013" y="433"/>
                  <a:pt x="840" y="301"/>
                </a:cubicBezTo>
                <a:cubicBezTo>
                  <a:pt x="627" y="134"/>
                  <a:pt x="392" y="43"/>
                  <a:pt x="133" y="2"/>
                </a:cubicBezTo>
                <a:cubicBezTo>
                  <a:pt x="128" y="1"/>
                  <a:pt x="122" y="1"/>
                  <a:pt x="1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4" name="Google Shape;4994;p31"/>
          <p:cNvSpPr/>
          <p:nvPr/>
        </p:nvSpPr>
        <p:spPr>
          <a:xfrm rot="-10379925" flipH="1">
            <a:off x="228227" y="6324873"/>
            <a:ext cx="247509" cy="114972"/>
          </a:xfrm>
          <a:custGeom>
            <a:avLst/>
            <a:gdLst/>
            <a:ahLst/>
            <a:cxnLst/>
            <a:rect l="l" t="t" r="r" b="b"/>
            <a:pathLst>
              <a:path w="1395" h="648" extrusionOk="0">
                <a:moveTo>
                  <a:pt x="94" y="1"/>
                </a:moveTo>
                <a:cubicBezTo>
                  <a:pt x="30" y="1"/>
                  <a:pt x="0" y="92"/>
                  <a:pt x="59" y="129"/>
                </a:cubicBezTo>
                <a:cubicBezTo>
                  <a:pt x="421" y="319"/>
                  <a:pt x="863" y="560"/>
                  <a:pt x="1266" y="647"/>
                </a:cubicBezTo>
                <a:cubicBezTo>
                  <a:pt x="1270" y="647"/>
                  <a:pt x="1275" y="647"/>
                  <a:pt x="1279" y="647"/>
                </a:cubicBezTo>
                <a:cubicBezTo>
                  <a:pt x="1352" y="647"/>
                  <a:pt x="1394" y="557"/>
                  <a:pt x="1323" y="509"/>
                </a:cubicBezTo>
                <a:cubicBezTo>
                  <a:pt x="984" y="279"/>
                  <a:pt x="507" y="129"/>
                  <a:pt x="110" y="3"/>
                </a:cubicBezTo>
                <a:cubicBezTo>
                  <a:pt x="105" y="1"/>
                  <a:pt x="99" y="1"/>
                  <a:pt x="9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5" name="Google Shape;4995;p31"/>
          <p:cNvSpPr/>
          <p:nvPr/>
        </p:nvSpPr>
        <p:spPr>
          <a:xfrm rot="-10379925" flipH="1">
            <a:off x="167246" y="6394744"/>
            <a:ext cx="303753" cy="136264"/>
          </a:xfrm>
          <a:custGeom>
            <a:avLst/>
            <a:gdLst/>
            <a:ahLst/>
            <a:cxnLst/>
            <a:rect l="l" t="t" r="r" b="b"/>
            <a:pathLst>
              <a:path w="1712" h="768" extrusionOk="0">
                <a:moveTo>
                  <a:pt x="81" y="1"/>
                </a:moveTo>
                <a:cubicBezTo>
                  <a:pt x="18" y="1"/>
                  <a:pt x="1" y="104"/>
                  <a:pt x="64" y="122"/>
                </a:cubicBezTo>
                <a:cubicBezTo>
                  <a:pt x="351" y="179"/>
                  <a:pt x="633" y="237"/>
                  <a:pt x="909" y="357"/>
                </a:cubicBezTo>
                <a:cubicBezTo>
                  <a:pt x="1150" y="467"/>
                  <a:pt x="1357" y="622"/>
                  <a:pt x="1587" y="760"/>
                </a:cubicBezTo>
                <a:cubicBezTo>
                  <a:pt x="1598" y="765"/>
                  <a:pt x="1609" y="768"/>
                  <a:pt x="1619" y="768"/>
                </a:cubicBezTo>
                <a:cubicBezTo>
                  <a:pt x="1674" y="768"/>
                  <a:pt x="1711" y="699"/>
                  <a:pt x="1668" y="651"/>
                </a:cubicBezTo>
                <a:cubicBezTo>
                  <a:pt x="1277" y="248"/>
                  <a:pt x="633" y="18"/>
                  <a:pt x="81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6" name="Google Shape;4996;p31"/>
          <p:cNvSpPr/>
          <p:nvPr/>
        </p:nvSpPr>
        <p:spPr>
          <a:xfrm rot="-10379925" flipH="1">
            <a:off x="31405" y="6546222"/>
            <a:ext cx="509923" cy="130940"/>
          </a:xfrm>
          <a:custGeom>
            <a:avLst/>
            <a:gdLst/>
            <a:ahLst/>
            <a:cxnLst/>
            <a:rect l="l" t="t" r="r" b="b"/>
            <a:pathLst>
              <a:path w="2874" h="738" extrusionOk="0">
                <a:moveTo>
                  <a:pt x="853" y="0"/>
                </a:moveTo>
                <a:cubicBezTo>
                  <a:pt x="581" y="0"/>
                  <a:pt x="312" y="27"/>
                  <a:pt x="59" y="76"/>
                </a:cubicBezTo>
                <a:cubicBezTo>
                  <a:pt x="1" y="82"/>
                  <a:pt x="21" y="170"/>
                  <a:pt x="74" y="170"/>
                </a:cubicBezTo>
                <a:cubicBezTo>
                  <a:pt x="78" y="170"/>
                  <a:pt x="83" y="170"/>
                  <a:pt x="88" y="168"/>
                </a:cubicBezTo>
                <a:cubicBezTo>
                  <a:pt x="284" y="140"/>
                  <a:pt x="479" y="125"/>
                  <a:pt x="675" y="125"/>
                </a:cubicBezTo>
                <a:cubicBezTo>
                  <a:pt x="957" y="125"/>
                  <a:pt x="1238" y="156"/>
                  <a:pt x="1519" y="220"/>
                </a:cubicBezTo>
                <a:cubicBezTo>
                  <a:pt x="1962" y="323"/>
                  <a:pt x="2347" y="530"/>
                  <a:pt x="2750" y="732"/>
                </a:cubicBezTo>
                <a:cubicBezTo>
                  <a:pt x="2758" y="736"/>
                  <a:pt x="2767" y="738"/>
                  <a:pt x="2775" y="738"/>
                </a:cubicBezTo>
                <a:cubicBezTo>
                  <a:pt x="2826" y="738"/>
                  <a:pt x="2874" y="672"/>
                  <a:pt x="2824" y="628"/>
                </a:cubicBezTo>
                <a:cubicBezTo>
                  <a:pt x="2296" y="183"/>
                  <a:pt x="1564" y="0"/>
                  <a:pt x="853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7" name="Google Shape;4997;p31"/>
          <p:cNvSpPr/>
          <p:nvPr/>
        </p:nvSpPr>
        <p:spPr>
          <a:xfrm rot="-10379925" flipH="1">
            <a:off x="-110239" y="6693798"/>
            <a:ext cx="553925" cy="119053"/>
          </a:xfrm>
          <a:custGeom>
            <a:avLst/>
            <a:gdLst/>
            <a:ahLst/>
            <a:cxnLst/>
            <a:rect l="l" t="t" r="r" b="b"/>
            <a:pathLst>
              <a:path w="3122" h="671" extrusionOk="0">
                <a:moveTo>
                  <a:pt x="73" y="1"/>
                </a:moveTo>
                <a:cubicBezTo>
                  <a:pt x="25" y="1"/>
                  <a:pt x="0" y="74"/>
                  <a:pt x="42" y="89"/>
                </a:cubicBezTo>
                <a:cubicBezTo>
                  <a:pt x="352" y="256"/>
                  <a:pt x="677" y="331"/>
                  <a:pt x="1015" y="331"/>
                </a:cubicBezTo>
                <a:cubicBezTo>
                  <a:pt x="1109" y="331"/>
                  <a:pt x="1205" y="325"/>
                  <a:pt x="1301" y="314"/>
                </a:cubicBezTo>
                <a:cubicBezTo>
                  <a:pt x="1514" y="290"/>
                  <a:pt x="1722" y="242"/>
                  <a:pt x="1933" y="242"/>
                </a:cubicBezTo>
                <a:cubicBezTo>
                  <a:pt x="2030" y="242"/>
                  <a:pt x="2127" y="252"/>
                  <a:pt x="2227" y="279"/>
                </a:cubicBezTo>
                <a:cubicBezTo>
                  <a:pt x="2514" y="348"/>
                  <a:pt x="2733" y="544"/>
                  <a:pt x="2997" y="664"/>
                </a:cubicBezTo>
                <a:cubicBezTo>
                  <a:pt x="3006" y="669"/>
                  <a:pt x="3016" y="671"/>
                  <a:pt x="3026" y="671"/>
                </a:cubicBezTo>
                <a:cubicBezTo>
                  <a:pt x="3076" y="671"/>
                  <a:pt x="3121" y="615"/>
                  <a:pt x="3078" y="567"/>
                </a:cubicBezTo>
                <a:cubicBezTo>
                  <a:pt x="2780" y="274"/>
                  <a:pt x="2360" y="77"/>
                  <a:pt x="1945" y="77"/>
                </a:cubicBezTo>
                <a:cubicBezTo>
                  <a:pt x="1928" y="77"/>
                  <a:pt x="1910" y="77"/>
                  <a:pt x="1893" y="78"/>
                </a:cubicBezTo>
                <a:cubicBezTo>
                  <a:pt x="1606" y="84"/>
                  <a:pt x="1330" y="170"/>
                  <a:pt x="1042" y="187"/>
                </a:cubicBezTo>
                <a:cubicBezTo>
                  <a:pt x="1021" y="188"/>
                  <a:pt x="1001" y="188"/>
                  <a:pt x="980" y="188"/>
                </a:cubicBezTo>
                <a:cubicBezTo>
                  <a:pt x="674" y="188"/>
                  <a:pt x="379" y="111"/>
                  <a:pt x="88" y="3"/>
                </a:cubicBezTo>
                <a:cubicBezTo>
                  <a:pt x="83" y="2"/>
                  <a:pt x="78" y="1"/>
                  <a:pt x="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8" name="Google Shape;4998;p31"/>
          <p:cNvSpPr/>
          <p:nvPr/>
        </p:nvSpPr>
        <p:spPr>
          <a:xfrm rot="-10379925" flipH="1">
            <a:off x="-270507" y="6847419"/>
            <a:ext cx="673156" cy="143893"/>
          </a:xfrm>
          <a:custGeom>
            <a:avLst/>
            <a:gdLst/>
            <a:ahLst/>
            <a:cxnLst/>
            <a:rect l="l" t="t" r="r" b="b"/>
            <a:pathLst>
              <a:path w="3794" h="811" extrusionOk="0">
                <a:moveTo>
                  <a:pt x="75" y="1"/>
                </a:moveTo>
                <a:cubicBezTo>
                  <a:pt x="35" y="1"/>
                  <a:pt x="0" y="59"/>
                  <a:pt x="39" y="88"/>
                </a:cubicBezTo>
                <a:cubicBezTo>
                  <a:pt x="505" y="485"/>
                  <a:pt x="942" y="657"/>
                  <a:pt x="1546" y="663"/>
                </a:cubicBezTo>
                <a:cubicBezTo>
                  <a:pt x="1567" y="663"/>
                  <a:pt x="1588" y="663"/>
                  <a:pt x="1609" y="663"/>
                </a:cubicBezTo>
                <a:cubicBezTo>
                  <a:pt x="1903" y="663"/>
                  <a:pt x="2205" y="648"/>
                  <a:pt x="2506" y="648"/>
                </a:cubicBezTo>
                <a:cubicBezTo>
                  <a:pt x="2910" y="648"/>
                  <a:pt x="3310" y="676"/>
                  <a:pt x="3684" y="807"/>
                </a:cubicBezTo>
                <a:cubicBezTo>
                  <a:pt x="3691" y="809"/>
                  <a:pt x="3698" y="810"/>
                  <a:pt x="3704" y="810"/>
                </a:cubicBezTo>
                <a:cubicBezTo>
                  <a:pt x="3754" y="810"/>
                  <a:pt x="3793" y="738"/>
                  <a:pt x="3748" y="697"/>
                </a:cubicBezTo>
                <a:cubicBezTo>
                  <a:pt x="3521" y="503"/>
                  <a:pt x="3195" y="462"/>
                  <a:pt x="2867" y="462"/>
                </a:cubicBezTo>
                <a:cubicBezTo>
                  <a:pt x="2624" y="462"/>
                  <a:pt x="2380" y="485"/>
                  <a:pt x="2174" y="485"/>
                </a:cubicBezTo>
                <a:cubicBezTo>
                  <a:pt x="2164" y="485"/>
                  <a:pt x="2154" y="485"/>
                  <a:pt x="2144" y="485"/>
                </a:cubicBezTo>
                <a:cubicBezTo>
                  <a:pt x="1962" y="485"/>
                  <a:pt x="1779" y="493"/>
                  <a:pt x="1597" y="493"/>
                </a:cubicBezTo>
                <a:cubicBezTo>
                  <a:pt x="1433" y="493"/>
                  <a:pt x="1269" y="486"/>
                  <a:pt x="1109" y="462"/>
                </a:cubicBezTo>
                <a:cubicBezTo>
                  <a:pt x="729" y="410"/>
                  <a:pt x="419" y="197"/>
                  <a:pt x="97" y="7"/>
                </a:cubicBezTo>
                <a:cubicBezTo>
                  <a:pt x="90" y="3"/>
                  <a:pt x="82" y="1"/>
                  <a:pt x="75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9" name="Google Shape;4999;p31"/>
          <p:cNvSpPr/>
          <p:nvPr/>
        </p:nvSpPr>
        <p:spPr>
          <a:xfrm rot="-10379925" flipH="1">
            <a:off x="-446577" y="7052790"/>
            <a:ext cx="690543" cy="89245"/>
          </a:xfrm>
          <a:custGeom>
            <a:avLst/>
            <a:gdLst/>
            <a:ahLst/>
            <a:cxnLst/>
            <a:rect l="l" t="t" r="r" b="b"/>
            <a:pathLst>
              <a:path w="3892" h="503" extrusionOk="0">
                <a:moveTo>
                  <a:pt x="89" y="1"/>
                </a:moveTo>
                <a:cubicBezTo>
                  <a:pt x="46" y="1"/>
                  <a:pt x="1" y="55"/>
                  <a:pt x="34" y="96"/>
                </a:cubicBezTo>
                <a:cubicBezTo>
                  <a:pt x="258" y="430"/>
                  <a:pt x="630" y="502"/>
                  <a:pt x="1001" y="502"/>
                </a:cubicBezTo>
                <a:cubicBezTo>
                  <a:pt x="1115" y="502"/>
                  <a:pt x="1229" y="495"/>
                  <a:pt x="1339" y="487"/>
                </a:cubicBezTo>
                <a:cubicBezTo>
                  <a:pt x="2161" y="418"/>
                  <a:pt x="3007" y="401"/>
                  <a:pt x="3817" y="246"/>
                </a:cubicBezTo>
                <a:cubicBezTo>
                  <a:pt x="3892" y="234"/>
                  <a:pt x="3869" y="125"/>
                  <a:pt x="3806" y="125"/>
                </a:cubicBezTo>
                <a:cubicBezTo>
                  <a:pt x="3785" y="125"/>
                  <a:pt x="3765" y="125"/>
                  <a:pt x="3745" y="125"/>
                </a:cubicBezTo>
                <a:cubicBezTo>
                  <a:pt x="3086" y="125"/>
                  <a:pt x="2417" y="213"/>
                  <a:pt x="1765" y="269"/>
                </a:cubicBezTo>
                <a:cubicBezTo>
                  <a:pt x="1525" y="290"/>
                  <a:pt x="1238" y="339"/>
                  <a:pt x="961" y="339"/>
                </a:cubicBezTo>
                <a:cubicBezTo>
                  <a:pt x="641" y="339"/>
                  <a:pt x="335" y="274"/>
                  <a:pt x="132" y="27"/>
                </a:cubicBezTo>
                <a:cubicBezTo>
                  <a:pt x="121" y="8"/>
                  <a:pt x="105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0" name="Google Shape;5000;p31"/>
          <p:cNvSpPr/>
          <p:nvPr/>
        </p:nvSpPr>
        <p:spPr>
          <a:xfrm rot="-10379925" flipH="1">
            <a:off x="-513739" y="7123244"/>
            <a:ext cx="729577" cy="130408"/>
          </a:xfrm>
          <a:custGeom>
            <a:avLst/>
            <a:gdLst/>
            <a:ahLst/>
            <a:cxnLst/>
            <a:rect l="l" t="t" r="r" b="b"/>
            <a:pathLst>
              <a:path w="4112" h="735" extrusionOk="0">
                <a:moveTo>
                  <a:pt x="2461" y="0"/>
                </a:moveTo>
                <a:cubicBezTo>
                  <a:pt x="2437" y="0"/>
                  <a:pt x="2413" y="0"/>
                  <a:pt x="2389" y="1"/>
                </a:cubicBezTo>
                <a:cubicBezTo>
                  <a:pt x="1809" y="10"/>
                  <a:pt x="1208" y="377"/>
                  <a:pt x="629" y="377"/>
                </a:cubicBezTo>
                <a:cubicBezTo>
                  <a:pt x="457" y="377"/>
                  <a:pt x="286" y="344"/>
                  <a:pt x="118" y="260"/>
                </a:cubicBezTo>
                <a:cubicBezTo>
                  <a:pt x="109" y="256"/>
                  <a:pt x="100" y="254"/>
                  <a:pt x="92" y="254"/>
                </a:cubicBezTo>
                <a:cubicBezTo>
                  <a:pt x="36" y="254"/>
                  <a:pt x="1" y="328"/>
                  <a:pt x="61" y="358"/>
                </a:cubicBezTo>
                <a:cubicBezTo>
                  <a:pt x="255" y="471"/>
                  <a:pt x="452" y="513"/>
                  <a:pt x="651" y="513"/>
                </a:cubicBezTo>
                <a:cubicBezTo>
                  <a:pt x="1028" y="513"/>
                  <a:pt x="1411" y="362"/>
                  <a:pt x="1791" y="260"/>
                </a:cubicBezTo>
                <a:cubicBezTo>
                  <a:pt x="2003" y="200"/>
                  <a:pt x="2220" y="169"/>
                  <a:pt x="2438" y="169"/>
                </a:cubicBezTo>
                <a:cubicBezTo>
                  <a:pt x="2616" y="169"/>
                  <a:pt x="2794" y="190"/>
                  <a:pt x="2970" y="231"/>
                </a:cubicBezTo>
                <a:cubicBezTo>
                  <a:pt x="3367" y="323"/>
                  <a:pt x="3654" y="530"/>
                  <a:pt x="3999" y="726"/>
                </a:cubicBezTo>
                <a:cubicBezTo>
                  <a:pt x="4010" y="732"/>
                  <a:pt x="4021" y="734"/>
                  <a:pt x="4031" y="734"/>
                </a:cubicBezTo>
                <a:cubicBezTo>
                  <a:pt x="4079" y="734"/>
                  <a:pt x="4112" y="675"/>
                  <a:pt x="4074" y="628"/>
                </a:cubicBezTo>
                <a:cubicBezTo>
                  <a:pt x="3710" y="192"/>
                  <a:pt x="3024" y="0"/>
                  <a:pt x="246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1" name="Google Shape;5001;p31"/>
          <p:cNvSpPr/>
          <p:nvPr/>
        </p:nvSpPr>
        <p:spPr>
          <a:xfrm rot="-10379925" flipH="1">
            <a:off x="-696885" y="7248370"/>
            <a:ext cx="748384" cy="98295"/>
          </a:xfrm>
          <a:custGeom>
            <a:avLst/>
            <a:gdLst/>
            <a:ahLst/>
            <a:cxnLst/>
            <a:rect l="l" t="t" r="r" b="b"/>
            <a:pathLst>
              <a:path w="4218" h="554" extrusionOk="0">
                <a:moveTo>
                  <a:pt x="92" y="0"/>
                </a:moveTo>
                <a:cubicBezTo>
                  <a:pt x="29" y="0"/>
                  <a:pt x="0" y="87"/>
                  <a:pt x="62" y="134"/>
                </a:cubicBezTo>
                <a:cubicBezTo>
                  <a:pt x="430" y="410"/>
                  <a:pt x="770" y="553"/>
                  <a:pt x="1150" y="553"/>
                </a:cubicBezTo>
                <a:cubicBezTo>
                  <a:pt x="1340" y="553"/>
                  <a:pt x="1540" y="517"/>
                  <a:pt x="1758" y="445"/>
                </a:cubicBezTo>
                <a:cubicBezTo>
                  <a:pt x="2132" y="324"/>
                  <a:pt x="2511" y="238"/>
                  <a:pt x="2914" y="232"/>
                </a:cubicBezTo>
                <a:cubicBezTo>
                  <a:pt x="2935" y="231"/>
                  <a:pt x="2957" y="231"/>
                  <a:pt x="2978" y="231"/>
                </a:cubicBezTo>
                <a:cubicBezTo>
                  <a:pt x="3367" y="231"/>
                  <a:pt x="3729" y="327"/>
                  <a:pt x="4121" y="376"/>
                </a:cubicBezTo>
                <a:cubicBezTo>
                  <a:pt x="4123" y="376"/>
                  <a:pt x="4124" y="376"/>
                  <a:pt x="4126" y="376"/>
                </a:cubicBezTo>
                <a:cubicBezTo>
                  <a:pt x="4191" y="376"/>
                  <a:pt x="4217" y="266"/>
                  <a:pt x="4156" y="238"/>
                </a:cubicBezTo>
                <a:cubicBezTo>
                  <a:pt x="3834" y="85"/>
                  <a:pt x="3451" y="26"/>
                  <a:pt x="3074" y="26"/>
                </a:cubicBezTo>
                <a:cubicBezTo>
                  <a:pt x="2812" y="26"/>
                  <a:pt x="2552" y="55"/>
                  <a:pt x="2316" y="100"/>
                </a:cubicBezTo>
                <a:cubicBezTo>
                  <a:pt x="2000" y="157"/>
                  <a:pt x="1706" y="295"/>
                  <a:pt x="1390" y="364"/>
                </a:cubicBezTo>
                <a:cubicBezTo>
                  <a:pt x="1310" y="383"/>
                  <a:pt x="1232" y="391"/>
                  <a:pt x="1156" y="391"/>
                </a:cubicBezTo>
                <a:cubicBezTo>
                  <a:pt x="784" y="391"/>
                  <a:pt x="466" y="190"/>
                  <a:pt x="137" y="13"/>
                </a:cubicBezTo>
                <a:cubicBezTo>
                  <a:pt x="121" y="4"/>
                  <a:pt x="105" y="0"/>
                  <a:pt x="92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2" name="Google Shape;5002;p31"/>
          <p:cNvSpPr/>
          <p:nvPr/>
        </p:nvSpPr>
        <p:spPr>
          <a:xfrm rot="-10379925" flipH="1">
            <a:off x="-780801" y="7365501"/>
            <a:ext cx="820775" cy="99713"/>
          </a:xfrm>
          <a:custGeom>
            <a:avLst/>
            <a:gdLst/>
            <a:ahLst/>
            <a:cxnLst/>
            <a:rect l="l" t="t" r="r" b="b"/>
            <a:pathLst>
              <a:path w="4626" h="562" extrusionOk="0">
                <a:moveTo>
                  <a:pt x="3689" y="0"/>
                </a:moveTo>
                <a:cubicBezTo>
                  <a:pt x="3266" y="0"/>
                  <a:pt x="2831" y="99"/>
                  <a:pt x="2436" y="186"/>
                </a:cubicBezTo>
                <a:cubicBezTo>
                  <a:pt x="2039" y="272"/>
                  <a:pt x="1642" y="364"/>
                  <a:pt x="1234" y="382"/>
                </a:cubicBezTo>
                <a:cubicBezTo>
                  <a:pt x="1218" y="382"/>
                  <a:pt x="1202" y="382"/>
                  <a:pt x="1187" y="382"/>
                </a:cubicBezTo>
                <a:cubicBezTo>
                  <a:pt x="773" y="382"/>
                  <a:pt x="454" y="239"/>
                  <a:pt x="61" y="123"/>
                </a:cubicBezTo>
                <a:cubicBezTo>
                  <a:pt x="56" y="121"/>
                  <a:pt x="51" y="120"/>
                  <a:pt x="47" y="120"/>
                </a:cubicBezTo>
                <a:cubicBezTo>
                  <a:pt x="16" y="120"/>
                  <a:pt x="1" y="167"/>
                  <a:pt x="21" y="192"/>
                </a:cubicBezTo>
                <a:cubicBezTo>
                  <a:pt x="269" y="480"/>
                  <a:pt x="695" y="561"/>
                  <a:pt x="1113" y="561"/>
                </a:cubicBezTo>
                <a:cubicBezTo>
                  <a:pt x="1373" y="561"/>
                  <a:pt x="1629" y="530"/>
                  <a:pt x="1838" y="497"/>
                </a:cubicBezTo>
                <a:cubicBezTo>
                  <a:pt x="2487" y="395"/>
                  <a:pt x="3082" y="222"/>
                  <a:pt x="3703" y="222"/>
                </a:cubicBezTo>
                <a:cubicBezTo>
                  <a:pt x="3962" y="222"/>
                  <a:pt x="4226" y="252"/>
                  <a:pt x="4500" y="330"/>
                </a:cubicBezTo>
                <a:cubicBezTo>
                  <a:pt x="4507" y="332"/>
                  <a:pt x="4514" y="333"/>
                  <a:pt x="4520" y="333"/>
                </a:cubicBezTo>
                <a:cubicBezTo>
                  <a:pt x="4588" y="333"/>
                  <a:pt x="4625" y="234"/>
                  <a:pt x="4557" y="192"/>
                </a:cubicBezTo>
                <a:cubicBezTo>
                  <a:pt x="4286" y="51"/>
                  <a:pt x="3991" y="0"/>
                  <a:pt x="3689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3" name="Google Shape;5003;p31"/>
          <p:cNvSpPr/>
          <p:nvPr/>
        </p:nvSpPr>
        <p:spPr>
          <a:xfrm rot="-10379925" flipH="1">
            <a:off x="-875198" y="7464562"/>
            <a:ext cx="776417" cy="111601"/>
          </a:xfrm>
          <a:custGeom>
            <a:avLst/>
            <a:gdLst/>
            <a:ahLst/>
            <a:cxnLst/>
            <a:rect l="l" t="t" r="r" b="b"/>
            <a:pathLst>
              <a:path w="4376" h="629" extrusionOk="0">
                <a:moveTo>
                  <a:pt x="3557" y="1"/>
                </a:moveTo>
                <a:cubicBezTo>
                  <a:pt x="3144" y="1"/>
                  <a:pt x="2726" y="84"/>
                  <a:pt x="2333" y="174"/>
                </a:cubicBezTo>
                <a:cubicBezTo>
                  <a:pt x="1691" y="316"/>
                  <a:pt x="1075" y="471"/>
                  <a:pt x="426" y="471"/>
                </a:cubicBezTo>
                <a:cubicBezTo>
                  <a:pt x="313" y="471"/>
                  <a:pt x="200" y="466"/>
                  <a:pt x="85" y="456"/>
                </a:cubicBezTo>
                <a:cubicBezTo>
                  <a:pt x="83" y="456"/>
                  <a:pt x="82" y="456"/>
                  <a:pt x="80" y="456"/>
                </a:cubicBezTo>
                <a:cubicBezTo>
                  <a:pt x="15" y="456"/>
                  <a:pt x="0" y="565"/>
                  <a:pt x="62" y="571"/>
                </a:cubicBezTo>
                <a:cubicBezTo>
                  <a:pt x="250" y="611"/>
                  <a:pt x="439" y="628"/>
                  <a:pt x="626" y="628"/>
                </a:cubicBezTo>
                <a:cubicBezTo>
                  <a:pt x="1079" y="628"/>
                  <a:pt x="1528" y="531"/>
                  <a:pt x="1971" y="433"/>
                </a:cubicBezTo>
                <a:cubicBezTo>
                  <a:pt x="2524" y="312"/>
                  <a:pt x="3051" y="201"/>
                  <a:pt x="3599" y="201"/>
                </a:cubicBezTo>
                <a:cubicBezTo>
                  <a:pt x="3807" y="201"/>
                  <a:pt x="4019" y="217"/>
                  <a:pt x="4236" y="255"/>
                </a:cubicBezTo>
                <a:cubicBezTo>
                  <a:pt x="4240" y="255"/>
                  <a:pt x="4244" y="255"/>
                  <a:pt x="4248" y="255"/>
                </a:cubicBezTo>
                <a:cubicBezTo>
                  <a:pt x="4342" y="255"/>
                  <a:pt x="4376" y="127"/>
                  <a:pt x="4282" y="105"/>
                </a:cubicBezTo>
                <a:cubicBezTo>
                  <a:pt x="4046" y="30"/>
                  <a:pt x="3802" y="1"/>
                  <a:pt x="355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4" name="Google Shape;5004;p31"/>
          <p:cNvSpPr/>
          <p:nvPr/>
        </p:nvSpPr>
        <p:spPr>
          <a:xfrm rot="-10379925" flipH="1">
            <a:off x="-1015971" y="7542645"/>
            <a:ext cx="721948" cy="122424"/>
          </a:xfrm>
          <a:custGeom>
            <a:avLst/>
            <a:gdLst/>
            <a:ahLst/>
            <a:cxnLst/>
            <a:rect l="l" t="t" r="r" b="b"/>
            <a:pathLst>
              <a:path w="4069" h="690" extrusionOk="0">
                <a:moveTo>
                  <a:pt x="2858" y="1"/>
                </a:moveTo>
                <a:cubicBezTo>
                  <a:pt x="2673" y="1"/>
                  <a:pt x="2487" y="24"/>
                  <a:pt x="2309" y="69"/>
                </a:cubicBezTo>
                <a:cubicBezTo>
                  <a:pt x="1970" y="155"/>
                  <a:pt x="1671" y="310"/>
                  <a:pt x="1337" y="414"/>
                </a:cubicBezTo>
                <a:cubicBezTo>
                  <a:pt x="951" y="527"/>
                  <a:pt x="565" y="553"/>
                  <a:pt x="175" y="553"/>
                </a:cubicBezTo>
                <a:cubicBezTo>
                  <a:pt x="129" y="553"/>
                  <a:pt x="83" y="552"/>
                  <a:pt x="38" y="552"/>
                </a:cubicBezTo>
                <a:cubicBezTo>
                  <a:pt x="35" y="551"/>
                  <a:pt x="33" y="550"/>
                  <a:pt x="30" y="550"/>
                </a:cubicBezTo>
                <a:cubicBezTo>
                  <a:pt x="3" y="550"/>
                  <a:pt x="1" y="610"/>
                  <a:pt x="38" y="621"/>
                </a:cubicBezTo>
                <a:cubicBezTo>
                  <a:pt x="224" y="668"/>
                  <a:pt x="407" y="689"/>
                  <a:pt x="589" y="689"/>
                </a:cubicBezTo>
                <a:cubicBezTo>
                  <a:pt x="1020" y="689"/>
                  <a:pt x="1440" y="571"/>
                  <a:pt x="1849" y="414"/>
                </a:cubicBezTo>
                <a:cubicBezTo>
                  <a:pt x="2212" y="277"/>
                  <a:pt x="2547" y="205"/>
                  <a:pt x="2878" y="205"/>
                </a:cubicBezTo>
                <a:cubicBezTo>
                  <a:pt x="3230" y="205"/>
                  <a:pt x="3578" y="285"/>
                  <a:pt x="3953" y="454"/>
                </a:cubicBezTo>
                <a:cubicBezTo>
                  <a:pt x="3964" y="459"/>
                  <a:pt x="3975" y="461"/>
                  <a:pt x="3985" y="461"/>
                </a:cubicBezTo>
                <a:cubicBezTo>
                  <a:pt x="4041" y="461"/>
                  <a:pt x="4069" y="390"/>
                  <a:pt x="4011" y="356"/>
                </a:cubicBezTo>
                <a:cubicBezTo>
                  <a:pt x="3678" y="114"/>
                  <a:pt x="3268" y="1"/>
                  <a:pt x="285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5" name="Google Shape;5005;p31"/>
          <p:cNvSpPr/>
          <p:nvPr/>
        </p:nvSpPr>
        <p:spPr>
          <a:xfrm rot="-10379925" flipH="1">
            <a:off x="-1116162" y="7596093"/>
            <a:ext cx="657897" cy="161457"/>
          </a:xfrm>
          <a:custGeom>
            <a:avLst/>
            <a:gdLst/>
            <a:ahLst/>
            <a:cxnLst/>
            <a:rect l="l" t="t" r="r" b="b"/>
            <a:pathLst>
              <a:path w="3708" h="910" extrusionOk="0">
                <a:moveTo>
                  <a:pt x="2784" y="1"/>
                </a:moveTo>
                <a:cubicBezTo>
                  <a:pt x="2519" y="1"/>
                  <a:pt x="2255" y="43"/>
                  <a:pt x="2001" y="149"/>
                </a:cubicBezTo>
                <a:cubicBezTo>
                  <a:pt x="1714" y="269"/>
                  <a:pt x="1455" y="448"/>
                  <a:pt x="1179" y="586"/>
                </a:cubicBezTo>
                <a:cubicBezTo>
                  <a:pt x="890" y="728"/>
                  <a:pt x="588" y="796"/>
                  <a:pt x="272" y="796"/>
                </a:cubicBezTo>
                <a:cubicBezTo>
                  <a:pt x="205" y="796"/>
                  <a:pt x="138" y="793"/>
                  <a:pt x="70" y="787"/>
                </a:cubicBezTo>
                <a:cubicBezTo>
                  <a:pt x="18" y="787"/>
                  <a:pt x="1" y="879"/>
                  <a:pt x="58" y="885"/>
                </a:cubicBezTo>
                <a:cubicBezTo>
                  <a:pt x="166" y="901"/>
                  <a:pt x="271" y="909"/>
                  <a:pt x="373" y="909"/>
                </a:cubicBezTo>
                <a:cubicBezTo>
                  <a:pt x="799" y="909"/>
                  <a:pt x="1173" y="771"/>
                  <a:pt x="1559" y="557"/>
                </a:cubicBezTo>
                <a:cubicBezTo>
                  <a:pt x="1898" y="367"/>
                  <a:pt x="2220" y="189"/>
                  <a:pt x="2622" y="166"/>
                </a:cubicBezTo>
                <a:cubicBezTo>
                  <a:pt x="2656" y="164"/>
                  <a:pt x="2689" y="163"/>
                  <a:pt x="2723" y="163"/>
                </a:cubicBezTo>
                <a:cubicBezTo>
                  <a:pt x="3022" y="163"/>
                  <a:pt x="3316" y="228"/>
                  <a:pt x="3611" y="264"/>
                </a:cubicBezTo>
                <a:cubicBezTo>
                  <a:pt x="3613" y="264"/>
                  <a:pt x="3614" y="264"/>
                  <a:pt x="3616" y="264"/>
                </a:cubicBezTo>
                <a:cubicBezTo>
                  <a:pt x="3687" y="264"/>
                  <a:pt x="3707" y="137"/>
                  <a:pt x="3628" y="120"/>
                </a:cubicBezTo>
                <a:cubicBezTo>
                  <a:pt x="3352" y="49"/>
                  <a:pt x="3067" y="1"/>
                  <a:pt x="278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6" name="Google Shape;5006;p31"/>
          <p:cNvSpPr/>
          <p:nvPr/>
        </p:nvSpPr>
        <p:spPr>
          <a:xfrm rot="-10379925" flipH="1">
            <a:off x="-1148717" y="7645361"/>
            <a:ext cx="478164" cy="148328"/>
          </a:xfrm>
          <a:custGeom>
            <a:avLst/>
            <a:gdLst/>
            <a:ahLst/>
            <a:cxnLst/>
            <a:rect l="l" t="t" r="r" b="b"/>
            <a:pathLst>
              <a:path w="2695" h="836" extrusionOk="0">
                <a:moveTo>
                  <a:pt x="2422" y="1"/>
                </a:moveTo>
                <a:cubicBezTo>
                  <a:pt x="2188" y="1"/>
                  <a:pt x="1869" y="123"/>
                  <a:pt x="1765" y="164"/>
                </a:cubicBezTo>
                <a:cubicBezTo>
                  <a:pt x="1255" y="372"/>
                  <a:pt x="788" y="683"/>
                  <a:pt x="225" y="683"/>
                </a:cubicBezTo>
                <a:cubicBezTo>
                  <a:pt x="180" y="683"/>
                  <a:pt x="133" y="681"/>
                  <a:pt x="86" y="676"/>
                </a:cubicBezTo>
                <a:cubicBezTo>
                  <a:pt x="12" y="676"/>
                  <a:pt x="0" y="791"/>
                  <a:pt x="63" y="808"/>
                </a:cubicBezTo>
                <a:cubicBezTo>
                  <a:pt x="155" y="827"/>
                  <a:pt x="245" y="835"/>
                  <a:pt x="334" y="835"/>
                </a:cubicBezTo>
                <a:cubicBezTo>
                  <a:pt x="608" y="835"/>
                  <a:pt x="872" y="756"/>
                  <a:pt x="1133" y="647"/>
                </a:cubicBezTo>
                <a:cubicBezTo>
                  <a:pt x="1261" y="595"/>
                  <a:pt x="2071" y="185"/>
                  <a:pt x="2402" y="185"/>
                </a:cubicBezTo>
                <a:cubicBezTo>
                  <a:pt x="2470" y="185"/>
                  <a:pt x="2519" y="202"/>
                  <a:pt x="2536" y="245"/>
                </a:cubicBezTo>
                <a:cubicBezTo>
                  <a:pt x="2549" y="282"/>
                  <a:pt x="2580" y="301"/>
                  <a:pt x="2611" y="301"/>
                </a:cubicBezTo>
                <a:cubicBezTo>
                  <a:pt x="2647" y="301"/>
                  <a:pt x="2682" y="275"/>
                  <a:pt x="2685" y="222"/>
                </a:cubicBezTo>
                <a:cubicBezTo>
                  <a:pt x="2694" y="55"/>
                  <a:pt x="2577" y="1"/>
                  <a:pt x="242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7" name="Google Shape;5007;p31"/>
          <p:cNvSpPr/>
          <p:nvPr/>
        </p:nvSpPr>
        <p:spPr>
          <a:xfrm rot="-10379925" flipH="1">
            <a:off x="-1198237" y="7689316"/>
            <a:ext cx="340304" cy="113197"/>
          </a:xfrm>
          <a:custGeom>
            <a:avLst/>
            <a:gdLst/>
            <a:ahLst/>
            <a:cxnLst/>
            <a:rect l="l" t="t" r="r" b="b"/>
            <a:pathLst>
              <a:path w="1918" h="638" extrusionOk="0">
                <a:moveTo>
                  <a:pt x="1542" y="1"/>
                </a:moveTo>
                <a:cubicBezTo>
                  <a:pt x="1005" y="1"/>
                  <a:pt x="321" y="187"/>
                  <a:pt x="20" y="559"/>
                </a:cubicBezTo>
                <a:cubicBezTo>
                  <a:pt x="0" y="594"/>
                  <a:pt x="15" y="637"/>
                  <a:pt x="41" y="637"/>
                </a:cubicBezTo>
                <a:cubicBezTo>
                  <a:pt x="46" y="637"/>
                  <a:pt x="50" y="636"/>
                  <a:pt x="55" y="634"/>
                </a:cubicBezTo>
                <a:cubicBezTo>
                  <a:pt x="354" y="559"/>
                  <a:pt x="624" y="375"/>
                  <a:pt x="923" y="294"/>
                </a:cubicBezTo>
                <a:cubicBezTo>
                  <a:pt x="1228" y="208"/>
                  <a:pt x="1538" y="203"/>
                  <a:pt x="1849" y="151"/>
                </a:cubicBezTo>
                <a:cubicBezTo>
                  <a:pt x="1918" y="145"/>
                  <a:pt x="1918" y="36"/>
                  <a:pt x="1849" y="24"/>
                </a:cubicBezTo>
                <a:cubicBezTo>
                  <a:pt x="1756" y="9"/>
                  <a:pt x="1652" y="1"/>
                  <a:pt x="154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8" name="Google Shape;5008;p31"/>
          <p:cNvSpPr/>
          <p:nvPr/>
        </p:nvSpPr>
        <p:spPr>
          <a:xfrm rot="-10379925" flipH="1">
            <a:off x="-1248047" y="7721976"/>
            <a:ext cx="179733" cy="69019"/>
          </a:xfrm>
          <a:custGeom>
            <a:avLst/>
            <a:gdLst/>
            <a:ahLst/>
            <a:cxnLst/>
            <a:rect l="l" t="t" r="r" b="b"/>
            <a:pathLst>
              <a:path w="1013" h="389" extrusionOk="0">
                <a:moveTo>
                  <a:pt x="864" y="0"/>
                </a:moveTo>
                <a:cubicBezTo>
                  <a:pt x="571" y="0"/>
                  <a:pt x="282" y="103"/>
                  <a:pt x="47" y="284"/>
                </a:cubicBezTo>
                <a:cubicBezTo>
                  <a:pt x="0" y="321"/>
                  <a:pt x="25" y="389"/>
                  <a:pt x="70" y="389"/>
                </a:cubicBezTo>
                <a:cubicBezTo>
                  <a:pt x="81" y="389"/>
                  <a:pt x="92" y="385"/>
                  <a:pt x="104" y="376"/>
                </a:cubicBezTo>
                <a:cubicBezTo>
                  <a:pt x="363" y="227"/>
                  <a:pt x="633" y="158"/>
                  <a:pt x="932" y="129"/>
                </a:cubicBezTo>
                <a:cubicBezTo>
                  <a:pt x="1013" y="117"/>
                  <a:pt x="1013" y="14"/>
                  <a:pt x="932" y="2"/>
                </a:cubicBezTo>
                <a:cubicBezTo>
                  <a:pt x="909" y="1"/>
                  <a:pt x="887" y="0"/>
                  <a:pt x="864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9" name="Google Shape;5009;p31"/>
          <p:cNvSpPr/>
          <p:nvPr/>
        </p:nvSpPr>
        <p:spPr>
          <a:xfrm rot="-10379925" flipH="1">
            <a:off x="-15359" y="6244331"/>
            <a:ext cx="949053" cy="2009353"/>
          </a:xfrm>
          <a:custGeom>
            <a:avLst/>
            <a:gdLst/>
            <a:ahLst/>
            <a:cxnLst/>
            <a:rect l="l" t="t" r="r" b="b"/>
            <a:pathLst>
              <a:path w="5349" h="11325" extrusionOk="0">
                <a:moveTo>
                  <a:pt x="79" y="1"/>
                </a:moveTo>
                <a:cubicBezTo>
                  <a:pt x="39" y="1"/>
                  <a:pt x="1" y="40"/>
                  <a:pt x="13" y="89"/>
                </a:cubicBezTo>
                <a:cubicBezTo>
                  <a:pt x="156" y="531"/>
                  <a:pt x="455" y="940"/>
                  <a:pt x="645" y="1354"/>
                </a:cubicBezTo>
                <a:cubicBezTo>
                  <a:pt x="835" y="1745"/>
                  <a:pt x="1013" y="2124"/>
                  <a:pt x="1191" y="2515"/>
                </a:cubicBezTo>
                <a:cubicBezTo>
                  <a:pt x="1243" y="2802"/>
                  <a:pt x="1220" y="3090"/>
                  <a:pt x="1163" y="3377"/>
                </a:cubicBezTo>
                <a:cubicBezTo>
                  <a:pt x="1105" y="3653"/>
                  <a:pt x="944" y="3970"/>
                  <a:pt x="990" y="4251"/>
                </a:cubicBezTo>
                <a:cubicBezTo>
                  <a:pt x="1007" y="4338"/>
                  <a:pt x="1074" y="4383"/>
                  <a:pt x="1143" y="4383"/>
                </a:cubicBezTo>
                <a:cubicBezTo>
                  <a:pt x="1189" y="4383"/>
                  <a:pt x="1236" y="4364"/>
                  <a:pt x="1272" y="4326"/>
                </a:cubicBezTo>
                <a:cubicBezTo>
                  <a:pt x="1496" y="4084"/>
                  <a:pt x="1530" y="3619"/>
                  <a:pt x="1559" y="3297"/>
                </a:cubicBezTo>
                <a:cubicBezTo>
                  <a:pt x="1588" y="3360"/>
                  <a:pt x="1617" y="3423"/>
                  <a:pt x="1645" y="3498"/>
                </a:cubicBezTo>
                <a:cubicBezTo>
                  <a:pt x="1732" y="3878"/>
                  <a:pt x="1663" y="4245"/>
                  <a:pt x="1565" y="4619"/>
                </a:cubicBezTo>
                <a:cubicBezTo>
                  <a:pt x="1467" y="5022"/>
                  <a:pt x="1364" y="5424"/>
                  <a:pt x="1289" y="5827"/>
                </a:cubicBezTo>
                <a:cubicBezTo>
                  <a:pt x="1264" y="5942"/>
                  <a:pt x="1347" y="6003"/>
                  <a:pt x="1437" y="6003"/>
                </a:cubicBezTo>
                <a:cubicBezTo>
                  <a:pt x="1512" y="6003"/>
                  <a:pt x="1593" y="5959"/>
                  <a:pt x="1617" y="5867"/>
                </a:cubicBezTo>
                <a:cubicBezTo>
                  <a:pt x="1749" y="5372"/>
                  <a:pt x="1927" y="4820"/>
                  <a:pt x="1967" y="4280"/>
                </a:cubicBezTo>
                <a:cubicBezTo>
                  <a:pt x="2036" y="4441"/>
                  <a:pt x="2094" y="4596"/>
                  <a:pt x="2157" y="4757"/>
                </a:cubicBezTo>
                <a:cubicBezTo>
                  <a:pt x="2128" y="5165"/>
                  <a:pt x="2019" y="5510"/>
                  <a:pt x="1864" y="5913"/>
                </a:cubicBezTo>
                <a:cubicBezTo>
                  <a:pt x="1709" y="6298"/>
                  <a:pt x="1496" y="6718"/>
                  <a:pt x="1530" y="7149"/>
                </a:cubicBezTo>
                <a:cubicBezTo>
                  <a:pt x="1540" y="7251"/>
                  <a:pt x="1640" y="7311"/>
                  <a:pt x="1735" y="7311"/>
                </a:cubicBezTo>
                <a:cubicBezTo>
                  <a:pt x="1806" y="7311"/>
                  <a:pt x="1874" y="7277"/>
                  <a:pt x="1898" y="7201"/>
                </a:cubicBezTo>
                <a:cubicBezTo>
                  <a:pt x="1979" y="6942"/>
                  <a:pt x="2025" y="6666"/>
                  <a:pt x="2111" y="6407"/>
                </a:cubicBezTo>
                <a:cubicBezTo>
                  <a:pt x="2192" y="6177"/>
                  <a:pt x="2295" y="5947"/>
                  <a:pt x="2353" y="5712"/>
                </a:cubicBezTo>
                <a:cubicBezTo>
                  <a:pt x="2370" y="5620"/>
                  <a:pt x="2393" y="5516"/>
                  <a:pt x="2410" y="5418"/>
                </a:cubicBezTo>
                <a:cubicBezTo>
                  <a:pt x="2473" y="5608"/>
                  <a:pt x="2542" y="5798"/>
                  <a:pt x="2611" y="5993"/>
                </a:cubicBezTo>
                <a:cubicBezTo>
                  <a:pt x="2611" y="6551"/>
                  <a:pt x="2100" y="7126"/>
                  <a:pt x="2192" y="7707"/>
                </a:cubicBezTo>
                <a:cubicBezTo>
                  <a:pt x="2206" y="7801"/>
                  <a:pt x="2293" y="7851"/>
                  <a:pt x="2375" y="7851"/>
                </a:cubicBezTo>
                <a:cubicBezTo>
                  <a:pt x="2454" y="7851"/>
                  <a:pt x="2528" y="7805"/>
                  <a:pt x="2531" y="7707"/>
                </a:cubicBezTo>
                <a:cubicBezTo>
                  <a:pt x="2537" y="7356"/>
                  <a:pt x="2709" y="6976"/>
                  <a:pt x="2813" y="6603"/>
                </a:cubicBezTo>
                <a:cubicBezTo>
                  <a:pt x="2870" y="6775"/>
                  <a:pt x="2916" y="6942"/>
                  <a:pt x="2968" y="7114"/>
                </a:cubicBezTo>
                <a:cubicBezTo>
                  <a:pt x="2997" y="8046"/>
                  <a:pt x="2071" y="8793"/>
                  <a:pt x="2163" y="9742"/>
                </a:cubicBezTo>
                <a:cubicBezTo>
                  <a:pt x="2173" y="9837"/>
                  <a:pt x="2265" y="9895"/>
                  <a:pt x="2352" y="9895"/>
                </a:cubicBezTo>
                <a:cubicBezTo>
                  <a:pt x="2417" y="9895"/>
                  <a:pt x="2480" y="9862"/>
                  <a:pt x="2502" y="9788"/>
                </a:cubicBezTo>
                <a:cubicBezTo>
                  <a:pt x="2583" y="9512"/>
                  <a:pt x="2640" y="9242"/>
                  <a:pt x="2755" y="8983"/>
                </a:cubicBezTo>
                <a:cubicBezTo>
                  <a:pt x="2870" y="8724"/>
                  <a:pt x="3002" y="8471"/>
                  <a:pt x="3106" y="8207"/>
                </a:cubicBezTo>
                <a:cubicBezTo>
                  <a:pt x="3140" y="8121"/>
                  <a:pt x="3169" y="8029"/>
                  <a:pt x="3198" y="7942"/>
                </a:cubicBezTo>
                <a:cubicBezTo>
                  <a:pt x="3255" y="8155"/>
                  <a:pt x="3319" y="8362"/>
                  <a:pt x="3376" y="8580"/>
                </a:cubicBezTo>
                <a:cubicBezTo>
                  <a:pt x="3347" y="8994"/>
                  <a:pt x="3100" y="9397"/>
                  <a:pt x="2985" y="9799"/>
                </a:cubicBezTo>
                <a:cubicBezTo>
                  <a:pt x="2859" y="10248"/>
                  <a:pt x="2813" y="10771"/>
                  <a:pt x="2985" y="11219"/>
                </a:cubicBezTo>
                <a:cubicBezTo>
                  <a:pt x="3014" y="11293"/>
                  <a:pt x="3072" y="11324"/>
                  <a:pt x="3132" y="11324"/>
                </a:cubicBezTo>
                <a:cubicBezTo>
                  <a:pt x="3227" y="11324"/>
                  <a:pt x="3326" y="11246"/>
                  <a:pt x="3319" y="11133"/>
                </a:cubicBezTo>
                <a:cubicBezTo>
                  <a:pt x="3307" y="10834"/>
                  <a:pt x="3255" y="10558"/>
                  <a:pt x="3284" y="10259"/>
                </a:cubicBezTo>
                <a:cubicBezTo>
                  <a:pt x="3313" y="9972"/>
                  <a:pt x="3405" y="9707"/>
                  <a:pt x="3485" y="9437"/>
                </a:cubicBezTo>
                <a:cubicBezTo>
                  <a:pt x="3508" y="9362"/>
                  <a:pt x="3531" y="9282"/>
                  <a:pt x="3543" y="9213"/>
                </a:cubicBezTo>
                <a:cubicBezTo>
                  <a:pt x="3675" y="9707"/>
                  <a:pt x="3796" y="10196"/>
                  <a:pt x="3916" y="10691"/>
                </a:cubicBezTo>
                <a:cubicBezTo>
                  <a:pt x="3930" y="10749"/>
                  <a:pt x="3977" y="10775"/>
                  <a:pt x="4022" y="10775"/>
                </a:cubicBezTo>
                <a:cubicBezTo>
                  <a:pt x="4075" y="10775"/>
                  <a:pt x="4124" y="10739"/>
                  <a:pt x="4112" y="10673"/>
                </a:cubicBezTo>
                <a:cubicBezTo>
                  <a:pt x="4026" y="10087"/>
                  <a:pt x="3916" y="9506"/>
                  <a:pt x="3790" y="8931"/>
                </a:cubicBezTo>
                <a:lnTo>
                  <a:pt x="3790" y="8931"/>
                </a:lnTo>
                <a:cubicBezTo>
                  <a:pt x="3911" y="9052"/>
                  <a:pt x="4037" y="9167"/>
                  <a:pt x="4141" y="9276"/>
                </a:cubicBezTo>
                <a:cubicBezTo>
                  <a:pt x="4526" y="9673"/>
                  <a:pt x="4785" y="10047"/>
                  <a:pt x="5009" y="10558"/>
                </a:cubicBezTo>
                <a:cubicBezTo>
                  <a:pt x="5035" y="10616"/>
                  <a:pt x="5094" y="10645"/>
                  <a:pt x="5152" y="10645"/>
                </a:cubicBezTo>
                <a:cubicBezTo>
                  <a:pt x="5222" y="10645"/>
                  <a:pt x="5290" y="10603"/>
                  <a:pt x="5296" y="10518"/>
                </a:cubicBezTo>
                <a:cubicBezTo>
                  <a:pt x="5348" y="9995"/>
                  <a:pt x="4986" y="9552"/>
                  <a:pt x="4629" y="9190"/>
                </a:cubicBezTo>
                <a:cubicBezTo>
                  <a:pt x="4428" y="8989"/>
                  <a:pt x="4210" y="8816"/>
                  <a:pt x="4008" y="8615"/>
                </a:cubicBezTo>
                <a:cubicBezTo>
                  <a:pt x="3882" y="8489"/>
                  <a:pt x="3750" y="8333"/>
                  <a:pt x="3606" y="8213"/>
                </a:cubicBezTo>
                <a:cubicBezTo>
                  <a:pt x="3560" y="8029"/>
                  <a:pt x="3508" y="7839"/>
                  <a:pt x="3457" y="7643"/>
                </a:cubicBezTo>
                <a:lnTo>
                  <a:pt x="3457" y="7643"/>
                </a:lnTo>
                <a:cubicBezTo>
                  <a:pt x="3491" y="7672"/>
                  <a:pt x="3531" y="7701"/>
                  <a:pt x="3560" y="7730"/>
                </a:cubicBezTo>
                <a:cubicBezTo>
                  <a:pt x="3738" y="7873"/>
                  <a:pt x="3911" y="8011"/>
                  <a:pt x="4060" y="8201"/>
                </a:cubicBezTo>
                <a:cubicBezTo>
                  <a:pt x="4204" y="8379"/>
                  <a:pt x="4296" y="8586"/>
                  <a:pt x="4480" y="8736"/>
                </a:cubicBezTo>
                <a:cubicBezTo>
                  <a:pt x="4505" y="8757"/>
                  <a:pt x="4535" y="8766"/>
                  <a:pt x="4565" y="8766"/>
                </a:cubicBezTo>
                <a:cubicBezTo>
                  <a:pt x="4651" y="8766"/>
                  <a:pt x="4738" y="8690"/>
                  <a:pt x="4721" y="8592"/>
                </a:cubicBezTo>
                <a:cubicBezTo>
                  <a:pt x="4652" y="8213"/>
                  <a:pt x="4342" y="7873"/>
                  <a:pt x="4054" y="7632"/>
                </a:cubicBezTo>
                <a:cubicBezTo>
                  <a:pt x="3911" y="7511"/>
                  <a:pt x="3750" y="7402"/>
                  <a:pt x="3606" y="7281"/>
                </a:cubicBezTo>
                <a:cubicBezTo>
                  <a:pt x="3462" y="7155"/>
                  <a:pt x="3376" y="7011"/>
                  <a:pt x="3255" y="6884"/>
                </a:cubicBezTo>
                <a:cubicBezTo>
                  <a:pt x="3250" y="6850"/>
                  <a:pt x="3244" y="6815"/>
                  <a:pt x="3227" y="6781"/>
                </a:cubicBezTo>
                <a:cubicBezTo>
                  <a:pt x="3221" y="6752"/>
                  <a:pt x="3204" y="6729"/>
                  <a:pt x="3186" y="6718"/>
                </a:cubicBezTo>
                <a:cubicBezTo>
                  <a:pt x="3158" y="6626"/>
                  <a:pt x="3129" y="6528"/>
                  <a:pt x="3100" y="6442"/>
                </a:cubicBezTo>
                <a:lnTo>
                  <a:pt x="3100" y="6442"/>
                </a:lnTo>
                <a:cubicBezTo>
                  <a:pt x="3135" y="6465"/>
                  <a:pt x="3169" y="6488"/>
                  <a:pt x="3204" y="6499"/>
                </a:cubicBezTo>
                <a:cubicBezTo>
                  <a:pt x="3416" y="6614"/>
                  <a:pt x="3606" y="6741"/>
                  <a:pt x="3778" y="6902"/>
                </a:cubicBezTo>
                <a:cubicBezTo>
                  <a:pt x="3951" y="7063"/>
                  <a:pt x="4083" y="7258"/>
                  <a:pt x="4261" y="7408"/>
                </a:cubicBezTo>
                <a:cubicBezTo>
                  <a:pt x="4294" y="7434"/>
                  <a:pt x="4327" y="7446"/>
                  <a:pt x="4358" y="7446"/>
                </a:cubicBezTo>
                <a:cubicBezTo>
                  <a:pt x="4461" y="7446"/>
                  <a:pt x="4545" y="7322"/>
                  <a:pt x="4514" y="7212"/>
                </a:cubicBezTo>
                <a:cubicBezTo>
                  <a:pt x="4290" y="6482"/>
                  <a:pt x="3422" y="6252"/>
                  <a:pt x="2887" y="5827"/>
                </a:cubicBezTo>
                <a:cubicBezTo>
                  <a:pt x="2818" y="5620"/>
                  <a:pt x="2738" y="5407"/>
                  <a:pt x="2657" y="5206"/>
                </a:cubicBezTo>
                <a:lnTo>
                  <a:pt x="2657" y="5206"/>
                </a:lnTo>
                <a:cubicBezTo>
                  <a:pt x="2801" y="5315"/>
                  <a:pt x="2968" y="5401"/>
                  <a:pt x="3135" y="5493"/>
                </a:cubicBezTo>
                <a:cubicBezTo>
                  <a:pt x="3577" y="5746"/>
                  <a:pt x="3847" y="6137"/>
                  <a:pt x="4210" y="6470"/>
                </a:cubicBezTo>
                <a:cubicBezTo>
                  <a:pt x="4235" y="6495"/>
                  <a:pt x="4266" y="6505"/>
                  <a:pt x="4297" y="6505"/>
                </a:cubicBezTo>
                <a:cubicBezTo>
                  <a:pt x="4398" y="6505"/>
                  <a:pt x="4501" y="6394"/>
                  <a:pt x="4440" y="6292"/>
                </a:cubicBezTo>
                <a:cubicBezTo>
                  <a:pt x="4250" y="5953"/>
                  <a:pt x="3974" y="5648"/>
                  <a:pt x="3663" y="5418"/>
                </a:cubicBezTo>
                <a:cubicBezTo>
                  <a:pt x="3290" y="5137"/>
                  <a:pt x="2715" y="5045"/>
                  <a:pt x="2479" y="4602"/>
                </a:cubicBezTo>
                <a:cubicBezTo>
                  <a:pt x="2456" y="4567"/>
                  <a:pt x="2427" y="4544"/>
                  <a:pt x="2399" y="4539"/>
                </a:cubicBezTo>
                <a:lnTo>
                  <a:pt x="2163" y="3958"/>
                </a:lnTo>
                <a:lnTo>
                  <a:pt x="2163" y="3958"/>
                </a:lnTo>
                <a:cubicBezTo>
                  <a:pt x="2266" y="4044"/>
                  <a:pt x="2381" y="4113"/>
                  <a:pt x="2502" y="4188"/>
                </a:cubicBezTo>
                <a:cubicBezTo>
                  <a:pt x="2657" y="4280"/>
                  <a:pt x="2824" y="4366"/>
                  <a:pt x="2968" y="4481"/>
                </a:cubicBezTo>
                <a:cubicBezTo>
                  <a:pt x="3117" y="4596"/>
                  <a:pt x="3244" y="4740"/>
                  <a:pt x="3388" y="4861"/>
                </a:cubicBezTo>
                <a:cubicBezTo>
                  <a:pt x="3404" y="4874"/>
                  <a:pt x="3425" y="4880"/>
                  <a:pt x="3445" y="4880"/>
                </a:cubicBezTo>
                <a:cubicBezTo>
                  <a:pt x="3504" y="4880"/>
                  <a:pt x="3565" y="4832"/>
                  <a:pt x="3549" y="4769"/>
                </a:cubicBezTo>
                <a:cubicBezTo>
                  <a:pt x="3474" y="4447"/>
                  <a:pt x="3169" y="4286"/>
                  <a:pt x="2887" y="4142"/>
                </a:cubicBezTo>
                <a:cubicBezTo>
                  <a:pt x="2565" y="3981"/>
                  <a:pt x="2220" y="3849"/>
                  <a:pt x="1990" y="3567"/>
                </a:cubicBezTo>
                <a:cubicBezTo>
                  <a:pt x="1939" y="3464"/>
                  <a:pt x="1898" y="3354"/>
                  <a:pt x="1847" y="3245"/>
                </a:cubicBezTo>
                <a:lnTo>
                  <a:pt x="1847" y="3245"/>
                </a:lnTo>
                <a:cubicBezTo>
                  <a:pt x="2134" y="3418"/>
                  <a:pt x="2479" y="3538"/>
                  <a:pt x="2675" y="3837"/>
                </a:cubicBezTo>
                <a:cubicBezTo>
                  <a:pt x="2695" y="3867"/>
                  <a:pt x="2725" y="3880"/>
                  <a:pt x="2756" y="3880"/>
                </a:cubicBezTo>
                <a:cubicBezTo>
                  <a:pt x="2832" y="3880"/>
                  <a:pt x="2915" y="3804"/>
                  <a:pt x="2870" y="3722"/>
                </a:cubicBezTo>
                <a:cubicBezTo>
                  <a:pt x="2583" y="3182"/>
                  <a:pt x="1841" y="3107"/>
                  <a:pt x="1588" y="2555"/>
                </a:cubicBezTo>
                <a:cubicBezTo>
                  <a:pt x="1565" y="2515"/>
                  <a:pt x="1530" y="2492"/>
                  <a:pt x="1496" y="2492"/>
                </a:cubicBezTo>
                <a:cubicBezTo>
                  <a:pt x="1496" y="2486"/>
                  <a:pt x="1490" y="2486"/>
                  <a:pt x="1490" y="2475"/>
                </a:cubicBezTo>
                <a:cubicBezTo>
                  <a:pt x="1467" y="2400"/>
                  <a:pt x="1438" y="2319"/>
                  <a:pt x="1410" y="2239"/>
                </a:cubicBezTo>
                <a:cubicBezTo>
                  <a:pt x="1392" y="2204"/>
                  <a:pt x="1364" y="2176"/>
                  <a:pt x="1335" y="2170"/>
                </a:cubicBezTo>
                <a:cubicBezTo>
                  <a:pt x="1186" y="1865"/>
                  <a:pt x="1036" y="1566"/>
                  <a:pt x="869" y="1267"/>
                </a:cubicBezTo>
                <a:cubicBezTo>
                  <a:pt x="639" y="865"/>
                  <a:pt x="438" y="376"/>
                  <a:pt x="128" y="25"/>
                </a:cubicBezTo>
                <a:cubicBezTo>
                  <a:pt x="114" y="8"/>
                  <a:pt x="96" y="1"/>
                  <a:pt x="79" y="1"/>
                </a:cubicBezTo>
                <a:close/>
              </a:path>
            </a:pathLst>
          </a:custGeom>
          <a:solidFill>
            <a:srgbClr val="835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0" name="Google Shape;5010;p31"/>
          <p:cNvGrpSpPr/>
          <p:nvPr/>
        </p:nvGrpSpPr>
        <p:grpSpPr>
          <a:xfrm flipH="1">
            <a:off x="-1314925" y="5469792"/>
            <a:ext cx="1492225" cy="1410309"/>
            <a:chOff x="8918576" y="4102344"/>
            <a:chExt cx="1119169" cy="1057732"/>
          </a:xfrm>
        </p:grpSpPr>
        <p:sp>
          <p:nvSpPr>
            <p:cNvPr id="5011" name="Google Shape;5011;p31"/>
            <p:cNvSpPr/>
            <p:nvPr/>
          </p:nvSpPr>
          <p:spPr>
            <a:xfrm rot="10379925">
              <a:off x="8985661" y="4158746"/>
              <a:ext cx="983252" cy="944928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1"/>
            <p:cNvSpPr/>
            <p:nvPr/>
          </p:nvSpPr>
          <p:spPr>
            <a:xfrm rot="10379925">
              <a:off x="9197363" y="4514698"/>
              <a:ext cx="190822" cy="87294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1"/>
            <p:cNvSpPr/>
            <p:nvPr/>
          </p:nvSpPr>
          <p:spPr>
            <a:xfrm rot="10379925">
              <a:off x="9200807" y="4563982"/>
              <a:ext cx="251103" cy="100068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1"/>
            <p:cNvSpPr/>
            <p:nvPr/>
          </p:nvSpPr>
          <p:spPr>
            <a:xfrm rot="10379925">
              <a:off x="9200275" y="4617017"/>
              <a:ext cx="321496" cy="112045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1"/>
            <p:cNvSpPr/>
            <p:nvPr/>
          </p:nvSpPr>
          <p:spPr>
            <a:xfrm rot="10379925">
              <a:off x="9258379" y="4688486"/>
              <a:ext cx="367406" cy="159284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1"/>
            <p:cNvSpPr/>
            <p:nvPr/>
          </p:nvSpPr>
          <p:spPr>
            <a:xfrm rot="10379925">
              <a:off x="9143910" y="4665233"/>
              <a:ext cx="428351" cy="145711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1"/>
            <p:cNvSpPr/>
            <p:nvPr/>
          </p:nvSpPr>
          <p:spPr>
            <a:xfrm rot="10379925">
              <a:off x="9002480" y="4446338"/>
              <a:ext cx="268535" cy="58551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1"/>
            <p:cNvSpPr/>
            <p:nvPr/>
          </p:nvSpPr>
          <p:spPr>
            <a:xfrm rot="10379925">
              <a:off x="9082298" y="4483448"/>
              <a:ext cx="246844" cy="93415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1"/>
            <p:cNvSpPr/>
            <p:nvPr/>
          </p:nvSpPr>
          <p:spPr>
            <a:xfrm rot="10379925">
              <a:off x="8959379" y="4404847"/>
              <a:ext cx="244316" cy="56821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31"/>
            <p:cNvSpPr/>
            <p:nvPr/>
          </p:nvSpPr>
          <p:spPr>
            <a:xfrm rot="10379925">
              <a:off x="8942797" y="4356799"/>
              <a:ext cx="197076" cy="49502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31"/>
            <p:cNvSpPr/>
            <p:nvPr/>
          </p:nvSpPr>
          <p:spPr>
            <a:xfrm rot="10379925">
              <a:off x="8931984" y="4324145"/>
              <a:ext cx="159684" cy="28344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1"/>
            <p:cNvSpPr/>
            <p:nvPr/>
          </p:nvSpPr>
          <p:spPr>
            <a:xfrm rot="10379925">
              <a:off x="8919651" y="4287281"/>
              <a:ext cx="109783" cy="24352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1"/>
            <p:cNvSpPr/>
            <p:nvPr/>
          </p:nvSpPr>
          <p:spPr>
            <a:xfrm rot="10379925">
              <a:off x="9004315" y="4206364"/>
              <a:ext cx="21557" cy="81306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1"/>
            <p:cNvSpPr/>
            <p:nvPr/>
          </p:nvSpPr>
          <p:spPr>
            <a:xfrm rot="10379925">
              <a:off x="9046302" y="4185703"/>
              <a:ext cx="35130" cy="137461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1"/>
            <p:cNvSpPr/>
            <p:nvPr/>
          </p:nvSpPr>
          <p:spPr>
            <a:xfrm rot="10379925">
              <a:off x="9114024" y="4195065"/>
              <a:ext cx="19295" cy="159284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31"/>
            <p:cNvSpPr/>
            <p:nvPr/>
          </p:nvSpPr>
          <p:spPr>
            <a:xfrm rot="10379925">
              <a:off x="9180848" y="4210436"/>
              <a:ext cx="29675" cy="181241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31"/>
            <p:cNvSpPr/>
            <p:nvPr/>
          </p:nvSpPr>
          <p:spPr>
            <a:xfrm rot="10379925">
              <a:off x="9249871" y="4241478"/>
              <a:ext cx="35263" cy="192685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1"/>
            <p:cNvSpPr/>
            <p:nvPr/>
          </p:nvSpPr>
          <p:spPr>
            <a:xfrm rot="10379925">
              <a:off x="9302825" y="4254258"/>
              <a:ext cx="67599" cy="215307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1"/>
            <p:cNvSpPr/>
            <p:nvPr/>
          </p:nvSpPr>
          <p:spPr>
            <a:xfrm rot="10379925">
              <a:off x="9359372" y="4309715"/>
              <a:ext cx="61478" cy="202532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1"/>
            <p:cNvSpPr/>
            <p:nvPr/>
          </p:nvSpPr>
          <p:spPr>
            <a:xfrm rot="10379925">
              <a:off x="9422020" y="4280497"/>
              <a:ext cx="54159" cy="277317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1"/>
            <p:cNvSpPr/>
            <p:nvPr/>
          </p:nvSpPr>
          <p:spPr>
            <a:xfrm rot="10379925">
              <a:off x="9489256" y="4298208"/>
              <a:ext cx="60680" cy="301536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31"/>
            <p:cNvSpPr/>
            <p:nvPr/>
          </p:nvSpPr>
          <p:spPr>
            <a:xfrm rot="10379925">
              <a:off x="9536402" y="4291132"/>
              <a:ext cx="90887" cy="345848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31"/>
            <p:cNvSpPr/>
            <p:nvPr/>
          </p:nvSpPr>
          <p:spPr>
            <a:xfrm rot="10379925">
              <a:off x="9593851" y="4464893"/>
              <a:ext cx="91818" cy="20679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1"/>
            <p:cNvSpPr/>
            <p:nvPr/>
          </p:nvSpPr>
          <p:spPr>
            <a:xfrm rot="10379925">
              <a:off x="9657097" y="4420221"/>
              <a:ext cx="91153" cy="293419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1"/>
            <p:cNvSpPr/>
            <p:nvPr/>
          </p:nvSpPr>
          <p:spPr>
            <a:xfrm rot="10379925">
              <a:off x="9419338" y="4721823"/>
              <a:ext cx="273724" cy="130142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1"/>
            <p:cNvSpPr/>
            <p:nvPr/>
          </p:nvSpPr>
          <p:spPr>
            <a:xfrm rot="10379925">
              <a:off x="9343110" y="4773919"/>
              <a:ext cx="416907" cy="177515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1"/>
            <p:cNvSpPr/>
            <p:nvPr/>
          </p:nvSpPr>
          <p:spPr>
            <a:xfrm rot="10379925">
              <a:off x="9382633" y="4829065"/>
              <a:ext cx="430214" cy="164208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1"/>
            <p:cNvSpPr/>
            <p:nvPr/>
          </p:nvSpPr>
          <p:spPr>
            <a:xfrm rot="10379925">
              <a:off x="9440733" y="4856971"/>
              <a:ext cx="444719" cy="200004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1"/>
            <p:cNvSpPr/>
            <p:nvPr/>
          </p:nvSpPr>
          <p:spPr>
            <a:xfrm rot="10379925">
              <a:off x="9707881" y="4880613"/>
              <a:ext cx="215573" cy="168067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1"/>
            <p:cNvSpPr/>
            <p:nvPr/>
          </p:nvSpPr>
          <p:spPr>
            <a:xfrm rot="10379925">
              <a:off x="9780622" y="4908862"/>
              <a:ext cx="173656" cy="13719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1"/>
            <p:cNvSpPr/>
            <p:nvPr/>
          </p:nvSpPr>
          <p:spPr>
            <a:xfrm rot="10379925">
              <a:off x="9924803" y="4741354"/>
              <a:ext cx="103661" cy="158619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1"/>
            <p:cNvSpPr/>
            <p:nvPr/>
          </p:nvSpPr>
          <p:spPr>
            <a:xfrm rot="10379925">
              <a:off x="9897308" y="4651766"/>
              <a:ext cx="103927" cy="219698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 rot="10379925">
              <a:off x="9840990" y="4520111"/>
              <a:ext cx="124021" cy="313512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 rot="10379925">
              <a:off x="9779962" y="4455387"/>
              <a:ext cx="120561" cy="340126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 rot="10379925">
              <a:off x="9715315" y="4403669"/>
              <a:ext cx="110049" cy="347711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 rot="10379925">
              <a:off x="8981261" y="4167608"/>
              <a:ext cx="997225" cy="854707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370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p32"/>
          <p:cNvSpPr/>
          <p:nvPr/>
        </p:nvSpPr>
        <p:spPr>
          <a:xfrm flipH="1">
            <a:off x="118481" y="-199000"/>
            <a:ext cx="12621553" cy="7447871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9" name="Google Shape;5049;p32"/>
          <p:cNvSpPr/>
          <p:nvPr/>
        </p:nvSpPr>
        <p:spPr>
          <a:xfrm rot="10800000" flipH="1">
            <a:off x="24852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0" name="Google Shape;5050;p32"/>
          <p:cNvSpPr/>
          <p:nvPr/>
        </p:nvSpPr>
        <p:spPr>
          <a:xfrm rot="10800000" flipH="1">
            <a:off x="24852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51" name="Google Shape;5051;p32"/>
          <p:cNvGrpSpPr/>
          <p:nvPr/>
        </p:nvGrpSpPr>
        <p:grpSpPr>
          <a:xfrm rot="10800000" flipH="1">
            <a:off x="8572618" y="-272519"/>
            <a:ext cx="587572" cy="742436"/>
            <a:chOff x="5248400" y="1483575"/>
            <a:chExt cx="121775" cy="153875"/>
          </a:xfrm>
        </p:grpSpPr>
        <p:sp>
          <p:nvSpPr>
            <p:cNvPr id="5052" name="Google Shape;5052;p32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1" name="Google Shape;5061;p32"/>
          <p:cNvGrpSpPr/>
          <p:nvPr/>
        </p:nvGrpSpPr>
        <p:grpSpPr>
          <a:xfrm rot="10800000" flipH="1">
            <a:off x="3260533" y="6271464"/>
            <a:ext cx="651364" cy="434896"/>
            <a:chOff x="5224400" y="2048725"/>
            <a:chExt cx="170075" cy="113550"/>
          </a:xfrm>
        </p:grpSpPr>
        <p:sp>
          <p:nvSpPr>
            <p:cNvPr id="5062" name="Google Shape;5062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 rot="420075" flipH="1">
            <a:off x="11093733" y="-1351917"/>
            <a:ext cx="2323752" cy="2603021"/>
            <a:chOff x="3324275" y="3629650"/>
            <a:chExt cx="327425" cy="366775"/>
          </a:xfrm>
        </p:grpSpPr>
        <p:sp>
          <p:nvSpPr>
            <p:cNvPr id="5072" name="Google Shape;5072;p32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2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2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2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2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2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2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2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2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2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2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2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2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2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2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2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2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2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2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2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2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2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2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2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2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2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2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2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2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2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2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2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2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2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2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2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2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2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2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2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2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2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2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2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2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2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2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2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2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2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2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2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2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2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2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2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2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2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2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2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2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2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2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2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2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2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2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2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1" name="Google Shape;5141;p32"/>
          <p:cNvGrpSpPr/>
          <p:nvPr/>
        </p:nvGrpSpPr>
        <p:grpSpPr>
          <a:xfrm rot="9829118">
            <a:off x="-1171776" y="-1005267"/>
            <a:ext cx="2699739" cy="2357875"/>
            <a:chOff x="2163275" y="3388800"/>
            <a:chExt cx="1754570" cy="1532392"/>
          </a:xfrm>
        </p:grpSpPr>
        <p:sp>
          <p:nvSpPr>
            <p:cNvPr id="5142" name="Google Shape;5142;p32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2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2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2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2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2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2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2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2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2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2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2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2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2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2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2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2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2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2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2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2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2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2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2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2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2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2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2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2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2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2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2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2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2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2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2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2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2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2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2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2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2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2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2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2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2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32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32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2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2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2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2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2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2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2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2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2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2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2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2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2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2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2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2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2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2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21" name="Google Shape;5221;p32"/>
          <p:cNvGrpSpPr/>
          <p:nvPr/>
        </p:nvGrpSpPr>
        <p:grpSpPr>
          <a:xfrm rot="5969491" flipH="1">
            <a:off x="-608250" y="5737868"/>
            <a:ext cx="1572692" cy="1799955"/>
            <a:chOff x="2868300" y="2096500"/>
            <a:chExt cx="2437401" cy="2789619"/>
          </a:xfrm>
        </p:grpSpPr>
        <p:sp>
          <p:nvSpPr>
            <p:cNvPr id="5222" name="Google Shape;5222;p32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2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2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2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2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2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2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2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2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2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2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2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2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2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2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32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32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2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2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2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2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2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2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2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2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7" name="Google Shape;5247;p32"/>
          <p:cNvGrpSpPr/>
          <p:nvPr/>
        </p:nvGrpSpPr>
        <p:grpSpPr>
          <a:xfrm rot="10800000" flipH="1">
            <a:off x="11022129" y="5592066"/>
            <a:ext cx="2314084" cy="2711967"/>
            <a:chOff x="9055275" y="-251125"/>
            <a:chExt cx="1842032" cy="2158751"/>
          </a:xfrm>
        </p:grpSpPr>
        <p:sp>
          <p:nvSpPr>
            <p:cNvPr id="5248" name="Google Shape;5248;p32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2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2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2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2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2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2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2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2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2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2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2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2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2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2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2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2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2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2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2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2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2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2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2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2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32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32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32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7" name="Google Shape;5297;p32"/>
          <p:cNvGrpSpPr/>
          <p:nvPr/>
        </p:nvGrpSpPr>
        <p:grpSpPr>
          <a:xfrm rot="-8526000" flipH="1">
            <a:off x="11488146" y="1852780"/>
            <a:ext cx="651375" cy="434909"/>
            <a:chOff x="5224400" y="2048725"/>
            <a:chExt cx="170075" cy="113550"/>
          </a:xfrm>
        </p:grpSpPr>
        <p:sp>
          <p:nvSpPr>
            <p:cNvPr id="5298" name="Google Shape;5298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208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017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01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12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116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26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950984" y="2655767"/>
            <a:ext cx="8290000" cy="2338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chemeClr val="dk1"/>
                </a:solidFill>
              </a:defRPr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chemeClr val="dk1"/>
                </a:solidFill>
              </a:defRPr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chemeClr val="dk1"/>
                </a:solidFill>
              </a:defRPr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chemeClr val="dk1"/>
                </a:solidFill>
              </a:defRPr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chemeClr val="dk1"/>
                </a:solidFill>
              </a:defRPr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7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60" name="Google Shape;60;p7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7752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91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2" hasCustomPrompt="1"/>
          </p:nvPr>
        </p:nvSpPr>
        <p:spPr>
          <a:xfrm>
            <a:off x="2775184" y="18497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1998600" y="2693433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1998584" y="32388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>
            <a:off x="2775184" y="417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1998600" y="5016500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6"/>
          </p:nvPr>
        </p:nvSpPr>
        <p:spPr>
          <a:xfrm>
            <a:off x="1998584" y="55620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7" hasCustomPrompt="1"/>
          </p:nvPr>
        </p:nvSpPr>
        <p:spPr>
          <a:xfrm>
            <a:off x="7234817" y="18497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8"/>
          </p:nvPr>
        </p:nvSpPr>
        <p:spPr>
          <a:xfrm>
            <a:off x="6458233" y="2693433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9"/>
          </p:nvPr>
        </p:nvSpPr>
        <p:spPr>
          <a:xfrm>
            <a:off x="6458217" y="32388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3" hasCustomPrompt="1"/>
          </p:nvPr>
        </p:nvSpPr>
        <p:spPr>
          <a:xfrm>
            <a:off x="7234817" y="417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4"/>
          </p:nvPr>
        </p:nvSpPr>
        <p:spPr>
          <a:xfrm>
            <a:off x="6458233" y="5016500"/>
            <a:ext cx="3735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5"/>
          </p:nvPr>
        </p:nvSpPr>
        <p:spPr>
          <a:xfrm>
            <a:off x="6458217" y="5562000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2" name="Google Shape;92;p1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93" name="Google Shape;93;p1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5729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99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291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2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5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77300" y="1016467"/>
            <a:ext cx="7570800" cy="4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08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7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1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0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3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1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18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A5F5-5152-4831-BF4B-F6002CDF8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7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8752-D8CF-4FD2-B108-44A8A784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3892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24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592217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 idx="2"/>
          </p:nvPr>
        </p:nvSpPr>
        <p:spPr>
          <a:xfrm>
            <a:off x="1592217" y="439213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7555768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4"/>
          </p:nvPr>
        </p:nvSpPr>
        <p:spPr>
          <a:xfrm>
            <a:off x="7555799" y="4394233"/>
            <a:ext cx="30440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 flipH="1">
            <a:off x="7555689" y="508923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5"/>
          </p:nvPr>
        </p:nvSpPr>
        <p:spPr>
          <a:xfrm flipH="1">
            <a:off x="7555637" y="2972229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6"/>
          </p:nvPr>
        </p:nvSpPr>
        <p:spPr>
          <a:xfrm flipH="1">
            <a:off x="1592584" y="5086467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 flipH="1">
            <a:off x="1592584" y="296116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79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8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55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"/>
          <p:cNvSpPr/>
          <p:nvPr/>
        </p:nvSpPr>
        <p:spPr>
          <a:xfrm>
            <a:off x="933767" y="713334"/>
            <a:ext cx="10272085" cy="5431345"/>
          </a:xfrm>
          <a:custGeom>
            <a:avLst/>
            <a:gdLst/>
            <a:ahLst/>
            <a:cxnLst/>
            <a:rect l="l" t="t" r="r" b="b"/>
            <a:pathLst>
              <a:path w="57448" h="34265" extrusionOk="0">
                <a:moveTo>
                  <a:pt x="23524" y="1"/>
                </a:moveTo>
                <a:cubicBezTo>
                  <a:pt x="19899" y="1"/>
                  <a:pt x="15928" y="1770"/>
                  <a:pt x="13547" y="3756"/>
                </a:cubicBezTo>
                <a:cubicBezTo>
                  <a:pt x="8883" y="7646"/>
                  <a:pt x="6634" y="13448"/>
                  <a:pt x="4737" y="19036"/>
                </a:cubicBezTo>
                <a:cubicBezTo>
                  <a:pt x="3373" y="23057"/>
                  <a:pt x="1" y="29461"/>
                  <a:pt x="4685" y="32619"/>
                </a:cubicBezTo>
                <a:cubicBezTo>
                  <a:pt x="6404" y="33777"/>
                  <a:pt x="8515" y="34264"/>
                  <a:pt x="10694" y="34264"/>
                </a:cubicBezTo>
                <a:cubicBezTo>
                  <a:pt x="14130" y="34264"/>
                  <a:pt x="17737" y="33054"/>
                  <a:pt x="20257" y="31350"/>
                </a:cubicBezTo>
                <a:cubicBezTo>
                  <a:pt x="22748" y="29666"/>
                  <a:pt x="26389" y="26043"/>
                  <a:pt x="29739" y="26043"/>
                </a:cubicBezTo>
                <a:cubicBezTo>
                  <a:pt x="31034" y="26043"/>
                  <a:pt x="32286" y="26584"/>
                  <a:pt x="33411" y="27988"/>
                </a:cubicBezTo>
                <a:cubicBezTo>
                  <a:pt x="35208" y="30229"/>
                  <a:pt x="35738" y="32960"/>
                  <a:pt x="39018" y="33461"/>
                </a:cubicBezTo>
                <a:cubicBezTo>
                  <a:pt x="39351" y="33512"/>
                  <a:pt x="39681" y="33536"/>
                  <a:pt x="40008" y="33536"/>
                </a:cubicBezTo>
                <a:cubicBezTo>
                  <a:pt x="42681" y="33536"/>
                  <a:pt x="45130" y="31943"/>
                  <a:pt x="47216" y="30391"/>
                </a:cubicBezTo>
                <a:cubicBezTo>
                  <a:pt x="52219" y="26661"/>
                  <a:pt x="57448" y="19870"/>
                  <a:pt x="56945" y="13257"/>
                </a:cubicBezTo>
                <a:cubicBezTo>
                  <a:pt x="56758" y="10811"/>
                  <a:pt x="55468" y="8299"/>
                  <a:pt x="53359" y="6977"/>
                </a:cubicBezTo>
                <a:cubicBezTo>
                  <a:pt x="52357" y="6348"/>
                  <a:pt x="51304" y="6095"/>
                  <a:pt x="50242" y="6095"/>
                </a:cubicBezTo>
                <a:cubicBezTo>
                  <a:pt x="48626" y="6095"/>
                  <a:pt x="46991" y="6682"/>
                  <a:pt x="45491" y="7428"/>
                </a:cubicBezTo>
                <a:cubicBezTo>
                  <a:pt x="42987" y="8673"/>
                  <a:pt x="40613" y="10242"/>
                  <a:pt x="38410" y="11957"/>
                </a:cubicBezTo>
                <a:cubicBezTo>
                  <a:pt x="36784" y="13221"/>
                  <a:pt x="34734" y="15474"/>
                  <a:pt x="32469" y="15474"/>
                </a:cubicBezTo>
                <a:cubicBezTo>
                  <a:pt x="32066" y="15474"/>
                  <a:pt x="31657" y="15403"/>
                  <a:pt x="31242" y="15243"/>
                </a:cubicBezTo>
                <a:cubicBezTo>
                  <a:pt x="25888" y="13168"/>
                  <a:pt x="32949" y="4769"/>
                  <a:pt x="28297" y="1401"/>
                </a:cubicBezTo>
                <a:cubicBezTo>
                  <a:pt x="26929" y="410"/>
                  <a:pt x="25267" y="1"/>
                  <a:pt x="2352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9" name="Google Shape;509;p4"/>
          <p:cNvGrpSpPr/>
          <p:nvPr/>
        </p:nvGrpSpPr>
        <p:grpSpPr>
          <a:xfrm rot="10800000">
            <a:off x="11405032" y="723903"/>
            <a:ext cx="908265" cy="742460"/>
            <a:chOff x="5226850" y="1787675"/>
            <a:chExt cx="170500" cy="139375"/>
          </a:xfrm>
        </p:grpSpPr>
        <p:sp>
          <p:nvSpPr>
            <p:cNvPr id="510" name="Google Shape;510;p4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4"/>
          <p:cNvGrpSpPr/>
          <p:nvPr/>
        </p:nvGrpSpPr>
        <p:grpSpPr>
          <a:xfrm rot="10800000">
            <a:off x="7998867" y="6423109"/>
            <a:ext cx="651364" cy="434896"/>
            <a:chOff x="5224400" y="2048725"/>
            <a:chExt cx="170075" cy="113550"/>
          </a:xfrm>
        </p:grpSpPr>
        <p:sp>
          <p:nvSpPr>
            <p:cNvPr id="520" name="Google Shape;52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" name="Google Shape;529;p4"/>
          <p:cNvGrpSpPr/>
          <p:nvPr/>
        </p:nvGrpSpPr>
        <p:grpSpPr>
          <a:xfrm rot="2912722">
            <a:off x="-295030" y="3906084"/>
            <a:ext cx="651363" cy="434901"/>
            <a:chOff x="5224400" y="2048725"/>
            <a:chExt cx="170075" cy="113550"/>
          </a:xfrm>
        </p:grpSpPr>
        <p:sp>
          <p:nvSpPr>
            <p:cNvPr id="530" name="Google Shape;53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4"/>
          <p:cNvGrpSpPr/>
          <p:nvPr/>
        </p:nvGrpSpPr>
        <p:grpSpPr>
          <a:xfrm rot="-5640066" flipH="1">
            <a:off x="-1607517" y="-1344864"/>
            <a:ext cx="2323745" cy="2603013"/>
            <a:chOff x="3324275" y="3629650"/>
            <a:chExt cx="327425" cy="366775"/>
          </a:xfrm>
        </p:grpSpPr>
        <p:sp>
          <p:nvSpPr>
            <p:cNvPr id="540" name="Google Shape;540;p4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9" name="Google Shape;609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0044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11" name="Google Shape;611;p4"/>
          <p:cNvGrpSpPr/>
          <p:nvPr/>
        </p:nvGrpSpPr>
        <p:grpSpPr>
          <a:xfrm rot="126980" flipH="1">
            <a:off x="10390858" y="5449547"/>
            <a:ext cx="1883284" cy="2155428"/>
            <a:chOff x="2868300" y="2096500"/>
            <a:chExt cx="2437401" cy="2789619"/>
          </a:xfrm>
        </p:grpSpPr>
        <p:sp>
          <p:nvSpPr>
            <p:cNvPr id="612" name="Google Shape;612;p4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846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11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77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881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2C41-D585-439D-A087-B72DC12A89D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 Minh Hieu\Desktop\nen pp\tải xuống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4229100" y="2247683"/>
            <a:ext cx="373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TIẾT MĨ THUẬT </a:t>
            </a:r>
          </a:p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LỚP 4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8686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CON HỌC SINH</a:t>
            </a:r>
          </a:p>
        </p:txBody>
      </p:sp>
      <p:pic>
        <p:nvPicPr>
          <p:cNvPr id="6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160EA-7184-4F46-BF17-AA85A0C5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4680B0B-40AC-5743-8C82-93112A22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625" cy="7137714"/>
          </a:xfrm>
        </p:spPr>
      </p:pic>
    </p:spTree>
    <p:extLst>
      <p:ext uri="{BB962C8B-B14F-4D97-AF65-F5344CB8AC3E}">
        <p14:creationId xmlns:p14="http://schemas.microsoft.com/office/powerpoint/2010/main" val="198062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pyright Notice">
            <a:extLst>
              <a:ext uri="{FF2B5EF4-FFF2-40B4-BE49-F238E27FC236}">
                <a16:creationId xmlns:a16="http://schemas.microsoft.com/office/drawing/2014/main" xmlns="" id="{420B48EE-0FC2-04BD-7BC1-9FB05A75A8F0}"/>
              </a:ext>
            </a:extLst>
          </p:cNvPr>
          <p:cNvSpPr/>
          <p:nvPr/>
        </p:nvSpPr>
        <p:spPr bwMode="auto">
          <a:xfrm>
            <a:off x="160496" y="172857"/>
            <a:ext cx="5534073" cy="825908"/>
          </a:xfrm>
          <a:prstGeom prst="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2: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KIẾN TẠO KIẾN THỨC – KĨ NĂNG</a:t>
            </a:r>
            <a:endParaRPr sz="2400" b="1" cap="small" dirty="0">
              <a:solidFill>
                <a:srgbClr val="F9786B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xmlns="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472" y="1543876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1: Xác định hình, kích thước và cắt giấy để tạo các bộ phận của đồ vật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xmlns="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144" y="283808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40000"/>
              <a:lumOff val="6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2: Gấp và dán giấy đã cắt tạo hình khối của đồ vật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xmlns="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200792" y="531165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4: Trang trí và hoàn thiện sản phẩm</a:t>
            </a: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xmlns="" id="{E7FA895D-C753-FE48-B507-76AD987924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25748" y="4042196"/>
            <a:ext cx="4937642" cy="639879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3: Làm thêm các bộ phận tạo đặc điểm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22513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3F17A-57FF-4F41-8E75-1C5E69F4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93D5798-D191-E341-873D-2C7161DBE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" y="0"/>
            <a:ext cx="11974092" cy="6858000"/>
          </a:xfrm>
        </p:spPr>
      </p:pic>
    </p:spTree>
    <p:extLst>
      <p:ext uri="{BB962C8B-B14F-4D97-AF65-F5344CB8AC3E}">
        <p14:creationId xmlns:p14="http://schemas.microsoft.com/office/powerpoint/2010/main" val="388804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367094573160421922">
            <a:hlinkClick r:id="" action="ppaction://media"/>
            <a:extLst>
              <a:ext uri="{FF2B5EF4-FFF2-40B4-BE49-F238E27FC236}">
                <a16:creationId xmlns:a16="http://schemas.microsoft.com/office/drawing/2014/main" xmlns="" id="{62939EEF-660A-4AEE-A30B-B9E0B8282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053" y="0"/>
            <a:ext cx="7482096" cy="688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C2C7D4-242B-1946-8A9D-2F15A1081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5E86A0-6BDA-967E-399C-F1A24043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7254"/>
            <a:ext cx="5786140" cy="3588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pyright Notice">
            <a:extLst>
              <a:ext uri="{FF2B5EF4-FFF2-40B4-BE49-F238E27FC236}">
                <a16:creationId xmlns:a16="http://schemas.microsoft.com/office/drawing/2014/main" xmlns="" id="{D6F5B79D-0CA8-4548-BA70-64766F9A114D}"/>
              </a:ext>
            </a:extLst>
          </p:cNvPr>
          <p:cNvSpPr/>
          <p:nvPr/>
        </p:nvSpPr>
        <p:spPr bwMode="auto">
          <a:xfrm>
            <a:off x="561928" y="-47969"/>
            <a:ext cx="5534073" cy="4976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Sản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phẩm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tham</a:t>
            </a: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2667" b="1" cap="small" dirty="0" err="1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khảo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5F1742B-9E71-49AD-A8F5-7A4EB065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3" y="67843"/>
            <a:ext cx="10272000" cy="76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5DFF89-275B-5141-90C3-E8DAD19C8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40" y="1849339"/>
            <a:ext cx="6095997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5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499A07AF-453D-944D-A499-D0850CE5D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00DFFB-0BF8-3F40-B182-825A745513E8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98839D6F-6176-AE4B-BF0D-A675E88350E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2AC8697-7256-6D4C-B3E0-827D4160E40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A4F6254-6A86-E14A-8F95-37245AF5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1007E6-EECB-8B4E-A181-F0D33307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54000"/>
            <a:ext cx="1016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F63141-3782-9DEE-98DD-53DA0A3CC570}"/>
              </a:ext>
            </a:extLst>
          </p:cNvPr>
          <p:cNvSpPr txBox="1"/>
          <p:nvPr/>
        </p:nvSpPr>
        <p:spPr>
          <a:xfrm>
            <a:off x="598433" y="2011130"/>
            <a:ext cx="9102172" cy="646986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33A541-6ED5-B296-9681-896C7500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477" y="3512882"/>
            <a:ext cx="659999" cy="659999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xmlns="" id="{96596898-EBAC-4877-B44E-8DF9B3CEF000}"/>
              </a:ext>
            </a:extLst>
          </p:cNvPr>
          <p:cNvSpPr/>
          <p:nvPr/>
        </p:nvSpPr>
        <p:spPr bwMode="auto">
          <a:xfrm>
            <a:off x="3108613" y="520560"/>
            <a:ext cx="5534073" cy="908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3: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LUYỆN TẬP – SÁNG TẠO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672FE-C180-48BC-BBFC-EE17729A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25F886-95D3-4489-B7FC-E658F10F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485" y="2232707"/>
            <a:ext cx="918163" cy="918163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85B99AD-25D4-4DE5-BD94-13CB3A7C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7335" y="5921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7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42"/>
          <p:cNvGrpSpPr/>
          <p:nvPr/>
        </p:nvGrpSpPr>
        <p:grpSpPr>
          <a:xfrm rot="-2953231">
            <a:off x="429361" y="3546393"/>
            <a:ext cx="773529" cy="1328065"/>
            <a:chOff x="2889663" y="5431504"/>
            <a:chExt cx="301907" cy="518323"/>
          </a:xfrm>
        </p:grpSpPr>
        <p:sp>
          <p:nvSpPr>
            <p:cNvPr id="5630" name="Google Shape;5630;p42"/>
            <p:cNvSpPr/>
            <p:nvPr/>
          </p:nvSpPr>
          <p:spPr>
            <a:xfrm rot="-1816222">
              <a:off x="3070272" y="5674914"/>
              <a:ext cx="49166" cy="281726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chemeClr val="accent6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42"/>
            <p:cNvSpPr/>
            <p:nvPr/>
          </p:nvSpPr>
          <p:spPr>
            <a:xfrm rot="-1816222">
              <a:off x="2924315" y="5476468"/>
              <a:ext cx="232603" cy="200399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42"/>
            <p:cNvSpPr/>
            <p:nvPr/>
          </p:nvSpPr>
          <p:spPr>
            <a:xfrm rot="-1816222">
              <a:off x="2973248" y="5580320"/>
              <a:ext cx="135345" cy="100479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42"/>
            <p:cNvSpPr/>
            <p:nvPr/>
          </p:nvSpPr>
          <p:spPr>
            <a:xfrm rot="-1816222">
              <a:off x="3007706" y="5632932"/>
              <a:ext cx="74586" cy="51399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34" name="Google Shape;5634;p42"/>
          <p:cNvGrpSpPr/>
          <p:nvPr/>
        </p:nvGrpSpPr>
        <p:grpSpPr>
          <a:xfrm rot="2798880">
            <a:off x="4326810" y="858558"/>
            <a:ext cx="879703" cy="1045055"/>
            <a:chOff x="3196910" y="5279200"/>
            <a:chExt cx="603012" cy="716357"/>
          </a:xfrm>
        </p:grpSpPr>
        <p:sp>
          <p:nvSpPr>
            <p:cNvPr id="5635" name="Google Shape;5635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49" name="Google Shape;5649;p42"/>
          <p:cNvGrpSpPr/>
          <p:nvPr/>
        </p:nvGrpSpPr>
        <p:grpSpPr>
          <a:xfrm rot="-775710">
            <a:off x="3976300" y="732810"/>
            <a:ext cx="856357" cy="1072037"/>
            <a:chOff x="3196910" y="5279200"/>
            <a:chExt cx="603012" cy="716357"/>
          </a:xfrm>
        </p:grpSpPr>
        <p:sp>
          <p:nvSpPr>
            <p:cNvPr id="5650" name="Google Shape;5650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64" name="Google Shape;5664;p42"/>
          <p:cNvSpPr txBox="1">
            <a:spLocks noGrp="1"/>
          </p:cNvSpPr>
          <p:nvPr>
            <p:ph type="subTitle" idx="1"/>
          </p:nvPr>
        </p:nvSpPr>
        <p:spPr>
          <a:xfrm>
            <a:off x="5656557" y="3110384"/>
            <a:ext cx="6290152" cy="18639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endParaRPr lang="vi-VN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981C1-ADF4-D988-CE0F-D903CD52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55" y="2070496"/>
            <a:ext cx="3790128" cy="4155633"/>
          </a:xfrm>
          <a:prstGeom prst="rect">
            <a:avLst/>
          </a:prstGeom>
        </p:spPr>
      </p:pic>
      <p:sp>
        <p:nvSpPr>
          <p:cNvPr id="40" name="Copyright Notice">
            <a:extLst>
              <a:ext uri="{FF2B5EF4-FFF2-40B4-BE49-F238E27FC236}">
                <a16:creationId xmlns:a16="http://schemas.microsoft.com/office/drawing/2014/main" xmlns="" id="{63AEBD65-E89A-4A03-B1A1-3069FEF3E824}"/>
              </a:ext>
            </a:extLst>
          </p:cNvPr>
          <p:cNvSpPr/>
          <p:nvPr/>
        </p:nvSpPr>
        <p:spPr bwMode="auto">
          <a:xfrm>
            <a:off x="6205963" y="1381086"/>
            <a:ext cx="5763720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vi-VN" sz="3600" b="1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PHÂN TÍCH – ĐÁNH GIÁ</a:t>
            </a:r>
            <a:endParaRPr sz="3600" b="1" cap="smal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5F1742B-9E71-49AD-A8F5-7A4EB065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3" y="67843"/>
            <a:ext cx="10272000" cy="763600"/>
          </a:xfrm>
        </p:spPr>
        <p:txBody>
          <a:bodyPr/>
          <a:lstStyle/>
          <a:p>
            <a:r>
              <a:rPr lang="en-US" dirty="0"/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B7C0E3-37E9-42A3-95D1-31E37FAF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1409" y="3177679"/>
            <a:ext cx="4986307" cy="4986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8F01E8-BB06-8442-B46D-7E23774A8991}"/>
              </a:ext>
            </a:extLst>
          </p:cNvPr>
          <p:cNvSpPr txBox="1"/>
          <p:nvPr/>
        </p:nvSpPr>
        <p:spPr>
          <a:xfrm>
            <a:off x="2109216" y="1018054"/>
            <a:ext cx="79735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3200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x-none" sz="3200" kern="800" dirty="0">
              <a:solidFill>
                <a:schemeClr val="accent4">
                  <a:lumMod val="75000"/>
                </a:schemeClr>
              </a:solidFill>
              <a:effectLst/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kern="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 màu, tạp trí cũ, vỏ hộp giấy đã qua sử </a:t>
            </a:r>
            <a:r>
              <a:rPr lang="vi-VN" sz="3200" kern="80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dụng, vật liệu tái chế sạch, </a:t>
            </a:r>
            <a:r>
              <a:rPr lang="vi-VN" sz="3200" kern="8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kéo, bút chì, hồ dán</a:t>
            </a:r>
            <a:r>
              <a:rPr lang="vi-VN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x-none" sz="3200" dirty="0">
                <a:solidFill>
                  <a:schemeClr val="accent4">
                    <a:lumMod val="75000"/>
                  </a:schemeClr>
                </a:solidFill>
                <a:effectLst/>
              </a:rPr>
              <a:t> </a:t>
            </a:r>
            <a:endParaRPr lang="x-none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11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40"/>
          <p:cNvGrpSpPr/>
          <p:nvPr/>
        </p:nvGrpSpPr>
        <p:grpSpPr>
          <a:xfrm>
            <a:off x="3847408" y="4685928"/>
            <a:ext cx="6836067" cy="1519403"/>
            <a:chOff x="2999621" y="1744174"/>
            <a:chExt cx="460023" cy="102245"/>
          </a:xfrm>
        </p:grpSpPr>
        <p:sp>
          <p:nvSpPr>
            <p:cNvPr id="2208" name="Google Shape;2208;p40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0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0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0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0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0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0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0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0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0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0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0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0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0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0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0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0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0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0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0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0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0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0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0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0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0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0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0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0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0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0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0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0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0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0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0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0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0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0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0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0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0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0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0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0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0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0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0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0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0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0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0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0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0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0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0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0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0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0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0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0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0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0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0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0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0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0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0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0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0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0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0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0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0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0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0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0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0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0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0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0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0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40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40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0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0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0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0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0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0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0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0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0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0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0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0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0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0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0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0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0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0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0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0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0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0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0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0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0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0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0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0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0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0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0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0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0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0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0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0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0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0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0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0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0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0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0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0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0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0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0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0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0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0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0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0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0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0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0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0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0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0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0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0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0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0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0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0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0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0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0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0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0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0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0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0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0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0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0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0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0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0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0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0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0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0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0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0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0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0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0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0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0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0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0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0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0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0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0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0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0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0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0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0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0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0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0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0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0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0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0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0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0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0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0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0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0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0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0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0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0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0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0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0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0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0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0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0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0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0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0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0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0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0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0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0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0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0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0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0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0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0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0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0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0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0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0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0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0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0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0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0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0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0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0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0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0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0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0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0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0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0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0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0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0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0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0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0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0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0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0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0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0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40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40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0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40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40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0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0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40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40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40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40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40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40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40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40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40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40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0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40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40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40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0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0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0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0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0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0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0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0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0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40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40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0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0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0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0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0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40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40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0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0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0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0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40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0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0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0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0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0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0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0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0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0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0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0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40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40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0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0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0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0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0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0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0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0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0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0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0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0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0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0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0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40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40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40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40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40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40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40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40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40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40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40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40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40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40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40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40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40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40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40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40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40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40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40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40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40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40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40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40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40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0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0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0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0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0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0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0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0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0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0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0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0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0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0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0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0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0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0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0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0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0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0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0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0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0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0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0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0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0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0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0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0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0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0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0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0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0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0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0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0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76" name="Google Shape;2976;p40"/>
          <p:cNvSpPr/>
          <p:nvPr/>
        </p:nvSpPr>
        <p:spPr>
          <a:xfrm rot="-148814">
            <a:off x="961899" y="972937"/>
            <a:ext cx="11162562" cy="4220452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40"/>
          <p:cNvSpPr/>
          <p:nvPr/>
        </p:nvSpPr>
        <p:spPr>
          <a:xfrm rot="-1972865">
            <a:off x="1838835" y="1404733"/>
            <a:ext cx="2249276" cy="1587425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80" name="Google Shape;29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241003" y="2487535"/>
            <a:ext cx="1425908" cy="23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1" name="Google Shape;2981;p40"/>
          <p:cNvSpPr/>
          <p:nvPr/>
        </p:nvSpPr>
        <p:spPr>
          <a:xfrm rot="-728295">
            <a:off x="9983535" y="4230727"/>
            <a:ext cx="1092963" cy="771347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6716B0-36B4-1F5F-F680-9A39DF21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176" y="2266395"/>
            <a:ext cx="8290000" cy="2338000"/>
          </a:xfrm>
        </p:spPr>
        <p:txBody>
          <a:bodyPr/>
          <a:lstStyle/>
          <a:p>
            <a:pPr marL="220128" indent="0" algn="ctr">
              <a:lnSpc>
                <a:spcPct val="150000"/>
              </a:lnSpc>
              <a:buNone/>
            </a:pPr>
            <a:r>
              <a:rPr lang="en-US" sz="4000" dirty="0" err="1">
                <a:solidFill>
                  <a:schemeClr val="tx1"/>
                </a:solidFill>
                <a:latin typeface="+mj-lt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ơn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ý </a:t>
            </a:r>
          </a:p>
          <a:p>
            <a:pPr marL="220128" indent="0" algn="ctr">
              <a:lnSpc>
                <a:spcPct val="150000"/>
              </a:lnSpc>
              <a:buNone/>
            </a:pPr>
            <a:r>
              <a:rPr lang="en-US" sz="4000" dirty="0" err="1">
                <a:solidFill>
                  <a:schemeClr val="tx1"/>
                </a:solidFill>
                <a:latin typeface="+mj-lt"/>
              </a:rPr>
              <a:t>lắng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D3C08E-6047-4AA5-4BF8-B6912BFA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5" y="3081000"/>
            <a:ext cx="5175432" cy="41626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868;p37"/>
          <p:cNvGrpSpPr/>
          <p:nvPr/>
        </p:nvGrpSpPr>
        <p:grpSpPr>
          <a:xfrm flipH="1">
            <a:off x="-59733" y="-65806"/>
            <a:ext cx="2371980" cy="2192563"/>
            <a:chOff x="7418325" y="-49354"/>
            <a:chExt cx="1778985" cy="1644422"/>
          </a:xfrm>
        </p:grpSpPr>
        <p:sp>
          <p:nvSpPr>
            <p:cNvPr id="1869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3" name="Google Shape;1973;p37"/>
          <p:cNvSpPr/>
          <p:nvPr/>
        </p:nvSpPr>
        <p:spPr>
          <a:xfrm rot="387233">
            <a:off x="5384723" y="3047943"/>
            <a:ext cx="37968" cy="2595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4" name="Google Shape;1974;p37"/>
          <p:cNvSpPr/>
          <p:nvPr/>
        </p:nvSpPr>
        <p:spPr>
          <a:xfrm rot="387233">
            <a:off x="5399525" y="3025128"/>
            <a:ext cx="31980" cy="22045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5" name="Google Shape;1975;p37"/>
          <p:cNvSpPr/>
          <p:nvPr/>
        </p:nvSpPr>
        <p:spPr>
          <a:xfrm rot="387233">
            <a:off x="5415035" y="3000851"/>
            <a:ext cx="47335" cy="21644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6" name="Google Shape;1976;p37"/>
          <p:cNvSpPr/>
          <p:nvPr/>
        </p:nvSpPr>
        <p:spPr>
          <a:xfrm rot="387233">
            <a:off x="5477148" y="3111344"/>
            <a:ext cx="34656" cy="18365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7" name="Google Shape;1977;p37"/>
          <p:cNvSpPr/>
          <p:nvPr/>
        </p:nvSpPr>
        <p:spPr>
          <a:xfrm rot="387233">
            <a:off x="5502750" y="3084892"/>
            <a:ext cx="42852" cy="23249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8" name="Google Shape;1978;p37"/>
          <p:cNvSpPr/>
          <p:nvPr/>
        </p:nvSpPr>
        <p:spPr>
          <a:xfrm rot="387233">
            <a:off x="5447130" y="3069294"/>
            <a:ext cx="27063" cy="13749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79" name="Google Shape;1979;p37"/>
          <p:cNvGrpSpPr/>
          <p:nvPr/>
        </p:nvGrpSpPr>
        <p:grpSpPr>
          <a:xfrm rot="21028277">
            <a:off x="10424372" y="2578536"/>
            <a:ext cx="1571761" cy="4303145"/>
            <a:chOff x="3918238" y="1916230"/>
            <a:chExt cx="1178821" cy="3227359"/>
          </a:xfrm>
        </p:grpSpPr>
        <p:grpSp>
          <p:nvGrpSpPr>
            <p:cNvPr id="1980" name="Google Shape;1980;p37"/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1981" name="Google Shape;1981;p37"/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7"/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7"/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2" name="Google Shape;2002;p37"/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7"/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7"/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7"/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7"/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7"/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7"/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7"/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7"/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7"/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7"/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7"/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7"/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7"/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7"/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7"/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7"/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7"/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7"/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7"/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7"/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7"/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7"/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7"/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7"/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7"/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7"/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7"/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7"/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7"/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7"/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7"/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7"/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7"/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7"/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7"/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7"/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7"/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7"/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7"/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7"/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7"/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7"/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7"/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7"/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7"/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7"/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7"/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7"/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7"/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7"/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7"/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7"/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7"/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7"/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7"/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7"/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7"/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37"/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37"/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37"/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37"/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7"/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45FACAB2-18C0-478E-83E7-02385E9F546F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199669" y="88813"/>
            <a:ext cx="4262607" cy="770400"/>
          </a:xfrm>
        </p:spPr>
        <p:txBody>
          <a:bodyPr/>
          <a:lstStyle/>
          <a:p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TRÒ CHƠI</a:t>
            </a:r>
            <a:endParaRPr lang="vi-VN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65" name="Google Shape;1979;p37">
            <a:extLst>
              <a:ext uri="{FF2B5EF4-FFF2-40B4-BE49-F238E27FC236}">
                <a16:creationId xmlns:a16="http://schemas.microsoft.com/office/drawing/2014/main" xmlns="" id="{E1539500-9F37-4430-9C1D-7CC29FD112F9}"/>
              </a:ext>
            </a:extLst>
          </p:cNvPr>
          <p:cNvGrpSpPr/>
          <p:nvPr/>
        </p:nvGrpSpPr>
        <p:grpSpPr>
          <a:xfrm rot="21028277">
            <a:off x="10021382" y="4111543"/>
            <a:ext cx="829799" cy="2715149"/>
            <a:chOff x="3918238" y="1916230"/>
            <a:chExt cx="1178821" cy="3227359"/>
          </a:xfrm>
        </p:grpSpPr>
        <p:grpSp>
          <p:nvGrpSpPr>
            <p:cNvPr id="266" name="Google Shape;1980;p37">
              <a:extLst>
                <a:ext uri="{FF2B5EF4-FFF2-40B4-BE49-F238E27FC236}">
                  <a16:creationId xmlns:a16="http://schemas.microsoft.com/office/drawing/2014/main" xmlns="" id="{1646898C-3059-44FE-A84B-B85CFC9E672B}"/>
                </a:ext>
              </a:extLst>
            </p:cNvPr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380" name="Google Shape;1981;p37">
                <a:extLst>
                  <a:ext uri="{FF2B5EF4-FFF2-40B4-BE49-F238E27FC236}">
                    <a16:creationId xmlns:a16="http://schemas.microsoft.com/office/drawing/2014/main" xmlns="" id="{1BF6AF81-79B6-4BCB-A611-F00D8071A456}"/>
                  </a:ext>
                </a:extLst>
              </p:cNvPr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1982;p37">
                <a:extLst>
                  <a:ext uri="{FF2B5EF4-FFF2-40B4-BE49-F238E27FC236}">
                    <a16:creationId xmlns:a16="http://schemas.microsoft.com/office/drawing/2014/main" xmlns="" id="{94C2C54B-D60F-48C0-8EC6-0F6ADA1DFA04}"/>
                  </a:ext>
                </a:extLst>
              </p:cNvPr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1983;p37">
                <a:extLst>
                  <a:ext uri="{FF2B5EF4-FFF2-40B4-BE49-F238E27FC236}">
                    <a16:creationId xmlns:a16="http://schemas.microsoft.com/office/drawing/2014/main" xmlns="" id="{A3BC3164-0DBF-45B1-A868-18E87C9030D8}"/>
                  </a:ext>
                </a:extLst>
              </p:cNvPr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1984;p37">
                <a:extLst>
                  <a:ext uri="{FF2B5EF4-FFF2-40B4-BE49-F238E27FC236}">
                    <a16:creationId xmlns:a16="http://schemas.microsoft.com/office/drawing/2014/main" xmlns="" id="{C2132D9D-5224-4E2F-BA43-E578B17979D5}"/>
                  </a:ext>
                </a:extLst>
              </p:cNvPr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1985;p37">
                <a:extLst>
                  <a:ext uri="{FF2B5EF4-FFF2-40B4-BE49-F238E27FC236}">
                    <a16:creationId xmlns:a16="http://schemas.microsoft.com/office/drawing/2014/main" xmlns="" id="{66E1EBCA-539E-4548-AD4B-BDAC14F132CF}"/>
                  </a:ext>
                </a:extLst>
              </p:cNvPr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1986;p37">
                <a:extLst>
                  <a:ext uri="{FF2B5EF4-FFF2-40B4-BE49-F238E27FC236}">
                    <a16:creationId xmlns:a16="http://schemas.microsoft.com/office/drawing/2014/main" xmlns="" id="{575F86F5-4118-4069-850F-139DB5659D98}"/>
                  </a:ext>
                </a:extLst>
              </p:cNvPr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1987;p37">
                <a:extLst>
                  <a:ext uri="{FF2B5EF4-FFF2-40B4-BE49-F238E27FC236}">
                    <a16:creationId xmlns:a16="http://schemas.microsoft.com/office/drawing/2014/main" xmlns="" id="{B46B06D4-5B3B-4743-B370-7B5651DD1F76}"/>
                  </a:ext>
                </a:extLst>
              </p:cNvPr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1988;p37">
                <a:extLst>
                  <a:ext uri="{FF2B5EF4-FFF2-40B4-BE49-F238E27FC236}">
                    <a16:creationId xmlns:a16="http://schemas.microsoft.com/office/drawing/2014/main" xmlns="" id="{55CE9AB3-1332-435E-A67F-FD4D3D04DBB9}"/>
                  </a:ext>
                </a:extLst>
              </p:cNvPr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1989;p37">
                <a:extLst>
                  <a:ext uri="{FF2B5EF4-FFF2-40B4-BE49-F238E27FC236}">
                    <a16:creationId xmlns:a16="http://schemas.microsoft.com/office/drawing/2014/main" xmlns="" id="{860FFCA2-8935-4C15-933B-302D99C7A1DB}"/>
                  </a:ext>
                </a:extLst>
              </p:cNvPr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1990;p37">
                <a:extLst>
                  <a:ext uri="{FF2B5EF4-FFF2-40B4-BE49-F238E27FC236}">
                    <a16:creationId xmlns:a16="http://schemas.microsoft.com/office/drawing/2014/main" xmlns="" id="{1EC343F1-9E84-4985-B786-8A9D207F7B6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1991;p37">
                <a:extLst>
                  <a:ext uri="{FF2B5EF4-FFF2-40B4-BE49-F238E27FC236}">
                    <a16:creationId xmlns:a16="http://schemas.microsoft.com/office/drawing/2014/main" xmlns="" id="{9589BFED-C994-43EB-A111-8E06F00FCFA2}"/>
                  </a:ext>
                </a:extLst>
              </p:cNvPr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1992;p37">
                <a:extLst>
                  <a:ext uri="{FF2B5EF4-FFF2-40B4-BE49-F238E27FC236}">
                    <a16:creationId xmlns:a16="http://schemas.microsoft.com/office/drawing/2014/main" xmlns="" id="{11DE7B38-AB13-459A-8C71-6249B9B3EDC2}"/>
                  </a:ext>
                </a:extLst>
              </p:cNvPr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1993;p37">
                <a:extLst>
                  <a:ext uri="{FF2B5EF4-FFF2-40B4-BE49-F238E27FC236}">
                    <a16:creationId xmlns:a16="http://schemas.microsoft.com/office/drawing/2014/main" xmlns="" id="{5CC1F922-6F7C-445A-9271-26613A665A05}"/>
                  </a:ext>
                </a:extLst>
              </p:cNvPr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1994;p37">
                <a:extLst>
                  <a:ext uri="{FF2B5EF4-FFF2-40B4-BE49-F238E27FC236}">
                    <a16:creationId xmlns:a16="http://schemas.microsoft.com/office/drawing/2014/main" xmlns="" id="{290D4481-04C3-4CD9-A782-07CB5A92A1D0}"/>
                  </a:ext>
                </a:extLst>
              </p:cNvPr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1995;p37">
                <a:extLst>
                  <a:ext uri="{FF2B5EF4-FFF2-40B4-BE49-F238E27FC236}">
                    <a16:creationId xmlns:a16="http://schemas.microsoft.com/office/drawing/2014/main" xmlns="" id="{465EB195-3765-4D33-9F14-811751DE3124}"/>
                  </a:ext>
                </a:extLst>
              </p:cNvPr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1996;p37">
                <a:extLst>
                  <a:ext uri="{FF2B5EF4-FFF2-40B4-BE49-F238E27FC236}">
                    <a16:creationId xmlns:a16="http://schemas.microsoft.com/office/drawing/2014/main" xmlns="" id="{83A1E457-103F-4EB8-A1A0-F4003937D5C0}"/>
                  </a:ext>
                </a:extLst>
              </p:cNvPr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1997;p37">
                <a:extLst>
                  <a:ext uri="{FF2B5EF4-FFF2-40B4-BE49-F238E27FC236}">
                    <a16:creationId xmlns:a16="http://schemas.microsoft.com/office/drawing/2014/main" xmlns="" id="{CBD3AB1D-3084-4095-83BE-E3A031BEAC4E}"/>
                  </a:ext>
                </a:extLst>
              </p:cNvPr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1998;p37">
                <a:extLst>
                  <a:ext uri="{FF2B5EF4-FFF2-40B4-BE49-F238E27FC236}">
                    <a16:creationId xmlns:a16="http://schemas.microsoft.com/office/drawing/2014/main" xmlns="" id="{F0F90475-360E-471B-BEC2-FA4A9C44934B}"/>
                  </a:ext>
                </a:extLst>
              </p:cNvPr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1999;p37">
                <a:extLst>
                  <a:ext uri="{FF2B5EF4-FFF2-40B4-BE49-F238E27FC236}">
                    <a16:creationId xmlns:a16="http://schemas.microsoft.com/office/drawing/2014/main" xmlns="" id="{3F77FDE0-0548-4514-8629-A15BF9E74A9C}"/>
                  </a:ext>
                </a:extLst>
              </p:cNvPr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000;p37">
                <a:extLst>
                  <a:ext uri="{FF2B5EF4-FFF2-40B4-BE49-F238E27FC236}">
                    <a16:creationId xmlns:a16="http://schemas.microsoft.com/office/drawing/2014/main" xmlns="" id="{8CED86D0-CFFE-4CC1-B644-B9F4727B172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001;p37">
                <a:extLst>
                  <a:ext uri="{FF2B5EF4-FFF2-40B4-BE49-F238E27FC236}">
                    <a16:creationId xmlns:a16="http://schemas.microsoft.com/office/drawing/2014/main" xmlns="" id="{47045191-0451-45AD-BA7F-00E91627B1C1}"/>
                  </a:ext>
                </a:extLst>
              </p:cNvPr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002;p37">
              <a:extLst>
                <a:ext uri="{FF2B5EF4-FFF2-40B4-BE49-F238E27FC236}">
                  <a16:creationId xmlns:a16="http://schemas.microsoft.com/office/drawing/2014/main" xmlns="" id="{E0BE562F-08C3-4F86-8D17-5BC147D9D916}"/>
                </a:ext>
              </a:extLst>
            </p:cNvPr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003;p37">
              <a:extLst>
                <a:ext uri="{FF2B5EF4-FFF2-40B4-BE49-F238E27FC236}">
                  <a16:creationId xmlns:a16="http://schemas.microsoft.com/office/drawing/2014/main" xmlns="" id="{A24BB902-7E81-4A85-B54B-EA32FDDDA79F}"/>
                </a:ext>
              </a:extLst>
            </p:cNvPr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004;p37">
              <a:extLst>
                <a:ext uri="{FF2B5EF4-FFF2-40B4-BE49-F238E27FC236}">
                  <a16:creationId xmlns:a16="http://schemas.microsoft.com/office/drawing/2014/main" xmlns="" id="{C077071E-0592-4F59-B474-2C88C920D52A}"/>
                </a:ext>
              </a:extLst>
            </p:cNvPr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005;p37">
              <a:extLst>
                <a:ext uri="{FF2B5EF4-FFF2-40B4-BE49-F238E27FC236}">
                  <a16:creationId xmlns:a16="http://schemas.microsoft.com/office/drawing/2014/main" xmlns="" id="{194825F7-2F2E-44BA-8F02-0C2DCFDA8077}"/>
                </a:ext>
              </a:extLst>
            </p:cNvPr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006;p37">
              <a:extLst>
                <a:ext uri="{FF2B5EF4-FFF2-40B4-BE49-F238E27FC236}">
                  <a16:creationId xmlns:a16="http://schemas.microsoft.com/office/drawing/2014/main" xmlns="" id="{5B8A7E1F-CB39-456E-BF9E-C84B1D349219}"/>
                </a:ext>
              </a:extLst>
            </p:cNvPr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007;p37">
              <a:extLst>
                <a:ext uri="{FF2B5EF4-FFF2-40B4-BE49-F238E27FC236}">
                  <a16:creationId xmlns:a16="http://schemas.microsoft.com/office/drawing/2014/main" xmlns="" id="{2C7A7046-E209-4577-9E00-DCC32C606DE9}"/>
                </a:ext>
              </a:extLst>
            </p:cNvPr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008;p37">
              <a:extLst>
                <a:ext uri="{FF2B5EF4-FFF2-40B4-BE49-F238E27FC236}">
                  <a16:creationId xmlns:a16="http://schemas.microsoft.com/office/drawing/2014/main" xmlns="" id="{2BEEBF5C-EDF3-45F9-A16D-85AAAD403D5A}"/>
                </a:ext>
              </a:extLst>
            </p:cNvPr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009;p37">
              <a:extLst>
                <a:ext uri="{FF2B5EF4-FFF2-40B4-BE49-F238E27FC236}">
                  <a16:creationId xmlns:a16="http://schemas.microsoft.com/office/drawing/2014/main" xmlns="" id="{B063635D-DB89-47C5-A978-182A76262277}"/>
                </a:ext>
              </a:extLst>
            </p:cNvPr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010;p37">
              <a:extLst>
                <a:ext uri="{FF2B5EF4-FFF2-40B4-BE49-F238E27FC236}">
                  <a16:creationId xmlns:a16="http://schemas.microsoft.com/office/drawing/2014/main" xmlns="" id="{A0D6CE5B-6176-492F-865A-5603EB837BDA}"/>
                </a:ext>
              </a:extLst>
            </p:cNvPr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011;p37">
              <a:extLst>
                <a:ext uri="{FF2B5EF4-FFF2-40B4-BE49-F238E27FC236}">
                  <a16:creationId xmlns:a16="http://schemas.microsoft.com/office/drawing/2014/main" xmlns="" id="{85577875-9D10-4BFB-972C-D8CB2A3E5890}"/>
                </a:ext>
              </a:extLst>
            </p:cNvPr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012;p37">
              <a:extLst>
                <a:ext uri="{FF2B5EF4-FFF2-40B4-BE49-F238E27FC236}">
                  <a16:creationId xmlns:a16="http://schemas.microsoft.com/office/drawing/2014/main" xmlns="" id="{EA27E07E-CFB8-40D3-9934-F6546CEDFA41}"/>
                </a:ext>
              </a:extLst>
            </p:cNvPr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013;p37">
              <a:extLst>
                <a:ext uri="{FF2B5EF4-FFF2-40B4-BE49-F238E27FC236}">
                  <a16:creationId xmlns:a16="http://schemas.microsoft.com/office/drawing/2014/main" xmlns="" id="{F842BB98-3488-4304-9C38-899E7FC1A2B6}"/>
                </a:ext>
              </a:extLst>
            </p:cNvPr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014;p37">
              <a:extLst>
                <a:ext uri="{FF2B5EF4-FFF2-40B4-BE49-F238E27FC236}">
                  <a16:creationId xmlns:a16="http://schemas.microsoft.com/office/drawing/2014/main" xmlns="" id="{20F06A07-FD9B-44BC-8AAE-1FBF388BFD33}"/>
                </a:ext>
              </a:extLst>
            </p:cNvPr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015;p37">
              <a:extLst>
                <a:ext uri="{FF2B5EF4-FFF2-40B4-BE49-F238E27FC236}">
                  <a16:creationId xmlns:a16="http://schemas.microsoft.com/office/drawing/2014/main" xmlns="" id="{0DB40541-4831-4698-B047-CEABAE1D9613}"/>
                </a:ext>
              </a:extLst>
            </p:cNvPr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016;p37">
              <a:extLst>
                <a:ext uri="{FF2B5EF4-FFF2-40B4-BE49-F238E27FC236}">
                  <a16:creationId xmlns:a16="http://schemas.microsoft.com/office/drawing/2014/main" xmlns="" id="{FD041AFA-33CC-4852-BE08-18A286D9AD5C}"/>
                </a:ext>
              </a:extLst>
            </p:cNvPr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017;p37">
              <a:extLst>
                <a:ext uri="{FF2B5EF4-FFF2-40B4-BE49-F238E27FC236}">
                  <a16:creationId xmlns:a16="http://schemas.microsoft.com/office/drawing/2014/main" xmlns="" id="{CA4B1568-8BE8-4811-8C53-04634FF8617C}"/>
                </a:ext>
              </a:extLst>
            </p:cNvPr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018;p37">
              <a:extLst>
                <a:ext uri="{FF2B5EF4-FFF2-40B4-BE49-F238E27FC236}">
                  <a16:creationId xmlns:a16="http://schemas.microsoft.com/office/drawing/2014/main" xmlns="" id="{C6515C8B-E9E6-41CD-992D-19C56F824F71}"/>
                </a:ext>
              </a:extLst>
            </p:cNvPr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019;p37">
              <a:extLst>
                <a:ext uri="{FF2B5EF4-FFF2-40B4-BE49-F238E27FC236}">
                  <a16:creationId xmlns:a16="http://schemas.microsoft.com/office/drawing/2014/main" xmlns="" id="{1B4DD143-7824-4F35-A883-D491BCAFCC8B}"/>
                </a:ext>
              </a:extLst>
            </p:cNvPr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020;p37">
              <a:extLst>
                <a:ext uri="{FF2B5EF4-FFF2-40B4-BE49-F238E27FC236}">
                  <a16:creationId xmlns:a16="http://schemas.microsoft.com/office/drawing/2014/main" xmlns="" id="{675AFF64-F67A-465D-A0BB-DD6D6FDD647D}"/>
                </a:ext>
              </a:extLst>
            </p:cNvPr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021;p37">
              <a:extLst>
                <a:ext uri="{FF2B5EF4-FFF2-40B4-BE49-F238E27FC236}">
                  <a16:creationId xmlns:a16="http://schemas.microsoft.com/office/drawing/2014/main" xmlns="" id="{992766A8-6DA2-4352-B0BC-C43AB336F618}"/>
                </a:ext>
              </a:extLst>
            </p:cNvPr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022;p37">
              <a:extLst>
                <a:ext uri="{FF2B5EF4-FFF2-40B4-BE49-F238E27FC236}">
                  <a16:creationId xmlns:a16="http://schemas.microsoft.com/office/drawing/2014/main" xmlns="" id="{65A78040-1691-4A37-A6CD-98B5562C67F4}"/>
                </a:ext>
              </a:extLst>
            </p:cNvPr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023;p37">
              <a:extLst>
                <a:ext uri="{FF2B5EF4-FFF2-40B4-BE49-F238E27FC236}">
                  <a16:creationId xmlns:a16="http://schemas.microsoft.com/office/drawing/2014/main" xmlns="" id="{B2E59A50-934B-45C6-ADF1-C298FE1ADB56}"/>
                </a:ext>
              </a:extLst>
            </p:cNvPr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024;p37">
              <a:extLst>
                <a:ext uri="{FF2B5EF4-FFF2-40B4-BE49-F238E27FC236}">
                  <a16:creationId xmlns:a16="http://schemas.microsoft.com/office/drawing/2014/main" xmlns="" id="{307D6BFB-698C-4087-A8B5-3148B2930043}"/>
                </a:ext>
              </a:extLst>
            </p:cNvPr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025;p37">
              <a:extLst>
                <a:ext uri="{FF2B5EF4-FFF2-40B4-BE49-F238E27FC236}">
                  <a16:creationId xmlns:a16="http://schemas.microsoft.com/office/drawing/2014/main" xmlns="" id="{05A4E01B-BE3B-4CE4-98BD-9DBE2F32D8B0}"/>
                </a:ext>
              </a:extLst>
            </p:cNvPr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026;p37">
              <a:extLst>
                <a:ext uri="{FF2B5EF4-FFF2-40B4-BE49-F238E27FC236}">
                  <a16:creationId xmlns:a16="http://schemas.microsoft.com/office/drawing/2014/main" xmlns="" id="{DD69ED92-7FD0-4CC3-9BCE-95F24B13E8E9}"/>
                </a:ext>
              </a:extLst>
            </p:cNvPr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027;p37">
              <a:extLst>
                <a:ext uri="{FF2B5EF4-FFF2-40B4-BE49-F238E27FC236}">
                  <a16:creationId xmlns:a16="http://schemas.microsoft.com/office/drawing/2014/main" xmlns="" id="{906A2D42-C228-4A54-B81B-E9C9114D876F}"/>
                </a:ext>
              </a:extLst>
            </p:cNvPr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028;p37">
              <a:extLst>
                <a:ext uri="{FF2B5EF4-FFF2-40B4-BE49-F238E27FC236}">
                  <a16:creationId xmlns:a16="http://schemas.microsoft.com/office/drawing/2014/main" xmlns="" id="{768F366B-D293-454E-BC33-A837BC1DA056}"/>
                </a:ext>
              </a:extLst>
            </p:cNvPr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029;p37">
              <a:extLst>
                <a:ext uri="{FF2B5EF4-FFF2-40B4-BE49-F238E27FC236}">
                  <a16:creationId xmlns:a16="http://schemas.microsoft.com/office/drawing/2014/main" xmlns="" id="{C49A15AB-0048-4F09-9712-167F55479510}"/>
                </a:ext>
              </a:extLst>
            </p:cNvPr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030;p37">
              <a:extLst>
                <a:ext uri="{FF2B5EF4-FFF2-40B4-BE49-F238E27FC236}">
                  <a16:creationId xmlns:a16="http://schemas.microsoft.com/office/drawing/2014/main" xmlns="" id="{30D3EE79-38CE-412B-9027-80644E938B00}"/>
                </a:ext>
              </a:extLst>
            </p:cNvPr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031;p37">
              <a:extLst>
                <a:ext uri="{FF2B5EF4-FFF2-40B4-BE49-F238E27FC236}">
                  <a16:creationId xmlns:a16="http://schemas.microsoft.com/office/drawing/2014/main" xmlns="" id="{625DE0CF-16B3-4389-B9EB-57D4E8F27033}"/>
                </a:ext>
              </a:extLst>
            </p:cNvPr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032;p37">
              <a:extLst>
                <a:ext uri="{FF2B5EF4-FFF2-40B4-BE49-F238E27FC236}">
                  <a16:creationId xmlns:a16="http://schemas.microsoft.com/office/drawing/2014/main" xmlns="" id="{C55E9027-674E-4DB3-B02A-6FE5AAC1341C}"/>
                </a:ext>
              </a:extLst>
            </p:cNvPr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033;p37">
              <a:extLst>
                <a:ext uri="{FF2B5EF4-FFF2-40B4-BE49-F238E27FC236}">
                  <a16:creationId xmlns:a16="http://schemas.microsoft.com/office/drawing/2014/main" xmlns="" id="{D228C454-8B2B-4B79-8862-2BD1E032290F}"/>
                </a:ext>
              </a:extLst>
            </p:cNvPr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034;p37">
              <a:extLst>
                <a:ext uri="{FF2B5EF4-FFF2-40B4-BE49-F238E27FC236}">
                  <a16:creationId xmlns:a16="http://schemas.microsoft.com/office/drawing/2014/main" xmlns="" id="{D907627E-6177-4C6A-947B-0C6898B5B261}"/>
                </a:ext>
              </a:extLst>
            </p:cNvPr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035;p37">
              <a:extLst>
                <a:ext uri="{FF2B5EF4-FFF2-40B4-BE49-F238E27FC236}">
                  <a16:creationId xmlns:a16="http://schemas.microsoft.com/office/drawing/2014/main" xmlns="" id="{3D6AA807-33E5-484E-A6C6-B2C69463208F}"/>
                </a:ext>
              </a:extLst>
            </p:cNvPr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036;p37">
              <a:extLst>
                <a:ext uri="{FF2B5EF4-FFF2-40B4-BE49-F238E27FC236}">
                  <a16:creationId xmlns:a16="http://schemas.microsoft.com/office/drawing/2014/main" xmlns="" id="{EF2A01D0-C3E9-40BA-926D-95346661262A}"/>
                </a:ext>
              </a:extLst>
            </p:cNvPr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037;p37">
              <a:extLst>
                <a:ext uri="{FF2B5EF4-FFF2-40B4-BE49-F238E27FC236}">
                  <a16:creationId xmlns:a16="http://schemas.microsoft.com/office/drawing/2014/main" xmlns="" id="{323C829F-B7A6-47E8-8A84-8F9ADC729D11}"/>
                </a:ext>
              </a:extLst>
            </p:cNvPr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038;p37">
              <a:extLst>
                <a:ext uri="{FF2B5EF4-FFF2-40B4-BE49-F238E27FC236}">
                  <a16:creationId xmlns:a16="http://schemas.microsoft.com/office/drawing/2014/main" xmlns="" id="{68E77272-5451-4902-BB70-A85300BA91ED}"/>
                </a:ext>
              </a:extLst>
            </p:cNvPr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039;p37">
              <a:extLst>
                <a:ext uri="{FF2B5EF4-FFF2-40B4-BE49-F238E27FC236}">
                  <a16:creationId xmlns:a16="http://schemas.microsoft.com/office/drawing/2014/main" xmlns="" id="{73F0B1B1-C6DA-4F5C-8DDB-160EAD53AFC6}"/>
                </a:ext>
              </a:extLst>
            </p:cNvPr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040;p37">
              <a:extLst>
                <a:ext uri="{FF2B5EF4-FFF2-40B4-BE49-F238E27FC236}">
                  <a16:creationId xmlns:a16="http://schemas.microsoft.com/office/drawing/2014/main" xmlns="" id="{BF773125-4739-4FB9-AF64-285D8035CF2F}"/>
                </a:ext>
              </a:extLst>
            </p:cNvPr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041;p37">
              <a:extLst>
                <a:ext uri="{FF2B5EF4-FFF2-40B4-BE49-F238E27FC236}">
                  <a16:creationId xmlns:a16="http://schemas.microsoft.com/office/drawing/2014/main" xmlns="" id="{550D7FC9-3F20-4214-80F9-EAB95D1860D0}"/>
                </a:ext>
              </a:extLst>
            </p:cNvPr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042;p37">
              <a:extLst>
                <a:ext uri="{FF2B5EF4-FFF2-40B4-BE49-F238E27FC236}">
                  <a16:creationId xmlns:a16="http://schemas.microsoft.com/office/drawing/2014/main" xmlns="" id="{08E1B158-E78C-4569-8F38-E95132642C0E}"/>
                </a:ext>
              </a:extLst>
            </p:cNvPr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043;p37">
              <a:extLst>
                <a:ext uri="{FF2B5EF4-FFF2-40B4-BE49-F238E27FC236}">
                  <a16:creationId xmlns:a16="http://schemas.microsoft.com/office/drawing/2014/main" xmlns="" id="{6A136E9C-C96A-4C9B-A779-E091C8F0E7B7}"/>
                </a:ext>
              </a:extLst>
            </p:cNvPr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044;p37">
              <a:extLst>
                <a:ext uri="{FF2B5EF4-FFF2-40B4-BE49-F238E27FC236}">
                  <a16:creationId xmlns:a16="http://schemas.microsoft.com/office/drawing/2014/main" xmlns="" id="{BAAB0AF4-7EC3-4914-AB48-6F6D30D265FB}"/>
                </a:ext>
              </a:extLst>
            </p:cNvPr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045;p37">
              <a:extLst>
                <a:ext uri="{FF2B5EF4-FFF2-40B4-BE49-F238E27FC236}">
                  <a16:creationId xmlns:a16="http://schemas.microsoft.com/office/drawing/2014/main" xmlns="" id="{4792FEC7-635E-4514-B10E-3DDB4B51FF7C}"/>
                </a:ext>
              </a:extLst>
            </p:cNvPr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046;p37">
              <a:extLst>
                <a:ext uri="{FF2B5EF4-FFF2-40B4-BE49-F238E27FC236}">
                  <a16:creationId xmlns:a16="http://schemas.microsoft.com/office/drawing/2014/main" xmlns="" id="{DD5274EB-CF7C-4C5D-AD45-85AB495C318E}"/>
                </a:ext>
              </a:extLst>
            </p:cNvPr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047;p37">
              <a:extLst>
                <a:ext uri="{FF2B5EF4-FFF2-40B4-BE49-F238E27FC236}">
                  <a16:creationId xmlns:a16="http://schemas.microsoft.com/office/drawing/2014/main" xmlns="" id="{BC58E742-1CD5-44C5-8E0B-88EF218C8F9D}"/>
                </a:ext>
              </a:extLst>
            </p:cNvPr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048;p37">
              <a:extLst>
                <a:ext uri="{FF2B5EF4-FFF2-40B4-BE49-F238E27FC236}">
                  <a16:creationId xmlns:a16="http://schemas.microsoft.com/office/drawing/2014/main" xmlns="" id="{9A0B9EC1-753D-4A47-B538-B4B3F2A04C73}"/>
                </a:ext>
              </a:extLst>
            </p:cNvPr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049;p37">
              <a:extLst>
                <a:ext uri="{FF2B5EF4-FFF2-40B4-BE49-F238E27FC236}">
                  <a16:creationId xmlns:a16="http://schemas.microsoft.com/office/drawing/2014/main" xmlns="" id="{E83A1115-C6BA-42BB-AE0A-49C5BF3485A5}"/>
                </a:ext>
              </a:extLst>
            </p:cNvPr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2050;p37">
              <a:extLst>
                <a:ext uri="{FF2B5EF4-FFF2-40B4-BE49-F238E27FC236}">
                  <a16:creationId xmlns:a16="http://schemas.microsoft.com/office/drawing/2014/main" xmlns="" id="{CF30BC42-A603-40F1-A3CE-EC323C099D4D}"/>
                </a:ext>
              </a:extLst>
            </p:cNvPr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2051;p37">
              <a:extLst>
                <a:ext uri="{FF2B5EF4-FFF2-40B4-BE49-F238E27FC236}">
                  <a16:creationId xmlns:a16="http://schemas.microsoft.com/office/drawing/2014/main" xmlns="" id="{CC446090-A0DB-4D72-9E69-24421ADE171B}"/>
                </a:ext>
              </a:extLst>
            </p:cNvPr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2052;p37">
              <a:extLst>
                <a:ext uri="{FF2B5EF4-FFF2-40B4-BE49-F238E27FC236}">
                  <a16:creationId xmlns:a16="http://schemas.microsoft.com/office/drawing/2014/main" xmlns="" id="{EA17ECEE-F25C-4646-9233-FF6C918101D5}"/>
                </a:ext>
              </a:extLst>
            </p:cNvPr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2053;p37">
              <a:extLst>
                <a:ext uri="{FF2B5EF4-FFF2-40B4-BE49-F238E27FC236}">
                  <a16:creationId xmlns:a16="http://schemas.microsoft.com/office/drawing/2014/main" xmlns="" id="{A02833AE-AE94-453F-A443-C050F99F3BF3}"/>
                </a:ext>
              </a:extLst>
            </p:cNvPr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2054;p37">
              <a:extLst>
                <a:ext uri="{FF2B5EF4-FFF2-40B4-BE49-F238E27FC236}">
                  <a16:creationId xmlns:a16="http://schemas.microsoft.com/office/drawing/2014/main" xmlns="" id="{69010F1A-057E-4F46-AA05-ADB6B383042E}"/>
                </a:ext>
              </a:extLst>
            </p:cNvPr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2055;p37">
              <a:extLst>
                <a:ext uri="{FF2B5EF4-FFF2-40B4-BE49-F238E27FC236}">
                  <a16:creationId xmlns:a16="http://schemas.microsoft.com/office/drawing/2014/main" xmlns="" id="{589D7A2B-D6FE-4DA1-8FF2-5E766DA68237}"/>
                </a:ext>
              </a:extLst>
            </p:cNvPr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2056;p37">
              <a:extLst>
                <a:ext uri="{FF2B5EF4-FFF2-40B4-BE49-F238E27FC236}">
                  <a16:creationId xmlns:a16="http://schemas.microsoft.com/office/drawing/2014/main" xmlns="" id="{90DD107E-0681-4B9A-B800-3CAC1B2D8AD2}"/>
                </a:ext>
              </a:extLst>
            </p:cNvPr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2057;p37">
              <a:extLst>
                <a:ext uri="{FF2B5EF4-FFF2-40B4-BE49-F238E27FC236}">
                  <a16:creationId xmlns:a16="http://schemas.microsoft.com/office/drawing/2014/main" xmlns="" id="{23EE64F6-BE30-4615-87F0-621A3DCC9258}"/>
                </a:ext>
              </a:extLst>
            </p:cNvPr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2058;p37">
              <a:extLst>
                <a:ext uri="{FF2B5EF4-FFF2-40B4-BE49-F238E27FC236}">
                  <a16:creationId xmlns:a16="http://schemas.microsoft.com/office/drawing/2014/main" xmlns="" id="{4DCBBBDE-20A3-4BC3-8DBD-3F0ED9415EDB}"/>
                </a:ext>
              </a:extLst>
            </p:cNvPr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2059;p37">
              <a:extLst>
                <a:ext uri="{FF2B5EF4-FFF2-40B4-BE49-F238E27FC236}">
                  <a16:creationId xmlns:a16="http://schemas.microsoft.com/office/drawing/2014/main" xmlns="" id="{3CC74BCD-9E8C-435D-8BBD-B5B47F568B32}"/>
                </a:ext>
              </a:extLst>
            </p:cNvPr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2060;p37">
              <a:extLst>
                <a:ext uri="{FF2B5EF4-FFF2-40B4-BE49-F238E27FC236}">
                  <a16:creationId xmlns:a16="http://schemas.microsoft.com/office/drawing/2014/main" xmlns="" id="{7F81AAF7-A7B9-4939-9521-9DFD0719FC42}"/>
                </a:ext>
              </a:extLst>
            </p:cNvPr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061;p37">
              <a:extLst>
                <a:ext uri="{FF2B5EF4-FFF2-40B4-BE49-F238E27FC236}">
                  <a16:creationId xmlns:a16="http://schemas.microsoft.com/office/drawing/2014/main" xmlns="" id="{8A4F814F-9EF8-45B9-B39A-BE129E0F7690}"/>
                </a:ext>
              </a:extLst>
            </p:cNvPr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062;p37">
              <a:extLst>
                <a:ext uri="{FF2B5EF4-FFF2-40B4-BE49-F238E27FC236}">
                  <a16:creationId xmlns:a16="http://schemas.microsoft.com/office/drawing/2014/main" xmlns="" id="{E9FFBCE6-5029-4810-A542-1E421D09DED6}"/>
                </a:ext>
              </a:extLst>
            </p:cNvPr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2063;p37">
              <a:extLst>
                <a:ext uri="{FF2B5EF4-FFF2-40B4-BE49-F238E27FC236}">
                  <a16:creationId xmlns:a16="http://schemas.microsoft.com/office/drawing/2014/main" xmlns="" id="{8175EB99-8E89-4C6A-B95D-003B2F8859D8}"/>
                </a:ext>
              </a:extLst>
            </p:cNvPr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2064;p37">
              <a:extLst>
                <a:ext uri="{FF2B5EF4-FFF2-40B4-BE49-F238E27FC236}">
                  <a16:creationId xmlns:a16="http://schemas.microsoft.com/office/drawing/2014/main" xmlns="" id="{B24DD9F5-40A7-4C93-A7AA-D6AECA79CFC7}"/>
                </a:ext>
              </a:extLst>
            </p:cNvPr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2065;p37">
              <a:extLst>
                <a:ext uri="{FF2B5EF4-FFF2-40B4-BE49-F238E27FC236}">
                  <a16:creationId xmlns:a16="http://schemas.microsoft.com/office/drawing/2014/main" xmlns="" id="{617526E2-F917-40C3-B555-5B2E85E8E005}"/>
                </a:ext>
              </a:extLst>
            </p:cNvPr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2066;p37">
              <a:extLst>
                <a:ext uri="{FF2B5EF4-FFF2-40B4-BE49-F238E27FC236}">
                  <a16:creationId xmlns:a16="http://schemas.microsoft.com/office/drawing/2014/main" xmlns="" id="{B35962DA-64E9-4208-9403-2F116EF9F95C}"/>
                </a:ext>
              </a:extLst>
            </p:cNvPr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2067;p37">
              <a:extLst>
                <a:ext uri="{FF2B5EF4-FFF2-40B4-BE49-F238E27FC236}">
                  <a16:creationId xmlns:a16="http://schemas.microsoft.com/office/drawing/2014/main" xmlns="" id="{93305719-0F17-458F-B5CD-8E7A8F9138FA}"/>
                </a:ext>
              </a:extLst>
            </p:cNvPr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2068;p37">
              <a:extLst>
                <a:ext uri="{FF2B5EF4-FFF2-40B4-BE49-F238E27FC236}">
                  <a16:creationId xmlns:a16="http://schemas.microsoft.com/office/drawing/2014/main" xmlns="" id="{5CA31FDB-98F1-4B79-97C5-F281054B0E5A}"/>
                </a:ext>
              </a:extLst>
            </p:cNvPr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2069;p37">
              <a:extLst>
                <a:ext uri="{FF2B5EF4-FFF2-40B4-BE49-F238E27FC236}">
                  <a16:creationId xmlns:a16="http://schemas.microsoft.com/office/drawing/2014/main" xmlns="" id="{10BB2ACD-B39B-440F-BE6E-6115584233CA}"/>
                </a:ext>
              </a:extLst>
            </p:cNvPr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2070;p37">
              <a:extLst>
                <a:ext uri="{FF2B5EF4-FFF2-40B4-BE49-F238E27FC236}">
                  <a16:creationId xmlns:a16="http://schemas.microsoft.com/office/drawing/2014/main" xmlns="" id="{804BF3F2-2294-41E9-A582-70A76B6A69F1}"/>
                </a:ext>
              </a:extLst>
            </p:cNvPr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2071;p37">
              <a:extLst>
                <a:ext uri="{FF2B5EF4-FFF2-40B4-BE49-F238E27FC236}">
                  <a16:creationId xmlns:a16="http://schemas.microsoft.com/office/drawing/2014/main" xmlns="" id="{5D3830D1-1030-4901-A5AF-9C171C82A4DA}"/>
                </a:ext>
              </a:extLst>
            </p:cNvPr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2072;p37">
              <a:extLst>
                <a:ext uri="{FF2B5EF4-FFF2-40B4-BE49-F238E27FC236}">
                  <a16:creationId xmlns:a16="http://schemas.microsoft.com/office/drawing/2014/main" xmlns="" id="{D38245D5-0F7D-4B6A-A37B-337388174D58}"/>
                </a:ext>
              </a:extLst>
            </p:cNvPr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2073;p37">
              <a:extLst>
                <a:ext uri="{FF2B5EF4-FFF2-40B4-BE49-F238E27FC236}">
                  <a16:creationId xmlns:a16="http://schemas.microsoft.com/office/drawing/2014/main" xmlns="" id="{97A50AD5-216E-4230-B250-80685E37DDD2}"/>
                </a:ext>
              </a:extLst>
            </p:cNvPr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2074;p37">
              <a:extLst>
                <a:ext uri="{FF2B5EF4-FFF2-40B4-BE49-F238E27FC236}">
                  <a16:creationId xmlns:a16="http://schemas.microsoft.com/office/drawing/2014/main" xmlns="" id="{9B3FEC2B-9358-4881-BC5A-9C90A0D6E63D}"/>
                </a:ext>
              </a:extLst>
            </p:cNvPr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2075;p37">
              <a:extLst>
                <a:ext uri="{FF2B5EF4-FFF2-40B4-BE49-F238E27FC236}">
                  <a16:creationId xmlns:a16="http://schemas.microsoft.com/office/drawing/2014/main" xmlns="" id="{BC4339C0-4AA2-4221-B1C4-2EEE5CCE96BC}"/>
                </a:ext>
              </a:extLst>
            </p:cNvPr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2076;p37">
              <a:extLst>
                <a:ext uri="{FF2B5EF4-FFF2-40B4-BE49-F238E27FC236}">
                  <a16:creationId xmlns:a16="http://schemas.microsoft.com/office/drawing/2014/main" xmlns="" id="{E04EA391-7794-4898-9E08-FE380531CED7}"/>
                </a:ext>
              </a:extLst>
            </p:cNvPr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2077;p37">
              <a:extLst>
                <a:ext uri="{FF2B5EF4-FFF2-40B4-BE49-F238E27FC236}">
                  <a16:creationId xmlns:a16="http://schemas.microsoft.com/office/drawing/2014/main" xmlns="" id="{3340CDCC-DA39-4351-920D-974403FDBFA7}"/>
                </a:ext>
              </a:extLst>
            </p:cNvPr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2078;p37">
              <a:extLst>
                <a:ext uri="{FF2B5EF4-FFF2-40B4-BE49-F238E27FC236}">
                  <a16:creationId xmlns:a16="http://schemas.microsoft.com/office/drawing/2014/main" xmlns="" id="{26785A77-4171-46C5-9BD3-63773B73C3D7}"/>
                </a:ext>
              </a:extLst>
            </p:cNvPr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2079;p37">
              <a:extLst>
                <a:ext uri="{FF2B5EF4-FFF2-40B4-BE49-F238E27FC236}">
                  <a16:creationId xmlns:a16="http://schemas.microsoft.com/office/drawing/2014/main" xmlns="" id="{CF923BFD-53DB-4724-8F03-DB513CDA09C7}"/>
                </a:ext>
              </a:extLst>
            </p:cNvPr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2080;p37">
              <a:extLst>
                <a:ext uri="{FF2B5EF4-FFF2-40B4-BE49-F238E27FC236}">
                  <a16:creationId xmlns:a16="http://schemas.microsoft.com/office/drawing/2014/main" xmlns="" id="{ECC425F3-951D-4788-B607-03E024253747}"/>
                </a:ext>
              </a:extLst>
            </p:cNvPr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2081;p37">
              <a:extLst>
                <a:ext uri="{FF2B5EF4-FFF2-40B4-BE49-F238E27FC236}">
                  <a16:creationId xmlns:a16="http://schemas.microsoft.com/office/drawing/2014/main" xmlns="" id="{EFEC203F-B1B9-4188-AE87-D8880FC2D933}"/>
                </a:ext>
              </a:extLst>
            </p:cNvPr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2082;p37">
              <a:extLst>
                <a:ext uri="{FF2B5EF4-FFF2-40B4-BE49-F238E27FC236}">
                  <a16:creationId xmlns:a16="http://schemas.microsoft.com/office/drawing/2014/main" xmlns="" id="{24DE5C61-1B87-4746-AAA9-9FC2B7BCC734}"/>
                </a:ext>
              </a:extLst>
            </p:cNvPr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2083;p37">
              <a:extLst>
                <a:ext uri="{FF2B5EF4-FFF2-40B4-BE49-F238E27FC236}">
                  <a16:creationId xmlns:a16="http://schemas.microsoft.com/office/drawing/2014/main" xmlns="" id="{B1411576-21C4-474E-BF7B-7647FDAB780C}"/>
                </a:ext>
              </a:extLst>
            </p:cNvPr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2084;p37">
              <a:extLst>
                <a:ext uri="{FF2B5EF4-FFF2-40B4-BE49-F238E27FC236}">
                  <a16:creationId xmlns:a16="http://schemas.microsoft.com/office/drawing/2014/main" xmlns="" id="{FE847462-DB9A-4395-BDF8-231150A29D66}"/>
                </a:ext>
              </a:extLst>
            </p:cNvPr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2085;p37">
              <a:extLst>
                <a:ext uri="{FF2B5EF4-FFF2-40B4-BE49-F238E27FC236}">
                  <a16:creationId xmlns:a16="http://schemas.microsoft.com/office/drawing/2014/main" xmlns="" id="{90885C43-6941-4980-A01F-93270723FA31}"/>
                </a:ext>
              </a:extLst>
            </p:cNvPr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2086;p37">
              <a:extLst>
                <a:ext uri="{FF2B5EF4-FFF2-40B4-BE49-F238E27FC236}">
                  <a16:creationId xmlns:a16="http://schemas.microsoft.com/office/drawing/2014/main" xmlns="" id="{0D2713B4-83AE-461D-ACAE-F12A8945A688}"/>
                </a:ext>
              </a:extLst>
            </p:cNvPr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2087;p37">
              <a:extLst>
                <a:ext uri="{FF2B5EF4-FFF2-40B4-BE49-F238E27FC236}">
                  <a16:creationId xmlns:a16="http://schemas.microsoft.com/office/drawing/2014/main" xmlns="" id="{E6798243-788E-440B-A33F-19302680C072}"/>
                </a:ext>
              </a:extLst>
            </p:cNvPr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2088;p37">
              <a:extLst>
                <a:ext uri="{FF2B5EF4-FFF2-40B4-BE49-F238E27FC236}">
                  <a16:creationId xmlns:a16="http://schemas.microsoft.com/office/drawing/2014/main" xmlns="" id="{9D49FFFC-A291-4B20-AD9F-FD3ECFFEE78C}"/>
                </a:ext>
              </a:extLst>
            </p:cNvPr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2089;p37">
              <a:extLst>
                <a:ext uri="{FF2B5EF4-FFF2-40B4-BE49-F238E27FC236}">
                  <a16:creationId xmlns:a16="http://schemas.microsoft.com/office/drawing/2014/main" xmlns="" id="{4DA26FA3-6201-4D63-8DA8-59705947B93D}"/>
                </a:ext>
              </a:extLst>
            </p:cNvPr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2090;p37">
              <a:extLst>
                <a:ext uri="{FF2B5EF4-FFF2-40B4-BE49-F238E27FC236}">
                  <a16:creationId xmlns:a16="http://schemas.microsoft.com/office/drawing/2014/main" xmlns="" id="{29997348-27B5-4F6B-9D9D-E15F9D3A4D56}"/>
                </a:ext>
              </a:extLst>
            </p:cNvPr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2091;p37">
              <a:extLst>
                <a:ext uri="{FF2B5EF4-FFF2-40B4-BE49-F238E27FC236}">
                  <a16:creationId xmlns:a16="http://schemas.microsoft.com/office/drawing/2014/main" xmlns="" id="{3898BA94-8ACA-47FB-9D6B-5A3DE090C303}"/>
                </a:ext>
              </a:extLst>
            </p:cNvPr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2092;p37">
              <a:extLst>
                <a:ext uri="{FF2B5EF4-FFF2-40B4-BE49-F238E27FC236}">
                  <a16:creationId xmlns:a16="http://schemas.microsoft.com/office/drawing/2014/main" xmlns="" id="{BBA52D0B-8C5E-4237-9B45-35D49A233748}"/>
                </a:ext>
              </a:extLst>
            </p:cNvPr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2093;p37">
              <a:extLst>
                <a:ext uri="{FF2B5EF4-FFF2-40B4-BE49-F238E27FC236}">
                  <a16:creationId xmlns:a16="http://schemas.microsoft.com/office/drawing/2014/main" xmlns="" id="{2B4D1778-2DFE-40AC-9DD4-7919FE53AE29}"/>
                </a:ext>
              </a:extLst>
            </p:cNvPr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2094;p37">
              <a:extLst>
                <a:ext uri="{FF2B5EF4-FFF2-40B4-BE49-F238E27FC236}">
                  <a16:creationId xmlns:a16="http://schemas.microsoft.com/office/drawing/2014/main" xmlns="" id="{EE9E5B2F-1CC2-4BE8-8474-1C9F2D0A74CA}"/>
                </a:ext>
              </a:extLst>
            </p:cNvPr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2095;p37">
              <a:extLst>
                <a:ext uri="{FF2B5EF4-FFF2-40B4-BE49-F238E27FC236}">
                  <a16:creationId xmlns:a16="http://schemas.microsoft.com/office/drawing/2014/main" xmlns="" id="{1754DA41-FE89-420B-A4AA-EC24795F7530}"/>
                </a:ext>
              </a:extLst>
            </p:cNvPr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2096;p37">
              <a:extLst>
                <a:ext uri="{FF2B5EF4-FFF2-40B4-BE49-F238E27FC236}">
                  <a16:creationId xmlns:a16="http://schemas.microsoft.com/office/drawing/2014/main" xmlns="" id="{DE845025-1FEE-4411-97A9-C01C5751979F}"/>
                </a:ext>
              </a:extLst>
            </p:cNvPr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2097;p37">
              <a:extLst>
                <a:ext uri="{FF2B5EF4-FFF2-40B4-BE49-F238E27FC236}">
                  <a16:creationId xmlns:a16="http://schemas.microsoft.com/office/drawing/2014/main" xmlns="" id="{4CAA40D4-C875-4480-802D-BEB91E2AA4BF}"/>
                </a:ext>
              </a:extLst>
            </p:cNvPr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2098;p37">
              <a:extLst>
                <a:ext uri="{FF2B5EF4-FFF2-40B4-BE49-F238E27FC236}">
                  <a16:creationId xmlns:a16="http://schemas.microsoft.com/office/drawing/2014/main" xmlns="" id="{AAC8F3F1-FCDE-4EC7-ACFB-B546024E8876}"/>
                </a:ext>
              </a:extLst>
            </p:cNvPr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2099;p37">
              <a:extLst>
                <a:ext uri="{FF2B5EF4-FFF2-40B4-BE49-F238E27FC236}">
                  <a16:creationId xmlns:a16="http://schemas.microsoft.com/office/drawing/2014/main" xmlns="" id="{446CE9DF-EC57-4382-9249-FD2C19C3EC74}"/>
                </a:ext>
              </a:extLst>
            </p:cNvPr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2100;p37">
              <a:extLst>
                <a:ext uri="{FF2B5EF4-FFF2-40B4-BE49-F238E27FC236}">
                  <a16:creationId xmlns:a16="http://schemas.microsoft.com/office/drawing/2014/main" xmlns="" id="{63DAB903-69E0-49F0-9BF4-33BEE0845920}"/>
                </a:ext>
              </a:extLst>
            </p:cNvPr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2101;p37">
              <a:extLst>
                <a:ext uri="{FF2B5EF4-FFF2-40B4-BE49-F238E27FC236}">
                  <a16:creationId xmlns:a16="http://schemas.microsoft.com/office/drawing/2014/main" xmlns="" id="{12220792-0931-4D09-A61A-9B804B185FAE}"/>
                </a:ext>
              </a:extLst>
            </p:cNvPr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2102;p37">
              <a:extLst>
                <a:ext uri="{FF2B5EF4-FFF2-40B4-BE49-F238E27FC236}">
                  <a16:creationId xmlns:a16="http://schemas.microsoft.com/office/drawing/2014/main" xmlns="" id="{8E237045-3316-47F6-8241-35D60D8D2723}"/>
                </a:ext>
              </a:extLst>
            </p:cNvPr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2103;p37">
              <a:extLst>
                <a:ext uri="{FF2B5EF4-FFF2-40B4-BE49-F238E27FC236}">
                  <a16:creationId xmlns:a16="http://schemas.microsoft.com/office/drawing/2014/main" xmlns="" id="{164DAAF4-3885-49FE-99FE-1C3360AE9030}"/>
                </a:ext>
              </a:extLst>
            </p:cNvPr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2104;p37">
              <a:extLst>
                <a:ext uri="{FF2B5EF4-FFF2-40B4-BE49-F238E27FC236}">
                  <a16:creationId xmlns:a16="http://schemas.microsoft.com/office/drawing/2014/main" xmlns="" id="{FB3FE5C4-C7C6-43C4-A340-CD1103DA7535}"/>
                </a:ext>
              </a:extLst>
            </p:cNvPr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2105;p37">
              <a:extLst>
                <a:ext uri="{FF2B5EF4-FFF2-40B4-BE49-F238E27FC236}">
                  <a16:creationId xmlns:a16="http://schemas.microsoft.com/office/drawing/2014/main" xmlns="" id="{601F2EDD-2BA3-4D37-8309-46296330379A}"/>
                </a:ext>
              </a:extLst>
            </p:cNvPr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2106;p37">
              <a:extLst>
                <a:ext uri="{FF2B5EF4-FFF2-40B4-BE49-F238E27FC236}">
                  <a16:creationId xmlns:a16="http://schemas.microsoft.com/office/drawing/2014/main" xmlns="" id="{DA5472DD-6961-408E-B6BA-0A16A5BE3B1C}"/>
                </a:ext>
              </a:extLst>
            </p:cNvPr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2107;p37">
              <a:extLst>
                <a:ext uri="{FF2B5EF4-FFF2-40B4-BE49-F238E27FC236}">
                  <a16:creationId xmlns:a16="http://schemas.microsoft.com/office/drawing/2014/main" xmlns="" id="{3A37F7ED-5D2C-442D-8250-111A4CD6F3CE}"/>
                </a:ext>
              </a:extLst>
            </p:cNvPr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2108;p37">
              <a:extLst>
                <a:ext uri="{FF2B5EF4-FFF2-40B4-BE49-F238E27FC236}">
                  <a16:creationId xmlns:a16="http://schemas.microsoft.com/office/drawing/2014/main" xmlns="" id="{AA945C84-C320-483F-8C35-106693ED37CB}"/>
                </a:ext>
              </a:extLst>
            </p:cNvPr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2109;p37">
              <a:extLst>
                <a:ext uri="{FF2B5EF4-FFF2-40B4-BE49-F238E27FC236}">
                  <a16:creationId xmlns:a16="http://schemas.microsoft.com/office/drawing/2014/main" xmlns="" id="{61EF829D-5067-496B-A455-DE5EDF57E7CD}"/>
                </a:ext>
              </a:extLst>
            </p:cNvPr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2110;p37">
              <a:extLst>
                <a:ext uri="{FF2B5EF4-FFF2-40B4-BE49-F238E27FC236}">
                  <a16:creationId xmlns:a16="http://schemas.microsoft.com/office/drawing/2014/main" xmlns="" id="{F3286C44-2579-4113-B81D-C93ADCF8A73D}"/>
                </a:ext>
              </a:extLst>
            </p:cNvPr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2111;p37">
              <a:extLst>
                <a:ext uri="{FF2B5EF4-FFF2-40B4-BE49-F238E27FC236}">
                  <a16:creationId xmlns:a16="http://schemas.microsoft.com/office/drawing/2014/main" xmlns="" id="{74261EC0-B375-4B51-8C1B-AE9F5AF3C6B8}"/>
                </a:ext>
              </a:extLst>
            </p:cNvPr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2112;p37">
              <a:extLst>
                <a:ext uri="{FF2B5EF4-FFF2-40B4-BE49-F238E27FC236}">
                  <a16:creationId xmlns:a16="http://schemas.microsoft.com/office/drawing/2014/main" xmlns="" id="{19CB67B6-E5C5-4CB4-A913-B939030A93AE}"/>
                </a:ext>
              </a:extLst>
            </p:cNvPr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2113;p37">
              <a:extLst>
                <a:ext uri="{FF2B5EF4-FFF2-40B4-BE49-F238E27FC236}">
                  <a16:creationId xmlns:a16="http://schemas.microsoft.com/office/drawing/2014/main" xmlns="" id="{EA055172-0F23-4BF6-B0A6-2792EC4D469C}"/>
                </a:ext>
              </a:extLst>
            </p:cNvPr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2114;p37">
              <a:extLst>
                <a:ext uri="{FF2B5EF4-FFF2-40B4-BE49-F238E27FC236}">
                  <a16:creationId xmlns:a16="http://schemas.microsoft.com/office/drawing/2014/main" xmlns="" id="{075547AD-D213-4956-93DA-26DDDAAD0989}"/>
                </a:ext>
              </a:extLst>
            </p:cNvPr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xmlns="" id="{155141C8-FF42-4EB2-A682-DA5043808649}"/>
              </a:ext>
            </a:extLst>
          </p:cNvPr>
          <p:cNvSpPr/>
          <p:nvPr/>
        </p:nvSpPr>
        <p:spPr>
          <a:xfrm rot="21097524">
            <a:off x="1256447" y="260019"/>
            <a:ext cx="9998639" cy="5958349"/>
          </a:xfrm>
          <a:prstGeom prst="irregularSeal2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dirty="0">
                <a:ln w="0"/>
                <a:solidFill>
                  <a:schemeClr val="tx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  <a:sym typeface="Arial"/>
              </a:rPr>
              <a:t>GIẢI ĐỐ?</a:t>
            </a:r>
            <a:endParaRPr lang="vi-VN" sz="5867" b="1" kern="0" dirty="0">
              <a:ln w="0"/>
              <a:solidFill>
                <a:schemeClr val="tx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9596923" y="4260516"/>
            <a:ext cx="2371980" cy="2192563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627207" y="913195"/>
            <a:ext cx="65626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Cái gì mắt mũi biến đâu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 mũ đội đầu, lại có hai tai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Mình tôi, chịu lửa rất tài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Đến khi nấu nướng, ai ai cũng dùng</a:t>
            </a:r>
          </a:p>
          <a:p>
            <a:pPr defTabSz="1219170">
              <a:buClr>
                <a:srgbClr val="000000"/>
              </a:buClr>
            </a:pP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?</a:t>
            </a:r>
            <a:endParaRPr lang="en-US" sz="2800" i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BF86165-4FDA-B6DC-70EB-7E7541F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949"/>
          <a:stretch/>
        </p:blipFill>
        <p:spPr bwMode="auto">
          <a:xfrm>
            <a:off x="3656122" y="2752589"/>
            <a:ext cx="4888407" cy="42416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9596923" y="4260516"/>
            <a:ext cx="2371980" cy="2192563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468181" y="957653"/>
            <a:ext cx="783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Miệng tròn chỉ uống nước thôi</a:t>
            </a:r>
          </a:p>
          <a:p>
            <a:pPr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Uống xong chủ khách kề môi áp vào</a:t>
            </a:r>
          </a:p>
          <a:p>
            <a:pPr defTabSz="1219170">
              <a:buClr>
                <a:srgbClr val="000000"/>
              </a:buClr>
            </a:pP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?</a:t>
            </a:r>
            <a:endParaRPr lang="en-US" sz="2800" i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37E6721-3D62-8411-567E-788CF63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b="12820"/>
          <a:stretch/>
        </p:blipFill>
        <p:spPr bwMode="auto">
          <a:xfrm>
            <a:off x="2961347" y="2612576"/>
            <a:ext cx="5870874" cy="4365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4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A01CC-D547-C74C-9F5C-703CBF5B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DEBA5F7-1B11-6C47-9A1B-8F187ED58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0"/>
            <a:ext cx="12124944" cy="6894000"/>
          </a:xfrm>
        </p:spPr>
      </p:pic>
    </p:spTree>
    <p:extLst>
      <p:ext uri="{BB962C8B-B14F-4D97-AF65-F5344CB8AC3E}">
        <p14:creationId xmlns:p14="http://schemas.microsoft.com/office/powerpoint/2010/main" val="17976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Google Shape;5394;p38"/>
          <p:cNvSpPr/>
          <p:nvPr/>
        </p:nvSpPr>
        <p:spPr>
          <a:xfrm>
            <a:off x="951000" y="808023"/>
            <a:ext cx="1419601" cy="1572764"/>
          </a:xfrm>
          <a:custGeom>
            <a:avLst/>
            <a:gdLst/>
            <a:ahLst/>
            <a:cxnLst/>
            <a:rect l="l" t="t" r="r" b="b"/>
            <a:pathLst>
              <a:path w="47699" h="37674" extrusionOk="0">
                <a:moveTo>
                  <a:pt x="29762" y="1"/>
                </a:moveTo>
                <a:cubicBezTo>
                  <a:pt x="28345" y="1"/>
                  <a:pt x="26902" y="180"/>
                  <a:pt x="25457" y="558"/>
                </a:cubicBezTo>
                <a:cubicBezTo>
                  <a:pt x="20979" y="1726"/>
                  <a:pt x="16748" y="4233"/>
                  <a:pt x="13303" y="7679"/>
                </a:cubicBezTo>
                <a:cubicBezTo>
                  <a:pt x="11906" y="9076"/>
                  <a:pt x="12423" y="11583"/>
                  <a:pt x="11179" y="12847"/>
                </a:cubicBezTo>
                <a:cubicBezTo>
                  <a:pt x="10030" y="13995"/>
                  <a:pt x="7638" y="13727"/>
                  <a:pt x="4824" y="16254"/>
                </a:cubicBezTo>
                <a:cubicBezTo>
                  <a:pt x="268" y="20350"/>
                  <a:pt x="0" y="27279"/>
                  <a:pt x="4690" y="32236"/>
                </a:cubicBezTo>
                <a:cubicBezTo>
                  <a:pt x="7434" y="35142"/>
                  <a:pt x="22401" y="37673"/>
                  <a:pt x="31661" y="37673"/>
                </a:cubicBezTo>
                <a:cubicBezTo>
                  <a:pt x="34415" y="37673"/>
                  <a:pt x="36665" y="37449"/>
                  <a:pt x="37937" y="36945"/>
                </a:cubicBezTo>
                <a:cubicBezTo>
                  <a:pt x="47067" y="33308"/>
                  <a:pt x="47699" y="24388"/>
                  <a:pt x="46895" y="15718"/>
                </a:cubicBezTo>
                <a:cubicBezTo>
                  <a:pt x="46024" y="6659"/>
                  <a:pt x="38388" y="1"/>
                  <a:pt x="297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5" name="Google Shape;5395;p38"/>
          <p:cNvSpPr/>
          <p:nvPr/>
        </p:nvSpPr>
        <p:spPr>
          <a:xfrm>
            <a:off x="828703" y="3831147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7" name="Google Shape;5397;p38"/>
          <p:cNvSpPr/>
          <p:nvPr/>
        </p:nvSpPr>
        <p:spPr>
          <a:xfrm>
            <a:off x="916539" y="2435491"/>
            <a:ext cx="1363731" cy="1355654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8" name="Google Shape;5398;p38"/>
          <p:cNvSpPr txBox="1">
            <a:spLocks noGrp="1"/>
          </p:cNvSpPr>
          <p:nvPr>
            <p:ph type="title" idx="2"/>
          </p:nvPr>
        </p:nvSpPr>
        <p:spPr>
          <a:xfrm>
            <a:off x="1328429" y="1025133"/>
            <a:ext cx="1042172" cy="12643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5399" name="Google Shape;5399;p38"/>
          <p:cNvSpPr txBox="1">
            <a:spLocks noGrp="1"/>
          </p:cNvSpPr>
          <p:nvPr>
            <p:ph type="title" idx="4"/>
          </p:nvPr>
        </p:nvSpPr>
        <p:spPr>
          <a:xfrm>
            <a:off x="1212306" y="3836101"/>
            <a:ext cx="772196" cy="14482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5401" name="Google Shape;5401;p38"/>
          <p:cNvSpPr txBox="1">
            <a:spLocks noGrp="1"/>
          </p:cNvSpPr>
          <p:nvPr>
            <p:ph type="title" idx="8"/>
          </p:nvPr>
        </p:nvSpPr>
        <p:spPr>
          <a:xfrm>
            <a:off x="1233737" y="2639768"/>
            <a:ext cx="1136864" cy="12336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5403" name="Google Shape;5403;p38"/>
          <p:cNvSpPr txBox="1">
            <a:spLocks noGrp="1"/>
          </p:cNvSpPr>
          <p:nvPr>
            <p:ph type="subTitle" idx="1"/>
          </p:nvPr>
        </p:nvSpPr>
        <p:spPr>
          <a:xfrm>
            <a:off x="2648137" y="1069817"/>
            <a:ext cx="8215434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 được cách biến đổi và kết hợp hình khối tạo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7" name="Google Shape;5407;p38"/>
          <p:cNvSpPr txBox="1">
            <a:spLocks noGrp="1"/>
          </p:cNvSpPr>
          <p:nvPr>
            <p:ph type="subTitle" idx="9"/>
          </p:nvPr>
        </p:nvSpPr>
        <p:spPr>
          <a:xfrm>
            <a:off x="2748029" y="2855131"/>
            <a:ext cx="8351318" cy="8744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Taọ và trang trí được một số đồ gia dụng quen thuộc bằng vật liệu đã qua sử dụng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8" name="Google Shape;5408;p38"/>
          <p:cNvSpPr txBox="1">
            <a:spLocks noGrp="1"/>
          </p:cNvSpPr>
          <p:nvPr>
            <p:ph type="subTitle" idx="13"/>
          </p:nvPr>
        </p:nvSpPr>
        <p:spPr>
          <a:xfrm>
            <a:off x="2510873" y="3981642"/>
            <a:ext cx="7923612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 ra được hình khối cơ bản được biến thể trên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10" name="Google Shape;5410;p38"/>
          <p:cNvSpPr txBox="1">
            <a:spLocks noGrp="1"/>
          </p:cNvSpPr>
          <p:nvPr>
            <p:ph type="title" idx="15"/>
          </p:nvPr>
        </p:nvSpPr>
        <p:spPr>
          <a:xfrm>
            <a:off x="951000" y="224331"/>
            <a:ext cx="10290000" cy="7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Y</a:t>
            </a:r>
            <a:r>
              <a:rPr lang="en" dirty="0">
                <a:solidFill>
                  <a:srgbClr val="000000"/>
                </a:solidFill>
                <a:latin typeface="+mj-lt"/>
              </a:rPr>
              <a:t>êu cầu cần đạt</a:t>
            </a:r>
            <a:endParaRPr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Google Shape;5395;p38">
            <a:extLst>
              <a:ext uri="{FF2B5EF4-FFF2-40B4-BE49-F238E27FC236}">
                <a16:creationId xmlns:a16="http://schemas.microsoft.com/office/drawing/2014/main" xmlns="" id="{5192AE2F-9884-6247-83A0-6DEC4CDE736F}"/>
              </a:ext>
            </a:extLst>
          </p:cNvPr>
          <p:cNvSpPr/>
          <p:nvPr/>
        </p:nvSpPr>
        <p:spPr>
          <a:xfrm>
            <a:off x="685935" y="5186801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01;p38">
            <a:extLst>
              <a:ext uri="{FF2B5EF4-FFF2-40B4-BE49-F238E27FC236}">
                <a16:creationId xmlns:a16="http://schemas.microsoft.com/office/drawing/2014/main" xmlns="" id="{9C082CDF-1808-D347-ADD6-E75891D63D4A}"/>
              </a:ext>
            </a:extLst>
          </p:cNvPr>
          <p:cNvSpPr txBox="1">
            <a:spLocks/>
          </p:cNvSpPr>
          <p:nvPr/>
        </p:nvSpPr>
        <p:spPr>
          <a:xfrm>
            <a:off x="847638" y="5241505"/>
            <a:ext cx="1136864" cy="123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bhaya Libre"/>
              <a:buNone/>
              <a:defRPr sz="7333" b="1" i="0" u="none" strike="noStrike" cap="non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kern="0" dirty="0"/>
              <a:t>4</a:t>
            </a:r>
          </a:p>
        </p:txBody>
      </p:sp>
      <p:sp>
        <p:nvSpPr>
          <p:cNvPr id="16" name="Google Shape;5408;p38">
            <a:extLst>
              <a:ext uri="{FF2B5EF4-FFF2-40B4-BE49-F238E27FC236}">
                <a16:creationId xmlns:a16="http://schemas.microsoft.com/office/drawing/2014/main" xmlns="" id="{1F1C3C07-F24F-2E4D-A4FA-5C96F8CBED1A}"/>
              </a:ext>
            </a:extLst>
          </p:cNvPr>
          <p:cNvSpPr txBox="1">
            <a:spLocks/>
          </p:cNvSpPr>
          <p:nvPr/>
        </p:nvSpPr>
        <p:spPr>
          <a:xfrm>
            <a:off x="2648137" y="5788183"/>
            <a:ext cx="8940981" cy="39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just" defTabSz="1219170">
              <a:lnSpc>
                <a:spcPct val="150000"/>
              </a:lnSpc>
              <a:defRPr/>
            </a:pPr>
            <a:r>
              <a:rPr lang="vi-VN" sz="2667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sẻ được cách giữ gìn, bảo quản đồ gia dụng trong cuộc sống hàng ngày</a:t>
            </a:r>
            <a:endParaRPr lang="en-US" sz="2667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4" grpId="0" animBg="1"/>
      <p:bldP spid="5395" grpId="0" animBg="1"/>
      <p:bldP spid="5397" grpId="0" animBg="1"/>
      <p:bldP spid="5398" grpId="0"/>
      <p:bldP spid="5399" grpId="0"/>
      <p:bldP spid="5401" grpId="0"/>
      <p:bldP spid="5403" grpId="0" build="p"/>
      <p:bldP spid="5407" grpId="0" build="p"/>
      <p:bldP spid="5408" grpId="0" build="p"/>
      <p:bldP spid="5410" grpId="0"/>
      <p:bldP spid="14" grpId="0" animBg="1"/>
      <p:bldP spid="1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F2AC1-8487-BA43-8934-63B96A6E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7B4D791-06B1-2C41-B792-B6CE9E3C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853" cy="7113976"/>
          </a:xfrm>
        </p:spPr>
      </p:pic>
    </p:spTree>
    <p:extLst>
      <p:ext uri="{BB962C8B-B14F-4D97-AF65-F5344CB8AC3E}">
        <p14:creationId xmlns:p14="http://schemas.microsoft.com/office/powerpoint/2010/main" val="426060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D7FD2-87D8-2249-863B-DB3C2766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41F7204-2313-B040-9968-FCF10390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" y="46674"/>
            <a:ext cx="12048782" cy="6764651"/>
          </a:xfrm>
        </p:spPr>
      </p:pic>
    </p:spTree>
    <p:extLst>
      <p:ext uri="{BB962C8B-B14F-4D97-AF65-F5344CB8AC3E}">
        <p14:creationId xmlns:p14="http://schemas.microsoft.com/office/powerpoint/2010/main" val="17287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E36E62-8660-187E-6236-10EFDD02F687}"/>
              </a:ext>
            </a:extLst>
          </p:cNvPr>
          <p:cNvSpPr txBox="1"/>
          <p:nvPr/>
        </p:nvSpPr>
        <p:spPr>
          <a:xfrm>
            <a:off x="3416769" y="1801249"/>
            <a:ext cx="6016942" cy="556252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892413">
                    <a:lumMod val="50000"/>
                  </a:srgbClr>
                </a:solidFill>
                <a:latin typeface="Arial"/>
                <a:cs typeface="Arial"/>
                <a:sym typeface="Arial"/>
              </a:rPr>
              <a:t>Hình Khối nào tạo nên đồ vật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-110370" y="1301752"/>
            <a:ext cx="3898428" cy="555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D421AA-D506-744F-C276-9A297182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651" y="3502238"/>
            <a:ext cx="3181807" cy="2387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19900E-B009-0DB5-4D2E-E34311C3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000" y="3742663"/>
            <a:ext cx="1906883" cy="190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7DDBB6-2DB2-4999-4ACC-595E102F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833" y="3673311"/>
            <a:ext cx="3282465" cy="192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D058E0-9323-61BA-28FB-F7D84078DEBE}"/>
              </a:ext>
            </a:extLst>
          </p:cNvPr>
          <p:cNvSpPr txBox="1"/>
          <p:nvPr/>
        </p:nvSpPr>
        <p:spPr>
          <a:xfrm>
            <a:off x="2850196" y="5746045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 trụ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CA1EA6-FD90-7CA5-76C2-21B5C2FA105A}"/>
              </a:ext>
            </a:extLst>
          </p:cNvPr>
          <p:cNvSpPr txBox="1"/>
          <p:nvPr/>
        </p:nvSpPr>
        <p:spPr>
          <a:xfrm>
            <a:off x="4809123" y="5684322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lập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phương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F292F2-D6CB-42EA-9528-17B9FACAC297}"/>
              </a:ext>
            </a:extLst>
          </p:cNvPr>
          <p:cNvSpPr txBox="1"/>
          <p:nvPr/>
        </p:nvSpPr>
        <p:spPr>
          <a:xfrm>
            <a:off x="7711833" y="5751824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Copyright Notice">
            <a:extLst>
              <a:ext uri="{FF2B5EF4-FFF2-40B4-BE49-F238E27FC236}">
                <a16:creationId xmlns:a16="http://schemas.microsoft.com/office/drawing/2014/main" xmlns="" id="{34C877D3-56B3-495C-8886-75DFF59887F5}"/>
              </a:ext>
            </a:extLst>
          </p:cNvPr>
          <p:cNvSpPr/>
          <p:nvPr/>
        </p:nvSpPr>
        <p:spPr bwMode="auto">
          <a:xfrm>
            <a:off x="1213039" y="266352"/>
            <a:ext cx="5826837" cy="579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1: KHÁM PHÁ</a:t>
            </a:r>
            <a:endParaRPr sz="3200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F6A61D-597F-4B47-B529-FFA3B296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61D11A-348C-4CCF-B43F-DC0885B22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53" y="983017"/>
            <a:ext cx="2153740" cy="2198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D93257-57CD-428E-BE5D-EE16EB06BB10}"/>
              </a:ext>
            </a:extLst>
          </p:cNvPr>
          <p:cNvSpPr txBox="1"/>
          <p:nvPr/>
        </p:nvSpPr>
        <p:spPr>
          <a:xfrm>
            <a:off x="10064349" y="3194541"/>
            <a:ext cx="19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cầu</a:t>
            </a:r>
            <a:endParaRPr lang="en-US" sz="2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iatric Assessment Center by Slidesgo ">
  <a:themeElements>
    <a:clrScheme name="Simple Light">
      <a:dk1>
        <a:srgbClr val="5B6B5A"/>
      </a:dk1>
      <a:lt1>
        <a:srgbClr val="FBF5EA"/>
      </a:lt1>
      <a:dk2>
        <a:srgbClr val="BF442D"/>
      </a:dk2>
      <a:lt2>
        <a:srgbClr val="DABFA5"/>
      </a:lt2>
      <a:accent1>
        <a:srgbClr val="DD9E85"/>
      </a:accent1>
      <a:accent2>
        <a:srgbClr val="CC785A"/>
      </a:accent2>
      <a:accent3>
        <a:srgbClr val="835543"/>
      </a:accent3>
      <a:accent4>
        <a:srgbClr val="892413"/>
      </a:accent4>
      <a:accent5>
        <a:srgbClr val="56271B"/>
      </a:accent5>
      <a:accent6>
        <a:srgbClr val="284138"/>
      </a:accent6>
      <a:hlink>
        <a:srgbClr val="BF44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348</Words>
  <Application>Microsoft Office PowerPoint</Application>
  <PresentationFormat>Widescreen</PresentationFormat>
  <Paragraphs>46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微软雅黑</vt:lpstr>
      <vt:lpstr>.VnTime</vt:lpstr>
      <vt:lpstr>Abhaya Libre</vt:lpstr>
      <vt:lpstr>Aleo</vt:lpstr>
      <vt:lpstr>Anaheim</vt:lpstr>
      <vt:lpstr>Arial</vt:lpstr>
      <vt:lpstr>Barlow</vt:lpstr>
      <vt:lpstr>Bebas Neue</vt:lpstr>
      <vt:lpstr>Calibri</vt:lpstr>
      <vt:lpstr>Cormorant Garamond</vt:lpstr>
      <vt:lpstr>Fira Sans Extra Condensed Medium</vt:lpstr>
      <vt:lpstr>Open Sans</vt:lpstr>
      <vt:lpstr>Playfair Display ExtraBold</vt:lpstr>
      <vt:lpstr>Proxima Nova</vt:lpstr>
      <vt:lpstr>Questrial</vt:lpstr>
      <vt:lpstr>Roboto Slab Light</vt:lpstr>
      <vt:lpstr>Times New Roman</vt:lpstr>
      <vt:lpstr>Tulpen One</vt:lpstr>
      <vt:lpstr>Spring Season by Slidesgo</vt:lpstr>
      <vt:lpstr>Geriatric Assessment Center by Slidesgo </vt:lpstr>
      <vt:lpstr>Brazilian Valentine's Day by Slidesgo</vt:lpstr>
      <vt:lpstr>Office Theme</vt:lpstr>
      <vt:lpstr>PowerPoint Presentation</vt:lpstr>
      <vt:lpstr>TRÒ CHƠI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29</cp:revision>
  <dcterms:created xsi:type="dcterms:W3CDTF">2022-11-06T12:48:33Z</dcterms:created>
  <dcterms:modified xsi:type="dcterms:W3CDTF">2024-04-04T05:39:13Z</dcterms:modified>
</cp:coreProperties>
</file>