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0" r:id="rId3"/>
  </p:sldMasterIdLst>
  <p:notesMasterIdLst>
    <p:notesMasterId r:id="rId21"/>
  </p:notesMasterIdLst>
  <p:sldIdLst>
    <p:sldId id="284" r:id="rId4"/>
    <p:sldId id="261" r:id="rId5"/>
    <p:sldId id="290" r:id="rId6"/>
    <p:sldId id="294" r:id="rId7"/>
    <p:sldId id="295" r:id="rId8"/>
    <p:sldId id="296" r:id="rId9"/>
    <p:sldId id="297" r:id="rId10"/>
    <p:sldId id="298" r:id="rId11"/>
    <p:sldId id="299" r:id="rId12"/>
    <p:sldId id="300" r:id="rId13"/>
    <p:sldId id="310" r:id="rId14"/>
    <p:sldId id="311" r:id="rId15"/>
    <p:sldId id="312" r:id="rId16"/>
    <p:sldId id="303" r:id="rId17"/>
    <p:sldId id="313" r:id="rId18"/>
    <p:sldId id="285"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7658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7738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3223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1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15.gif"/><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2.mp3"/><Relationship Id="rId7" Type="http://schemas.openxmlformats.org/officeDocument/2006/relationships/image" Target="../media/image15.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5.xml"/><Relationship Id="rId5" Type="http://schemas.openxmlformats.org/officeDocument/2006/relationships/slideLayout" Target="../slideLayouts/slideLayout24.xml"/><Relationship Id="rId10" Type="http://schemas.openxmlformats.org/officeDocument/2006/relationships/image" Target="../media/image18.png"/><Relationship Id="rId4" Type="http://schemas.openxmlformats.org/officeDocument/2006/relationships/audio" Target="../media/media12.mp3"/><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4.mp3"/><Relationship Id="rId7" Type="http://schemas.openxmlformats.org/officeDocument/2006/relationships/image" Target="../media/image15.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6.xml"/><Relationship Id="rId5" Type="http://schemas.openxmlformats.org/officeDocument/2006/relationships/slideLayout" Target="../slideLayouts/slideLayout24.xml"/><Relationship Id="rId10" Type="http://schemas.openxmlformats.org/officeDocument/2006/relationships/image" Target="../media/image18.png"/><Relationship Id="rId4" Type="http://schemas.openxmlformats.org/officeDocument/2006/relationships/audio" Target="../media/media14.mp3"/><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2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7.mp3"/><Relationship Id="rId7" Type="http://schemas.openxmlformats.org/officeDocument/2006/relationships/image" Target="../media/image2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jpg"/><Relationship Id="rId5" Type="http://schemas.openxmlformats.org/officeDocument/2006/relationships/slideLayout" Target="../slideLayouts/slideLayout19.xml"/><Relationship Id="rId4" Type="http://schemas.openxmlformats.org/officeDocument/2006/relationships/audio" Target="../media/media17.mp3"/><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9.xml"/><Relationship Id="rId7" Type="http://schemas.openxmlformats.org/officeDocument/2006/relationships/image" Target="../media/image3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gif"/><Relationship Id="rId5" Type="http://schemas.openxmlformats.org/officeDocument/2006/relationships/slideLayout" Target="../slideLayouts/slideLayout19.xml"/><Relationship Id="rId4" Type="http://schemas.openxmlformats.org/officeDocument/2006/relationships/audio" Target="../media/media2.mp3"/><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p3"/><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gif"/><Relationship Id="rId5" Type="http://schemas.openxmlformats.org/officeDocument/2006/relationships/slideLayout" Target="../slideLayouts/slideLayout19.xml"/><Relationship Id="rId4" Type="http://schemas.openxmlformats.org/officeDocument/2006/relationships/audio" Target="../media/media4.mp3"/><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2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7.mp3"/><Relationship Id="rId7" Type="http://schemas.openxmlformats.org/officeDocument/2006/relationships/image" Target="../media/image15.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2.xml"/><Relationship Id="rId5" Type="http://schemas.openxmlformats.org/officeDocument/2006/relationships/slideLayout" Target="../slideLayouts/slideLayout24.xml"/><Relationship Id="rId10" Type="http://schemas.openxmlformats.org/officeDocument/2006/relationships/image" Target="../media/image18.png"/><Relationship Id="rId4" Type="http://schemas.openxmlformats.org/officeDocument/2006/relationships/audio" Target="../media/media7.mp3"/><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9.mp3"/><Relationship Id="rId7" Type="http://schemas.openxmlformats.org/officeDocument/2006/relationships/image" Target="../media/image15.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24.xml"/><Relationship Id="rId10" Type="http://schemas.openxmlformats.org/officeDocument/2006/relationships/image" Target="../media/image24.png"/><Relationship Id="rId4" Type="http://schemas.openxmlformats.org/officeDocument/2006/relationships/audio" Target="../media/media9.mp3"/><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4251297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262004" y="5138803"/>
            <a:ext cx="27462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578898" cy="535859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5"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9735" y="5785134"/>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7"/>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7888"/>
            <a:ext cx="11017405" cy="3079283"/>
          </a:xfrm>
          <a:prstGeom prst="rect">
            <a:avLst/>
          </a:prstGeom>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03902" y="4531112"/>
            <a:ext cx="609600" cy="609600"/>
          </a:xfrm>
          <a:prstGeom prst="rect">
            <a:avLst/>
          </a:prstGeom>
        </p:spPr>
      </p:pic>
      <p:pic>
        <p:nvPicPr>
          <p:cNvPr id="4" name="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14022" y="4615059"/>
            <a:ext cx="609600" cy="609600"/>
          </a:xfrm>
          <a:prstGeom prst="rect">
            <a:avLst/>
          </a:prstGeom>
        </p:spPr>
      </p:pic>
    </p:spTree>
    <p:extLst>
      <p:ext uri="{BB962C8B-B14F-4D97-AF65-F5344CB8AC3E}">
        <p14:creationId xmlns:p14="http://schemas.microsoft.com/office/powerpoint/2010/main" val="295728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6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7"/>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a:t>
            </a:r>
            <a:r>
              <a:rPr lang="en-US" sz="3600" dirty="0">
                <a:solidFill>
                  <a:srgbClr val="000000"/>
                </a:solidFill>
                <a:latin typeface="Times New Roman" panose="02020603050405020304" pitchFamily="18" charset="0"/>
                <a:cs typeface="Times New Roman" panose="02020603050405020304" pitchFamily="18" charset="0"/>
              </a:rPr>
              <a:t>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1708780" cy="3985084"/>
          </a:xfrm>
          <a:prstGeom prst="rect">
            <a:avLst/>
          </a:prstGeom>
        </p:spPr>
      </p:pic>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12296" y="4663259"/>
            <a:ext cx="609600" cy="609600"/>
          </a:xfrm>
          <a:prstGeom prst="rect">
            <a:avLst/>
          </a:prstGeom>
        </p:spPr>
      </p:pic>
      <p:pic>
        <p:nvPicPr>
          <p:cNvPr id="2"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98562" y="4596131"/>
            <a:ext cx="609600" cy="609600"/>
          </a:xfrm>
          <a:prstGeom prst="rect">
            <a:avLst/>
          </a:prstGeom>
        </p:spPr>
      </p:pic>
    </p:spTree>
    <p:extLst>
      <p:ext uri="{BB962C8B-B14F-4D97-AF65-F5344CB8AC3E}">
        <p14:creationId xmlns:p14="http://schemas.microsoft.com/office/powerpoint/2010/main" val="100701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1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2392867" y="5195208"/>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r>
              <a:rPr lang="en-US" sz="3600" dirty="0" smtClean="0">
                <a:solidFill>
                  <a:srgbClr val="000000"/>
                </a:solidFill>
                <a:latin typeface="Times New Roman" panose="02020603050405020304" pitchFamily="18" charset="0"/>
                <a:cs typeface="Times New Roman" panose="02020603050405020304" pitchFamily="18" charset="0"/>
              </a:rPr>
              <a:t>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7471317" cy="4825081"/>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5930" y="5231940"/>
            <a:ext cx="609600" cy="609600"/>
          </a:xfrm>
          <a:prstGeom prst="rect">
            <a:avLst/>
          </a:prstGeom>
        </p:spPr>
      </p:pic>
    </p:spTree>
    <p:extLst>
      <p:ext uri="{BB962C8B-B14F-4D97-AF65-F5344CB8AC3E}">
        <p14:creationId xmlns:p14="http://schemas.microsoft.com/office/powerpoint/2010/main" val="3342250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052172" y="82418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6922856" y="0"/>
            <a:ext cx="49648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844" y="4720590"/>
            <a:ext cx="5946846" cy="213741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431844" cy="6858000"/>
          </a:xfrm>
          <a:prstGeom prst="rect">
            <a:avLst/>
          </a:prstGeom>
        </p:spPr>
      </p:pic>
      <p:pic>
        <p:nvPicPr>
          <p:cNvPr id="5" name="PIANO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6313" y="1630992"/>
            <a:ext cx="609600" cy="609600"/>
          </a:xfrm>
          <a:prstGeom prst="rect">
            <a:avLst/>
          </a:prstGeom>
        </p:spPr>
      </p:pic>
      <p:pic>
        <p:nvPicPr>
          <p:cNvPr id="10" name="HE VE VUI QUA BE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06313" y="2944403"/>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208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5973" fill="hold"/>
                                        <p:tgtEl>
                                          <p:spTgt spid="10"/>
                                        </p:tgtEl>
                                      </p:cBhvr>
                                    </p:cmd>
                                  </p:childTnLst>
                                </p:cTn>
                              </p:par>
                            </p:childTnLst>
                          </p:cTn>
                        </p:par>
                      </p:childTnLst>
                    </p:cTn>
                  </p:par>
                </p:childTnLst>
              </p:cTn>
              <p:nextCondLst>
                <p:cond evt="onClick" delay="0">
                  <p:tgtEl>
                    <p:spTgt spid="10"/>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337" y="3282599"/>
            <a:ext cx="9947723" cy="3575402"/>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5" y="95288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515" y="5486395"/>
            <a:ext cx="1226822" cy="120853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8441473" cy="3523785"/>
          </a:xfrm>
          <a:prstGeom prst="rect">
            <a:avLst/>
          </a:prstGeom>
        </p:spPr>
      </p:pic>
    </p:spTree>
    <p:extLst>
      <p:ext uri="{BB962C8B-B14F-4D97-AF65-F5344CB8AC3E}">
        <p14:creationId xmlns:p14="http://schemas.microsoft.com/office/powerpoint/2010/main" val="73276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503" y="1627811"/>
            <a:ext cx="4668613" cy="1117015"/>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612" y="143016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52131" y="0"/>
            <a:ext cx="4141747" cy="524135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778" y="1753659"/>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1834516" y="1240341"/>
            <a:ext cx="6030951" cy="558038"/>
          </a:xfrm>
          <a:prstGeom prst="rect">
            <a:avLst/>
          </a:prstGeom>
        </p:spPr>
        <p:txBody>
          <a:bodyPr wrap="square">
            <a:spAutoFit/>
          </a:bodyPr>
          <a:lstStyle/>
          <a:p>
            <a:pPr algn="ctr">
              <a:lnSpc>
                <a:spcPct val="115000"/>
              </a:lnSpc>
              <a:spcAft>
                <a:spcPts val="0"/>
              </a:spcAft>
            </a:pPr>
            <a:r>
              <a:rPr lang="vi-VN"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166222"/>
            <a:ext cx="1649811" cy="624530"/>
          </a:xfrm>
          <a:prstGeom prst="rect">
            <a:avLst/>
          </a:prstGeom>
        </p:spPr>
        <p:txBody>
          <a:bodyPr wrap="none">
            <a:spAutoFit/>
          </a:bodyPr>
          <a:lstStyle/>
          <a:p>
            <a:pPr algn="ctr">
              <a:lnSpc>
                <a:spcPct val="115000"/>
              </a:lnSpc>
              <a:spcAft>
                <a:spcPts val="0"/>
              </a:spcAft>
            </a:pPr>
            <a:r>
              <a:rPr lang="en-US" sz="32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endPar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159849"/>
          </a:xfrm>
          <a:prstGeom prst="rect">
            <a:avLst/>
          </a:prstGeom>
        </p:spPr>
      </p:pic>
      <p:sp>
        <p:nvSpPr>
          <p:cNvPr id="43" name="Rectangle 42"/>
          <p:cNvSpPr/>
          <p:nvPr/>
        </p:nvSpPr>
        <p:spPr>
          <a:xfrm>
            <a:off x="4600326" y="1981113"/>
            <a:ext cx="3696846" cy="400110"/>
          </a:xfrm>
          <a:prstGeom prst="rect">
            <a:avLst/>
          </a:prstGeom>
        </p:spPr>
        <p:txBody>
          <a:bodyPr wrap="non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9" name="Rectangle 8"/>
          <p:cNvSpPr/>
          <p:nvPr/>
        </p:nvSpPr>
        <p:spPr>
          <a:xfrm>
            <a:off x="92764" y="222093"/>
            <a:ext cx="6449201" cy="646331"/>
          </a:xfrm>
          <a:prstGeom prst="rect">
            <a:avLst/>
          </a:prstGeom>
        </p:spPr>
        <p:txBody>
          <a:bodyPr wrap="none">
            <a:spAutoFit/>
          </a:bodyPr>
          <a:lstStyle/>
          <a:p>
            <a:r>
              <a:rPr lang="pt-BR" sz="3600" b="1" dirty="0" smtClean="0">
                <a:effectLst/>
                <a:latin typeface="#9Slide05 Dancing Script" panose="03080800040507000D00" pitchFamily="66" charset="0"/>
                <a:ea typeface="Calibri" panose="020F0502020204030204" pitchFamily="34" charset="0"/>
              </a:rPr>
              <a:t>H</a:t>
            </a:r>
            <a:r>
              <a:rPr lang="vi-VN" sz="3600" b="1" dirty="0" smtClean="0">
                <a:effectLst/>
                <a:latin typeface="#9Slide05 Dancing Script" panose="03080800040507000D00" pitchFamily="66" charset="0"/>
                <a:ea typeface="Calibri" panose="020F0502020204030204" pitchFamily="34" charset="0"/>
              </a:rPr>
              <a:t>oạt động hình thành kiến thức mới </a:t>
            </a:r>
            <a:endParaRPr lang="en-US" sz="4400" dirty="0">
              <a:latin typeface="#9Slide05 Dancing Script" panose="03080800040507000D00" pitchFamily="66" charset="0"/>
            </a:endParaRPr>
          </a:p>
        </p:txBody>
      </p:sp>
      <p:sp>
        <p:nvSpPr>
          <p:cNvPr id="10" name="Rectangle 9"/>
          <p:cNvSpPr/>
          <p:nvPr/>
        </p:nvSpPr>
        <p:spPr>
          <a:xfrm>
            <a:off x="3876505" y="1490626"/>
            <a:ext cx="3031599" cy="548099"/>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Giới thiệu </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2764" y="2400931"/>
            <a:ext cx="11423375" cy="1366528"/>
          </a:xfrm>
          <a:prstGeom prst="rect">
            <a:avLst/>
          </a:prstGeom>
        </p:spPr>
        <p:txBody>
          <a:bodyPr wrap="square">
            <a:spAutoFit/>
          </a:bodyPr>
          <a:lstStyle/>
          <a:p>
            <a:pPr algn="just">
              <a:lnSpc>
                <a:spcPct val="115000"/>
              </a:lnSpc>
              <a:spcAft>
                <a:spcPts val="8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Bài </a:t>
            </a:r>
            <a:r>
              <a:rPr lang="vi-VN" sz="2400" dirty="0">
                <a:latin typeface="Times New Roman" panose="02020603050405020304" pitchFamily="18" charset="0"/>
                <a:ea typeface="Calibri" panose="020F0502020204030204" pitchFamily="34" charset="0"/>
                <a:cs typeface="Times New Roman" panose="02020603050405020304" pitchFamily="18" charset="0"/>
              </a:rPr>
              <a:t>hát </a:t>
            </a:r>
            <a:r>
              <a:rPr lang="en-US" sz="24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97501" y="4906327"/>
            <a:ext cx="23070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4" name="Rectangle 3"/>
          <p:cNvSpPr/>
          <p:nvPr/>
        </p:nvSpPr>
        <p:spPr>
          <a:xfrm>
            <a:off x="89210" y="0"/>
            <a:ext cx="11273883" cy="5078313"/>
          </a:xfrm>
          <a:prstGeom prst="rect">
            <a:avLst/>
          </a:prstGeom>
        </p:spPr>
        <p:txBody>
          <a:bodyPr wrap="square">
            <a:spAutoFit/>
          </a:bodyPr>
          <a:lstStyle/>
          <a:p>
            <a:pPr>
              <a:lnSpc>
                <a:spcPct val="150000"/>
              </a:lnSpc>
            </a:pPr>
            <a:r>
              <a:rPr lang="en-US" sz="2400" dirty="0" smtClean="0">
                <a:solidFill>
                  <a:srgbClr val="333333"/>
                </a:solidFill>
                <a:latin typeface="Times New Roman" panose="02020603050405020304" pitchFamily="18" charset="0"/>
                <a:cs typeface="Times New Roman" panose="02020603050405020304" pitchFamily="18" charset="0"/>
              </a:rPr>
              <a:t>Câu 1: </a:t>
            </a:r>
            <a:r>
              <a:rPr lang="vi-VN" sz="2400" dirty="0" smtClean="0">
                <a:solidFill>
                  <a:srgbClr val="333333"/>
                </a:solidFill>
                <a:latin typeface="Times New Roman" panose="02020603050405020304" pitchFamily="18" charset="0"/>
                <a:cs typeface="Times New Roman" panose="02020603050405020304" pitchFamily="18" charset="0"/>
              </a:rPr>
              <a:t>Hè </a:t>
            </a:r>
            <a:r>
              <a:rPr lang="vi-VN" sz="2400" dirty="0">
                <a:solidFill>
                  <a:srgbClr val="333333"/>
                </a:solidFill>
                <a:latin typeface="Times New Roman" panose="02020603050405020304" pitchFamily="18" charset="0"/>
                <a:cs typeface="Times New Roman" panose="02020603050405020304" pitchFamily="18" charset="0"/>
              </a:rPr>
              <a:t>lại đến khi phố phường đỏ thắm hoa phượng.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2: </a:t>
            </a:r>
            <a:r>
              <a:rPr lang="vi-VN" sz="2400" dirty="0" smtClean="0">
                <a:solidFill>
                  <a:srgbClr val="333333"/>
                </a:solidFill>
                <a:latin typeface="Times New Roman" panose="02020603050405020304" pitchFamily="18" charset="0"/>
                <a:cs typeface="Times New Roman" panose="02020603050405020304" pitchFamily="18" charset="0"/>
              </a:rPr>
              <a:t>Hè </a:t>
            </a:r>
            <a:r>
              <a:rPr lang="vi-VN" sz="2400" dirty="0">
                <a:solidFill>
                  <a:srgbClr val="333333"/>
                </a:solidFill>
                <a:latin typeface="Times New Roman" panose="02020603050405020304" pitchFamily="18" charset="0"/>
                <a:cs typeface="Times New Roman" panose="02020603050405020304" pitchFamily="18" charset="0"/>
              </a:rPr>
              <a:t>lại đến khi tiếng ve rộn ràng hát ca.</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3: </a:t>
            </a:r>
            <a:r>
              <a:rPr lang="vi-VN" sz="2400" dirty="0" smtClean="0">
                <a:solidFill>
                  <a:srgbClr val="333333"/>
                </a:solidFill>
                <a:latin typeface="Times New Roman" panose="02020603050405020304" pitchFamily="18" charset="0"/>
                <a:cs typeface="Times New Roman" panose="02020603050405020304" pitchFamily="18" charset="0"/>
              </a:rPr>
              <a:t>Tạm </a:t>
            </a:r>
            <a:r>
              <a:rPr lang="vi-VN" sz="2400" dirty="0">
                <a:solidFill>
                  <a:srgbClr val="333333"/>
                </a:solidFill>
                <a:latin typeface="Times New Roman" panose="02020603050405020304" pitchFamily="18" charset="0"/>
                <a:cs typeface="Times New Roman" panose="02020603050405020304" pitchFamily="18" charset="0"/>
              </a:rPr>
              <a:t>biệt sách bút thân yêu, tạm biệt mái trường mến thương.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4: </a:t>
            </a:r>
            <a:r>
              <a:rPr lang="vi-VN" sz="2400" dirty="0" smtClean="0">
                <a:solidFill>
                  <a:srgbClr val="333333"/>
                </a:solidFill>
                <a:latin typeface="Times New Roman" panose="02020603050405020304" pitchFamily="18" charset="0"/>
                <a:cs typeface="Times New Roman" panose="02020603050405020304" pitchFamily="18" charset="0"/>
              </a:rPr>
              <a:t>Chúng </a:t>
            </a:r>
            <a:r>
              <a:rPr lang="vi-VN" sz="2400" dirty="0">
                <a:solidFill>
                  <a:srgbClr val="333333"/>
                </a:solidFill>
                <a:latin typeface="Times New Roman" panose="02020603050405020304" pitchFamily="18" charset="0"/>
                <a:cs typeface="Times New Roman" panose="02020603050405020304" pitchFamily="18" charset="0"/>
              </a:rPr>
              <a:t>em chào đón hè đã về.</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5: </a:t>
            </a:r>
            <a:r>
              <a:rPr lang="vi-VN" sz="2400" dirty="0" smtClean="0">
                <a:solidFill>
                  <a:srgbClr val="333333"/>
                </a:solidFill>
                <a:latin typeface="Times New Roman" panose="02020603050405020304" pitchFamily="18" charset="0"/>
                <a:cs typeface="Times New Roman" panose="02020603050405020304" pitchFamily="18" charset="0"/>
              </a:rPr>
              <a:t>Nào </a:t>
            </a:r>
            <a:r>
              <a:rPr lang="vi-VN" sz="2400" dirty="0">
                <a:solidFill>
                  <a:srgbClr val="333333"/>
                </a:solidFill>
                <a:latin typeface="Times New Roman" panose="02020603050405020304" pitchFamily="18" charset="0"/>
                <a:cs typeface="Times New Roman" panose="02020603050405020304" pitchFamily="18" charset="0"/>
              </a:rPr>
              <a:t>bạn hỡi, hãy vui lên, trại hè đang đón </a:t>
            </a:r>
            <a:r>
              <a:rPr lang="vi-VN" sz="2400" dirty="0" smtClean="0">
                <a:solidFill>
                  <a:srgbClr val="333333"/>
                </a:solidFill>
                <a:latin typeface="Times New Roman" panose="02020603050405020304" pitchFamily="18" charset="0"/>
                <a:cs typeface="Times New Roman" panose="02020603050405020304" pitchFamily="18" charset="0"/>
              </a:rPr>
              <a:t>chờ.</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Cùng </a:t>
            </a:r>
            <a:r>
              <a:rPr lang="vi-VN" sz="2400" dirty="0">
                <a:solidFill>
                  <a:srgbClr val="333333"/>
                </a:solidFill>
                <a:latin typeface="Times New Roman" panose="02020603050405020304" pitchFamily="18" charset="0"/>
                <a:cs typeface="Times New Roman" panose="02020603050405020304" pitchFamily="18" charset="0"/>
              </a:rPr>
              <a:t>hoà mình với thiên nhiên và cùng nhau làm nghìn việc tốt.</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6: </a:t>
            </a:r>
            <a:r>
              <a:rPr lang="vi-VN" sz="2400" dirty="0" smtClean="0">
                <a:solidFill>
                  <a:srgbClr val="333333"/>
                </a:solidFill>
                <a:latin typeface="Times New Roman" panose="02020603050405020304" pitchFamily="18" charset="0"/>
                <a:cs typeface="Times New Roman" panose="02020603050405020304" pitchFamily="18" charset="0"/>
              </a:rPr>
              <a:t>Nào </a:t>
            </a:r>
            <a:r>
              <a:rPr lang="vi-VN" sz="2400" dirty="0">
                <a:solidFill>
                  <a:srgbClr val="333333"/>
                </a:solidFill>
                <a:latin typeface="Times New Roman" panose="02020603050405020304" pitchFamily="18" charset="0"/>
                <a:cs typeface="Times New Roman" panose="02020603050405020304" pitchFamily="18" charset="0"/>
              </a:rPr>
              <a:t>bạn cất tiếng ca, cùng ngân nga theo tiếng </a:t>
            </a:r>
            <a:r>
              <a:rPr lang="vi-VN" sz="2400" dirty="0" smtClean="0">
                <a:solidFill>
                  <a:srgbClr val="333333"/>
                </a:solidFill>
                <a:latin typeface="Times New Roman" panose="02020603050405020304" pitchFamily="18" charset="0"/>
                <a:cs typeface="Times New Roman" panose="02020603050405020304" pitchFamily="18" charset="0"/>
              </a:rPr>
              <a:t>đàn.</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Hoà </a:t>
            </a:r>
            <a:r>
              <a:rPr lang="vi-VN" sz="2400" dirty="0">
                <a:solidFill>
                  <a:srgbClr val="333333"/>
                </a:solidFill>
                <a:latin typeface="Times New Roman" panose="02020603050405020304" pitchFamily="18" charset="0"/>
                <a:cs typeface="Times New Roman" panose="02020603050405020304" pitchFamily="18" charset="0"/>
              </a:rPr>
              <a:t>cùng tiếng ve râm </a:t>
            </a:r>
            <a:r>
              <a:rPr lang="vi-VN" sz="2400" dirty="0" smtClean="0">
                <a:solidFill>
                  <a:srgbClr val="333333"/>
                </a:solidFill>
                <a:latin typeface="Times New Roman" panose="02020603050405020304" pitchFamily="18" charset="0"/>
                <a:cs typeface="Times New Roman" panose="02020603050405020304" pitchFamily="18" charset="0"/>
              </a:rPr>
              <a:t>ran.</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Bạn </a:t>
            </a:r>
            <a:r>
              <a:rPr lang="vi-VN" sz="2400" dirty="0">
                <a:solidFill>
                  <a:srgbClr val="333333"/>
                </a:solidFill>
                <a:latin typeface="Times New Roman" panose="02020603050405020304" pitchFamily="18" charset="0"/>
                <a:cs typeface="Times New Roman" panose="02020603050405020304" pitchFamily="18" charset="0"/>
              </a:rPr>
              <a:t>ơi, hè về vui quá!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347773"/>
            <a:ext cx="11170521" cy="154400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469" y="4581216"/>
            <a:ext cx="609600" cy="609600"/>
          </a:xfrm>
          <a:prstGeom prst="rect">
            <a:avLst/>
          </a:prstGeom>
        </p:spPr>
      </p:pic>
      <p:pic>
        <p:nvPicPr>
          <p:cNvPr id="4" nam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20689" y="4489438"/>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4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8585" y="0"/>
            <a:ext cx="4553415" cy="6858000"/>
          </a:xfrm>
          <a:prstGeom prst="rect">
            <a:avLst/>
          </a:prstGeom>
        </p:spPr>
      </p:pic>
      <p:sp>
        <p:nvSpPr>
          <p:cNvPr id="12" name="Rectangle 11"/>
          <p:cNvSpPr/>
          <p:nvPr/>
        </p:nvSpPr>
        <p:spPr>
          <a:xfrm>
            <a:off x="3664908"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9" y="1"/>
            <a:ext cx="9607488" cy="3635298"/>
          </a:xfrm>
          <a:prstGeom prst="rect">
            <a:avLst/>
          </a:prstGeom>
        </p:spPr>
      </p:pic>
      <p:pic>
        <p:nvPicPr>
          <p:cNvPr id="1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22611" y="4179849"/>
            <a:ext cx="609600" cy="609600"/>
          </a:xfrm>
          <a:prstGeom prst="rect">
            <a:avLst/>
          </a:prstGeom>
        </p:spPr>
      </p:pic>
      <p:pic>
        <p:nvPicPr>
          <p:cNvPr id="2"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39820" y="4179849"/>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8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110224" cy="3222703"/>
          </a:xfrm>
          <a:prstGeom prst="rect">
            <a:avLst/>
          </a:prstGeom>
        </p:spPr>
      </p:pic>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99335" y="4625821"/>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7"/>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853786" y="167535"/>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64600"/>
            <a:ext cx="12192000" cy="3096335"/>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48986" y="5462366"/>
            <a:ext cx="609600" cy="609600"/>
          </a:xfrm>
          <a:prstGeom prst="rect">
            <a:avLst/>
          </a:prstGeom>
        </p:spPr>
      </p:pic>
      <p:pic>
        <p:nvPicPr>
          <p:cNvPr id="2" name="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0052" y="5349867"/>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7"/>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0659" y="1795347"/>
            <a:ext cx="2515454" cy="162807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25" y="1635994"/>
            <a:ext cx="6492834" cy="1911097"/>
          </a:xfrm>
          <a:prstGeom prst="rect">
            <a:avLst/>
          </a:prstGeom>
        </p:spPr>
      </p:pic>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89581" y="4288145"/>
            <a:ext cx="609600" cy="609600"/>
          </a:xfrm>
          <a:prstGeom prst="rect">
            <a:avLst/>
          </a:prstGeom>
        </p:spPr>
      </p:pic>
      <p:pic>
        <p:nvPicPr>
          <p:cNvPr id="2"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9759" y="4265622"/>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181</Words>
  <Application>Microsoft Office PowerPoint</Application>
  <PresentationFormat>Widescreen</PresentationFormat>
  <Paragraphs>25</Paragraphs>
  <Slides>17</Slides>
  <Notes>7</Notes>
  <HiddenSlides>0</HiddenSlides>
  <MMClips>19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#9Slide05 Dancing Script</vt:lpstr>
      <vt:lpstr>Arial</vt:lpstr>
      <vt:lpstr>Calibri</vt:lpstr>
      <vt:lpstr>Tahoma</vt:lpstr>
      <vt:lpstr>Times New Roman</vt:lpstr>
      <vt:lpstr>Wingdings</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49</cp:revision>
  <dcterms:created xsi:type="dcterms:W3CDTF">2022-07-19T08:03:09Z</dcterms:created>
  <dcterms:modified xsi:type="dcterms:W3CDTF">2024-04-04T05:51:37Z</dcterms:modified>
</cp:coreProperties>
</file>