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2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3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4.xml" ContentType="application/vnd.openxmlformats-officedocument.theme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5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6.xml" ContentType="application/vnd.openxmlformats-officedocument.theme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7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8.xml" ContentType="application/vnd.openxmlformats-officedocument.theme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2" r:id="rId2"/>
    <p:sldMasterId id="2147483724" r:id="rId3"/>
    <p:sldMasterId id="2147483760" r:id="rId4"/>
    <p:sldMasterId id="2147483773" r:id="rId5"/>
    <p:sldMasterId id="2147483797" r:id="rId6"/>
    <p:sldMasterId id="2147483809" r:id="rId7"/>
    <p:sldMasterId id="2147483821" r:id="rId8"/>
    <p:sldMasterId id="2147483833" r:id="rId9"/>
  </p:sldMasterIdLst>
  <p:notesMasterIdLst>
    <p:notesMasterId r:id="rId28"/>
  </p:notesMasterIdLst>
  <p:sldIdLst>
    <p:sldId id="306" r:id="rId10"/>
    <p:sldId id="313" r:id="rId11"/>
    <p:sldId id="314" r:id="rId12"/>
    <p:sldId id="316" r:id="rId13"/>
    <p:sldId id="317" r:id="rId14"/>
    <p:sldId id="318" r:id="rId15"/>
    <p:sldId id="319" r:id="rId16"/>
    <p:sldId id="285" r:id="rId17"/>
    <p:sldId id="308" r:id="rId18"/>
    <p:sldId id="320" r:id="rId19"/>
    <p:sldId id="287" r:id="rId20"/>
    <p:sldId id="289" r:id="rId21"/>
    <p:sldId id="290" r:id="rId22"/>
    <p:sldId id="309" r:id="rId23"/>
    <p:sldId id="310" r:id="rId24"/>
    <p:sldId id="304" r:id="rId25"/>
    <p:sldId id="321" r:id="rId26"/>
    <p:sldId id="305" r:id="rId27"/>
  </p:sldIdLst>
  <p:sldSz cx="12192000" cy="6858000"/>
  <p:notesSz cx="6858000" cy="9144000"/>
  <p:custDataLst>
    <p:tags r:id="rId29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4EBFC"/>
    <a:srgbClr val="FDDD82"/>
    <a:srgbClr val="FEF79C"/>
    <a:srgbClr val="FACAC8"/>
    <a:srgbClr val="EDA85B"/>
    <a:srgbClr val="90E3EC"/>
    <a:srgbClr val="FCC8C3"/>
    <a:srgbClr val="FFD472"/>
    <a:srgbClr val="FFD863"/>
    <a:srgbClr val="C6EAF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0882" autoAdjust="0"/>
    <p:restoredTop sz="94660"/>
  </p:normalViewPr>
  <p:slideViewPr>
    <p:cSldViewPr snapToGrid="0">
      <p:cViewPr varScale="1">
        <p:scale>
          <a:sx n="70" d="100"/>
          <a:sy n="70" d="100"/>
        </p:scale>
        <p:origin x="42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960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presProps" Target="presProps.xml"/><Relationship Id="rId8" Type="http://schemas.openxmlformats.org/officeDocument/2006/relationships/slideMaster" Target="slideMasters/slideMaster8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B7B05E7-403B-4C35-80BC-E2F6738A393F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14F74AF-80DA-4E96-BD27-1277789EA02C}">
      <dgm:prSet/>
      <dgm:spPr/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1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6AD4A65-C1F1-498F-86AC-692FCFDC9D18}" type="par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69414D2-29FA-484F-9AD1-24ECDBC4E2BC}" type="sib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BFAB0D-9F6A-4209-AC5B-9752D8B4B5C1}">
      <dgm:prSet/>
      <dgm:spPr/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Đọc, viết, so sánh được các số trong phạm vi 1 000.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99FBC4E-792D-4EDA-B37C-C1D7C8CF022D}" type="par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E490A5A-A611-4D00-9D33-8827C0ACEFF2}" type="sib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3C8AFFC-B493-44B8-B49D-8F3E226EC3C8}" type="pres">
      <dgm:prSet presAssocID="{DB7B05E7-403B-4C35-80BC-E2F6738A393F}" presName="linearFlow" presStyleCnt="0">
        <dgm:presLayoutVars>
          <dgm:dir/>
          <dgm:animLvl val="lvl"/>
          <dgm:resizeHandles val="exact"/>
        </dgm:presLayoutVars>
      </dgm:prSet>
      <dgm:spPr/>
    </dgm:pt>
    <dgm:pt modelId="{35B76B4B-E1F2-4522-B48C-0148C416D813}" type="pres">
      <dgm:prSet presAssocID="{D14F74AF-80DA-4E96-BD27-1277789EA02C}" presName="composite" presStyleCnt="0"/>
      <dgm:spPr/>
    </dgm:pt>
    <dgm:pt modelId="{BA30BC6A-BE28-4F2C-8B73-1EDCF8454DFB}" type="pres">
      <dgm:prSet presAssocID="{D14F74AF-80DA-4E96-BD27-1277789EA02C}" presName="parentText" presStyleLbl="align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2F9AC1C-B42B-485C-8A91-620D1DBED100}" type="pres">
      <dgm:prSet presAssocID="{D14F74AF-80DA-4E96-BD27-1277789EA02C}" presName="descendantText" presStyleLbl="alignAcc1" presStyleIdx="0" presStyleCnt="1">
        <dgm:presLayoutVars>
          <dgm:bulletEnabled val="1"/>
        </dgm:presLayoutVars>
      </dgm:prSet>
      <dgm:spPr/>
    </dgm:pt>
  </dgm:ptLst>
  <dgm:cxnLst>
    <dgm:cxn modelId="{FFBF017A-D879-4C33-9E22-71AD574C8AB4}" srcId="{DB7B05E7-403B-4C35-80BC-E2F6738A393F}" destId="{D14F74AF-80DA-4E96-BD27-1277789EA02C}" srcOrd="0" destOrd="0" parTransId="{D6AD4A65-C1F1-498F-86AC-692FCFDC9D18}" sibTransId="{B69414D2-29FA-484F-9AD1-24ECDBC4E2BC}"/>
    <dgm:cxn modelId="{DC36132C-AA0D-421F-AA8F-A16931EC9095}" type="presOf" srcId="{36BFAB0D-9F6A-4209-AC5B-9752D8B4B5C1}" destId="{A2F9AC1C-B42B-485C-8A91-620D1DBED100}" srcOrd="0" destOrd="0" presId="urn:microsoft.com/office/officeart/2005/8/layout/chevron2"/>
    <dgm:cxn modelId="{C5D427B1-E2BE-4E1F-9F92-F9A1D1BA78F0}" srcId="{D14F74AF-80DA-4E96-BD27-1277789EA02C}" destId="{36BFAB0D-9F6A-4209-AC5B-9752D8B4B5C1}" srcOrd="0" destOrd="0" parTransId="{A99FBC4E-792D-4EDA-B37C-C1D7C8CF022D}" sibTransId="{4E490A5A-A611-4D00-9D33-8827C0ACEFF2}"/>
    <dgm:cxn modelId="{24463A38-A736-429C-9EFC-A1576C1E9751}" type="presOf" srcId="{DB7B05E7-403B-4C35-80BC-E2F6738A393F}" destId="{03C8AFFC-B493-44B8-B49D-8F3E226EC3C8}" srcOrd="0" destOrd="0" presId="urn:microsoft.com/office/officeart/2005/8/layout/chevron2"/>
    <dgm:cxn modelId="{B3D671BE-9AD2-47B3-8D5C-7E819827F391}" type="presOf" srcId="{D14F74AF-80DA-4E96-BD27-1277789EA02C}" destId="{BA30BC6A-BE28-4F2C-8B73-1EDCF8454DFB}" srcOrd="0" destOrd="0" presId="urn:microsoft.com/office/officeart/2005/8/layout/chevron2"/>
    <dgm:cxn modelId="{A9841779-8ED9-4C97-90B4-86869FC2A246}" type="presParOf" srcId="{03C8AFFC-B493-44B8-B49D-8F3E226EC3C8}" destId="{35B76B4B-E1F2-4522-B48C-0148C416D813}" srcOrd="0" destOrd="0" presId="urn:microsoft.com/office/officeart/2005/8/layout/chevron2"/>
    <dgm:cxn modelId="{C4BBFD2E-8D31-41B0-BD94-0FF6173C7C85}" type="presParOf" srcId="{35B76B4B-E1F2-4522-B48C-0148C416D813}" destId="{BA30BC6A-BE28-4F2C-8B73-1EDCF8454DFB}" srcOrd="0" destOrd="0" presId="urn:microsoft.com/office/officeart/2005/8/layout/chevron2"/>
    <dgm:cxn modelId="{B89A5887-59F4-4764-AC95-9BD11DF4DBC6}" type="presParOf" srcId="{35B76B4B-E1F2-4522-B48C-0148C416D813}" destId="{A2F9AC1C-B42B-485C-8A91-620D1DBED1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DB7B05E7-403B-4C35-80BC-E2F6738A393F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14F74AF-80DA-4E96-BD27-1277789EA02C}">
      <dgm:prSet/>
      <dgm:spPr>
        <a:solidFill>
          <a:srgbClr val="FF0000"/>
        </a:solidFill>
      </dgm:spPr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2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6AD4A65-C1F1-498F-86AC-692FCFDC9D18}" type="par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69414D2-29FA-484F-9AD1-24ECDBC4E2BC}" type="sib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BFAB0D-9F6A-4209-AC5B-9752D8B4B5C1}">
      <dgm:prSet/>
      <dgm:spPr/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Thực hiện được việc sắp xếp 4 số theo thứ từ từ bé đến lớn.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99FBC4E-792D-4EDA-B37C-C1D7C8CF022D}" type="par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E490A5A-A611-4D00-9D33-8827C0ACEFF2}" type="sib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3C8AFFC-B493-44B8-B49D-8F3E226EC3C8}" type="pres">
      <dgm:prSet presAssocID="{DB7B05E7-403B-4C35-80BC-E2F6738A393F}" presName="linearFlow" presStyleCnt="0">
        <dgm:presLayoutVars>
          <dgm:dir/>
          <dgm:animLvl val="lvl"/>
          <dgm:resizeHandles val="exact"/>
        </dgm:presLayoutVars>
      </dgm:prSet>
      <dgm:spPr/>
    </dgm:pt>
    <dgm:pt modelId="{35B76B4B-E1F2-4522-B48C-0148C416D813}" type="pres">
      <dgm:prSet presAssocID="{D14F74AF-80DA-4E96-BD27-1277789EA02C}" presName="composite" presStyleCnt="0"/>
      <dgm:spPr/>
    </dgm:pt>
    <dgm:pt modelId="{BA30BC6A-BE28-4F2C-8B73-1EDCF8454DFB}" type="pres">
      <dgm:prSet presAssocID="{D14F74AF-80DA-4E96-BD27-1277789EA02C}" presName="parentText" presStyleLbl="align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2F9AC1C-B42B-485C-8A91-620D1DBED100}" type="pres">
      <dgm:prSet presAssocID="{D14F74AF-80DA-4E96-BD27-1277789EA02C}" presName="descendantText" presStyleLbl="alignAcc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FFBF017A-D879-4C33-9E22-71AD574C8AB4}" srcId="{DB7B05E7-403B-4C35-80BC-E2F6738A393F}" destId="{D14F74AF-80DA-4E96-BD27-1277789EA02C}" srcOrd="0" destOrd="0" parTransId="{D6AD4A65-C1F1-498F-86AC-692FCFDC9D18}" sibTransId="{B69414D2-29FA-484F-9AD1-24ECDBC4E2BC}"/>
    <dgm:cxn modelId="{DC36132C-AA0D-421F-AA8F-A16931EC9095}" type="presOf" srcId="{36BFAB0D-9F6A-4209-AC5B-9752D8B4B5C1}" destId="{A2F9AC1C-B42B-485C-8A91-620D1DBED100}" srcOrd="0" destOrd="0" presId="urn:microsoft.com/office/officeart/2005/8/layout/chevron2"/>
    <dgm:cxn modelId="{C5D427B1-E2BE-4E1F-9F92-F9A1D1BA78F0}" srcId="{D14F74AF-80DA-4E96-BD27-1277789EA02C}" destId="{36BFAB0D-9F6A-4209-AC5B-9752D8B4B5C1}" srcOrd="0" destOrd="0" parTransId="{A99FBC4E-792D-4EDA-B37C-C1D7C8CF022D}" sibTransId="{4E490A5A-A611-4D00-9D33-8827C0ACEFF2}"/>
    <dgm:cxn modelId="{24463A38-A736-429C-9EFC-A1576C1E9751}" type="presOf" srcId="{DB7B05E7-403B-4C35-80BC-E2F6738A393F}" destId="{03C8AFFC-B493-44B8-B49D-8F3E226EC3C8}" srcOrd="0" destOrd="0" presId="urn:microsoft.com/office/officeart/2005/8/layout/chevron2"/>
    <dgm:cxn modelId="{B3D671BE-9AD2-47B3-8D5C-7E819827F391}" type="presOf" srcId="{D14F74AF-80DA-4E96-BD27-1277789EA02C}" destId="{BA30BC6A-BE28-4F2C-8B73-1EDCF8454DFB}" srcOrd="0" destOrd="0" presId="urn:microsoft.com/office/officeart/2005/8/layout/chevron2"/>
    <dgm:cxn modelId="{A9841779-8ED9-4C97-90B4-86869FC2A246}" type="presParOf" srcId="{03C8AFFC-B493-44B8-B49D-8F3E226EC3C8}" destId="{35B76B4B-E1F2-4522-B48C-0148C416D813}" srcOrd="0" destOrd="0" presId="urn:microsoft.com/office/officeart/2005/8/layout/chevron2"/>
    <dgm:cxn modelId="{C4BBFD2E-8D31-41B0-BD94-0FF6173C7C85}" type="presParOf" srcId="{35B76B4B-E1F2-4522-B48C-0148C416D813}" destId="{BA30BC6A-BE28-4F2C-8B73-1EDCF8454DFB}" srcOrd="0" destOrd="0" presId="urn:microsoft.com/office/officeart/2005/8/layout/chevron2"/>
    <dgm:cxn modelId="{B89A5887-59F4-4764-AC95-9BD11DF4DBC6}" type="presParOf" srcId="{35B76B4B-E1F2-4522-B48C-0148C416D813}" destId="{A2F9AC1C-B42B-485C-8A91-620D1DBED1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DB7B05E7-403B-4C35-80BC-E2F6738A393F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14F74AF-80DA-4E96-BD27-1277789EA02C}">
      <dgm:prSet/>
      <dgm:spPr>
        <a:solidFill>
          <a:srgbClr val="92D050"/>
        </a:solidFill>
      </dgm:spPr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3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6AD4A65-C1F1-498F-86AC-692FCFDC9D18}" type="par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69414D2-29FA-484F-9AD1-24ECDBC4E2BC}" type="sib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BFAB0D-9F6A-4209-AC5B-9752D8B4B5C1}">
      <dgm:prSet/>
      <dgm:spPr/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Tìm được số lớn nhất, số bé nhất trong 4 số đã cho.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99FBC4E-792D-4EDA-B37C-C1D7C8CF022D}" type="par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E490A5A-A611-4D00-9D33-8827C0ACEFF2}" type="sib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3C8AFFC-B493-44B8-B49D-8F3E226EC3C8}" type="pres">
      <dgm:prSet presAssocID="{DB7B05E7-403B-4C35-80BC-E2F6738A393F}" presName="linearFlow" presStyleCnt="0">
        <dgm:presLayoutVars>
          <dgm:dir/>
          <dgm:animLvl val="lvl"/>
          <dgm:resizeHandles val="exact"/>
        </dgm:presLayoutVars>
      </dgm:prSet>
      <dgm:spPr/>
    </dgm:pt>
    <dgm:pt modelId="{35B76B4B-E1F2-4522-B48C-0148C416D813}" type="pres">
      <dgm:prSet presAssocID="{D14F74AF-80DA-4E96-BD27-1277789EA02C}" presName="composite" presStyleCnt="0"/>
      <dgm:spPr/>
    </dgm:pt>
    <dgm:pt modelId="{BA30BC6A-BE28-4F2C-8B73-1EDCF8454DFB}" type="pres">
      <dgm:prSet presAssocID="{D14F74AF-80DA-4E96-BD27-1277789EA02C}" presName="parentText" presStyleLbl="align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2F9AC1C-B42B-485C-8A91-620D1DBED100}" type="pres">
      <dgm:prSet presAssocID="{D14F74AF-80DA-4E96-BD27-1277789EA02C}" presName="descendantText" presStyleLbl="alignAcc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FFBF017A-D879-4C33-9E22-71AD574C8AB4}" srcId="{DB7B05E7-403B-4C35-80BC-E2F6738A393F}" destId="{D14F74AF-80DA-4E96-BD27-1277789EA02C}" srcOrd="0" destOrd="0" parTransId="{D6AD4A65-C1F1-498F-86AC-692FCFDC9D18}" sibTransId="{B69414D2-29FA-484F-9AD1-24ECDBC4E2BC}"/>
    <dgm:cxn modelId="{DC36132C-AA0D-421F-AA8F-A16931EC9095}" type="presOf" srcId="{36BFAB0D-9F6A-4209-AC5B-9752D8B4B5C1}" destId="{A2F9AC1C-B42B-485C-8A91-620D1DBED100}" srcOrd="0" destOrd="0" presId="urn:microsoft.com/office/officeart/2005/8/layout/chevron2"/>
    <dgm:cxn modelId="{C5D427B1-E2BE-4E1F-9F92-F9A1D1BA78F0}" srcId="{D14F74AF-80DA-4E96-BD27-1277789EA02C}" destId="{36BFAB0D-9F6A-4209-AC5B-9752D8B4B5C1}" srcOrd="0" destOrd="0" parTransId="{A99FBC4E-792D-4EDA-B37C-C1D7C8CF022D}" sibTransId="{4E490A5A-A611-4D00-9D33-8827C0ACEFF2}"/>
    <dgm:cxn modelId="{24463A38-A736-429C-9EFC-A1576C1E9751}" type="presOf" srcId="{DB7B05E7-403B-4C35-80BC-E2F6738A393F}" destId="{03C8AFFC-B493-44B8-B49D-8F3E226EC3C8}" srcOrd="0" destOrd="0" presId="urn:microsoft.com/office/officeart/2005/8/layout/chevron2"/>
    <dgm:cxn modelId="{B3D671BE-9AD2-47B3-8D5C-7E819827F391}" type="presOf" srcId="{D14F74AF-80DA-4E96-BD27-1277789EA02C}" destId="{BA30BC6A-BE28-4F2C-8B73-1EDCF8454DFB}" srcOrd="0" destOrd="0" presId="urn:microsoft.com/office/officeart/2005/8/layout/chevron2"/>
    <dgm:cxn modelId="{A9841779-8ED9-4C97-90B4-86869FC2A246}" type="presParOf" srcId="{03C8AFFC-B493-44B8-B49D-8F3E226EC3C8}" destId="{35B76B4B-E1F2-4522-B48C-0148C416D813}" srcOrd="0" destOrd="0" presId="urn:microsoft.com/office/officeart/2005/8/layout/chevron2"/>
    <dgm:cxn modelId="{C4BBFD2E-8D31-41B0-BD94-0FF6173C7C85}" type="presParOf" srcId="{35B76B4B-E1F2-4522-B48C-0148C416D813}" destId="{BA30BC6A-BE28-4F2C-8B73-1EDCF8454DFB}" srcOrd="0" destOrd="0" presId="urn:microsoft.com/office/officeart/2005/8/layout/chevron2"/>
    <dgm:cxn modelId="{B89A5887-59F4-4764-AC95-9BD11DF4DBC6}" type="presParOf" srcId="{35B76B4B-E1F2-4522-B48C-0148C416D813}" destId="{A2F9AC1C-B42B-485C-8A91-620D1DBED1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8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DB7B05E7-403B-4C35-80BC-E2F6738A393F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14F74AF-80DA-4E96-BD27-1277789EA02C}">
      <dgm:prSet/>
      <dgm:spPr/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1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6AD4A65-C1F1-498F-86AC-692FCFDC9D18}" type="par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69414D2-29FA-484F-9AD1-24ECDBC4E2BC}" type="sib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BFAB0D-9F6A-4209-AC5B-9752D8B4B5C1}">
      <dgm:prSet/>
      <dgm:spPr/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Đọc, viết, so sánh được các số trong phạm vi 1 000.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99FBC4E-792D-4EDA-B37C-C1D7C8CF022D}" type="par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E490A5A-A611-4D00-9D33-8827C0ACEFF2}" type="sib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3C8AFFC-B493-44B8-B49D-8F3E226EC3C8}" type="pres">
      <dgm:prSet presAssocID="{DB7B05E7-403B-4C35-80BC-E2F6738A393F}" presName="linearFlow" presStyleCnt="0">
        <dgm:presLayoutVars>
          <dgm:dir/>
          <dgm:animLvl val="lvl"/>
          <dgm:resizeHandles val="exact"/>
        </dgm:presLayoutVars>
      </dgm:prSet>
      <dgm:spPr/>
    </dgm:pt>
    <dgm:pt modelId="{35B76B4B-E1F2-4522-B48C-0148C416D813}" type="pres">
      <dgm:prSet presAssocID="{D14F74AF-80DA-4E96-BD27-1277789EA02C}" presName="composite" presStyleCnt="0"/>
      <dgm:spPr/>
    </dgm:pt>
    <dgm:pt modelId="{BA30BC6A-BE28-4F2C-8B73-1EDCF8454DFB}" type="pres">
      <dgm:prSet presAssocID="{D14F74AF-80DA-4E96-BD27-1277789EA02C}" presName="parentText" presStyleLbl="align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2F9AC1C-B42B-485C-8A91-620D1DBED100}" type="pres">
      <dgm:prSet presAssocID="{D14F74AF-80DA-4E96-BD27-1277789EA02C}" presName="descendantText" presStyleLbl="alignAcc1" presStyleIdx="0" presStyleCnt="1">
        <dgm:presLayoutVars>
          <dgm:bulletEnabled val="1"/>
        </dgm:presLayoutVars>
      </dgm:prSet>
      <dgm:spPr/>
    </dgm:pt>
  </dgm:ptLst>
  <dgm:cxnLst>
    <dgm:cxn modelId="{FFBF017A-D879-4C33-9E22-71AD574C8AB4}" srcId="{DB7B05E7-403B-4C35-80BC-E2F6738A393F}" destId="{D14F74AF-80DA-4E96-BD27-1277789EA02C}" srcOrd="0" destOrd="0" parTransId="{D6AD4A65-C1F1-498F-86AC-692FCFDC9D18}" sibTransId="{B69414D2-29FA-484F-9AD1-24ECDBC4E2BC}"/>
    <dgm:cxn modelId="{DC36132C-AA0D-421F-AA8F-A16931EC9095}" type="presOf" srcId="{36BFAB0D-9F6A-4209-AC5B-9752D8B4B5C1}" destId="{A2F9AC1C-B42B-485C-8A91-620D1DBED100}" srcOrd="0" destOrd="0" presId="urn:microsoft.com/office/officeart/2005/8/layout/chevron2"/>
    <dgm:cxn modelId="{C5D427B1-E2BE-4E1F-9F92-F9A1D1BA78F0}" srcId="{D14F74AF-80DA-4E96-BD27-1277789EA02C}" destId="{36BFAB0D-9F6A-4209-AC5B-9752D8B4B5C1}" srcOrd="0" destOrd="0" parTransId="{A99FBC4E-792D-4EDA-B37C-C1D7C8CF022D}" sibTransId="{4E490A5A-A611-4D00-9D33-8827C0ACEFF2}"/>
    <dgm:cxn modelId="{24463A38-A736-429C-9EFC-A1576C1E9751}" type="presOf" srcId="{DB7B05E7-403B-4C35-80BC-E2F6738A393F}" destId="{03C8AFFC-B493-44B8-B49D-8F3E226EC3C8}" srcOrd="0" destOrd="0" presId="urn:microsoft.com/office/officeart/2005/8/layout/chevron2"/>
    <dgm:cxn modelId="{B3D671BE-9AD2-47B3-8D5C-7E819827F391}" type="presOf" srcId="{D14F74AF-80DA-4E96-BD27-1277789EA02C}" destId="{BA30BC6A-BE28-4F2C-8B73-1EDCF8454DFB}" srcOrd="0" destOrd="0" presId="urn:microsoft.com/office/officeart/2005/8/layout/chevron2"/>
    <dgm:cxn modelId="{A9841779-8ED9-4C97-90B4-86869FC2A246}" type="presParOf" srcId="{03C8AFFC-B493-44B8-B49D-8F3E226EC3C8}" destId="{35B76B4B-E1F2-4522-B48C-0148C416D813}" srcOrd="0" destOrd="0" presId="urn:microsoft.com/office/officeart/2005/8/layout/chevron2"/>
    <dgm:cxn modelId="{C4BBFD2E-8D31-41B0-BD94-0FF6173C7C85}" type="presParOf" srcId="{35B76B4B-E1F2-4522-B48C-0148C416D813}" destId="{BA30BC6A-BE28-4F2C-8B73-1EDCF8454DFB}" srcOrd="0" destOrd="0" presId="urn:microsoft.com/office/officeart/2005/8/layout/chevron2"/>
    <dgm:cxn modelId="{B89A5887-59F4-4764-AC95-9BD11DF4DBC6}" type="presParOf" srcId="{35B76B4B-E1F2-4522-B48C-0148C416D813}" destId="{A2F9AC1C-B42B-485C-8A91-620D1DBED1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DB7B05E7-403B-4C35-80BC-E2F6738A393F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14F74AF-80DA-4E96-BD27-1277789EA02C}">
      <dgm:prSet/>
      <dgm:spPr>
        <a:solidFill>
          <a:srgbClr val="FF0000"/>
        </a:solidFill>
      </dgm:spPr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2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6AD4A65-C1F1-498F-86AC-692FCFDC9D18}" type="par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69414D2-29FA-484F-9AD1-24ECDBC4E2BC}" type="sib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BFAB0D-9F6A-4209-AC5B-9752D8B4B5C1}">
      <dgm:prSet/>
      <dgm:spPr/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Thực hiện được việc sắp xếp 4 số theo thứ từ từ bé đến lớn.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99FBC4E-792D-4EDA-B37C-C1D7C8CF022D}" type="par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E490A5A-A611-4D00-9D33-8827C0ACEFF2}" type="sib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3C8AFFC-B493-44B8-B49D-8F3E226EC3C8}" type="pres">
      <dgm:prSet presAssocID="{DB7B05E7-403B-4C35-80BC-E2F6738A393F}" presName="linearFlow" presStyleCnt="0">
        <dgm:presLayoutVars>
          <dgm:dir/>
          <dgm:animLvl val="lvl"/>
          <dgm:resizeHandles val="exact"/>
        </dgm:presLayoutVars>
      </dgm:prSet>
      <dgm:spPr/>
    </dgm:pt>
    <dgm:pt modelId="{35B76B4B-E1F2-4522-B48C-0148C416D813}" type="pres">
      <dgm:prSet presAssocID="{D14F74AF-80DA-4E96-BD27-1277789EA02C}" presName="composite" presStyleCnt="0"/>
      <dgm:spPr/>
    </dgm:pt>
    <dgm:pt modelId="{BA30BC6A-BE28-4F2C-8B73-1EDCF8454DFB}" type="pres">
      <dgm:prSet presAssocID="{D14F74AF-80DA-4E96-BD27-1277789EA02C}" presName="parentText" presStyleLbl="align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2F9AC1C-B42B-485C-8A91-620D1DBED100}" type="pres">
      <dgm:prSet presAssocID="{D14F74AF-80DA-4E96-BD27-1277789EA02C}" presName="descendantText" presStyleLbl="alignAcc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FFBF017A-D879-4C33-9E22-71AD574C8AB4}" srcId="{DB7B05E7-403B-4C35-80BC-E2F6738A393F}" destId="{D14F74AF-80DA-4E96-BD27-1277789EA02C}" srcOrd="0" destOrd="0" parTransId="{D6AD4A65-C1F1-498F-86AC-692FCFDC9D18}" sibTransId="{B69414D2-29FA-484F-9AD1-24ECDBC4E2BC}"/>
    <dgm:cxn modelId="{DC36132C-AA0D-421F-AA8F-A16931EC9095}" type="presOf" srcId="{36BFAB0D-9F6A-4209-AC5B-9752D8B4B5C1}" destId="{A2F9AC1C-B42B-485C-8A91-620D1DBED100}" srcOrd="0" destOrd="0" presId="urn:microsoft.com/office/officeart/2005/8/layout/chevron2"/>
    <dgm:cxn modelId="{C5D427B1-E2BE-4E1F-9F92-F9A1D1BA78F0}" srcId="{D14F74AF-80DA-4E96-BD27-1277789EA02C}" destId="{36BFAB0D-9F6A-4209-AC5B-9752D8B4B5C1}" srcOrd="0" destOrd="0" parTransId="{A99FBC4E-792D-4EDA-B37C-C1D7C8CF022D}" sibTransId="{4E490A5A-A611-4D00-9D33-8827C0ACEFF2}"/>
    <dgm:cxn modelId="{24463A38-A736-429C-9EFC-A1576C1E9751}" type="presOf" srcId="{DB7B05E7-403B-4C35-80BC-E2F6738A393F}" destId="{03C8AFFC-B493-44B8-B49D-8F3E226EC3C8}" srcOrd="0" destOrd="0" presId="urn:microsoft.com/office/officeart/2005/8/layout/chevron2"/>
    <dgm:cxn modelId="{B3D671BE-9AD2-47B3-8D5C-7E819827F391}" type="presOf" srcId="{D14F74AF-80DA-4E96-BD27-1277789EA02C}" destId="{BA30BC6A-BE28-4F2C-8B73-1EDCF8454DFB}" srcOrd="0" destOrd="0" presId="urn:microsoft.com/office/officeart/2005/8/layout/chevron2"/>
    <dgm:cxn modelId="{A9841779-8ED9-4C97-90B4-86869FC2A246}" type="presParOf" srcId="{03C8AFFC-B493-44B8-B49D-8F3E226EC3C8}" destId="{35B76B4B-E1F2-4522-B48C-0148C416D813}" srcOrd="0" destOrd="0" presId="urn:microsoft.com/office/officeart/2005/8/layout/chevron2"/>
    <dgm:cxn modelId="{C4BBFD2E-8D31-41B0-BD94-0FF6173C7C85}" type="presParOf" srcId="{35B76B4B-E1F2-4522-B48C-0148C416D813}" destId="{BA30BC6A-BE28-4F2C-8B73-1EDCF8454DFB}" srcOrd="0" destOrd="0" presId="urn:microsoft.com/office/officeart/2005/8/layout/chevron2"/>
    <dgm:cxn modelId="{B89A5887-59F4-4764-AC95-9BD11DF4DBC6}" type="presParOf" srcId="{35B76B4B-E1F2-4522-B48C-0148C416D813}" destId="{A2F9AC1C-B42B-485C-8A91-620D1DBED1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DB7B05E7-403B-4C35-80BC-E2F6738A393F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14F74AF-80DA-4E96-BD27-1277789EA02C}">
      <dgm:prSet/>
      <dgm:spPr>
        <a:solidFill>
          <a:srgbClr val="92D050"/>
        </a:solidFill>
      </dgm:spPr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3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6AD4A65-C1F1-498F-86AC-692FCFDC9D18}" type="par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69414D2-29FA-484F-9AD1-24ECDBC4E2BC}" type="sibTrans" cxnId="{FFBF017A-D879-4C33-9E22-71AD574C8AB4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BFAB0D-9F6A-4209-AC5B-9752D8B4B5C1}">
      <dgm:prSet/>
      <dgm:spPr/>
      <dgm:t>
        <a:bodyPr/>
        <a:lstStyle/>
        <a:p>
          <a:pPr rtl="0"/>
          <a:r>
            <a:rPr lang="en-US" b="1" smtClean="0">
              <a:latin typeface="Times New Roman" panose="02020603050405020304" pitchFamily="18" charset="0"/>
              <a:cs typeface="Times New Roman" panose="02020603050405020304" pitchFamily="18" charset="0"/>
            </a:rPr>
            <a:t>Tìm được số lớn nhất, số bé nhất trong 4 số đã cho.</a:t>
          </a:r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99FBC4E-792D-4EDA-B37C-C1D7C8CF022D}" type="par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E490A5A-A611-4D00-9D33-8827C0ACEFF2}" type="sibTrans" cxnId="{C5D427B1-E2BE-4E1F-9F92-F9A1D1BA78F0}">
      <dgm:prSet/>
      <dgm:spPr/>
      <dgm:t>
        <a:bodyPr/>
        <a:lstStyle/>
        <a:p>
          <a:endParaRPr lang="en-US" b="1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3C8AFFC-B493-44B8-B49D-8F3E226EC3C8}" type="pres">
      <dgm:prSet presAssocID="{DB7B05E7-403B-4C35-80BC-E2F6738A393F}" presName="linearFlow" presStyleCnt="0">
        <dgm:presLayoutVars>
          <dgm:dir/>
          <dgm:animLvl val="lvl"/>
          <dgm:resizeHandles val="exact"/>
        </dgm:presLayoutVars>
      </dgm:prSet>
      <dgm:spPr/>
    </dgm:pt>
    <dgm:pt modelId="{35B76B4B-E1F2-4522-B48C-0148C416D813}" type="pres">
      <dgm:prSet presAssocID="{D14F74AF-80DA-4E96-BD27-1277789EA02C}" presName="composite" presStyleCnt="0"/>
      <dgm:spPr/>
    </dgm:pt>
    <dgm:pt modelId="{BA30BC6A-BE28-4F2C-8B73-1EDCF8454DFB}" type="pres">
      <dgm:prSet presAssocID="{D14F74AF-80DA-4E96-BD27-1277789EA02C}" presName="parentText" presStyleLbl="align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2F9AC1C-B42B-485C-8A91-620D1DBED100}" type="pres">
      <dgm:prSet presAssocID="{D14F74AF-80DA-4E96-BD27-1277789EA02C}" presName="descendantText" presStyleLbl="alignAcc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FFBF017A-D879-4C33-9E22-71AD574C8AB4}" srcId="{DB7B05E7-403B-4C35-80BC-E2F6738A393F}" destId="{D14F74AF-80DA-4E96-BD27-1277789EA02C}" srcOrd="0" destOrd="0" parTransId="{D6AD4A65-C1F1-498F-86AC-692FCFDC9D18}" sibTransId="{B69414D2-29FA-484F-9AD1-24ECDBC4E2BC}"/>
    <dgm:cxn modelId="{DC36132C-AA0D-421F-AA8F-A16931EC9095}" type="presOf" srcId="{36BFAB0D-9F6A-4209-AC5B-9752D8B4B5C1}" destId="{A2F9AC1C-B42B-485C-8A91-620D1DBED100}" srcOrd="0" destOrd="0" presId="urn:microsoft.com/office/officeart/2005/8/layout/chevron2"/>
    <dgm:cxn modelId="{C5D427B1-E2BE-4E1F-9F92-F9A1D1BA78F0}" srcId="{D14F74AF-80DA-4E96-BD27-1277789EA02C}" destId="{36BFAB0D-9F6A-4209-AC5B-9752D8B4B5C1}" srcOrd="0" destOrd="0" parTransId="{A99FBC4E-792D-4EDA-B37C-C1D7C8CF022D}" sibTransId="{4E490A5A-A611-4D00-9D33-8827C0ACEFF2}"/>
    <dgm:cxn modelId="{24463A38-A736-429C-9EFC-A1576C1E9751}" type="presOf" srcId="{DB7B05E7-403B-4C35-80BC-E2F6738A393F}" destId="{03C8AFFC-B493-44B8-B49D-8F3E226EC3C8}" srcOrd="0" destOrd="0" presId="urn:microsoft.com/office/officeart/2005/8/layout/chevron2"/>
    <dgm:cxn modelId="{B3D671BE-9AD2-47B3-8D5C-7E819827F391}" type="presOf" srcId="{D14F74AF-80DA-4E96-BD27-1277789EA02C}" destId="{BA30BC6A-BE28-4F2C-8B73-1EDCF8454DFB}" srcOrd="0" destOrd="0" presId="urn:microsoft.com/office/officeart/2005/8/layout/chevron2"/>
    <dgm:cxn modelId="{A9841779-8ED9-4C97-90B4-86869FC2A246}" type="presParOf" srcId="{03C8AFFC-B493-44B8-B49D-8F3E226EC3C8}" destId="{35B76B4B-E1F2-4522-B48C-0148C416D813}" srcOrd="0" destOrd="0" presId="urn:microsoft.com/office/officeart/2005/8/layout/chevron2"/>
    <dgm:cxn modelId="{C4BBFD2E-8D31-41B0-BD94-0FF6173C7C85}" type="presParOf" srcId="{35B76B4B-E1F2-4522-B48C-0148C416D813}" destId="{BA30BC6A-BE28-4F2C-8B73-1EDCF8454DFB}" srcOrd="0" destOrd="0" presId="urn:microsoft.com/office/officeart/2005/8/layout/chevron2"/>
    <dgm:cxn modelId="{B89A5887-59F4-4764-AC95-9BD11DF4DBC6}" type="presParOf" srcId="{35B76B4B-E1F2-4522-B48C-0148C416D813}" destId="{A2F9AC1C-B42B-485C-8A91-620D1DBED1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A30BC6A-BE28-4F2C-8B73-1EDCF8454DFB}">
      <dsp:nvSpPr>
        <dsp:cNvPr id="0" name=""/>
        <dsp:cNvSpPr/>
      </dsp:nvSpPr>
      <dsp:spPr>
        <a:xfrm rot="5400000">
          <a:off x="-182197" y="182197"/>
          <a:ext cx="1214651" cy="850255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875" tIns="15875" rIns="15875" bIns="15875" numCol="1" spcCol="1270" anchor="ctr" anchorCtr="0">
          <a:noAutofit/>
        </a:bodyPr>
        <a:lstStyle/>
        <a:p>
          <a:pPr lvl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1</a:t>
          </a:r>
          <a:endParaRPr lang="en-US" sz="25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2" y="425127"/>
        <a:ext cx="850255" cy="364396"/>
      </dsp:txXfrm>
    </dsp:sp>
    <dsp:sp modelId="{A2F9AC1C-B42B-485C-8A91-620D1DBED100}">
      <dsp:nvSpPr>
        <dsp:cNvPr id="0" name=""/>
        <dsp:cNvSpPr/>
      </dsp:nvSpPr>
      <dsp:spPr>
        <a:xfrm rot="5400000">
          <a:off x="4643309" y="-3793053"/>
          <a:ext cx="789523" cy="8375630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7780" rIns="17780" bIns="17780" numCol="1" spcCol="1270" anchor="ctr" anchorCtr="0">
          <a:noAutofit/>
        </a:bodyPr>
        <a:lstStyle/>
        <a:p>
          <a:pPr marL="285750" lvl="1" indent="-285750" algn="l" defTabSz="12446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8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Đọc, viết, so sánh được các số trong phạm vi 1 000.</a:t>
          </a:r>
          <a:endParaRPr lang="en-US" sz="28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850256" y="38541"/>
        <a:ext cx="8337089" cy="712441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A30BC6A-BE28-4F2C-8B73-1EDCF8454DFB}">
      <dsp:nvSpPr>
        <dsp:cNvPr id="0" name=""/>
        <dsp:cNvSpPr/>
      </dsp:nvSpPr>
      <dsp:spPr>
        <a:xfrm rot="5400000">
          <a:off x="-182197" y="182197"/>
          <a:ext cx="1214651" cy="850255"/>
        </a:xfrm>
        <a:prstGeom prst="chevron">
          <a:avLst/>
        </a:prstGeom>
        <a:solidFill>
          <a:srgbClr val="FF0000"/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875" tIns="15875" rIns="15875" bIns="15875" numCol="1" spcCol="1270" anchor="ctr" anchorCtr="0">
          <a:noAutofit/>
        </a:bodyPr>
        <a:lstStyle/>
        <a:p>
          <a:pPr lvl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2</a:t>
          </a:r>
          <a:endParaRPr lang="en-US" sz="25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2" y="425127"/>
        <a:ext cx="850255" cy="364396"/>
      </dsp:txXfrm>
    </dsp:sp>
    <dsp:sp modelId="{A2F9AC1C-B42B-485C-8A91-620D1DBED100}">
      <dsp:nvSpPr>
        <dsp:cNvPr id="0" name=""/>
        <dsp:cNvSpPr/>
      </dsp:nvSpPr>
      <dsp:spPr>
        <a:xfrm rot="5400000">
          <a:off x="4643309" y="-3793053"/>
          <a:ext cx="789523" cy="8375630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7800" tIns="15875" rIns="15875" bIns="15875" numCol="1" spcCol="1270" anchor="ctr" anchorCtr="0">
          <a:noAutofit/>
        </a:bodyPr>
        <a:lstStyle/>
        <a:p>
          <a:pPr marL="228600" lvl="1" indent="-228600" algn="l" defTabSz="11112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5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Thực hiện được việc sắp xếp 4 số theo thứ từ từ bé đến lớn.</a:t>
          </a:r>
          <a:endParaRPr lang="en-US" sz="25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850256" y="38541"/>
        <a:ext cx="8337089" cy="712441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A30BC6A-BE28-4F2C-8B73-1EDCF8454DFB}">
      <dsp:nvSpPr>
        <dsp:cNvPr id="0" name=""/>
        <dsp:cNvSpPr/>
      </dsp:nvSpPr>
      <dsp:spPr>
        <a:xfrm rot="5400000">
          <a:off x="-182197" y="182197"/>
          <a:ext cx="1214651" cy="850255"/>
        </a:xfrm>
        <a:prstGeom prst="chevron">
          <a:avLst/>
        </a:prstGeom>
        <a:solidFill>
          <a:srgbClr val="92D050"/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875" tIns="15875" rIns="15875" bIns="15875" numCol="1" spcCol="1270" anchor="ctr" anchorCtr="0">
          <a:noAutofit/>
        </a:bodyPr>
        <a:lstStyle/>
        <a:p>
          <a:pPr lvl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3</a:t>
          </a:r>
          <a:endParaRPr lang="en-US" sz="25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2" y="425127"/>
        <a:ext cx="850255" cy="364396"/>
      </dsp:txXfrm>
    </dsp:sp>
    <dsp:sp modelId="{A2F9AC1C-B42B-485C-8A91-620D1DBED100}">
      <dsp:nvSpPr>
        <dsp:cNvPr id="0" name=""/>
        <dsp:cNvSpPr/>
      </dsp:nvSpPr>
      <dsp:spPr>
        <a:xfrm rot="5400000">
          <a:off x="4643309" y="-3793053"/>
          <a:ext cx="789523" cy="8375630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7780" rIns="17780" bIns="17780" numCol="1" spcCol="1270" anchor="ctr" anchorCtr="0">
          <a:noAutofit/>
        </a:bodyPr>
        <a:lstStyle/>
        <a:p>
          <a:pPr marL="285750" lvl="1" indent="-285750" algn="l" defTabSz="12446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8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Tìm được số lớn nhất, số bé nhất trong 4 số đã cho.</a:t>
          </a:r>
          <a:endParaRPr lang="en-US" sz="28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850256" y="38541"/>
        <a:ext cx="8337089" cy="712441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A30BC6A-BE28-4F2C-8B73-1EDCF8454DFB}">
      <dsp:nvSpPr>
        <dsp:cNvPr id="0" name=""/>
        <dsp:cNvSpPr/>
      </dsp:nvSpPr>
      <dsp:spPr>
        <a:xfrm rot="5400000">
          <a:off x="-182197" y="182197"/>
          <a:ext cx="1214651" cy="850255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875" tIns="15875" rIns="15875" bIns="15875" numCol="1" spcCol="1270" anchor="ctr" anchorCtr="0">
          <a:noAutofit/>
        </a:bodyPr>
        <a:lstStyle/>
        <a:p>
          <a:pPr lvl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1</a:t>
          </a:r>
          <a:endParaRPr lang="en-US" sz="25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2" y="425127"/>
        <a:ext cx="850255" cy="364396"/>
      </dsp:txXfrm>
    </dsp:sp>
    <dsp:sp modelId="{A2F9AC1C-B42B-485C-8A91-620D1DBED100}">
      <dsp:nvSpPr>
        <dsp:cNvPr id="0" name=""/>
        <dsp:cNvSpPr/>
      </dsp:nvSpPr>
      <dsp:spPr>
        <a:xfrm rot="5400000">
          <a:off x="4643309" y="-3793053"/>
          <a:ext cx="789523" cy="8375630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7780" rIns="17780" bIns="17780" numCol="1" spcCol="1270" anchor="ctr" anchorCtr="0">
          <a:noAutofit/>
        </a:bodyPr>
        <a:lstStyle/>
        <a:p>
          <a:pPr marL="285750" lvl="1" indent="-285750" algn="l" defTabSz="12446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8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Đọc, viết, so sánh được các số trong phạm vi 1 000.</a:t>
          </a:r>
          <a:endParaRPr lang="en-US" sz="28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850256" y="38541"/>
        <a:ext cx="8337089" cy="712441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A30BC6A-BE28-4F2C-8B73-1EDCF8454DFB}">
      <dsp:nvSpPr>
        <dsp:cNvPr id="0" name=""/>
        <dsp:cNvSpPr/>
      </dsp:nvSpPr>
      <dsp:spPr>
        <a:xfrm rot="5400000">
          <a:off x="-182197" y="182197"/>
          <a:ext cx="1214651" cy="850255"/>
        </a:xfrm>
        <a:prstGeom prst="chevron">
          <a:avLst/>
        </a:prstGeom>
        <a:solidFill>
          <a:srgbClr val="FF0000"/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875" tIns="15875" rIns="15875" bIns="15875" numCol="1" spcCol="1270" anchor="ctr" anchorCtr="0">
          <a:noAutofit/>
        </a:bodyPr>
        <a:lstStyle/>
        <a:p>
          <a:pPr lvl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2</a:t>
          </a:r>
          <a:endParaRPr lang="en-US" sz="25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2" y="425127"/>
        <a:ext cx="850255" cy="364396"/>
      </dsp:txXfrm>
    </dsp:sp>
    <dsp:sp modelId="{A2F9AC1C-B42B-485C-8A91-620D1DBED100}">
      <dsp:nvSpPr>
        <dsp:cNvPr id="0" name=""/>
        <dsp:cNvSpPr/>
      </dsp:nvSpPr>
      <dsp:spPr>
        <a:xfrm rot="5400000">
          <a:off x="4643309" y="-3793053"/>
          <a:ext cx="789523" cy="8375630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7800" tIns="15875" rIns="15875" bIns="15875" numCol="1" spcCol="1270" anchor="ctr" anchorCtr="0">
          <a:noAutofit/>
        </a:bodyPr>
        <a:lstStyle/>
        <a:p>
          <a:pPr marL="228600" lvl="1" indent="-228600" algn="l" defTabSz="11112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5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Thực hiện được việc sắp xếp 4 số theo thứ từ từ bé đến lớn.</a:t>
          </a:r>
          <a:endParaRPr lang="en-US" sz="25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850256" y="38541"/>
        <a:ext cx="8337089" cy="712441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A30BC6A-BE28-4F2C-8B73-1EDCF8454DFB}">
      <dsp:nvSpPr>
        <dsp:cNvPr id="0" name=""/>
        <dsp:cNvSpPr/>
      </dsp:nvSpPr>
      <dsp:spPr>
        <a:xfrm rot="5400000">
          <a:off x="-182197" y="182197"/>
          <a:ext cx="1214651" cy="850255"/>
        </a:xfrm>
        <a:prstGeom prst="chevron">
          <a:avLst/>
        </a:prstGeom>
        <a:solidFill>
          <a:srgbClr val="92D050"/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875" tIns="15875" rIns="15875" bIns="15875" numCol="1" spcCol="1270" anchor="ctr" anchorCtr="0">
          <a:noAutofit/>
        </a:bodyPr>
        <a:lstStyle/>
        <a:p>
          <a:pPr lvl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3</a:t>
          </a:r>
          <a:endParaRPr lang="en-US" sz="25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2" y="425127"/>
        <a:ext cx="850255" cy="364396"/>
      </dsp:txXfrm>
    </dsp:sp>
    <dsp:sp modelId="{A2F9AC1C-B42B-485C-8A91-620D1DBED100}">
      <dsp:nvSpPr>
        <dsp:cNvPr id="0" name=""/>
        <dsp:cNvSpPr/>
      </dsp:nvSpPr>
      <dsp:spPr>
        <a:xfrm rot="5400000">
          <a:off x="4643309" y="-3793053"/>
          <a:ext cx="789523" cy="8375630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7780" rIns="17780" bIns="17780" numCol="1" spcCol="1270" anchor="ctr" anchorCtr="0">
          <a:noAutofit/>
        </a:bodyPr>
        <a:lstStyle/>
        <a:p>
          <a:pPr marL="285750" lvl="1" indent="-285750" algn="l" defTabSz="12446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800" b="1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Tìm được số lớn nhất, số bé nhất trong 4 số đã cho.</a:t>
          </a:r>
          <a:endParaRPr lang="en-US" sz="2800" b="1" kern="120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850256" y="38541"/>
        <a:ext cx="8337089" cy="712441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C57B025-0B53-4534-B159-441AB392A32C}" type="datetimeFigureOut">
              <a:rPr lang="en-US" smtClean="0"/>
              <a:t>5/3/2022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AF281ED-CD6B-44C7-A442-25572D342B1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28938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tranthao121004@gmail.com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C4C689-0797-4A8F-B2C6-5687E1566F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60198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958782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49D3E0-124D-4DFF-AE99-4EA4CC201DB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441712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B232F5-D7F7-441C-ADA4-49F9AD638D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5380A6A-41BE-418E-A8DD-DCDE6C6BBE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9C981A5-B44A-4A15-B682-5429809AF95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2F0E258-2AFB-4C0D-91D3-8DD539CD45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E672DAF-38C7-40CF-87CF-054BCE0D43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B962FD2-8875-4D0D-B230-163296AEF4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030325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B706CF-D2B2-498E-B1A4-E035CFCDAE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1F30A05-212A-451C-8E7A-96F49FF82EA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27FD212-2C7E-45EE-AC46-E2223238AB5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3533D7-6C68-40EC-979B-D925122857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E655689-4232-4DF3-9715-90AFC15979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96D20C-BCB5-48A1-A7B0-016FB546E1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848561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8ECCB9-4BCD-46B0-953E-1AB9463C7B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7453EB7-9C22-4F76-A0C1-09917E1076D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241B2F-D552-48D4-937C-514AAE63A5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FEC662-9187-4C31-BD3C-A06B7A15B8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CA6AAB-C339-47CB-85C4-7E0F26ABB3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695435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5B1161F-716E-4BB5-9AAA-4BED10A7E67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C43BFCA-4B6F-402E-8ADF-5FD82E1D4E2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8338A54-1739-44FE-94BE-9F6A839C68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075CA6-3F6F-4465-A774-09ABDBB3FF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ED3999-CBFE-4CA8-8B6C-A53A2448DD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197919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BAAD2D-E155-4930-B7B6-C4DEBF75696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4AC1CCB-7135-4B10-AA59-58B0F748DF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7B24AA-8C5B-489B-8D76-26520A4723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583610-7093-4756-9548-A446332899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121917-1AE1-4786-B80F-949542DEE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308800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A5ED7E-5E45-430A-8151-2B2A599911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380687-B7A4-42A2-89F2-ED91DB7A72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6AEC17-1600-4203-9089-5C7E876BAA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540B89-4B0C-4D59-9C29-F663AFCFB8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133160-9222-48B8-8487-67F6F8DCFA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594847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08D804-AC27-4302-BCD5-67B885BB86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03EE7E-B580-4825-AF42-1EC0FE9BD0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CB418C6-8329-4AF6-A23C-A359B33D7E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745CC2-EF71-449B-8BFC-645536AE98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6F3669-86B0-4086-9909-9793EDE6B4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8864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9439E6-4F47-40B6-8E5B-3C0FD4E826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5D94E9-8A9E-4BFE-8AFF-2FD37BDA377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594CD48-3081-4ED0-A9D7-AD99BC89AE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F21C2EB-ED80-448C-A415-C71E76BE4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9C98061-F78D-41AC-BC66-566828D0F5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4CB79CE-8C66-42E8-8218-D834D02992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424524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F5E0DA-6E9D-463F-A2DD-29DE51FAC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46AA701-00FA-4298-9CAA-877EF5410C4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1351546-7C59-4175-9BFE-17003AC341E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A240F54-C375-4504-BECC-DF497AD2038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6B05408-1F3D-493D-B7A2-C776BFDD190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6851279-2D44-45B8-B481-0297911655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5B88272-16C8-4CDC-ADCB-02EBA95517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4BF59B6-FDC9-49CA-89E6-318F2BB32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417214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1889BE-2EA3-4F1E-AD4A-720EC39BC7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18120AF-995E-43E9-9C76-D00D3CE45D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8CA7BFF-56B8-439F-8678-ADC75895C7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20069F-E42F-4FCF-9889-ACCD9C80A4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811628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DEAE7B8-C2C1-404D-9AAE-D000868101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53B9C5F-6E06-4FCE-B0DD-781AD2B34C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D301F8-B063-4A27-9601-D5980F7C7A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318899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B232F5-D7F7-441C-ADA4-49F9AD638D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5380A6A-41BE-418E-A8DD-DCDE6C6BBE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9C981A5-B44A-4A15-B682-5429809AF95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2F0E258-2AFB-4C0D-91D3-8DD539CD45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E672DAF-38C7-40CF-87CF-054BCE0D43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B962FD2-8875-4D0D-B230-163296AEF4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8340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B706CF-D2B2-498E-B1A4-E035CFCDAE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1F30A05-212A-451C-8E7A-96F49FF82EA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27FD212-2C7E-45EE-AC46-E2223238AB5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3533D7-6C68-40EC-979B-D925122857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E655689-4232-4DF3-9715-90AFC15979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96D20C-BCB5-48A1-A7B0-016FB546E1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689909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8ECCB9-4BCD-46B0-953E-1AB9463C7B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7453EB7-9C22-4F76-A0C1-09917E1076D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241B2F-D552-48D4-937C-514AAE63A5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FEC662-9187-4C31-BD3C-A06B7A15B8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CA6AAB-C339-47CB-85C4-7E0F26ABB3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066280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5B1161F-716E-4BB5-9AAA-4BED10A7E67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C43BFCA-4B6F-402E-8ADF-5FD82E1D4E2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8338A54-1739-44FE-94BE-9F6A839C68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075CA6-3F6F-4465-A774-09ABDBB3FF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ED3999-CBFE-4CA8-8B6C-A53A2448DD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335920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BAAD2D-E155-4930-B7B6-C4DEBF75696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4AC1CCB-7135-4B10-AA59-58B0F748DF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7B24AA-8C5B-489B-8D76-26520A4723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583610-7093-4756-9548-A446332899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121917-1AE1-4786-B80F-949542DEE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713174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A5ED7E-5E45-430A-8151-2B2A599911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380687-B7A4-42A2-89F2-ED91DB7A72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6AEC17-1600-4203-9089-5C7E876BAA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540B89-4B0C-4D59-9C29-F663AFCFB8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133160-9222-48B8-8487-67F6F8DCFA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257520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08D804-AC27-4302-BCD5-67B885BB86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03EE7E-B580-4825-AF42-1EC0FE9BD0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CB418C6-8329-4AF6-A23C-A359B33D7E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745CC2-EF71-449B-8BFC-645536AE98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6F3669-86B0-4086-9909-9793EDE6B4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2398408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9439E6-4F47-40B6-8E5B-3C0FD4E826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5D94E9-8A9E-4BFE-8AFF-2FD37BDA377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594CD48-3081-4ED0-A9D7-AD99BC89AE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F21C2EB-ED80-448C-A415-C71E76BE4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9C98061-F78D-41AC-BC66-566828D0F5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4CB79CE-8C66-42E8-8218-D834D02992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358139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F5E0DA-6E9D-463F-A2DD-29DE51FAC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46AA701-00FA-4298-9CAA-877EF5410C4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1351546-7C59-4175-9BFE-17003AC341E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A240F54-C375-4504-BECC-DF497AD2038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6B05408-1F3D-493D-B7A2-C776BFDD190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6851279-2D44-45B8-B481-0297911655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5B88272-16C8-4CDC-ADCB-02EBA95517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4BF59B6-FDC9-49CA-89E6-318F2BB32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479574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1889BE-2EA3-4F1E-AD4A-720EC39BC7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18120AF-995E-43E9-9C76-D00D3CE45D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8CA7BFF-56B8-439F-8678-ADC75895C7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20069F-E42F-4FCF-9889-ACCD9C80A4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670399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DEAE7B8-C2C1-404D-9AAE-D000868101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53B9C5F-6E06-4FCE-B0DD-781AD2B34C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D301F8-B063-4A27-9601-D5980F7C7A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192110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B232F5-D7F7-441C-ADA4-49F9AD638D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5380A6A-41BE-418E-A8DD-DCDE6C6BBE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9C981A5-B44A-4A15-B682-5429809AF95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2F0E258-2AFB-4C0D-91D3-8DD539CD45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E672DAF-38C7-40CF-87CF-054BCE0D43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B962FD2-8875-4D0D-B230-163296AEF4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40535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B706CF-D2B2-498E-B1A4-E035CFCDAE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1F30A05-212A-451C-8E7A-96F49FF82EA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27FD212-2C7E-45EE-AC46-E2223238AB5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3533D7-6C68-40EC-979B-D925122857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E655689-4232-4DF3-9715-90AFC15979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96D20C-BCB5-48A1-A7B0-016FB546E1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6956812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8ECCB9-4BCD-46B0-953E-1AB9463C7B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7453EB7-9C22-4F76-A0C1-09917E1076D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241B2F-D552-48D4-937C-514AAE63A5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FEC662-9187-4C31-BD3C-A06B7A15B8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CA6AAB-C339-47CB-85C4-7E0F26ABB3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544253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5B1161F-716E-4BB5-9AAA-4BED10A7E67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C43BFCA-4B6F-402E-8ADF-5FD82E1D4E2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8338A54-1739-44FE-94BE-9F6A839C68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075CA6-3F6F-4465-A774-09ABDBB3FF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ED3999-CBFE-4CA8-8B6C-A53A2448DD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416745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BAAD2D-E155-4930-B7B6-C4DEBF75696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4AC1CCB-7135-4B10-AA59-58B0F748DF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7B24AA-8C5B-489B-8D76-26520A4723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583610-7093-4756-9548-A446332899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121917-1AE1-4786-B80F-949542DEE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923072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A5ED7E-5E45-430A-8151-2B2A599911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380687-B7A4-42A2-89F2-ED91DB7A72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6AEC17-1600-4203-9089-5C7E876BAA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540B89-4B0C-4D59-9C29-F663AFCFB8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133160-9222-48B8-8487-67F6F8DCFA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317769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08D804-AC27-4302-BCD5-67B885BB86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03EE7E-B580-4825-AF42-1EC0FE9BD0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CB418C6-8329-4AF6-A23C-A359B33D7E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745CC2-EF71-449B-8BFC-645536AE98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6F3669-86B0-4086-9909-9793EDE6B4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449517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9439E6-4F47-40B6-8E5B-3C0FD4E826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5D94E9-8A9E-4BFE-8AFF-2FD37BDA377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594CD48-3081-4ED0-A9D7-AD99BC89AE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F21C2EB-ED80-448C-A415-C71E76BE4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9C98061-F78D-41AC-BC66-566828D0F5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4CB79CE-8C66-42E8-8218-D834D02992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17894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F5E0DA-6E9D-463F-A2DD-29DE51FAC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46AA701-00FA-4298-9CAA-877EF5410C4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1351546-7C59-4175-9BFE-17003AC341E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A240F54-C375-4504-BECC-DF497AD2038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6B05408-1F3D-493D-B7A2-C776BFDD190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6851279-2D44-45B8-B481-0297911655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5B88272-16C8-4CDC-ADCB-02EBA95517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4BF59B6-FDC9-49CA-89E6-318F2BB32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0134106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1889BE-2EA3-4F1E-AD4A-720EC39BC7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18120AF-995E-43E9-9C76-D00D3CE45D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8CA7BFF-56B8-439F-8678-ADC75895C7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20069F-E42F-4FCF-9889-ACCD9C80A4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003145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DEAE7B8-C2C1-404D-9AAE-D000868101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53B9C5F-6E06-4FCE-B0DD-781AD2B34C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D301F8-B063-4A27-9601-D5980F7C7A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063415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B232F5-D7F7-441C-ADA4-49F9AD638D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5380A6A-41BE-418E-A8DD-DCDE6C6BBE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9C981A5-B44A-4A15-B682-5429809AF95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2F0E258-2AFB-4C0D-91D3-8DD539CD45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E672DAF-38C7-40CF-87CF-054BCE0D43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B962FD2-8875-4D0D-B230-163296AEF4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4307371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B706CF-D2B2-498E-B1A4-E035CFCDAE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1F30A05-212A-451C-8E7A-96F49FF82EA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27FD212-2C7E-45EE-AC46-E2223238AB5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3533D7-6C68-40EC-979B-D925122857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E655689-4232-4DF3-9715-90AFC15979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96D20C-BCB5-48A1-A7B0-016FB546E1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055871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8ECCB9-4BCD-46B0-953E-1AB9463C7B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7453EB7-9C22-4F76-A0C1-09917E1076D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241B2F-D552-48D4-937C-514AAE63A5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FEC662-9187-4C31-BD3C-A06B7A15B8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CA6AAB-C339-47CB-85C4-7E0F26ABB3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3672402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5B1161F-716E-4BB5-9AAA-4BED10A7E67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C43BFCA-4B6F-402E-8ADF-5FD82E1D4E2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8338A54-1739-44FE-94BE-9F6A839C68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075CA6-3F6F-4465-A774-09ABDBB3FF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ED3999-CBFE-4CA8-8B6C-A53A2448DD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1568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33730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5713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51755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1873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9212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4076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144772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20089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0436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97" name="Picture 96">
            <a:extLst>
              <a:ext uri="{FF2B5EF4-FFF2-40B4-BE49-F238E27FC236}">
                <a16:creationId xmlns:a16="http://schemas.microsoft.com/office/drawing/2014/main" id="{C747FDE4-8F45-F44C-B9B6-817871E1EA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36" y="106519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478034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17047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54670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38665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997451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991229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736006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8481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78089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07057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021080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9134495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05716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13401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70925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231253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1532605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88899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84847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25643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967176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650840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274D81-BE9C-4C9D-8371-8BC208C7A87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2022/5/3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D5F6FF-76A1-4CE1-A727-BAA53E4938F6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100522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930721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1F03C1-C2DF-4DA6-AC79-0F28E11D62B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6647F8-C479-45D0-8361-C7A2478A25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909953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793536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391837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034788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565244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870693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354169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53355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124008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937040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418505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1404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9813085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241326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2547821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8534024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2136272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4741742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547988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6039683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1911748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2182250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410455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134939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BAAD2D-E155-4930-B7B6-C4DEBF75696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4AC1CCB-7135-4B10-AA59-58B0F748DF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7B24AA-8C5B-489B-8D76-26520A4723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583610-7093-4756-9548-A446332899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121917-1AE1-4786-B80F-949542DEE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667900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A5ED7E-5E45-430A-8151-2B2A599911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380687-B7A4-42A2-89F2-ED91DB7A72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6AEC17-1600-4203-9089-5C7E876BAA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540B89-4B0C-4D59-9C29-F663AFCFB8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133160-9222-48B8-8487-67F6F8DCFA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819620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08D804-AC27-4302-BCD5-67B885BB86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03EE7E-B580-4825-AF42-1EC0FE9BD0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CB418C6-8329-4AF6-A23C-A359B33D7E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745CC2-EF71-449B-8BFC-645536AE98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6F3669-86B0-4086-9909-9793EDE6B4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866927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9439E6-4F47-40B6-8E5B-3C0FD4E826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5D94E9-8A9E-4BFE-8AFF-2FD37BDA377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594CD48-3081-4ED0-A9D7-AD99BC89AE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F21C2EB-ED80-448C-A415-C71E76BE4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9C98061-F78D-41AC-BC66-566828D0F5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4CB79CE-8C66-42E8-8218-D834D02992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837686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F5E0DA-6E9D-463F-A2DD-29DE51FAC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46AA701-00FA-4298-9CAA-877EF5410C4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1351546-7C59-4175-9BFE-17003AC341E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A240F54-C375-4504-BECC-DF497AD2038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6B05408-1F3D-493D-B7A2-C776BFDD190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6851279-2D44-45B8-B481-0297911655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5B88272-16C8-4CDC-ADCB-02EBA95517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4BF59B6-FDC9-49CA-89E6-318F2BB32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699230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1889BE-2EA3-4F1E-AD4A-720EC39BC7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18120AF-995E-43E9-9C76-D00D3CE45D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8CA7BFF-56B8-439F-8678-ADC75895C7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20069F-E42F-4FCF-9889-ACCD9C80A4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852939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DEAE7B8-C2C1-404D-9AAE-D000868101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53B9C5F-6E06-4FCE-B0DD-781AD2B34C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D301F8-B063-4A27-9601-D5980F7C7A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668580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B232F5-D7F7-441C-ADA4-49F9AD638D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5380A6A-41BE-418E-A8DD-DCDE6C6BBE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9C981A5-B44A-4A15-B682-5429809AF95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2F0E258-2AFB-4C0D-91D3-8DD539CD45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E672DAF-38C7-40CF-87CF-054BCE0D43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B962FD2-8875-4D0D-B230-163296AEF4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50428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B706CF-D2B2-498E-B1A4-E035CFCDAE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1F30A05-212A-451C-8E7A-96F49FF82EA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27FD212-2C7E-45EE-AC46-E2223238AB5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3533D7-6C68-40EC-979B-D925122857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E655689-4232-4DF3-9715-90AFC15979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96D20C-BCB5-48A1-A7B0-016FB546E1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46921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8ECCB9-4BCD-46B0-953E-1AB9463C7B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7453EB7-9C22-4F76-A0C1-09917E1076D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241B2F-D552-48D4-937C-514AAE63A5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FEC662-9187-4C31-BD3C-A06B7A15B8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CA6AAB-C339-47CB-85C4-7E0F26ABB3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682533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5B1161F-716E-4BB5-9AAA-4BED10A7E67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C43BFCA-4B6F-402E-8ADF-5FD82E1D4E2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8338A54-1739-44FE-94BE-9F6A839C68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075CA6-3F6F-4465-A774-09ABDBB3FF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ED3999-CBFE-4CA8-8B6C-A53A2448DD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030053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BAAD2D-E155-4930-B7B6-C4DEBF75696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4AC1CCB-7135-4B10-AA59-58B0F748DF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7B24AA-8C5B-489B-8D76-26520A4723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583610-7093-4756-9548-A446332899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121917-1AE1-4786-B80F-949542DEE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807471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A5ED7E-5E45-430A-8151-2B2A599911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380687-B7A4-42A2-89F2-ED91DB7A72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6AEC17-1600-4203-9089-5C7E876BAA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540B89-4B0C-4D59-9C29-F663AFCFB8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133160-9222-48B8-8487-67F6F8DCFA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814660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08D804-AC27-4302-BCD5-67B885BB86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03EE7E-B580-4825-AF42-1EC0FE9BD0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CB418C6-8329-4AF6-A23C-A359B33D7E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745CC2-EF71-449B-8BFC-645536AE98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6F3669-86B0-4086-9909-9793EDE6B4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425797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9439E6-4F47-40B6-8E5B-3C0FD4E826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5D94E9-8A9E-4BFE-8AFF-2FD37BDA377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594CD48-3081-4ED0-A9D7-AD99BC89AE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F21C2EB-ED80-448C-A415-C71E76BE4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9C98061-F78D-41AC-BC66-566828D0F5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4CB79CE-8C66-42E8-8218-D834D02992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96938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F5E0DA-6E9D-463F-A2DD-29DE51FAC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46AA701-00FA-4298-9CAA-877EF5410C4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1351546-7C59-4175-9BFE-17003AC341E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A240F54-C375-4504-BECC-DF497AD2038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6B05408-1F3D-493D-B7A2-C776BFDD190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6851279-2D44-45B8-B481-0297911655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5B88272-16C8-4CDC-ADCB-02EBA95517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4BF59B6-FDC9-49CA-89E6-318F2BB32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988969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1889BE-2EA3-4F1E-AD4A-720EC39BC7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18120AF-995E-43E9-9C76-D00D3CE45D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8CA7BFF-56B8-439F-8678-ADC75895C7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20069F-E42F-4FCF-9889-ACCD9C80A4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200796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DEAE7B8-C2C1-404D-9AAE-D000868101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53B9C5F-6E06-4FCE-B0DD-781AD2B34C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D301F8-B063-4A27-9601-D5980F7C7A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01955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26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5" Type="http://schemas.openxmlformats.org/officeDocument/2006/relationships/slideLayout" Target="../slideLayouts/slideLayout52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29" Type="http://schemas.openxmlformats.org/officeDocument/2006/relationships/slideLayout" Target="../slideLayouts/slideLayout56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51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slideLayout" Target="../slideLayouts/slideLayout50.xml"/><Relationship Id="rId28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31" Type="http://schemas.openxmlformats.org/officeDocument/2006/relationships/slideLayout" Target="../slideLayouts/slideLayout58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Relationship Id="rId27" Type="http://schemas.openxmlformats.org/officeDocument/2006/relationships/slideLayout" Target="../slideLayouts/slideLayout54.xml"/><Relationship Id="rId30" Type="http://schemas.openxmlformats.org/officeDocument/2006/relationships/slideLayout" Target="../slideLayouts/slideLayout5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60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slideLayout" Target="../slideLayouts/slideLayout81.xml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5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79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.xml"/><Relationship Id="rId3" Type="http://schemas.openxmlformats.org/officeDocument/2006/relationships/slideLayout" Target="../slideLayouts/slideLayout84.xml"/><Relationship Id="rId7" Type="http://schemas.openxmlformats.org/officeDocument/2006/relationships/slideLayout" Target="../slideLayouts/slideLayout88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83.xml"/><Relationship Id="rId1" Type="http://schemas.openxmlformats.org/officeDocument/2006/relationships/slideLayout" Target="../slideLayouts/slideLayout82.xml"/><Relationship Id="rId6" Type="http://schemas.openxmlformats.org/officeDocument/2006/relationships/slideLayout" Target="../slideLayouts/slideLayout87.xml"/><Relationship Id="rId11" Type="http://schemas.openxmlformats.org/officeDocument/2006/relationships/slideLayout" Target="../slideLayouts/slideLayout92.xml"/><Relationship Id="rId5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91.xml"/><Relationship Id="rId4" Type="http://schemas.openxmlformats.org/officeDocument/2006/relationships/slideLayout" Target="../slideLayouts/slideLayout85.xml"/><Relationship Id="rId9" Type="http://schemas.openxmlformats.org/officeDocument/2006/relationships/slideLayout" Target="../slideLayouts/slideLayout9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3" Type="http://schemas.openxmlformats.org/officeDocument/2006/relationships/slideLayout" Target="../slideLayouts/slideLayout95.xml"/><Relationship Id="rId7" Type="http://schemas.openxmlformats.org/officeDocument/2006/relationships/slideLayout" Target="../slideLayouts/slideLayout99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4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5" Type="http://schemas.openxmlformats.org/officeDocument/2006/relationships/slideLayout" Target="../slideLayouts/slideLayout97.xml"/><Relationship Id="rId10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3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10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3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21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25.xml"/><Relationship Id="rId5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18.xml"/><Relationship Id="rId9" Type="http://schemas.openxmlformats.org/officeDocument/2006/relationships/slideLayout" Target="../slideLayouts/slideLayout123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.xml"/><Relationship Id="rId3" Type="http://schemas.openxmlformats.org/officeDocument/2006/relationships/slideLayout" Target="../slideLayouts/slideLayout128.xml"/><Relationship Id="rId7" Type="http://schemas.openxmlformats.org/officeDocument/2006/relationships/slideLayout" Target="../slideLayouts/slideLayout132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27.xml"/><Relationship Id="rId1" Type="http://schemas.openxmlformats.org/officeDocument/2006/relationships/slideLayout" Target="../slideLayouts/slideLayout126.xml"/><Relationship Id="rId6" Type="http://schemas.openxmlformats.org/officeDocument/2006/relationships/slideLayout" Target="../slideLayouts/slideLayout131.xml"/><Relationship Id="rId11" Type="http://schemas.openxmlformats.org/officeDocument/2006/relationships/slideLayout" Target="../slideLayouts/slideLayout136.xml"/><Relationship Id="rId5" Type="http://schemas.openxmlformats.org/officeDocument/2006/relationships/slideLayout" Target="../slideLayouts/slideLayout130.xml"/><Relationship Id="rId10" Type="http://schemas.openxmlformats.org/officeDocument/2006/relationships/slideLayout" Target="../slideLayouts/slideLayout135.xml"/><Relationship Id="rId4" Type="http://schemas.openxmlformats.org/officeDocument/2006/relationships/slideLayout" Target="../slideLayouts/slideLayout129.xml"/><Relationship Id="rId9" Type="http://schemas.openxmlformats.org/officeDocument/2006/relationships/slideLayout" Target="../slideLayouts/slideLayout13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91" r:id="rId4"/>
    <p:sldLayoutId id="2147483661" r:id="rId5"/>
    <p:sldLayoutId id="2147483674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  <p:sldLayoutId id="2147483690" r:id="rId26"/>
    <p:sldLayoutId id="2147483845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533005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  <p:sldLayoutId id="2147483719" r:id="rId27"/>
    <p:sldLayoutId id="2147483720" r:id="rId28"/>
    <p:sldLayoutId id="2147483721" r:id="rId29"/>
    <p:sldLayoutId id="2147483722" r:id="rId30"/>
    <p:sldLayoutId id="2147483723" r:id="rId3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5C661-2F9E-4D47-AA12-CA27E6F2246B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FEAEA-29A9-4D5C-8B29-01AA654CAA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33B2315-D867-49D1-88C9-0656F2A2C868}"/>
              </a:ext>
            </a:extLst>
          </p:cNvPr>
          <p:cNvSpPr txBox="1"/>
          <p:nvPr userDrawn="1"/>
        </p:nvSpPr>
        <p:spPr>
          <a:xfrm>
            <a:off x="8920716" y="117574"/>
            <a:ext cx="42618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Hương</a:t>
            </a:r>
            <a:r>
              <a:rPr kumimoji="0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altLang="ja-JP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Thảo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:</a:t>
            </a:r>
            <a:r>
              <a:rPr kumimoji="0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tranthao121004@gmail.com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94864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330432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  <p:sldLayoutId id="2147483771" r:id="rId11"/>
    <p:sldLayoutId id="2147483772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F9D1CF6-06F4-4E97-B3A3-986F040E3C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A15A3EE-2B69-4F61-9D6B-E41538689E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7118F42-D90A-454D-BCF8-D95CF83F7C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A2430F-0F2C-4DAD-95FF-057245B7AA5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AFC7AF-5ACB-4B84-A4B9-3F81B87B23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3869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5" r:id="rId2"/>
    <p:sldLayoutId id="2147483776" r:id="rId3"/>
    <p:sldLayoutId id="2147483777" r:id="rId4"/>
    <p:sldLayoutId id="2147483778" r:id="rId5"/>
    <p:sldLayoutId id="2147483779" r:id="rId6"/>
    <p:sldLayoutId id="2147483780" r:id="rId7"/>
    <p:sldLayoutId id="2147483781" r:id="rId8"/>
    <p:sldLayoutId id="2147483782" r:id="rId9"/>
    <p:sldLayoutId id="2147483783" r:id="rId10"/>
    <p:sldLayoutId id="214748378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F9D1CF6-06F4-4E97-B3A3-986F040E3C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A15A3EE-2B69-4F61-9D6B-E41538689E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7118F42-D90A-454D-BCF8-D95CF83F7C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A2430F-0F2C-4DAD-95FF-057245B7AA5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AFC7AF-5ACB-4B84-A4B9-3F81B87B23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82387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8" r:id="rId1"/>
    <p:sldLayoutId id="2147483799" r:id="rId2"/>
    <p:sldLayoutId id="2147483800" r:id="rId3"/>
    <p:sldLayoutId id="2147483801" r:id="rId4"/>
    <p:sldLayoutId id="2147483802" r:id="rId5"/>
    <p:sldLayoutId id="2147483803" r:id="rId6"/>
    <p:sldLayoutId id="2147483804" r:id="rId7"/>
    <p:sldLayoutId id="2147483805" r:id="rId8"/>
    <p:sldLayoutId id="2147483806" r:id="rId9"/>
    <p:sldLayoutId id="2147483807" r:id="rId10"/>
    <p:sldLayoutId id="214748380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F9D1CF6-06F4-4E97-B3A3-986F040E3C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A15A3EE-2B69-4F61-9D6B-E41538689E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7118F42-D90A-454D-BCF8-D95CF83F7C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A2430F-0F2C-4DAD-95FF-057245B7AA5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AFC7AF-5ACB-4B84-A4B9-3F81B87B23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11487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  <p:sldLayoutId id="2147483812" r:id="rId3"/>
    <p:sldLayoutId id="2147483813" r:id="rId4"/>
    <p:sldLayoutId id="2147483814" r:id="rId5"/>
    <p:sldLayoutId id="2147483815" r:id="rId6"/>
    <p:sldLayoutId id="2147483816" r:id="rId7"/>
    <p:sldLayoutId id="2147483817" r:id="rId8"/>
    <p:sldLayoutId id="2147483818" r:id="rId9"/>
    <p:sldLayoutId id="2147483819" r:id="rId10"/>
    <p:sldLayoutId id="214748382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F9D1CF6-06F4-4E97-B3A3-986F040E3C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A15A3EE-2B69-4F61-9D6B-E41538689E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7118F42-D90A-454D-BCF8-D95CF83F7C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A2430F-0F2C-4DAD-95FF-057245B7AA5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AFC7AF-5ACB-4B84-A4B9-3F81B87B23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5873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2" r:id="rId1"/>
    <p:sldLayoutId id="2147483823" r:id="rId2"/>
    <p:sldLayoutId id="2147483824" r:id="rId3"/>
    <p:sldLayoutId id="2147483825" r:id="rId4"/>
    <p:sldLayoutId id="2147483826" r:id="rId5"/>
    <p:sldLayoutId id="2147483827" r:id="rId6"/>
    <p:sldLayoutId id="2147483828" r:id="rId7"/>
    <p:sldLayoutId id="2147483829" r:id="rId8"/>
    <p:sldLayoutId id="2147483830" r:id="rId9"/>
    <p:sldLayoutId id="2147483831" r:id="rId10"/>
    <p:sldLayoutId id="214748383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F9D1CF6-06F4-4E97-B3A3-986F040E3C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A15A3EE-2B69-4F61-9D6B-E41538689E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7118F42-D90A-454D-BCF8-D95CF83F7C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838988-15A6-4647-86D7-062E8698D868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A2430F-0F2C-4DAD-95FF-057245B7AA5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AFC7AF-5ACB-4B84-A4B9-3F81B87B23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1BDB4-6E33-4EB0-BC1A-E3E46395113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70463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4" r:id="rId1"/>
    <p:sldLayoutId id="2147483835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13" Type="http://schemas.microsoft.com/office/2007/relationships/diagramDrawing" Target="../diagrams/drawing2.xml"/><Relationship Id="rId18" Type="http://schemas.microsoft.com/office/2007/relationships/diagramDrawing" Target="../diagrams/drawing3.xml"/><Relationship Id="rId3" Type="http://schemas.openxmlformats.org/officeDocument/2006/relationships/image" Target="../media/image19.jpg"/><Relationship Id="rId7" Type="http://schemas.openxmlformats.org/officeDocument/2006/relationships/diagramColors" Target="../diagrams/colors1.xml"/><Relationship Id="rId12" Type="http://schemas.openxmlformats.org/officeDocument/2006/relationships/diagramColors" Target="../diagrams/colors2.xml"/><Relationship Id="rId17" Type="http://schemas.openxmlformats.org/officeDocument/2006/relationships/diagramColors" Target="../diagrams/colors3.xml"/><Relationship Id="rId2" Type="http://schemas.openxmlformats.org/officeDocument/2006/relationships/audio" Target="../media/audio5.wav"/><Relationship Id="rId16" Type="http://schemas.openxmlformats.org/officeDocument/2006/relationships/diagramQuickStyle" Target="../diagrams/quickStyle3.xml"/><Relationship Id="rId1" Type="http://schemas.openxmlformats.org/officeDocument/2006/relationships/slideLayout" Target="../slideLayouts/slideLayout57.xml"/><Relationship Id="rId6" Type="http://schemas.openxmlformats.org/officeDocument/2006/relationships/diagramQuickStyle" Target="../diagrams/quickStyle1.xml"/><Relationship Id="rId11" Type="http://schemas.openxmlformats.org/officeDocument/2006/relationships/diagramQuickStyle" Target="../diagrams/quickStyle2.xml"/><Relationship Id="rId5" Type="http://schemas.openxmlformats.org/officeDocument/2006/relationships/diagramLayout" Target="../diagrams/layout1.xml"/><Relationship Id="rId15" Type="http://schemas.openxmlformats.org/officeDocument/2006/relationships/diagramLayout" Target="../diagrams/layout3.xml"/><Relationship Id="rId10" Type="http://schemas.openxmlformats.org/officeDocument/2006/relationships/diagramLayout" Target="../diagrams/layout2.xml"/><Relationship Id="rId4" Type="http://schemas.openxmlformats.org/officeDocument/2006/relationships/diagramData" Target="../diagrams/data1.xml"/><Relationship Id="rId9" Type="http://schemas.openxmlformats.org/officeDocument/2006/relationships/diagramData" Target="../diagrams/data2.xml"/><Relationship Id="rId14" Type="http://schemas.openxmlformats.org/officeDocument/2006/relationships/diagramData" Target="../diagrams/data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3.xml"/><Relationship Id="rId5" Type="http://schemas.microsoft.com/office/2007/relationships/hdphoto" Target="../media/hdphoto2.wdp"/><Relationship Id="rId4" Type="http://schemas.openxmlformats.org/officeDocument/2006/relationships/image" Target="../media/image2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5.xml"/><Relationship Id="rId5" Type="http://schemas.microsoft.com/office/2007/relationships/hdphoto" Target="../media/hdphoto3.wdp"/><Relationship Id="rId4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.xml"/><Relationship Id="rId5" Type="http://schemas.microsoft.com/office/2007/relationships/hdphoto" Target="../media/hdphoto4.wdp"/><Relationship Id="rId4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58.xml"/><Relationship Id="rId4" Type="http://schemas.microsoft.com/office/2007/relationships/hdphoto" Target="../media/hdphoto4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7.xml"/></Relationships>
</file>

<file path=ppt/slides/_rels/slide1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.xml"/><Relationship Id="rId13" Type="http://schemas.microsoft.com/office/2007/relationships/diagramDrawing" Target="../diagrams/drawing5.xml"/><Relationship Id="rId18" Type="http://schemas.microsoft.com/office/2007/relationships/diagramDrawing" Target="../diagrams/drawing6.xml"/><Relationship Id="rId3" Type="http://schemas.openxmlformats.org/officeDocument/2006/relationships/image" Target="../media/image19.jpg"/><Relationship Id="rId7" Type="http://schemas.openxmlformats.org/officeDocument/2006/relationships/diagramColors" Target="../diagrams/colors4.xml"/><Relationship Id="rId12" Type="http://schemas.openxmlformats.org/officeDocument/2006/relationships/diagramColors" Target="../diagrams/colors5.xml"/><Relationship Id="rId17" Type="http://schemas.openxmlformats.org/officeDocument/2006/relationships/diagramColors" Target="../diagrams/colors6.xml"/><Relationship Id="rId2" Type="http://schemas.openxmlformats.org/officeDocument/2006/relationships/audio" Target="../media/audio5.wav"/><Relationship Id="rId16" Type="http://schemas.openxmlformats.org/officeDocument/2006/relationships/diagramQuickStyle" Target="../diagrams/quickStyle6.xml"/><Relationship Id="rId1" Type="http://schemas.openxmlformats.org/officeDocument/2006/relationships/slideLayout" Target="../slideLayouts/slideLayout27.xml"/><Relationship Id="rId6" Type="http://schemas.openxmlformats.org/officeDocument/2006/relationships/diagramQuickStyle" Target="../diagrams/quickStyle4.xml"/><Relationship Id="rId11" Type="http://schemas.openxmlformats.org/officeDocument/2006/relationships/diagramQuickStyle" Target="../diagrams/quickStyle5.xml"/><Relationship Id="rId5" Type="http://schemas.openxmlformats.org/officeDocument/2006/relationships/diagramLayout" Target="../diagrams/layout4.xml"/><Relationship Id="rId15" Type="http://schemas.openxmlformats.org/officeDocument/2006/relationships/diagramLayout" Target="../diagrams/layout6.xml"/><Relationship Id="rId10" Type="http://schemas.openxmlformats.org/officeDocument/2006/relationships/diagramLayout" Target="../diagrams/layout5.xml"/><Relationship Id="rId4" Type="http://schemas.openxmlformats.org/officeDocument/2006/relationships/diagramData" Target="../diagrams/data4.xml"/><Relationship Id="rId9" Type="http://schemas.openxmlformats.org/officeDocument/2006/relationships/diagramData" Target="../diagrams/data5.xml"/><Relationship Id="rId14" Type="http://schemas.openxmlformats.org/officeDocument/2006/relationships/diagramData" Target="../diagrams/data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5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83.xml"/><Relationship Id="rId5" Type="http://schemas.openxmlformats.org/officeDocument/2006/relationships/image" Target="../media/image11.gif"/><Relationship Id="rId4" Type="http://schemas.openxmlformats.org/officeDocument/2006/relationships/image" Target="../media/image10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94.xml"/><Relationship Id="rId5" Type="http://schemas.openxmlformats.org/officeDocument/2006/relationships/image" Target="../media/image12.gif"/><Relationship Id="rId4" Type="http://schemas.openxmlformats.org/officeDocument/2006/relationships/image" Target="../media/image10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05.xml"/><Relationship Id="rId5" Type="http://schemas.openxmlformats.org/officeDocument/2006/relationships/image" Target="../media/image13.gif"/><Relationship Id="rId4" Type="http://schemas.openxmlformats.org/officeDocument/2006/relationships/image" Target="../media/image10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16.xml"/><Relationship Id="rId5" Type="http://schemas.openxmlformats.org/officeDocument/2006/relationships/image" Target="../media/image14.gif"/><Relationship Id="rId4" Type="http://schemas.openxmlformats.org/officeDocument/2006/relationships/image" Target="../media/image10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27.xml"/><Relationship Id="rId5" Type="http://schemas.openxmlformats.org/officeDocument/2006/relationships/image" Target="../media/image15.gif"/><Relationship Id="rId4" Type="http://schemas.openxmlformats.org/officeDocument/2006/relationships/image" Target="../media/image10.jp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3.wav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6.png"/><Relationship Id="rId5" Type="http://schemas.openxmlformats.org/officeDocument/2006/relationships/audio" Target="../media/audio5.wav"/><Relationship Id="rId4" Type="http://schemas.openxmlformats.org/officeDocument/2006/relationships/audio" Target="../media/audio4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3" name="1"/>
          <p:cNvPicPr>
            <a:picLocks noChangeAspect="1"/>
          </p:cNvPicPr>
          <p:nvPr/>
        </p:nvPicPr>
        <p:blipFill>
          <a:blip r:embed="rId4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4" name="19"/>
          <p:cNvPicPr>
            <a:picLocks noChangeAspect="1"/>
          </p:cNvPicPr>
          <p:nvPr/>
        </p:nvPicPr>
        <p:blipFill>
          <a:blip r:embed="rId5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5" name="55"/>
          <p:cNvPicPr>
            <a:picLocks noChangeAspect="1"/>
          </p:cNvPicPr>
          <p:nvPr/>
        </p:nvPicPr>
        <p:blipFill rotWithShape="1">
          <a:blip r:embed="rId6" cstate="screen"/>
          <a:srcRect/>
          <a:stretch>
            <a:fillRect/>
          </a:stretch>
        </p:blipFill>
        <p:spPr>
          <a:xfrm>
            <a:off x="923993" y="-250353"/>
            <a:ext cx="9803219" cy="3679353"/>
          </a:xfrm>
          <a:prstGeom prst="rect">
            <a:avLst/>
          </a:prstGeom>
        </p:spPr>
      </p:pic>
      <p:grpSp>
        <p:nvGrpSpPr>
          <p:cNvPr id="7" name="57"/>
          <p:cNvGrpSpPr/>
          <p:nvPr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/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/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/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/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9" name="Group 4"/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0" name="Freeform 5"/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1" name="Freeform 6"/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2" name="Freeform 7"/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3" name="Freeform 8"/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19" name="69"/>
          <p:cNvPicPr>
            <a:picLocks noChangeAspect="1"/>
          </p:cNvPicPr>
          <p:nvPr/>
        </p:nvPicPr>
        <p:blipFill>
          <a:blip r:embed="rId7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935999" y="1050116"/>
            <a:ext cx="732980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Chào</a:t>
            </a:r>
            <a:r>
              <a:rPr kumimoji="0" lang="en-US" altLang="zh-CN" sz="4800" b="1" i="0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4800" b="1" i="0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mừng</a:t>
            </a:r>
            <a:r>
              <a:rPr kumimoji="0" lang="en-US" altLang="zh-CN" sz="4800" b="1" i="0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4800" b="1" i="0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các</a:t>
            </a:r>
            <a:r>
              <a:rPr kumimoji="0" lang="en-US" altLang="zh-CN" sz="4800" b="1" i="0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4800" b="1" i="0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em</a:t>
            </a:r>
            <a:r>
              <a:rPr kumimoji="0" lang="en-US" altLang="zh-CN" sz="4800" b="1" i="0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4800" b="1" i="0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đến</a:t>
            </a:r>
            <a:r>
              <a:rPr kumimoji="0" lang="en-US" altLang="zh-CN" sz="4800" b="1" i="0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4800" b="1" i="0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với</a:t>
            </a:r>
            <a:r>
              <a:rPr kumimoji="0" lang="en-US" altLang="zh-CN" sz="4800" b="1" i="0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Môn</a:t>
            </a:r>
            <a:r>
              <a:rPr kumimoji="0" lang="en-US" altLang="zh-CN" sz="4800" b="1" i="0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4800" b="1" i="0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Toán</a:t>
            </a:r>
            <a:endParaRPr kumimoji="0" lang="en-US" altLang="zh-CN" sz="4800" b="1" i="0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4472C4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等线" panose="02010600030101010101" pitchFamily="2" charset="-122"/>
              <a:cs typeface="Times New Roman" panose="02020603050405020304" pitchFamily="18" charset="0"/>
              <a:sym typeface="+mn-lt"/>
            </a:endParaRPr>
          </a:p>
        </p:txBody>
      </p:sp>
      <p:pic>
        <p:nvPicPr>
          <p:cNvPr id="24" name="Picture 9" descr="E:\0000000我图PPT\00001PNG素材\儿童卡通\tr.png">
            <a:extLst>
              <a:ext uri="{FF2B5EF4-FFF2-40B4-BE49-F238E27FC236}">
                <a16:creationId xmlns:a16="http://schemas.microsoft.com/office/drawing/2014/main" id="{ACA0DB5F-4724-4F2B-B654-4FC1D4BD76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40221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3"/>
          <p:cNvSpPr txBox="1"/>
          <p:nvPr/>
        </p:nvSpPr>
        <p:spPr>
          <a:xfrm>
            <a:off x="1110160" y="456726"/>
            <a:ext cx="1004411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4400" b="1" smtClean="0">
                <a:solidFill>
                  <a:srgbClr val="DC5D3D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YÊU CẦU CẦN ĐẠT</a:t>
            </a:r>
            <a:endParaRPr kumimoji="0" lang="en-US" altLang="zh-CN" sz="4400" b="1" i="0" u="none" strike="noStrike" kern="1200" cap="none" spc="0" normalizeH="0" baseline="0" noProof="0" dirty="0" smtClean="0">
              <a:ln>
                <a:noFill/>
              </a:ln>
              <a:solidFill>
                <a:srgbClr val="DC5D3D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  <a:sym typeface="+mn-lt"/>
            </a:endParaRP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2179813764"/>
              </p:ext>
            </p:extLst>
          </p:nvPr>
        </p:nvGraphicFramePr>
        <p:xfrm>
          <a:off x="1378424" y="1637730"/>
          <a:ext cx="9225886" cy="12146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aphicFrame>
        <p:nvGraphicFramePr>
          <p:cNvPr id="5" name="Diagram 4"/>
          <p:cNvGraphicFramePr/>
          <p:nvPr>
            <p:extLst>
              <p:ext uri="{D42A27DB-BD31-4B8C-83A1-F6EECF244321}">
                <p14:modId xmlns:p14="http://schemas.microsoft.com/office/powerpoint/2010/main" val="4085658361"/>
              </p:ext>
            </p:extLst>
          </p:nvPr>
        </p:nvGraphicFramePr>
        <p:xfrm>
          <a:off x="1378424" y="2852381"/>
          <a:ext cx="9225886" cy="12146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2385024682"/>
              </p:ext>
            </p:extLst>
          </p:nvPr>
        </p:nvGraphicFramePr>
        <p:xfrm>
          <a:off x="1378424" y="4067032"/>
          <a:ext cx="9225886" cy="12146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4" r:lo="rId15" r:qs="rId16" r:cs="rId17"/>
          </a:graphicData>
        </a:graphic>
      </p:graphicFrame>
    </p:spTree>
    <p:extLst>
      <p:ext uri="{BB962C8B-B14F-4D97-AF65-F5344CB8AC3E}">
        <p14:creationId xmlns:p14="http://schemas.microsoft.com/office/powerpoint/2010/main" val="1709011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19B20532-FB07-4848-91BB-7181F8B0E95B}"/>
              </a:ext>
            </a:extLst>
          </p:cNvPr>
          <p:cNvSpPr/>
          <p:nvPr/>
        </p:nvSpPr>
        <p:spPr>
          <a:xfrm>
            <a:off x="2813436" y="580441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9D20F8D-7545-4E33-BF00-A45C28ABB1F4}"/>
              </a:ext>
            </a:extLst>
          </p:cNvPr>
          <p:cNvSpPr txBox="1"/>
          <p:nvPr/>
        </p:nvSpPr>
        <p:spPr>
          <a:xfrm>
            <a:off x="3296476" y="580441"/>
            <a:ext cx="356219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err="1"/>
              <a:t>Tìm</a:t>
            </a:r>
            <a:r>
              <a:rPr lang="en-US" sz="2800" dirty="0"/>
              <a:t> </a:t>
            </a:r>
            <a:r>
              <a:rPr lang="en-US" sz="2800" dirty="0" err="1"/>
              <a:t>chỗ</a:t>
            </a:r>
            <a:r>
              <a:rPr lang="en-US" sz="2800" dirty="0"/>
              <a:t> </a:t>
            </a:r>
            <a:r>
              <a:rPr lang="en-US" sz="2800" dirty="0" err="1"/>
              <a:t>đậu</a:t>
            </a:r>
            <a:r>
              <a:rPr lang="en-US" sz="2800" dirty="0"/>
              <a:t> </a:t>
            </a:r>
            <a:r>
              <a:rPr lang="en-US" sz="2800" dirty="0" err="1"/>
              <a:t>cho</a:t>
            </a:r>
            <a:r>
              <a:rPr lang="en-US" sz="2800" dirty="0"/>
              <a:t> </a:t>
            </a:r>
            <a:r>
              <a:rPr lang="en-US" sz="2800" dirty="0" err="1"/>
              <a:t>tàu</a:t>
            </a:r>
            <a:r>
              <a:rPr lang="en-US" sz="2800" dirty="0"/>
              <a:t>.</a:t>
            </a:r>
            <a:endParaRPr lang="vi-VN" sz="2800" dirty="0"/>
          </a:p>
        </p:txBody>
      </p:sp>
      <p:pic>
        <p:nvPicPr>
          <p:cNvPr id="27" name="Picture 26" descr="C:\Users\TUAN\Downloads\Luyện tập 1.png">
            <a:extLst>
              <a:ext uri="{FF2B5EF4-FFF2-40B4-BE49-F238E27FC236}">
                <a16:creationId xmlns:a16="http://schemas.microsoft.com/office/drawing/2014/main" id="{F3C565F2-A406-4696-AC38-130DAEBB0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6015" y="154270"/>
            <a:ext cx="2237784" cy="863493"/>
          </a:xfrm>
          <a:prstGeom prst="rect">
            <a:avLst/>
          </a:prstGeom>
          <a:noFill/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4A70DBA-063B-4FED-BA35-26A6376CCFA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05394" y="1319348"/>
            <a:ext cx="8699079" cy="5017029"/>
          </a:xfrm>
          <a:prstGeom prst="rect">
            <a:avLst/>
          </a:prstGeom>
        </p:spPr>
      </p:pic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9B3340C-3937-4FCB-90D3-6DE97F8338A1}"/>
              </a:ext>
            </a:extLst>
          </p:cNvPr>
          <p:cNvSpPr/>
          <p:nvPr/>
        </p:nvSpPr>
        <p:spPr>
          <a:xfrm>
            <a:off x="4040425" y="4612615"/>
            <a:ext cx="4687208" cy="1407963"/>
          </a:xfrm>
          <a:custGeom>
            <a:avLst/>
            <a:gdLst>
              <a:gd name="connsiteX0" fmla="*/ 0 w 3432313"/>
              <a:gd name="connsiteY0" fmla="*/ 2252869 h 2252869"/>
              <a:gd name="connsiteX1" fmla="*/ 993913 w 3432313"/>
              <a:gd name="connsiteY1" fmla="*/ 1895061 h 2252869"/>
              <a:gd name="connsiteX2" fmla="*/ 1722783 w 3432313"/>
              <a:gd name="connsiteY2" fmla="*/ 1020417 h 2252869"/>
              <a:gd name="connsiteX3" fmla="*/ 3432313 w 3432313"/>
              <a:gd name="connsiteY3" fmla="*/ 0 h 2252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2313" h="2252869">
                <a:moveTo>
                  <a:pt x="0" y="2252869"/>
                </a:moveTo>
                <a:cubicBezTo>
                  <a:pt x="353391" y="2176669"/>
                  <a:pt x="706783" y="2100470"/>
                  <a:pt x="993913" y="1895061"/>
                </a:cubicBezTo>
                <a:cubicBezTo>
                  <a:pt x="1281043" y="1689652"/>
                  <a:pt x="1316383" y="1336260"/>
                  <a:pt x="1722783" y="1020417"/>
                </a:cubicBezTo>
                <a:cubicBezTo>
                  <a:pt x="2129183" y="704573"/>
                  <a:pt x="2780748" y="352286"/>
                  <a:pt x="3432313" y="0"/>
                </a:cubicBezTo>
              </a:path>
            </a:pathLst>
          </a:custGeom>
          <a:noFill/>
          <a:ln w="571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A1E28E3-5998-4A0F-A835-D0FA8BB2744B}"/>
              </a:ext>
            </a:extLst>
          </p:cNvPr>
          <p:cNvSpPr/>
          <p:nvPr/>
        </p:nvSpPr>
        <p:spPr>
          <a:xfrm>
            <a:off x="5541645" y="4861560"/>
            <a:ext cx="3106602" cy="939581"/>
          </a:xfrm>
          <a:custGeom>
            <a:avLst/>
            <a:gdLst>
              <a:gd name="connsiteX0" fmla="*/ 0 w 1915013"/>
              <a:gd name="connsiteY0" fmla="*/ 0 h 1200709"/>
              <a:gd name="connsiteX1" fmla="*/ 520700 w 1915013"/>
              <a:gd name="connsiteY1" fmla="*/ 1155700 h 1200709"/>
              <a:gd name="connsiteX2" fmla="*/ 1803400 w 1915013"/>
              <a:gd name="connsiteY2" fmla="*/ 965200 h 1200709"/>
              <a:gd name="connsiteX3" fmla="*/ 1765300 w 1915013"/>
              <a:gd name="connsiteY3" fmla="*/ 965200 h 120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5013" h="1200709">
                <a:moveTo>
                  <a:pt x="0" y="0"/>
                </a:moveTo>
                <a:cubicBezTo>
                  <a:pt x="110066" y="497416"/>
                  <a:pt x="220133" y="994833"/>
                  <a:pt x="520700" y="1155700"/>
                </a:cubicBezTo>
                <a:cubicBezTo>
                  <a:pt x="821267" y="1316567"/>
                  <a:pt x="1595967" y="996950"/>
                  <a:pt x="1803400" y="965200"/>
                </a:cubicBezTo>
                <a:cubicBezTo>
                  <a:pt x="2010833" y="933450"/>
                  <a:pt x="1888066" y="949325"/>
                  <a:pt x="1765300" y="96520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1C7D3A51-2AD4-46CA-A1AE-A7DD08CADF8A}"/>
              </a:ext>
            </a:extLst>
          </p:cNvPr>
          <p:cNvSpPr/>
          <p:nvPr/>
        </p:nvSpPr>
        <p:spPr>
          <a:xfrm>
            <a:off x="2921272" y="2149136"/>
            <a:ext cx="5765075" cy="1678726"/>
          </a:xfrm>
          <a:custGeom>
            <a:avLst/>
            <a:gdLst>
              <a:gd name="connsiteX0" fmla="*/ 0 w 5143500"/>
              <a:gd name="connsiteY0" fmla="*/ 0 h 1828800"/>
              <a:gd name="connsiteX1" fmla="*/ 1016000 w 5143500"/>
              <a:gd name="connsiteY1" fmla="*/ 1206500 h 1828800"/>
              <a:gd name="connsiteX2" fmla="*/ 5143500 w 5143500"/>
              <a:gd name="connsiteY2" fmla="*/ 182880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43500" h="1828800">
                <a:moveTo>
                  <a:pt x="0" y="0"/>
                </a:moveTo>
                <a:cubicBezTo>
                  <a:pt x="79375" y="450850"/>
                  <a:pt x="158750" y="901700"/>
                  <a:pt x="1016000" y="1206500"/>
                </a:cubicBezTo>
                <a:cubicBezTo>
                  <a:pt x="1873250" y="1511300"/>
                  <a:pt x="3508375" y="1670050"/>
                  <a:pt x="5143500" y="1828800"/>
                </a:cubicBezTo>
              </a:path>
            </a:pathLst>
          </a:custGeom>
          <a:noFill/>
          <a:ln w="571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45E608DD-FAFB-44E4-A967-3D56AF621314}"/>
              </a:ext>
            </a:extLst>
          </p:cNvPr>
          <p:cNvSpPr/>
          <p:nvPr/>
        </p:nvSpPr>
        <p:spPr>
          <a:xfrm>
            <a:off x="3250305" y="1904215"/>
            <a:ext cx="5477328" cy="1829459"/>
          </a:xfrm>
          <a:custGeom>
            <a:avLst/>
            <a:gdLst>
              <a:gd name="connsiteX0" fmla="*/ 0 w 4559300"/>
              <a:gd name="connsiteY0" fmla="*/ 1823589 h 1823589"/>
              <a:gd name="connsiteX1" fmla="*/ 2844800 w 4559300"/>
              <a:gd name="connsiteY1" fmla="*/ 1366389 h 1823589"/>
              <a:gd name="connsiteX2" fmla="*/ 3162300 w 4559300"/>
              <a:gd name="connsiteY2" fmla="*/ 70989 h 1823589"/>
              <a:gd name="connsiteX3" fmla="*/ 4559300 w 4559300"/>
              <a:gd name="connsiteY3" fmla="*/ 159889 h 1823589"/>
              <a:gd name="connsiteX4" fmla="*/ 4559300 w 4559300"/>
              <a:gd name="connsiteY4" fmla="*/ 159889 h 1823589"/>
              <a:gd name="connsiteX0" fmla="*/ 0 w 4559300"/>
              <a:gd name="connsiteY0" fmla="*/ 1726043 h 1726043"/>
              <a:gd name="connsiteX1" fmla="*/ 2844800 w 4559300"/>
              <a:gd name="connsiteY1" fmla="*/ 1268843 h 1726043"/>
              <a:gd name="connsiteX2" fmla="*/ 3375821 w 4559300"/>
              <a:gd name="connsiteY2" fmla="*/ 100443 h 1726043"/>
              <a:gd name="connsiteX3" fmla="*/ 4559300 w 4559300"/>
              <a:gd name="connsiteY3" fmla="*/ 62343 h 1726043"/>
              <a:gd name="connsiteX4" fmla="*/ 4559300 w 4559300"/>
              <a:gd name="connsiteY4" fmla="*/ 62343 h 172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9300" h="1726043">
                <a:moveTo>
                  <a:pt x="0" y="1726043"/>
                </a:moveTo>
                <a:cubicBezTo>
                  <a:pt x="1158875" y="1643493"/>
                  <a:pt x="2282163" y="1539776"/>
                  <a:pt x="2844800" y="1268843"/>
                </a:cubicBezTo>
                <a:cubicBezTo>
                  <a:pt x="3407437" y="997910"/>
                  <a:pt x="3090071" y="301526"/>
                  <a:pt x="3375821" y="100443"/>
                </a:cubicBezTo>
                <a:cubicBezTo>
                  <a:pt x="3661571" y="-100640"/>
                  <a:pt x="4559300" y="62343"/>
                  <a:pt x="4559300" y="62343"/>
                </a:cubicBezTo>
                <a:lnTo>
                  <a:pt x="4559300" y="62343"/>
                </a:ln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loud Callout 9"/>
          <p:cNvSpPr/>
          <p:nvPr/>
        </p:nvSpPr>
        <p:spPr>
          <a:xfrm>
            <a:off x="8990410" y="255135"/>
            <a:ext cx="2727546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Nêu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yêu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cầu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11" name="Cloud Callout 10"/>
          <p:cNvSpPr/>
          <p:nvPr/>
        </p:nvSpPr>
        <p:spPr>
          <a:xfrm>
            <a:off x="8990410" y="244242"/>
            <a:ext cx="2727546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Làm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SGK  - 110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12" name="Cloud Callout 11"/>
          <p:cNvSpPr/>
          <p:nvPr/>
        </p:nvSpPr>
        <p:spPr>
          <a:xfrm>
            <a:off x="8867322" y="237605"/>
            <a:ext cx="2980412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Chia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sẻ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13" name="Cloud Callout 12"/>
          <p:cNvSpPr/>
          <p:nvPr/>
        </p:nvSpPr>
        <p:spPr>
          <a:xfrm>
            <a:off x="8867322" y="244241"/>
            <a:ext cx="2980412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Bài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củng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cố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kĩ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năng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gì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?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3476625" y="1017763"/>
            <a:ext cx="315277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/>
          <p:cNvSpPr/>
          <p:nvPr/>
        </p:nvSpPr>
        <p:spPr>
          <a:xfrm>
            <a:off x="9663475" y="6524625"/>
            <a:ext cx="1857375" cy="238125"/>
          </a:xfrm>
          <a:prstGeom prst="rect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57712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8" grpId="0" animBg="1"/>
      <p:bldP spid="20" grpId="0" animBg="1"/>
      <p:bldP spid="25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2AFDF1D5-FA1E-45CB-B2B3-29EA1BA7AC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71178" y="-67271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ABB2E9C2-EC09-4322-BA55-9813F4575CAF}"/>
              </a:ext>
            </a:extLst>
          </p:cNvPr>
          <p:cNvSpPr/>
          <p:nvPr/>
        </p:nvSpPr>
        <p:spPr>
          <a:xfrm>
            <a:off x="3540259" y="669085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D143670-FA5D-4AE8-9EB6-6F8FE7B3B3B0}"/>
              </a:ext>
            </a:extLst>
          </p:cNvPr>
          <p:cNvSpPr txBox="1"/>
          <p:nvPr/>
        </p:nvSpPr>
        <p:spPr>
          <a:xfrm>
            <a:off x="3977582" y="669085"/>
            <a:ext cx="11169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/>
              <a:t>Số</a:t>
            </a:r>
            <a:r>
              <a:rPr lang="en-US" sz="2800" dirty="0"/>
              <a:t>?</a:t>
            </a:r>
            <a:endParaRPr lang="vi-VN" sz="28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3FDDAE8-B180-4906-B013-E17380E1AF1E}"/>
              </a:ext>
            </a:extLst>
          </p:cNvPr>
          <p:cNvSpPr txBox="1"/>
          <p:nvPr/>
        </p:nvSpPr>
        <p:spPr>
          <a:xfrm>
            <a:off x="702125" y="1192305"/>
            <a:ext cx="5868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/>
              <a:t>a)</a:t>
            </a:r>
            <a:endParaRPr lang="vi-VN" sz="28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476992A-BA26-4228-93CD-234EB75B90DB}"/>
              </a:ext>
            </a:extLst>
          </p:cNvPr>
          <p:cNvGrpSpPr/>
          <p:nvPr/>
        </p:nvGrpSpPr>
        <p:grpSpPr>
          <a:xfrm>
            <a:off x="1758538" y="1367181"/>
            <a:ext cx="9202054" cy="1114325"/>
            <a:chOff x="1073058" y="1305580"/>
            <a:chExt cx="9202054" cy="1114325"/>
          </a:xfrm>
        </p:grpSpPr>
        <p:sp>
          <p:nvSpPr>
            <p:cNvPr id="8" name="Flowchart: Magnetic Disk 7">
              <a:extLst>
                <a:ext uri="{FF2B5EF4-FFF2-40B4-BE49-F238E27FC236}">
                  <a16:creationId xmlns:a16="http://schemas.microsoft.com/office/drawing/2014/main" id="{6F7BDF48-9F22-4CBE-B898-DD9C3AC7AE37}"/>
                </a:ext>
              </a:extLst>
            </p:cNvPr>
            <p:cNvSpPr/>
            <p:nvPr/>
          </p:nvSpPr>
          <p:spPr>
            <a:xfrm>
              <a:off x="1073058" y="1327704"/>
              <a:ext cx="885371" cy="1088572"/>
            </a:xfrm>
            <a:prstGeom prst="flowChartMagneticDisk">
              <a:avLst/>
            </a:prstGeom>
            <a:solidFill>
              <a:srgbClr val="EDA85B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251</a:t>
              </a:r>
            </a:p>
          </p:txBody>
        </p:sp>
        <p:sp>
          <p:nvSpPr>
            <p:cNvPr id="16" name="Flowchart: Magnetic Disk 15">
              <a:extLst>
                <a:ext uri="{FF2B5EF4-FFF2-40B4-BE49-F238E27FC236}">
                  <a16:creationId xmlns:a16="http://schemas.microsoft.com/office/drawing/2014/main" id="{B4EC5155-FE3D-45F3-9F8C-47E44201F0CA}"/>
                </a:ext>
              </a:extLst>
            </p:cNvPr>
            <p:cNvSpPr/>
            <p:nvPr/>
          </p:nvSpPr>
          <p:spPr>
            <a:xfrm>
              <a:off x="2093186" y="1305580"/>
              <a:ext cx="885371" cy="1088572"/>
            </a:xfrm>
            <a:prstGeom prst="flowChartMagneticDisk">
              <a:avLst/>
            </a:prstGeom>
            <a:solidFill>
              <a:srgbClr val="EDA85B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252</a:t>
              </a:r>
            </a:p>
          </p:txBody>
        </p:sp>
        <p:sp>
          <p:nvSpPr>
            <p:cNvPr id="17" name="Flowchart: Magnetic Disk 16">
              <a:extLst>
                <a:ext uri="{FF2B5EF4-FFF2-40B4-BE49-F238E27FC236}">
                  <a16:creationId xmlns:a16="http://schemas.microsoft.com/office/drawing/2014/main" id="{9AE684B9-58AC-47AC-A3D1-4AF45CD06A30}"/>
                </a:ext>
              </a:extLst>
            </p:cNvPr>
            <p:cNvSpPr/>
            <p:nvPr/>
          </p:nvSpPr>
          <p:spPr>
            <a:xfrm>
              <a:off x="3148600" y="1327704"/>
              <a:ext cx="885371" cy="1088572"/>
            </a:xfrm>
            <a:prstGeom prst="flowChartMagneticDisk">
              <a:avLst/>
            </a:prstGeom>
            <a:solidFill>
              <a:srgbClr val="EDA85B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253</a:t>
              </a:r>
            </a:p>
          </p:txBody>
        </p:sp>
        <p:sp>
          <p:nvSpPr>
            <p:cNvPr id="18" name="Flowchart: Magnetic Disk 17">
              <a:extLst>
                <a:ext uri="{FF2B5EF4-FFF2-40B4-BE49-F238E27FC236}">
                  <a16:creationId xmlns:a16="http://schemas.microsoft.com/office/drawing/2014/main" id="{16503DFB-094F-427D-9F5C-808ACB57DDF8}"/>
                </a:ext>
              </a:extLst>
            </p:cNvPr>
            <p:cNvSpPr/>
            <p:nvPr/>
          </p:nvSpPr>
          <p:spPr>
            <a:xfrm>
              <a:off x="4186371" y="1327704"/>
              <a:ext cx="885371" cy="1088572"/>
            </a:xfrm>
            <a:prstGeom prst="flowChartMagneticDisk">
              <a:avLst/>
            </a:prstGeom>
            <a:solidFill>
              <a:srgbClr val="EDA85B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?</a:t>
              </a:r>
            </a:p>
          </p:txBody>
        </p:sp>
        <p:sp>
          <p:nvSpPr>
            <p:cNvPr id="19" name="Flowchart: Magnetic Disk 18">
              <a:extLst>
                <a:ext uri="{FF2B5EF4-FFF2-40B4-BE49-F238E27FC236}">
                  <a16:creationId xmlns:a16="http://schemas.microsoft.com/office/drawing/2014/main" id="{9C993CAC-BE70-4E3E-A591-B6B485785205}"/>
                </a:ext>
              </a:extLst>
            </p:cNvPr>
            <p:cNvSpPr/>
            <p:nvPr/>
          </p:nvSpPr>
          <p:spPr>
            <a:xfrm>
              <a:off x="5224142" y="1327704"/>
              <a:ext cx="885371" cy="1088572"/>
            </a:xfrm>
            <a:prstGeom prst="flowChartMagneticDisk">
              <a:avLst/>
            </a:prstGeom>
            <a:solidFill>
              <a:srgbClr val="EDA85B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?</a:t>
              </a:r>
            </a:p>
          </p:txBody>
        </p:sp>
        <p:sp>
          <p:nvSpPr>
            <p:cNvPr id="20" name="Flowchart: Magnetic Disk 19">
              <a:extLst>
                <a:ext uri="{FF2B5EF4-FFF2-40B4-BE49-F238E27FC236}">
                  <a16:creationId xmlns:a16="http://schemas.microsoft.com/office/drawing/2014/main" id="{5B487FE8-A58E-4F09-9E76-FF151CF0C37F}"/>
                </a:ext>
              </a:extLst>
            </p:cNvPr>
            <p:cNvSpPr/>
            <p:nvPr/>
          </p:nvSpPr>
          <p:spPr>
            <a:xfrm>
              <a:off x="6261913" y="1327704"/>
              <a:ext cx="885371" cy="1088572"/>
            </a:xfrm>
            <a:prstGeom prst="flowChartMagneticDisk">
              <a:avLst/>
            </a:prstGeom>
            <a:solidFill>
              <a:srgbClr val="EDA85B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256</a:t>
              </a:r>
            </a:p>
          </p:txBody>
        </p:sp>
        <p:sp>
          <p:nvSpPr>
            <p:cNvPr id="21" name="Flowchart: Magnetic Disk 20">
              <a:extLst>
                <a:ext uri="{FF2B5EF4-FFF2-40B4-BE49-F238E27FC236}">
                  <a16:creationId xmlns:a16="http://schemas.microsoft.com/office/drawing/2014/main" id="{75936E13-9358-43F4-8B27-6E2447A55166}"/>
                </a:ext>
              </a:extLst>
            </p:cNvPr>
            <p:cNvSpPr/>
            <p:nvPr/>
          </p:nvSpPr>
          <p:spPr>
            <a:xfrm>
              <a:off x="7314199" y="1331333"/>
              <a:ext cx="885371" cy="1088572"/>
            </a:xfrm>
            <a:prstGeom prst="flowChartMagneticDisk">
              <a:avLst/>
            </a:prstGeom>
            <a:solidFill>
              <a:srgbClr val="EDA85B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?</a:t>
              </a:r>
            </a:p>
          </p:txBody>
        </p:sp>
        <p:sp>
          <p:nvSpPr>
            <p:cNvPr id="22" name="Flowchart: Magnetic Disk 21">
              <a:extLst>
                <a:ext uri="{FF2B5EF4-FFF2-40B4-BE49-F238E27FC236}">
                  <a16:creationId xmlns:a16="http://schemas.microsoft.com/office/drawing/2014/main" id="{C1429C3B-B462-45D3-A8BF-BBC6A6792A0B}"/>
                </a:ext>
              </a:extLst>
            </p:cNvPr>
            <p:cNvSpPr/>
            <p:nvPr/>
          </p:nvSpPr>
          <p:spPr>
            <a:xfrm>
              <a:off x="8351970" y="1327704"/>
              <a:ext cx="885371" cy="1088572"/>
            </a:xfrm>
            <a:prstGeom prst="flowChartMagneticDisk">
              <a:avLst/>
            </a:prstGeom>
            <a:solidFill>
              <a:srgbClr val="EDA85B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?</a:t>
              </a:r>
            </a:p>
          </p:txBody>
        </p:sp>
        <p:sp>
          <p:nvSpPr>
            <p:cNvPr id="23" name="Flowchart: Magnetic Disk 22">
              <a:extLst>
                <a:ext uri="{FF2B5EF4-FFF2-40B4-BE49-F238E27FC236}">
                  <a16:creationId xmlns:a16="http://schemas.microsoft.com/office/drawing/2014/main" id="{6BD417D4-F78A-4D90-88F6-578AF970A6E2}"/>
                </a:ext>
              </a:extLst>
            </p:cNvPr>
            <p:cNvSpPr/>
            <p:nvPr/>
          </p:nvSpPr>
          <p:spPr>
            <a:xfrm>
              <a:off x="9389741" y="1305580"/>
              <a:ext cx="885371" cy="1088572"/>
            </a:xfrm>
            <a:prstGeom prst="flowChartMagneticDisk">
              <a:avLst/>
            </a:prstGeom>
            <a:solidFill>
              <a:srgbClr val="EDA85B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259</a:t>
              </a:r>
            </a:p>
          </p:txBody>
        </p:sp>
      </p:grpSp>
      <p:sp>
        <p:nvSpPr>
          <p:cNvPr id="25" name="Flowchart: Magnetic Disk 24">
            <a:extLst>
              <a:ext uri="{FF2B5EF4-FFF2-40B4-BE49-F238E27FC236}">
                <a16:creationId xmlns:a16="http://schemas.microsoft.com/office/drawing/2014/main" id="{AED62A23-309C-4EF0-AF9F-D447E9EFC537}"/>
              </a:ext>
            </a:extLst>
          </p:cNvPr>
          <p:cNvSpPr/>
          <p:nvPr/>
        </p:nvSpPr>
        <p:spPr>
          <a:xfrm>
            <a:off x="4871488" y="1389305"/>
            <a:ext cx="885371" cy="1088572"/>
          </a:xfrm>
          <a:prstGeom prst="flowChartMagneticDisk">
            <a:avLst/>
          </a:prstGeom>
          <a:solidFill>
            <a:srgbClr val="EDA85B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254</a:t>
            </a:r>
          </a:p>
        </p:txBody>
      </p:sp>
      <p:sp>
        <p:nvSpPr>
          <p:cNvPr id="26" name="Flowchart: Magnetic Disk 25">
            <a:extLst>
              <a:ext uri="{FF2B5EF4-FFF2-40B4-BE49-F238E27FC236}">
                <a16:creationId xmlns:a16="http://schemas.microsoft.com/office/drawing/2014/main" id="{5F8B4076-5AEB-4596-8106-62D6EB0A67EE}"/>
              </a:ext>
            </a:extLst>
          </p:cNvPr>
          <p:cNvSpPr/>
          <p:nvPr/>
        </p:nvSpPr>
        <p:spPr>
          <a:xfrm>
            <a:off x="5909622" y="1382421"/>
            <a:ext cx="885371" cy="1088572"/>
          </a:xfrm>
          <a:prstGeom prst="flowChartMagneticDisk">
            <a:avLst/>
          </a:prstGeom>
          <a:solidFill>
            <a:srgbClr val="EDA85B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255</a:t>
            </a:r>
          </a:p>
        </p:txBody>
      </p:sp>
      <p:sp>
        <p:nvSpPr>
          <p:cNvPr id="27" name="Flowchart: Magnetic Disk 26">
            <a:extLst>
              <a:ext uri="{FF2B5EF4-FFF2-40B4-BE49-F238E27FC236}">
                <a16:creationId xmlns:a16="http://schemas.microsoft.com/office/drawing/2014/main" id="{7E2234BD-5FA9-436D-923E-2658CD912201}"/>
              </a:ext>
            </a:extLst>
          </p:cNvPr>
          <p:cNvSpPr/>
          <p:nvPr/>
        </p:nvSpPr>
        <p:spPr>
          <a:xfrm>
            <a:off x="7999679" y="1398830"/>
            <a:ext cx="885371" cy="1088572"/>
          </a:xfrm>
          <a:prstGeom prst="flowChartMagneticDisk">
            <a:avLst/>
          </a:prstGeom>
          <a:solidFill>
            <a:srgbClr val="EDA85B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257</a:t>
            </a:r>
          </a:p>
        </p:txBody>
      </p:sp>
      <p:sp>
        <p:nvSpPr>
          <p:cNvPr id="28" name="Flowchart: Magnetic Disk 27">
            <a:extLst>
              <a:ext uri="{FF2B5EF4-FFF2-40B4-BE49-F238E27FC236}">
                <a16:creationId xmlns:a16="http://schemas.microsoft.com/office/drawing/2014/main" id="{32C2624C-3FC8-4872-9E4B-7EEC69652DD1}"/>
              </a:ext>
            </a:extLst>
          </p:cNvPr>
          <p:cNvSpPr/>
          <p:nvPr/>
        </p:nvSpPr>
        <p:spPr>
          <a:xfrm>
            <a:off x="9042440" y="1391946"/>
            <a:ext cx="885371" cy="1088572"/>
          </a:xfrm>
          <a:prstGeom prst="flowChartMagneticDisk">
            <a:avLst/>
          </a:prstGeom>
          <a:solidFill>
            <a:srgbClr val="EDA85B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258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1DB07C3-191D-4CA9-A25D-857D22C2424E}"/>
              </a:ext>
            </a:extLst>
          </p:cNvPr>
          <p:cNvSpPr txBox="1"/>
          <p:nvPr/>
        </p:nvSpPr>
        <p:spPr>
          <a:xfrm>
            <a:off x="698303" y="2930390"/>
            <a:ext cx="5868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/>
              <a:t>b)</a:t>
            </a:r>
            <a:endParaRPr lang="vi-VN" sz="2800" dirty="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D4EADDAE-8138-4CC9-AF42-0AF1A0817700}"/>
              </a:ext>
            </a:extLst>
          </p:cNvPr>
          <p:cNvGrpSpPr/>
          <p:nvPr/>
        </p:nvGrpSpPr>
        <p:grpSpPr>
          <a:xfrm>
            <a:off x="1758537" y="3425805"/>
            <a:ext cx="9236525" cy="888566"/>
            <a:chOff x="1758537" y="3425805"/>
            <a:chExt cx="9236525" cy="888566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52E2E38C-0A62-403F-B249-C03AD4EA79C5}"/>
                </a:ext>
              </a:extLst>
            </p:cNvPr>
            <p:cNvGrpSpPr/>
            <p:nvPr/>
          </p:nvGrpSpPr>
          <p:grpSpPr>
            <a:xfrm>
              <a:off x="1758537" y="3429000"/>
              <a:ext cx="885371" cy="885371"/>
              <a:chOff x="1750278" y="3429000"/>
              <a:chExt cx="885371" cy="885371"/>
            </a:xfrm>
          </p:grpSpPr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737B415D-9CC8-44FE-9714-E746CD47CEA1}"/>
                  </a:ext>
                </a:extLst>
              </p:cNvPr>
              <p:cNvSpPr/>
              <p:nvPr/>
            </p:nvSpPr>
            <p:spPr>
              <a:xfrm>
                <a:off x="1750278" y="3429000"/>
                <a:ext cx="885371" cy="88537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8A98C184-9B14-4B63-B43C-536AF4164320}"/>
                  </a:ext>
                </a:extLst>
              </p:cNvPr>
              <p:cNvSpPr txBox="1"/>
              <p:nvPr/>
            </p:nvSpPr>
            <p:spPr>
              <a:xfrm>
                <a:off x="1800066" y="3610075"/>
                <a:ext cx="785793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992</a:t>
                </a: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120B44AF-A5E2-46BB-9EC5-02DF26E1079D}"/>
                </a:ext>
              </a:extLst>
            </p:cNvPr>
            <p:cNvGrpSpPr/>
            <p:nvPr/>
          </p:nvGrpSpPr>
          <p:grpSpPr>
            <a:xfrm>
              <a:off x="2778666" y="3428999"/>
              <a:ext cx="885371" cy="885371"/>
              <a:chOff x="1750278" y="3429000"/>
              <a:chExt cx="885371" cy="885371"/>
            </a:xfrm>
          </p:grpSpPr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16B6B374-9588-43E7-91A6-359B8D38FC95}"/>
                  </a:ext>
                </a:extLst>
              </p:cNvPr>
              <p:cNvSpPr/>
              <p:nvPr/>
            </p:nvSpPr>
            <p:spPr>
              <a:xfrm>
                <a:off x="1750278" y="3429000"/>
                <a:ext cx="885371" cy="88537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CD09EE9-0ECB-457D-873C-35962C0F7F27}"/>
                  </a:ext>
                </a:extLst>
              </p:cNvPr>
              <p:cNvSpPr txBox="1"/>
              <p:nvPr/>
            </p:nvSpPr>
            <p:spPr>
              <a:xfrm>
                <a:off x="1800066" y="3610075"/>
                <a:ext cx="785793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993</a:t>
                </a: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A02148BA-2C98-4F8E-8B11-E7C374AB0EF3}"/>
                </a:ext>
              </a:extLst>
            </p:cNvPr>
            <p:cNvGrpSpPr/>
            <p:nvPr/>
          </p:nvGrpSpPr>
          <p:grpSpPr>
            <a:xfrm>
              <a:off x="3834079" y="3428999"/>
              <a:ext cx="885371" cy="885371"/>
              <a:chOff x="1750278" y="3429000"/>
              <a:chExt cx="885371" cy="885371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4DE66B71-18A1-4922-B332-67B97CD7CACB}"/>
                  </a:ext>
                </a:extLst>
              </p:cNvPr>
              <p:cNvSpPr/>
              <p:nvPr/>
            </p:nvSpPr>
            <p:spPr>
              <a:xfrm>
                <a:off x="1750278" y="3429000"/>
                <a:ext cx="885371" cy="88537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51D1CD86-0E2F-4AB4-A503-6F05E7E105AC}"/>
                  </a:ext>
                </a:extLst>
              </p:cNvPr>
              <p:cNvSpPr txBox="1"/>
              <p:nvPr/>
            </p:nvSpPr>
            <p:spPr>
              <a:xfrm>
                <a:off x="1987521" y="3610027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?</a:t>
                </a:r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6E3F891D-CD27-47F8-9332-00643728D190}"/>
                </a:ext>
              </a:extLst>
            </p:cNvPr>
            <p:cNvGrpSpPr/>
            <p:nvPr/>
          </p:nvGrpSpPr>
          <p:grpSpPr>
            <a:xfrm>
              <a:off x="4871487" y="3428998"/>
              <a:ext cx="885371" cy="885371"/>
              <a:chOff x="1750278" y="3429000"/>
              <a:chExt cx="885371" cy="885371"/>
            </a:xfrm>
          </p:grpSpPr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F88412D8-5BF3-43A9-B1DC-9C922BFCBA6E}"/>
                  </a:ext>
                </a:extLst>
              </p:cNvPr>
              <p:cNvSpPr/>
              <p:nvPr/>
            </p:nvSpPr>
            <p:spPr>
              <a:xfrm>
                <a:off x="1750278" y="3429000"/>
                <a:ext cx="885371" cy="88537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CF49C75-98C0-4B61-BDD0-6318E77E1107}"/>
                  </a:ext>
                </a:extLst>
              </p:cNvPr>
              <p:cNvSpPr txBox="1"/>
              <p:nvPr/>
            </p:nvSpPr>
            <p:spPr>
              <a:xfrm>
                <a:off x="2017977" y="3606882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?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C1E19940-D8F7-4E02-A9D1-C482CB0EC1FD}"/>
                </a:ext>
              </a:extLst>
            </p:cNvPr>
            <p:cNvGrpSpPr/>
            <p:nvPr/>
          </p:nvGrpSpPr>
          <p:grpSpPr>
            <a:xfrm>
              <a:off x="5889793" y="3425808"/>
              <a:ext cx="885371" cy="885371"/>
              <a:chOff x="1750278" y="3429000"/>
              <a:chExt cx="885371" cy="885371"/>
            </a:xfrm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3D88D980-71D4-4FA4-B980-AAAB55F93C0D}"/>
                  </a:ext>
                </a:extLst>
              </p:cNvPr>
              <p:cNvSpPr/>
              <p:nvPr/>
            </p:nvSpPr>
            <p:spPr>
              <a:xfrm>
                <a:off x="1750278" y="3429000"/>
                <a:ext cx="885371" cy="88537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4DF11397-1FEC-40C1-AED0-A19942A126B0}"/>
                  </a:ext>
                </a:extLst>
              </p:cNvPr>
              <p:cNvSpPr txBox="1"/>
              <p:nvPr/>
            </p:nvSpPr>
            <p:spPr>
              <a:xfrm>
                <a:off x="1800066" y="3610075"/>
                <a:ext cx="785793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996</a:t>
                </a:r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DBDC9B65-CDAD-4D2F-8CEE-3A8BAF2524F5}"/>
                </a:ext>
              </a:extLst>
            </p:cNvPr>
            <p:cNvGrpSpPr/>
            <p:nvPr/>
          </p:nvGrpSpPr>
          <p:grpSpPr>
            <a:xfrm>
              <a:off x="6909922" y="3425807"/>
              <a:ext cx="885371" cy="885371"/>
              <a:chOff x="1750278" y="3429000"/>
              <a:chExt cx="885371" cy="885371"/>
            </a:xfrm>
          </p:grpSpPr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625125D1-9D20-4502-9D9C-C34DCC636907}"/>
                  </a:ext>
                </a:extLst>
              </p:cNvPr>
              <p:cNvSpPr/>
              <p:nvPr/>
            </p:nvSpPr>
            <p:spPr>
              <a:xfrm>
                <a:off x="1750278" y="3429000"/>
                <a:ext cx="885371" cy="88537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19F035-0AE7-4774-BD37-9DAAB3EFAAE7}"/>
                  </a:ext>
                </a:extLst>
              </p:cNvPr>
              <p:cNvSpPr txBox="1"/>
              <p:nvPr/>
            </p:nvSpPr>
            <p:spPr>
              <a:xfrm>
                <a:off x="2002287" y="3610073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?</a:t>
                </a: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BF4C2B6-CF67-4164-BB95-5156F15B85A1}"/>
                </a:ext>
              </a:extLst>
            </p:cNvPr>
            <p:cNvGrpSpPr/>
            <p:nvPr/>
          </p:nvGrpSpPr>
          <p:grpSpPr>
            <a:xfrm>
              <a:off x="7965335" y="3425807"/>
              <a:ext cx="885371" cy="885371"/>
              <a:chOff x="1750278" y="3429000"/>
              <a:chExt cx="885371" cy="885371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FBBE9CCB-CDFA-4C53-9BA6-E3C46C201918}"/>
                  </a:ext>
                </a:extLst>
              </p:cNvPr>
              <p:cNvSpPr/>
              <p:nvPr/>
            </p:nvSpPr>
            <p:spPr>
              <a:xfrm>
                <a:off x="1750278" y="3429000"/>
                <a:ext cx="885371" cy="88537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3C29A6AC-AA52-497D-AACD-00C188CECC23}"/>
                  </a:ext>
                </a:extLst>
              </p:cNvPr>
              <p:cNvSpPr txBox="1"/>
              <p:nvPr/>
            </p:nvSpPr>
            <p:spPr>
              <a:xfrm>
                <a:off x="1800066" y="3610075"/>
                <a:ext cx="785793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998</a:t>
                </a: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A9E6E30A-8B64-4645-B8D0-435B79A542CA}"/>
                </a:ext>
              </a:extLst>
            </p:cNvPr>
            <p:cNvGrpSpPr/>
            <p:nvPr/>
          </p:nvGrpSpPr>
          <p:grpSpPr>
            <a:xfrm>
              <a:off x="9002743" y="3425806"/>
              <a:ext cx="885371" cy="885371"/>
              <a:chOff x="1750278" y="3429000"/>
              <a:chExt cx="885371" cy="885371"/>
            </a:xfrm>
          </p:grpSpPr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FFDA4E80-4413-491A-B0EB-E3A1F46C8AEA}"/>
                  </a:ext>
                </a:extLst>
              </p:cNvPr>
              <p:cNvSpPr/>
              <p:nvPr/>
            </p:nvSpPr>
            <p:spPr>
              <a:xfrm>
                <a:off x="1750278" y="3429000"/>
                <a:ext cx="885371" cy="88537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D2F1039E-C781-4977-9F5F-2709F3412DC2}"/>
                  </a:ext>
                </a:extLst>
              </p:cNvPr>
              <p:cNvSpPr txBox="1"/>
              <p:nvPr/>
            </p:nvSpPr>
            <p:spPr>
              <a:xfrm>
                <a:off x="2017977" y="3610074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?</a:t>
                </a: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C04FE663-7243-4CA7-A3AC-48647AC9D275}"/>
                </a:ext>
              </a:extLst>
            </p:cNvPr>
            <p:cNvGrpSpPr/>
            <p:nvPr/>
          </p:nvGrpSpPr>
          <p:grpSpPr>
            <a:xfrm>
              <a:off x="10008895" y="3425805"/>
              <a:ext cx="986167" cy="885371"/>
              <a:chOff x="1683953" y="3429000"/>
              <a:chExt cx="986167" cy="885371"/>
            </a:xfrm>
          </p:grpSpPr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CBA9146C-7866-4F79-84AA-F26442F2325D}"/>
                  </a:ext>
                </a:extLst>
              </p:cNvPr>
              <p:cNvSpPr/>
              <p:nvPr/>
            </p:nvSpPr>
            <p:spPr>
              <a:xfrm>
                <a:off x="1750278" y="3429000"/>
                <a:ext cx="885371" cy="88537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46B3647B-FEAD-4BA4-ABCD-D59C21697203}"/>
                  </a:ext>
                </a:extLst>
              </p:cNvPr>
              <p:cNvSpPr txBox="1"/>
              <p:nvPr/>
            </p:nvSpPr>
            <p:spPr>
              <a:xfrm>
                <a:off x="1683953" y="3610075"/>
                <a:ext cx="98616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1000</a:t>
                </a:r>
              </a:p>
            </p:txBody>
          </p:sp>
        </p:grp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F1F9190-148F-4750-BC3A-F0B6342B2BA6}"/>
              </a:ext>
            </a:extLst>
          </p:cNvPr>
          <p:cNvGrpSpPr/>
          <p:nvPr/>
        </p:nvGrpSpPr>
        <p:grpSpPr>
          <a:xfrm>
            <a:off x="3833114" y="3411156"/>
            <a:ext cx="885371" cy="885371"/>
            <a:chOff x="3194064" y="4778345"/>
            <a:chExt cx="885371" cy="885371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32AF8783-7D54-4897-A5BD-A32A0AB39AD7}"/>
                </a:ext>
              </a:extLst>
            </p:cNvPr>
            <p:cNvSpPr/>
            <p:nvPr/>
          </p:nvSpPr>
          <p:spPr>
            <a:xfrm>
              <a:off x="3194064" y="4778345"/>
              <a:ext cx="885371" cy="885371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4CBFD590-A36F-4FCF-85E7-AADCD92C8AC5}"/>
                </a:ext>
              </a:extLst>
            </p:cNvPr>
            <p:cNvSpPr txBox="1"/>
            <p:nvPr/>
          </p:nvSpPr>
          <p:spPr>
            <a:xfrm>
              <a:off x="3243852" y="4968032"/>
              <a:ext cx="78579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994</a:t>
              </a: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E81C1E8E-7CD0-4D82-943A-0C59158A9F2A}"/>
              </a:ext>
            </a:extLst>
          </p:cNvPr>
          <p:cNvGrpSpPr/>
          <p:nvPr/>
        </p:nvGrpSpPr>
        <p:grpSpPr>
          <a:xfrm>
            <a:off x="4878417" y="3419767"/>
            <a:ext cx="885371" cy="885371"/>
            <a:chOff x="3194064" y="4778345"/>
            <a:chExt cx="885371" cy="885371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B148B804-042D-44FA-A6A5-8AD8F0E3FE34}"/>
                </a:ext>
              </a:extLst>
            </p:cNvPr>
            <p:cNvSpPr/>
            <p:nvPr/>
          </p:nvSpPr>
          <p:spPr>
            <a:xfrm>
              <a:off x="3194064" y="4778345"/>
              <a:ext cx="885371" cy="885371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DEB65921-19D6-4E74-8970-CC2E5AB8C625}"/>
                </a:ext>
              </a:extLst>
            </p:cNvPr>
            <p:cNvSpPr txBox="1"/>
            <p:nvPr/>
          </p:nvSpPr>
          <p:spPr>
            <a:xfrm>
              <a:off x="3243852" y="4968032"/>
              <a:ext cx="78579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995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5257AD43-D0FF-4813-BD2D-B9D839F1F944}"/>
              </a:ext>
            </a:extLst>
          </p:cNvPr>
          <p:cNvGrpSpPr/>
          <p:nvPr/>
        </p:nvGrpSpPr>
        <p:grpSpPr>
          <a:xfrm>
            <a:off x="6911908" y="3411156"/>
            <a:ext cx="885371" cy="885371"/>
            <a:chOff x="3194064" y="4778345"/>
            <a:chExt cx="885371" cy="885371"/>
          </a:xfrm>
        </p:grpSpPr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9DC6B2BB-E886-42EA-ACD4-B0C6687F17A0}"/>
                </a:ext>
              </a:extLst>
            </p:cNvPr>
            <p:cNvSpPr/>
            <p:nvPr/>
          </p:nvSpPr>
          <p:spPr>
            <a:xfrm>
              <a:off x="3194064" y="4778345"/>
              <a:ext cx="885371" cy="885371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/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8925E136-BB72-465D-8F75-F629BE05E056}"/>
                </a:ext>
              </a:extLst>
            </p:cNvPr>
            <p:cNvSpPr txBox="1"/>
            <p:nvPr/>
          </p:nvSpPr>
          <p:spPr>
            <a:xfrm>
              <a:off x="3243852" y="4968032"/>
              <a:ext cx="78579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997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DC687A98-6EE0-42E2-9146-E219F9923BBA}"/>
              </a:ext>
            </a:extLst>
          </p:cNvPr>
          <p:cNvGrpSpPr/>
          <p:nvPr/>
        </p:nvGrpSpPr>
        <p:grpSpPr>
          <a:xfrm>
            <a:off x="9002796" y="3411155"/>
            <a:ext cx="885371" cy="885371"/>
            <a:chOff x="3194064" y="4778345"/>
            <a:chExt cx="885371" cy="885371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4BC17767-3A4B-47BA-88F7-8796509CB346}"/>
                </a:ext>
              </a:extLst>
            </p:cNvPr>
            <p:cNvSpPr/>
            <p:nvPr/>
          </p:nvSpPr>
          <p:spPr>
            <a:xfrm>
              <a:off x="3194064" y="4778345"/>
              <a:ext cx="885371" cy="885371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/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2982D8C1-C5AA-47F9-928C-045F44F850E9}"/>
                </a:ext>
              </a:extLst>
            </p:cNvPr>
            <p:cNvSpPr txBox="1"/>
            <p:nvPr/>
          </p:nvSpPr>
          <p:spPr>
            <a:xfrm>
              <a:off x="3243852" y="4968032"/>
              <a:ext cx="78579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999</a:t>
              </a:r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283DD6CF-8253-4C41-92A7-46CFE3018393}"/>
              </a:ext>
            </a:extLst>
          </p:cNvPr>
          <p:cNvSpPr txBox="1"/>
          <p:nvPr/>
        </p:nvSpPr>
        <p:spPr>
          <a:xfrm>
            <a:off x="693009" y="4669774"/>
            <a:ext cx="5868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/>
              <a:t>c)</a:t>
            </a:r>
            <a:endParaRPr lang="vi-VN" sz="2800" dirty="0"/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5B1868EE-6725-4809-8122-BF90254B75F5}"/>
              </a:ext>
            </a:extLst>
          </p:cNvPr>
          <p:cNvGrpSpPr/>
          <p:nvPr/>
        </p:nvGrpSpPr>
        <p:grpSpPr>
          <a:xfrm>
            <a:off x="1666547" y="5249872"/>
            <a:ext cx="9389722" cy="900993"/>
            <a:chOff x="1666547" y="5249872"/>
            <a:chExt cx="9389722" cy="900993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624C1626-C719-4AEC-B8E2-4D4D97B8BDCC}"/>
                </a:ext>
              </a:extLst>
            </p:cNvPr>
            <p:cNvGrpSpPr/>
            <p:nvPr/>
          </p:nvGrpSpPr>
          <p:grpSpPr>
            <a:xfrm>
              <a:off x="1666547" y="5249872"/>
              <a:ext cx="8359316" cy="900993"/>
              <a:chOff x="1666547" y="5249872"/>
              <a:chExt cx="8359316" cy="900993"/>
            </a:xfrm>
          </p:grpSpPr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22EB0F61-5C11-4C35-9C24-65BA7F9880E7}"/>
                  </a:ext>
                </a:extLst>
              </p:cNvPr>
              <p:cNvGrpSpPr/>
              <p:nvPr/>
            </p:nvGrpSpPr>
            <p:grpSpPr>
              <a:xfrm>
                <a:off x="1666547" y="5265494"/>
                <a:ext cx="927571" cy="885371"/>
                <a:chOff x="1666547" y="5265494"/>
                <a:chExt cx="927571" cy="885371"/>
              </a:xfrm>
            </p:grpSpPr>
            <p:sp>
              <p:nvSpPr>
                <p:cNvPr id="71" name="Cube 70">
                  <a:extLst>
                    <a:ext uri="{FF2B5EF4-FFF2-40B4-BE49-F238E27FC236}">
                      <a16:creationId xmlns:a16="http://schemas.microsoft.com/office/drawing/2014/main" id="{77A44529-15A7-4AD6-9EA2-15B7DF641A89}"/>
                    </a:ext>
                  </a:extLst>
                </p:cNvPr>
                <p:cNvSpPr/>
                <p:nvPr/>
              </p:nvSpPr>
              <p:spPr>
                <a:xfrm>
                  <a:off x="1708747" y="5265494"/>
                  <a:ext cx="885371" cy="885371"/>
                </a:xfrm>
                <a:prstGeom prst="cube">
                  <a:avLst/>
                </a:prstGeom>
                <a:solidFill>
                  <a:srgbClr val="92D050"/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" name="TextBox 71">
                  <a:extLst>
                    <a:ext uri="{FF2B5EF4-FFF2-40B4-BE49-F238E27FC236}">
                      <a16:creationId xmlns:a16="http://schemas.microsoft.com/office/drawing/2014/main" id="{FE1A7441-A5D3-4C1D-B1E9-199CA8BE967D}"/>
                    </a:ext>
                  </a:extLst>
                </p:cNvPr>
                <p:cNvSpPr txBox="1"/>
                <p:nvPr/>
              </p:nvSpPr>
              <p:spPr>
                <a:xfrm>
                  <a:off x="1666547" y="5588167"/>
                  <a:ext cx="785793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dirty="0"/>
                    <a:t>590</a:t>
                  </a:r>
                </a:p>
              </p:txBody>
            </p:sp>
          </p:grp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9AA800C9-3669-4D16-A048-A86CFC8F2246}"/>
                  </a:ext>
                </a:extLst>
              </p:cNvPr>
              <p:cNvGrpSpPr/>
              <p:nvPr/>
            </p:nvGrpSpPr>
            <p:grpSpPr>
              <a:xfrm>
                <a:off x="2746572" y="5265493"/>
                <a:ext cx="927571" cy="885371"/>
                <a:chOff x="1666547" y="5265494"/>
                <a:chExt cx="927571" cy="885371"/>
              </a:xfrm>
            </p:grpSpPr>
            <p:sp>
              <p:nvSpPr>
                <p:cNvPr id="75" name="Cube 74">
                  <a:extLst>
                    <a:ext uri="{FF2B5EF4-FFF2-40B4-BE49-F238E27FC236}">
                      <a16:creationId xmlns:a16="http://schemas.microsoft.com/office/drawing/2014/main" id="{9A2863D2-A206-449C-98AD-8F67640DB223}"/>
                    </a:ext>
                  </a:extLst>
                </p:cNvPr>
                <p:cNvSpPr/>
                <p:nvPr/>
              </p:nvSpPr>
              <p:spPr>
                <a:xfrm>
                  <a:off x="1708747" y="5265494"/>
                  <a:ext cx="885371" cy="885371"/>
                </a:xfrm>
                <a:prstGeom prst="cube">
                  <a:avLst/>
                </a:prstGeom>
                <a:solidFill>
                  <a:srgbClr val="92D050"/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6" name="TextBox 75">
                  <a:extLst>
                    <a:ext uri="{FF2B5EF4-FFF2-40B4-BE49-F238E27FC236}">
                      <a16:creationId xmlns:a16="http://schemas.microsoft.com/office/drawing/2014/main" id="{69850BB2-A2D3-42B3-8D93-BFF5C02C46F8}"/>
                    </a:ext>
                  </a:extLst>
                </p:cNvPr>
                <p:cNvSpPr txBox="1"/>
                <p:nvPr/>
              </p:nvSpPr>
              <p:spPr>
                <a:xfrm>
                  <a:off x="1666547" y="5588167"/>
                  <a:ext cx="785793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dirty="0"/>
                    <a:t>592</a:t>
                  </a:r>
                </a:p>
              </p:txBody>
            </p:sp>
          </p:grpSp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CB551E24-715C-4501-983B-66BEDCC9CE11}"/>
                  </a:ext>
                </a:extLst>
              </p:cNvPr>
              <p:cNvGrpSpPr/>
              <p:nvPr/>
            </p:nvGrpSpPr>
            <p:grpSpPr>
              <a:xfrm>
                <a:off x="3824846" y="5256260"/>
                <a:ext cx="927571" cy="885371"/>
                <a:chOff x="1666547" y="5265494"/>
                <a:chExt cx="927571" cy="885371"/>
              </a:xfrm>
            </p:grpSpPr>
            <p:sp>
              <p:nvSpPr>
                <p:cNvPr id="78" name="Cube 77">
                  <a:extLst>
                    <a:ext uri="{FF2B5EF4-FFF2-40B4-BE49-F238E27FC236}">
                      <a16:creationId xmlns:a16="http://schemas.microsoft.com/office/drawing/2014/main" id="{E9D6AA1C-5DDF-41F0-995C-C7A4C0C4F0A3}"/>
                    </a:ext>
                  </a:extLst>
                </p:cNvPr>
                <p:cNvSpPr/>
                <p:nvPr/>
              </p:nvSpPr>
              <p:spPr>
                <a:xfrm>
                  <a:off x="1708747" y="5265494"/>
                  <a:ext cx="885371" cy="885371"/>
                </a:xfrm>
                <a:prstGeom prst="cube">
                  <a:avLst/>
                </a:prstGeom>
                <a:solidFill>
                  <a:srgbClr val="92D050"/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E0FF0D57-4201-4041-83A9-0BDA79FF9B9B}"/>
                    </a:ext>
                  </a:extLst>
                </p:cNvPr>
                <p:cNvSpPr txBox="1"/>
                <p:nvPr/>
              </p:nvSpPr>
              <p:spPr>
                <a:xfrm>
                  <a:off x="1666547" y="5588167"/>
                  <a:ext cx="785793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dirty="0"/>
                    <a:t>594</a:t>
                  </a:r>
                </a:p>
              </p:txBody>
            </p:sp>
          </p:grpSp>
          <p:grpSp>
            <p:nvGrpSpPr>
              <p:cNvPr id="80" name="Group 79">
                <a:extLst>
                  <a:ext uri="{FF2B5EF4-FFF2-40B4-BE49-F238E27FC236}">
                    <a16:creationId xmlns:a16="http://schemas.microsoft.com/office/drawing/2014/main" id="{1E08FE37-B770-4455-936C-C21F7B299FE8}"/>
                  </a:ext>
                </a:extLst>
              </p:cNvPr>
              <p:cNvGrpSpPr/>
              <p:nvPr/>
            </p:nvGrpSpPr>
            <p:grpSpPr>
              <a:xfrm>
                <a:off x="4947071" y="5256259"/>
                <a:ext cx="885371" cy="885371"/>
                <a:chOff x="1708747" y="5265494"/>
                <a:chExt cx="885371" cy="885371"/>
              </a:xfrm>
            </p:grpSpPr>
            <p:sp>
              <p:nvSpPr>
                <p:cNvPr id="81" name="Cube 80">
                  <a:extLst>
                    <a:ext uri="{FF2B5EF4-FFF2-40B4-BE49-F238E27FC236}">
                      <a16:creationId xmlns:a16="http://schemas.microsoft.com/office/drawing/2014/main" id="{AF6BD568-5AFF-492A-8A11-29C76D2F166C}"/>
                    </a:ext>
                  </a:extLst>
                </p:cNvPr>
                <p:cNvSpPr/>
                <p:nvPr/>
              </p:nvSpPr>
              <p:spPr>
                <a:xfrm>
                  <a:off x="1708747" y="5265494"/>
                  <a:ext cx="885371" cy="885371"/>
                </a:xfrm>
                <a:prstGeom prst="cube">
                  <a:avLst/>
                </a:prstGeom>
                <a:solidFill>
                  <a:srgbClr val="92D050"/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" name="TextBox 81">
                  <a:extLst>
                    <a:ext uri="{FF2B5EF4-FFF2-40B4-BE49-F238E27FC236}">
                      <a16:creationId xmlns:a16="http://schemas.microsoft.com/office/drawing/2014/main" id="{10C20B3E-4B21-4E45-9A20-C025D3E9DA3A}"/>
                    </a:ext>
                  </a:extLst>
                </p:cNvPr>
                <p:cNvSpPr txBox="1"/>
                <p:nvPr/>
              </p:nvSpPr>
              <p:spPr>
                <a:xfrm>
                  <a:off x="1884176" y="5581780"/>
                  <a:ext cx="38504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dirty="0"/>
                    <a:t>?</a:t>
                  </a:r>
                </a:p>
              </p:txBody>
            </p:sp>
          </p:grp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6F116D52-9F18-4E99-A028-BEB6D68E77D2}"/>
                  </a:ext>
                </a:extLst>
              </p:cNvPr>
              <p:cNvGrpSpPr/>
              <p:nvPr/>
            </p:nvGrpSpPr>
            <p:grpSpPr>
              <a:xfrm>
                <a:off x="5961571" y="5259107"/>
                <a:ext cx="927571" cy="885371"/>
                <a:chOff x="1666547" y="5265494"/>
                <a:chExt cx="927571" cy="885371"/>
              </a:xfrm>
            </p:grpSpPr>
            <p:sp>
              <p:nvSpPr>
                <p:cNvPr id="84" name="Cube 83">
                  <a:extLst>
                    <a:ext uri="{FF2B5EF4-FFF2-40B4-BE49-F238E27FC236}">
                      <a16:creationId xmlns:a16="http://schemas.microsoft.com/office/drawing/2014/main" id="{B7641C43-5776-4CE8-8485-9EA497DF61CA}"/>
                    </a:ext>
                  </a:extLst>
                </p:cNvPr>
                <p:cNvSpPr/>
                <p:nvPr/>
              </p:nvSpPr>
              <p:spPr>
                <a:xfrm>
                  <a:off x="1708747" y="5265494"/>
                  <a:ext cx="885371" cy="885371"/>
                </a:xfrm>
                <a:prstGeom prst="cube">
                  <a:avLst/>
                </a:prstGeom>
                <a:solidFill>
                  <a:srgbClr val="92D050"/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5" name="TextBox 84">
                  <a:extLst>
                    <a:ext uri="{FF2B5EF4-FFF2-40B4-BE49-F238E27FC236}">
                      <a16:creationId xmlns:a16="http://schemas.microsoft.com/office/drawing/2014/main" id="{4A5D9EB7-7731-4454-AF0F-7393AA94550D}"/>
                    </a:ext>
                  </a:extLst>
                </p:cNvPr>
                <p:cNvSpPr txBox="1"/>
                <p:nvPr/>
              </p:nvSpPr>
              <p:spPr>
                <a:xfrm>
                  <a:off x="1666547" y="5588167"/>
                  <a:ext cx="785793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dirty="0"/>
                    <a:t>598</a:t>
                  </a:r>
                </a:p>
              </p:txBody>
            </p:sp>
          </p:grpSp>
          <p:grpSp>
            <p:nvGrpSpPr>
              <p:cNvPr id="86" name="Group 85">
                <a:extLst>
                  <a:ext uri="{FF2B5EF4-FFF2-40B4-BE49-F238E27FC236}">
                    <a16:creationId xmlns:a16="http://schemas.microsoft.com/office/drawing/2014/main" id="{EA8C7947-9BE2-44A6-ADD0-7645BC356C2C}"/>
                  </a:ext>
                </a:extLst>
              </p:cNvPr>
              <p:cNvGrpSpPr/>
              <p:nvPr/>
            </p:nvGrpSpPr>
            <p:grpSpPr>
              <a:xfrm>
                <a:off x="7054766" y="5259106"/>
                <a:ext cx="885371" cy="885371"/>
                <a:chOff x="1708747" y="5265494"/>
                <a:chExt cx="885371" cy="885371"/>
              </a:xfrm>
            </p:grpSpPr>
            <p:sp>
              <p:nvSpPr>
                <p:cNvPr id="87" name="Cube 86">
                  <a:extLst>
                    <a:ext uri="{FF2B5EF4-FFF2-40B4-BE49-F238E27FC236}">
                      <a16:creationId xmlns:a16="http://schemas.microsoft.com/office/drawing/2014/main" id="{BCF230FF-72FA-469C-A931-A7517CB926DC}"/>
                    </a:ext>
                  </a:extLst>
                </p:cNvPr>
                <p:cNvSpPr/>
                <p:nvPr/>
              </p:nvSpPr>
              <p:spPr>
                <a:xfrm>
                  <a:off x="1708747" y="5265494"/>
                  <a:ext cx="885371" cy="885371"/>
                </a:xfrm>
                <a:prstGeom prst="cube">
                  <a:avLst/>
                </a:prstGeom>
                <a:solidFill>
                  <a:srgbClr val="92D050"/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" name="TextBox 87">
                  <a:extLst>
                    <a:ext uri="{FF2B5EF4-FFF2-40B4-BE49-F238E27FC236}">
                      <a16:creationId xmlns:a16="http://schemas.microsoft.com/office/drawing/2014/main" id="{C67D9912-FCFD-4256-AC34-6694C04629CB}"/>
                    </a:ext>
                  </a:extLst>
                </p:cNvPr>
                <p:cNvSpPr txBox="1"/>
                <p:nvPr/>
              </p:nvSpPr>
              <p:spPr>
                <a:xfrm>
                  <a:off x="1847245" y="5578933"/>
                  <a:ext cx="38504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dirty="0"/>
                    <a:t>?</a:t>
                  </a:r>
                </a:p>
              </p:txBody>
            </p:sp>
          </p:grp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8A058B6F-8A7D-47FF-9DC5-7E4525190291}"/>
                  </a:ext>
                </a:extLst>
              </p:cNvPr>
              <p:cNvGrpSpPr/>
              <p:nvPr/>
            </p:nvGrpSpPr>
            <p:grpSpPr>
              <a:xfrm>
                <a:off x="8104014" y="5249873"/>
                <a:ext cx="885371" cy="885371"/>
                <a:chOff x="1708747" y="5265494"/>
                <a:chExt cx="885371" cy="885371"/>
              </a:xfrm>
            </p:grpSpPr>
            <p:sp>
              <p:nvSpPr>
                <p:cNvPr id="90" name="Cube 89">
                  <a:extLst>
                    <a:ext uri="{FF2B5EF4-FFF2-40B4-BE49-F238E27FC236}">
                      <a16:creationId xmlns:a16="http://schemas.microsoft.com/office/drawing/2014/main" id="{862166EC-77DC-4E02-BDD4-FFC0A6399504}"/>
                    </a:ext>
                  </a:extLst>
                </p:cNvPr>
                <p:cNvSpPr/>
                <p:nvPr/>
              </p:nvSpPr>
              <p:spPr>
                <a:xfrm>
                  <a:off x="1708747" y="5265494"/>
                  <a:ext cx="885371" cy="885371"/>
                </a:xfrm>
                <a:prstGeom prst="cube">
                  <a:avLst/>
                </a:prstGeom>
                <a:solidFill>
                  <a:srgbClr val="92D050"/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1" name="TextBox 90">
                  <a:extLst>
                    <a:ext uri="{FF2B5EF4-FFF2-40B4-BE49-F238E27FC236}">
                      <a16:creationId xmlns:a16="http://schemas.microsoft.com/office/drawing/2014/main" id="{E46CBAAA-203F-43CD-BFDD-5631ADE7D0CA}"/>
                    </a:ext>
                  </a:extLst>
                </p:cNvPr>
                <p:cNvSpPr txBox="1"/>
                <p:nvPr/>
              </p:nvSpPr>
              <p:spPr>
                <a:xfrm>
                  <a:off x="1854576" y="5603787"/>
                  <a:ext cx="38504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dirty="0"/>
                    <a:t>?</a:t>
                  </a:r>
                </a:p>
              </p:txBody>
            </p:sp>
          </p:grpSp>
          <p:grpSp>
            <p:nvGrpSpPr>
              <p:cNvPr id="92" name="Group 91">
                <a:extLst>
                  <a:ext uri="{FF2B5EF4-FFF2-40B4-BE49-F238E27FC236}">
                    <a16:creationId xmlns:a16="http://schemas.microsoft.com/office/drawing/2014/main" id="{17CCED9A-EBDB-4DE4-99D4-527DF2321009}"/>
                  </a:ext>
                </a:extLst>
              </p:cNvPr>
              <p:cNvGrpSpPr/>
              <p:nvPr/>
            </p:nvGrpSpPr>
            <p:grpSpPr>
              <a:xfrm>
                <a:off x="9098292" y="5249872"/>
                <a:ext cx="927571" cy="885371"/>
                <a:chOff x="1666547" y="5265494"/>
                <a:chExt cx="927571" cy="885371"/>
              </a:xfrm>
            </p:grpSpPr>
            <p:sp>
              <p:nvSpPr>
                <p:cNvPr id="93" name="Cube 92">
                  <a:extLst>
                    <a:ext uri="{FF2B5EF4-FFF2-40B4-BE49-F238E27FC236}">
                      <a16:creationId xmlns:a16="http://schemas.microsoft.com/office/drawing/2014/main" id="{CBBF86FA-1AFA-47C3-81E5-1A52240E941B}"/>
                    </a:ext>
                  </a:extLst>
                </p:cNvPr>
                <p:cNvSpPr/>
                <p:nvPr/>
              </p:nvSpPr>
              <p:spPr>
                <a:xfrm>
                  <a:off x="1708747" y="5265494"/>
                  <a:ext cx="885371" cy="885371"/>
                </a:xfrm>
                <a:prstGeom prst="cube">
                  <a:avLst/>
                </a:prstGeom>
                <a:solidFill>
                  <a:srgbClr val="92D050"/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4" name="TextBox 93">
                  <a:extLst>
                    <a:ext uri="{FF2B5EF4-FFF2-40B4-BE49-F238E27FC236}">
                      <a16:creationId xmlns:a16="http://schemas.microsoft.com/office/drawing/2014/main" id="{10531A67-AB00-4C3C-9C8A-E0ADEC426FE8}"/>
                    </a:ext>
                  </a:extLst>
                </p:cNvPr>
                <p:cNvSpPr txBox="1"/>
                <p:nvPr/>
              </p:nvSpPr>
              <p:spPr>
                <a:xfrm>
                  <a:off x="1666547" y="5588167"/>
                  <a:ext cx="785793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dirty="0"/>
                    <a:t>604</a:t>
                  </a:r>
                </a:p>
              </p:txBody>
            </p:sp>
          </p:grp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EC08D41E-2912-4379-9D92-2017D4946F8C}"/>
                </a:ext>
              </a:extLst>
            </p:cNvPr>
            <p:cNvGrpSpPr/>
            <p:nvPr/>
          </p:nvGrpSpPr>
          <p:grpSpPr>
            <a:xfrm>
              <a:off x="10170898" y="5265493"/>
              <a:ext cx="885371" cy="885371"/>
              <a:chOff x="1708747" y="5265494"/>
              <a:chExt cx="885371" cy="885371"/>
            </a:xfrm>
          </p:grpSpPr>
          <p:sp>
            <p:nvSpPr>
              <p:cNvPr id="96" name="Cube 95">
                <a:extLst>
                  <a:ext uri="{FF2B5EF4-FFF2-40B4-BE49-F238E27FC236}">
                    <a16:creationId xmlns:a16="http://schemas.microsoft.com/office/drawing/2014/main" id="{BB3C03B6-E856-4088-B104-A914D7E83B70}"/>
                  </a:ext>
                </a:extLst>
              </p:cNvPr>
              <p:cNvSpPr/>
              <p:nvPr/>
            </p:nvSpPr>
            <p:spPr>
              <a:xfrm>
                <a:off x="1708747" y="5265494"/>
                <a:ext cx="885371" cy="885371"/>
              </a:xfrm>
              <a:prstGeom prst="cube">
                <a:avLst/>
              </a:prstGeom>
              <a:solidFill>
                <a:srgbClr val="92D050"/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DF52F975-DAC2-4E58-92EF-7F2375483585}"/>
                  </a:ext>
                </a:extLst>
              </p:cNvPr>
              <p:cNvSpPr txBox="1"/>
              <p:nvPr/>
            </p:nvSpPr>
            <p:spPr>
              <a:xfrm>
                <a:off x="1847306" y="5588167"/>
                <a:ext cx="38504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/>
                  <a:t>?</a:t>
                </a:r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A4692668-A4FF-4B36-8A77-F4EFE276C68F}"/>
              </a:ext>
            </a:extLst>
          </p:cNvPr>
          <p:cNvGrpSpPr/>
          <p:nvPr/>
        </p:nvGrpSpPr>
        <p:grpSpPr>
          <a:xfrm>
            <a:off x="4902840" y="5248844"/>
            <a:ext cx="927571" cy="885371"/>
            <a:chOff x="4438860" y="4378559"/>
            <a:chExt cx="927571" cy="885371"/>
          </a:xfrm>
        </p:grpSpPr>
        <p:sp>
          <p:nvSpPr>
            <p:cNvPr id="100" name="Cube 99">
              <a:extLst>
                <a:ext uri="{FF2B5EF4-FFF2-40B4-BE49-F238E27FC236}">
                  <a16:creationId xmlns:a16="http://schemas.microsoft.com/office/drawing/2014/main" id="{CB82C866-9037-4516-A182-041904C2F71F}"/>
                </a:ext>
              </a:extLst>
            </p:cNvPr>
            <p:cNvSpPr/>
            <p:nvPr/>
          </p:nvSpPr>
          <p:spPr>
            <a:xfrm>
              <a:off x="4481060" y="4378559"/>
              <a:ext cx="885371" cy="885371"/>
            </a:xfrm>
            <a:prstGeom prst="cube">
              <a:avLst/>
            </a:prstGeom>
            <a:solidFill>
              <a:srgbClr val="92D050"/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solidFill>
                  <a:schemeClr val="tx1"/>
                </a:solidFill>
              </a:endParaRP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F199719E-C86B-432A-B07C-FB5CC0C10625}"/>
                </a:ext>
              </a:extLst>
            </p:cNvPr>
            <p:cNvSpPr txBox="1"/>
            <p:nvPr/>
          </p:nvSpPr>
          <p:spPr>
            <a:xfrm>
              <a:off x="4438860" y="4701232"/>
              <a:ext cx="78579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596</a:t>
              </a:r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4D4C23B7-F108-41F3-91F2-7435875530BD}"/>
              </a:ext>
            </a:extLst>
          </p:cNvPr>
          <p:cNvGrpSpPr/>
          <p:nvPr/>
        </p:nvGrpSpPr>
        <p:grpSpPr>
          <a:xfrm>
            <a:off x="7012673" y="5249871"/>
            <a:ext cx="927571" cy="885371"/>
            <a:chOff x="4438860" y="4378559"/>
            <a:chExt cx="927571" cy="885371"/>
          </a:xfrm>
        </p:grpSpPr>
        <p:sp>
          <p:nvSpPr>
            <p:cNvPr id="104" name="Cube 103">
              <a:extLst>
                <a:ext uri="{FF2B5EF4-FFF2-40B4-BE49-F238E27FC236}">
                  <a16:creationId xmlns:a16="http://schemas.microsoft.com/office/drawing/2014/main" id="{6BDAC1CD-430E-4060-A7A3-AAC242DB62CF}"/>
                </a:ext>
              </a:extLst>
            </p:cNvPr>
            <p:cNvSpPr/>
            <p:nvPr/>
          </p:nvSpPr>
          <p:spPr>
            <a:xfrm>
              <a:off x="4481060" y="4378559"/>
              <a:ext cx="885371" cy="885371"/>
            </a:xfrm>
            <a:prstGeom prst="cube">
              <a:avLst/>
            </a:prstGeom>
            <a:solidFill>
              <a:srgbClr val="92D050"/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solidFill>
                  <a:schemeClr val="tx1"/>
                </a:solidFill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50B91A7D-4A1B-426A-A386-BA85C2874D5C}"/>
                </a:ext>
              </a:extLst>
            </p:cNvPr>
            <p:cNvSpPr txBox="1"/>
            <p:nvPr/>
          </p:nvSpPr>
          <p:spPr>
            <a:xfrm>
              <a:off x="4438860" y="4701232"/>
              <a:ext cx="78579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600</a:t>
              </a:r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092F8EE-8DCC-4479-BFF1-84B5582553C5}"/>
              </a:ext>
            </a:extLst>
          </p:cNvPr>
          <p:cNvGrpSpPr/>
          <p:nvPr/>
        </p:nvGrpSpPr>
        <p:grpSpPr>
          <a:xfrm>
            <a:off x="8056629" y="5256118"/>
            <a:ext cx="927571" cy="885371"/>
            <a:chOff x="4438860" y="4378559"/>
            <a:chExt cx="927571" cy="885371"/>
          </a:xfrm>
        </p:grpSpPr>
        <p:sp>
          <p:nvSpPr>
            <p:cNvPr id="107" name="Cube 106">
              <a:extLst>
                <a:ext uri="{FF2B5EF4-FFF2-40B4-BE49-F238E27FC236}">
                  <a16:creationId xmlns:a16="http://schemas.microsoft.com/office/drawing/2014/main" id="{F2469FC1-C280-47F9-8A10-41559A74C5BC}"/>
                </a:ext>
              </a:extLst>
            </p:cNvPr>
            <p:cNvSpPr/>
            <p:nvPr/>
          </p:nvSpPr>
          <p:spPr>
            <a:xfrm>
              <a:off x="4481060" y="4378559"/>
              <a:ext cx="885371" cy="885371"/>
            </a:xfrm>
            <a:prstGeom prst="cube">
              <a:avLst/>
            </a:prstGeom>
            <a:solidFill>
              <a:srgbClr val="92D050"/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solidFill>
                  <a:schemeClr val="tx1"/>
                </a:solidFill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A7BE776D-063E-4A3A-B410-B25F4C806147}"/>
                </a:ext>
              </a:extLst>
            </p:cNvPr>
            <p:cNvSpPr txBox="1"/>
            <p:nvPr/>
          </p:nvSpPr>
          <p:spPr>
            <a:xfrm>
              <a:off x="4438860" y="4701232"/>
              <a:ext cx="78579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602</a:t>
              </a: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4A33DB06-6508-4C30-A2C5-49D713722ABF}"/>
              </a:ext>
            </a:extLst>
          </p:cNvPr>
          <p:cNvGrpSpPr/>
          <p:nvPr/>
        </p:nvGrpSpPr>
        <p:grpSpPr>
          <a:xfrm>
            <a:off x="10134175" y="5263119"/>
            <a:ext cx="927571" cy="885371"/>
            <a:chOff x="4438860" y="4378559"/>
            <a:chExt cx="927571" cy="885371"/>
          </a:xfrm>
        </p:grpSpPr>
        <p:sp>
          <p:nvSpPr>
            <p:cNvPr id="110" name="Cube 109">
              <a:extLst>
                <a:ext uri="{FF2B5EF4-FFF2-40B4-BE49-F238E27FC236}">
                  <a16:creationId xmlns:a16="http://schemas.microsoft.com/office/drawing/2014/main" id="{A757971A-4895-4000-BCD6-131E89E69C3A}"/>
                </a:ext>
              </a:extLst>
            </p:cNvPr>
            <p:cNvSpPr/>
            <p:nvPr/>
          </p:nvSpPr>
          <p:spPr>
            <a:xfrm>
              <a:off x="4481060" y="4378559"/>
              <a:ext cx="885371" cy="885371"/>
            </a:xfrm>
            <a:prstGeom prst="cube">
              <a:avLst/>
            </a:prstGeom>
            <a:solidFill>
              <a:srgbClr val="92D050"/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solidFill>
                  <a:schemeClr val="tx1"/>
                </a:solidFill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0638571C-914F-449F-9FC3-198243A3AC1F}"/>
                </a:ext>
              </a:extLst>
            </p:cNvPr>
            <p:cNvSpPr txBox="1"/>
            <p:nvPr/>
          </p:nvSpPr>
          <p:spPr>
            <a:xfrm>
              <a:off x="4438860" y="4701232"/>
              <a:ext cx="78579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606</a:t>
              </a:r>
            </a:p>
          </p:txBody>
        </p:sp>
      </p:grpSp>
      <p:sp>
        <p:nvSpPr>
          <p:cNvPr id="112" name="Cloud Callout 111"/>
          <p:cNvSpPr/>
          <p:nvPr/>
        </p:nvSpPr>
        <p:spPr>
          <a:xfrm>
            <a:off x="9098292" y="200981"/>
            <a:ext cx="2727546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Nêu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yêu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cầu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113" name="Cloud Callout 112"/>
          <p:cNvSpPr/>
          <p:nvPr/>
        </p:nvSpPr>
        <p:spPr>
          <a:xfrm>
            <a:off x="9116843" y="194943"/>
            <a:ext cx="2727546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Làm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bài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N</a:t>
            </a:r>
            <a:r>
              <a:rPr kumimoji="0" lang="vi-VN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HÓM 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2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114" name="Cloud Callout 113"/>
          <p:cNvSpPr/>
          <p:nvPr/>
        </p:nvSpPr>
        <p:spPr>
          <a:xfrm>
            <a:off x="9002743" y="194822"/>
            <a:ext cx="2980412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Chia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sẻ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115" name="Cloud Callout 114"/>
          <p:cNvSpPr/>
          <p:nvPr/>
        </p:nvSpPr>
        <p:spPr>
          <a:xfrm>
            <a:off x="8990410" y="194822"/>
            <a:ext cx="2980412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Bài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củng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cố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kĩ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năng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gì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?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9663475" y="6524625"/>
            <a:ext cx="1857375" cy="238125"/>
          </a:xfrm>
          <a:prstGeom prst="rect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61822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15" grpId="0"/>
      <p:bldP spid="25" grpId="0" animBg="1"/>
      <p:bldP spid="26" grpId="0" animBg="1"/>
      <p:bldP spid="27" grpId="0" animBg="1"/>
      <p:bldP spid="28" grpId="0" animBg="1"/>
      <p:bldP spid="29" grpId="0"/>
      <p:bldP spid="70" grpId="0"/>
      <p:bldP spid="112" grpId="0" animBg="1"/>
      <p:bldP spid="113" grpId="0" animBg="1"/>
      <p:bldP spid="114" grpId="0" animBg="1"/>
      <p:bldP spid="11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2AFDF1D5-FA1E-45CB-B2B3-29EA1BA7AC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0049" y="162842"/>
            <a:ext cx="2237784" cy="863493"/>
          </a:xfrm>
          <a:prstGeom prst="rect">
            <a:avLst/>
          </a:prstGeom>
          <a:noFill/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FF24DA8D-AEA6-4848-80D6-82989DEB8547}"/>
              </a:ext>
            </a:extLst>
          </p:cNvPr>
          <p:cNvSpPr/>
          <p:nvPr/>
        </p:nvSpPr>
        <p:spPr>
          <a:xfrm>
            <a:off x="966665" y="1413782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2C216E2-23B0-4F2A-A2B5-3FA978882D9C}"/>
              </a:ext>
            </a:extLst>
          </p:cNvPr>
          <p:cNvGrpSpPr/>
          <p:nvPr/>
        </p:nvGrpSpPr>
        <p:grpSpPr>
          <a:xfrm>
            <a:off x="1578941" y="1429809"/>
            <a:ext cx="1444980" cy="461666"/>
            <a:chOff x="1931814" y="1440653"/>
            <a:chExt cx="1444980" cy="461666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33D88FEC-2244-4D42-BF5D-1D1B8AE3049D}"/>
                </a:ext>
              </a:extLst>
            </p:cNvPr>
            <p:cNvGrpSpPr/>
            <p:nvPr/>
          </p:nvGrpSpPr>
          <p:grpSpPr>
            <a:xfrm>
              <a:off x="1931814" y="1440654"/>
              <a:ext cx="1125244" cy="461665"/>
              <a:chOff x="1931814" y="1440654"/>
              <a:chExt cx="1125244" cy="461665"/>
            </a:xfrm>
          </p:grpSpPr>
          <p:sp>
            <p:nvSpPr>
              <p:cNvPr id="19" name="Rectangle: Rounded Corners 18">
                <a:extLst>
                  <a:ext uri="{FF2B5EF4-FFF2-40B4-BE49-F238E27FC236}">
                    <a16:creationId xmlns:a16="http://schemas.microsoft.com/office/drawing/2014/main" id="{ADA5AD4C-A913-4158-B36B-99CA66C686C1}"/>
                  </a:ext>
                </a:extLst>
              </p:cNvPr>
              <p:cNvSpPr/>
              <p:nvPr/>
            </p:nvSpPr>
            <p:spPr>
              <a:xfrm>
                <a:off x="1931814" y="1475578"/>
                <a:ext cx="1125244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F0507528-1D35-4B22-B3FC-72D5D9E42C03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106311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&gt;, &lt;, =</a:t>
                </a:r>
                <a:endParaRPr lang="vi-VN" sz="2400" dirty="0"/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5A397AB-9FE3-4070-93ED-3321E28CAFAE}"/>
                </a:ext>
              </a:extLst>
            </p:cNvPr>
            <p:cNvSpPr txBox="1"/>
            <p:nvPr/>
          </p:nvSpPr>
          <p:spPr>
            <a:xfrm>
              <a:off x="3020606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8B7DEA20-6436-42EB-A42B-0C97ADE4DD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0152" y="2518207"/>
            <a:ext cx="10500540" cy="1073919"/>
          </a:xfrm>
          <a:prstGeom prst="rect">
            <a:avLst/>
          </a:prstGeom>
        </p:spPr>
      </p:pic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93FD17DD-3F4A-4C00-BDCF-EAD4FA836C37}"/>
              </a:ext>
            </a:extLst>
          </p:cNvPr>
          <p:cNvSpPr/>
          <p:nvPr/>
        </p:nvSpPr>
        <p:spPr>
          <a:xfrm>
            <a:off x="1421541" y="2518207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</a:rPr>
              <a:t>&lt;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E1111D58-4323-49FC-B9E4-D086B1BC7135}"/>
              </a:ext>
            </a:extLst>
          </p:cNvPr>
          <p:cNvSpPr/>
          <p:nvPr/>
        </p:nvSpPr>
        <p:spPr>
          <a:xfrm>
            <a:off x="4229579" y="2510988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</a:rPr>
              <a:t>&lt;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20E88F8A-7FFC-4CBA-B535-8FE09EEC8406}"/>
              </a:ext>
            </a:extLst>
          </p:cNvPr>
          <p:cNvSpPr/>
          <p:nvPr/>
        </p:nvSpPr>
        <p:spPr>
          <a:xfrm>
            <a:off x="6994075" y="2495429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</a:rPr>
              <a:t>&lt;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B9EE89C4-F96E-4500-AE77-7DDAF35E47CB}"/>
              </a:ext>
            </a:extLst>
          </p:cNvPr>
          <p:cNvSpPr/>
          <p:nvPr/>
        </p:nvSpPr>
        <p:spPr>
          <a:xfrm>
            <a:off x="9919656" y="2518207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</a:rPr>
              <a:t>&gt;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A04C4213-5247-480C-AF27-C870C2140EB8}"/>
              </a:ext>
            </a:extLst>
          </p:cNvPr>
          <p:cNvSpPr/>
          <p:nvPr/>
        </p:nvSpPr>
        <p:spPr>
          <a:xfrm>
            <a:off x="1421541" y="3071510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</a:rPr>
              <a:t>&gt;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B7C2992E-6E85-46AA-B2E8-6DA767AE27E5}"/>
              </a:ext>
            </a:extLst>
          </p:cNvPr>
          <p:cNvSpPr/>
          <p:nvPr/>
        </p:nvSpPr>
        <p:spPr>
          <a:xfrm>
            <a:off x="4229579" y="3108653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</a:rPr>
              <a:t>&gt;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7DFE6E6C-6D15-4291-AEE3-046939C2D05A}"/>
              </a:ext>
            </a:extLst>
          </p:cNvPr>
          <p:cNvSpPr/>
          <p:nvPr/>
        </p:nvSpPr>
        <p:spPr>
          <a:xfrm>
            <a:off x="7002849" y="3071510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</a:rPr>
              <a:t>&gt;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616DBFF9-DAF7-43BC-9E40-CBF2AE4CEC29}"/>
              </a:ext>
            </a:extLst>
          </p:cNvPr>
          <p:cNvSpPr/>
          <p:nvPr/>
        </p:nvSpPr>
        <p:spPr>
          <a:xfrm>
            <a:off x="9919656" y="3123167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</a:rPr>
              <a:t>&lt;</a:t>
            </a:r>
            <a:endParaRPr lang="vi-VN" sz="3200" b="1" dirty="0">
              <a:solidFill>
                <a:srgbClr val="FF0000"/>
              </a:solidFill>
            </a:endParaRPr>
          </a:p>
        </p:txBody>
      </p:sp>
      <p:sp>
        <p:nvSpPr>
          <p:cNvPr id="33" name="Cloud Callout 32"/>
          <p:cNvSpPr/>
          <p:nvPr/>
        </p:nvSpPr>
        <p:spPr>
          <a:xfrm>
            <a:off x="9293295" y="552372"/>
            <a:ext cx="2727546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Nêu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yêu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cầu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34" name="Cloud Callout 33"/>
          <p:cNvSpPr/>
          <p:nvPr/>
        </p:nvSpPr>
        <p:spPr>
          <a:xfrm>
            <a:off x="9293295" y="549558"/>
            <a:ext cx="2727546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Làm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SGK  - 111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35" name="Cloud Callout 34"/>
          <p:cNvSpPr/>
          <p:nvPr/>
        </p:nvSpPr>
        <p:spPr>
          <a:xfrm>
            <a:off x="9101956" y="541712"/>
            <a:ext cx="2980412" cy="729747"/>
          </a:xfrm>
          <a:prstGeom prst="cloudCallout">
            <a:avLst>
              <a:gd name="adj1" fmla="val -16678"/>
              <a:gd name="adj2" fmla="val 66416"/>
            </a:avLst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Chia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sẻ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36" name="Cloud Callout 35"/>
          <p:cNvSpPr/>
          <p:nvPr/>
        </p:nvSpPr>
        <p:spPr>
          <a:xfrm>
            <a:off x="9101956" y="551236"/>
            <a:ext cx="2980412" cy="729747"/>
          </a:xfrm>
          <a:prstGeom prst="cloudCallout">
            <a:avLst>
              <a:gd name="adj1" fmla="val -16359"/>
              <a:gd name="adj2" fmla="val 65110"/>
            </a:avLst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Bài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củng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cố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kĩ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năng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gì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?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9663475" y="6524625"/>
            <a:ext cx="1857375" cy="238125"/>
          </a:xfrm>
          <a:prstGeom prst="rect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93200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50" grpId="0" animBg="1"/>
      <p:bldP spid="51" grpId="0" animBg="1"/>
      <p:bldP spid="56" grpId="0" animBg="1"/>
      <p:bldP spid="57" grpId="0" animBg="1"/>
      <p:bldP spid="58" grpId="0" animBg="1"/>
      <p:bldP spid="60" grpId="0" animBg="1"/>
      <p:bldP spid="61" grpId="0" animBg="1"/>
      <p:bldP spid="62" grpId="0" animBg="1"/>
      <p:bldP spid="33" grpId="0" animBg="1"/>
      <p:bldP spid="34" grpId="0" animBg="1"/>
      <p:bldP spid="35" grpId="0" animBg="1"/>
      <p:bldP spid="3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2AFDF1D5-FA1E-45CB-B2B3-29EA1BA7AC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02649" y="0"/>
            <a:ext cx="2237784" cy="863493"/>
          </a:xfrm>
          <a:prstGeom prst="rect">
            <a:avLst/>
          </a:prstGeom>
          <a:noFill/>
        </p:spPr>
      </p:pic>
      <p:sp>
        <p:nvSpPr>
          <p:cNvPr id="63" name="Oval 62">
            <a:extLst>
              <a:ext uri="{FF2B5EF4-FFF2-40B4-BE49-F238E27FC236}">
                <a16:creationId xmlns:a16="http://schemas.microsoft.com/office/drawing/2014/main" id="{28145F82-1058-451D-94B1-7D6A7A21C61D}"/>
              </a:ext>
            </a:extLst>
          </p:cNvPr>
          <p:cNvSpPr/>
          <p:nvPr/>
        </p:nvSpPr>
        <p:spPr>
          <a:xfrm>
            <a:off x="627031" y="954336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F59C7DF8-559C-4DD7-B27C-7FE966AA4406}"/>
              </a:ext>
            </a:extLst>
          </p:cNvPr>
          <p:cNvSpPr txBox="1"/>
          <p:nvPr/>
        </p:nvSpPr>
        <p:spPr>
          <a:xfrm>
            <a:off x="661220" y="1488047"/>
            <a:ext cx="73145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tự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từ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lớn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4D7B761-4D88-4EA3-99EE-F889D8ED4C9D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07541" y="2809068"/>
            <a:ext cx="6011860" cy="3218423"/>
          </a:xfrm>
          <a:prstGeom prst="rect">
            <a:avLst/>
          </a:prstGeom>
        </p:spPr>
      </p:pic>
      <p:sp>
        <p:nvSpPr>
          <p:cNvPr id="66" name="TextBox 65">
            <a:extLst>
              <a:ext uri="{FF2B5EF4-FFF2-40B4-BE49-F238E27FC236}">
                <a16:creationId xmlns:a16="http://schemas.microsoft.com/office/drawing/2014/main" id="{93ECAE3B-746D-4065-BD2C-D8E88580A496}"/>
              </a:ext>
            </a:extLst>
          </p:cNvPr>
          <p:cNvSpPr txBox="1"/>
          <p:nvPr/>
        </p:nvSpPr>
        <p:spPr>
          <a:xfrm>
            <a:off x="661220" y="2083260"/>
            <a:ext cx="91941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lớn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" name="Cloud Callout 32"/>
          <p:cNvSpPr/>
          <p:nvPr/>
        </p:nvSpPr>
        <p:spPr>
          <a:xfrm>
            <a:off x="8719401" y="431746"/>
            <a:ext cx="2727546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Nêu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yêu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cầu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21326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4" grpId="0"/>
      <p:bldP spid="66" grpId="0"/>
      <p:bldP spid="3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688CBF8-BA6F-2446-8BE3-179C4BE9714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794" y="0"/>
            <a:ext cx="11790218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1110688" y="3621590"/>
            <a:ext cx="7130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prstClr val="white"/>
                </a:solidFill>
                <a:latin typeface="HP001 4 hang 1 ô ly" panose="020B0603050302020204" pitchFamily="34" charset="77"/>
                <a:cs typeface="Arial"/>
                <a:sym typeface="Arial"/>
              </a:rPr>
              <a:t>a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Arial"/>
                <a:sym typeface="Arial"/>
              </a:rPr>
              <a:t>,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1F337FD-F0C5-7E49-82CB-C0432D277E59}"/>
              </a:ext>
            </a:extLst>
          </p:cNvPr>
          <p:cNvSpPr txBox="1"/>
          <p:nvPr/>
        </p:nvSpPr>
        <p:spPr>
          <a:xfrm>
            <a:off x="939165" y="2981836"/>
            <a:ext cx="315717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4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Bài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4: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626C7D9-3E11-9A48-89F9-23A31E5514C7}"/>
              </a:ext>
            </a:extLst>
          </p:cNvPr>
          <p:cNvSpPr txBox="1"/>
          <p:nvPr/>
        </p:nvSpPr>
        <p:spPr>
          <a:xfrm>
            <a:off x="1823781" y="3679635"/>
            <a:ext cx="59020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435, 490, 527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, 618.</a:t>
            </a:r>
            <a:endParaRPr kumimoji="0" lang="x-none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71463" y="0"/>
            <a:ext cx="11558587" cy="264062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28145F82-1058-451D-94B1-7D6A7A21C61D}"/>
              </a:ext>
            </a:extLst>
          </p:cNvPr>
          <p:cNvSpPr/>
          <p:nvPr/>
        </p:nvSpPr>
        <p:spPr>
          <a:xfrm>
            <a:off x="295705" y="118588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59C7DF8-559C-4DD7-B27C-7FE966AA4406}"/>
              </a:ext>
            </a:extLst>
          </p:cNvPr>
          <p:cNvSpPr txBox="1"/>
          <p:nvPr/>
        </p:nvSpPr>
        <p:spPr>
          <a:xfrm>
            <a:off x="329894" y="652299"/>
            <a:ext cx="73145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tự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từ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lớn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3ECAE3B-746D-4065-BD2C-D8E88580A496}"/>
              </a:ext>
            </a:extLst>
          </p:cNvPr>
          <p:cNvSpPr txBox="1"/>
          <p:nvPr/>
        </p:nvSpPr>
        <p:spPr>
          <a:xfrm>
            <a:off x="329894" y="1247512"/>
            <a:ext cx="647095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lớn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4D7B761-4D88-4EA3-99EE-F889D8ED4C9D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44426" y="20191"/>
            <a:ext cx="3997793" cy="260023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7403440D-DF40-DA4E-AB67-8FF7BFC0272B}"/>
              </a:ext>
            </a:extLst>
          </p:cNvPr>
          <p:cNvSpPr txBox="1"/>
          <p:nvPr/>
        </p:nvSpPr>
        <p:spPr>
          <a:xfrm>
            <a:off x="1110688" y="4323650"/>
            <a:ext cx="7130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 smtClean="0">
                <a:solidFill>
                  <a:prstClr val="white"/>
                </a:solidFill>
                <a:latin typeface="HP001 4 hang 1 ô ly" panose="020B0603050302020204" pitchFamily="34" charset="77"/>
                <a:cs typeface="Arial"/>
                <a:sym typeface="Arial"/>
              </a:rPr>
              <a:t>b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ang 1 ô ly" panose="020B0603050302020204" pitchFamily="34" charset="77"/>
                <a:ea typeface="+mn-ea"/>
                <a:cs typeface="Arial"/>
                <a:sym typeface="Arial"/>
              </a:rPr>
              <a:t>,</a:t>
            </a:r>
            <a:endParaRPr kumimoji="0" lang="x-none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626C7D9-3E11-9A48-89F9-23A31E5514C7}"/>
              </a:ext>
            </a:extLst>
          </p:cNvPr>
          <p:cNvSpPr txBox="1"/>
          <p:nvPr/>
        </p:nvSpPr>
        <p:spPr>
          <a:xfrm>
            <a:off x="1777819" y="5100199"/>
            <a:ext cx="59020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Số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bé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nhất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là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: </a:t>
            </a:r>
            <a:endParaRPr kumimoji="0" lang="x-none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626C7D9-3E11-9A48-89F9-23A31E5514C7}"/>
              </a:ext>
            </a:extLst>
          </p:cNvPr>
          <p:cNvSpPr txBox="1"/>
          <p:nvPr/>
        </p:nvSpPr>
        <p:spPr>
          <a:xfrm>
            <a:off x="1777818" y="4418123"/>
            <a:ext cx="59020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Số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lớn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nhất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là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: </a:t>
            </a:r>
            <a:endParaRPr kumimoji="0" lang="x-none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16" name="Cloud Callout 15"/>
          <p:cNvSpPr/>
          <p:nvPr/>
        </p:nvSpPr>
        <p:spPr>
          <a:xfrm>
            <a:off x="8814652" y="3369249"/>
            <a:ext cx="2727546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Làm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vở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ô</a:t>
            </a:r>
            <a:r>
              <a:rPr kumimoji="0" lang="vi-VN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ly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17" name="Cloud Callout 16"/>
          <p:cNvSpPr/>
          <p:nvPr/>
        </p:nvSpPr>
        <p:spPr>
          <a:xfrm>
            <a:off x="8814652" y="3328988"/>
            <a:ext cx="2727546" cy="1080508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Bài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củng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cố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kiến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thức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gì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?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626C7D9-3E11-9A48-89F9-23A31E5514C7}"/>
              </a:ext>
            </a:extLst>
          </p:cNvPr>
          <p:cNvSpPr txBox="1"/>
          <p:nvPr/>
        </p:nvSpPr>
        <p:spPr>
          <a:xfrm>
            <a:off x="4587893" y="4409496"/>
            <a:ext cx="59020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noProof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P001 4 hàng" panose="020B0603050302020204" pitchFamily="34" charset="77"/>
                <a:ea typeface="+mn-ea"/>
                <a:cs typeface="Arial"/>
                <a:sym typeface="Arial"/>
              </a:rPr>
              <a:t>618.</a:t>
            </a:r>
            <a:endParaRPr kumimoji="0" lang="x-none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626C7D9-3E11-9A48-89F9-23A31E5514C7}"/>
              </a:ext>
            </a:extLst>
          </p:cNvPr>
          <p:cNvSpPr txBox="1"/>
          <p:nvPr/>
        </p:nvSpPr>
        <p:spPr>
          <a:xfrm>
            <a:off x="4382945" y="5081638"/>
            <a:ext cx="59020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smtClean="0">
                <a:solidFill>
                  <a:srgbClr val="FFFF00"/>
                </a:solidFill>
                <a:latin typeface="HP001 4 hàng" panose="020B0603050302020204" pitchFamily="34" charset="77"/>
                <a:cs typeface="Arial"/>
                <a:sym typeface="Arial"/>
              </a:rPr>
              <a:t>435</a:t>
            </a:r>
            <a:r>
              <a:rPr lang="en-US" sz="3200" b="1" smtClean="0">
                <a:solidFill>
                  <a:srgbClr val="FFFF00"/>
                </a:solidFill>
                <a:latin typeface="HP001 4 hàng" panose="020B0603050302020204" pitchFamily="34" charset="77"/>
                <a:cs typeface="Arial"/>
                <a:sym typeface="Arial"/>
              </a:rPr>
              <a:t>.</a:t>
            </a:r>
            <a:endParaRPr kumimoji="0" lang="x-none" sz="3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HP001 4 hàng" panose="020B0603050302020204" pitchFamily="34" charset="77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0465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/>
      <p:bldP spid="5" grpId="0"/>
      <p:bldP spid="12" grpId="0"/>
      <p:bldP spid="13" grpId="0"/>
      <p:bldP spid="14" grpId="0"/>
      <p:bldP spid="16" grpId="0" animBg="1"/>
      <p:bldP spid="17" grpId="0" animBg="1"/>
      <p:bldP spid="18" grpId="0"/>
      <p:bldP spid="1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917D8504-589F-4C1F-BB28-68ADCE73F85F}"/>
              </a:ext>
            </a:extLst>
          </p:cNvPr>
          <p:cNvSpPr/>
          <p:nvPr/>
        </p:nvSpPr>
        <p:spPr>
          <a:xfrm>
            <a:off x="958485" y="1039741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5</a:t>
            </a:r>
            <a:endParaRPr lang="vi-VN" sz="3200" b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8F3F0B6-27E6-453E-A201-C74897BB3878}"/>
              </a:ext>
            </a:extLst>
          </p:cNvPr>
          <p:cNvSpPr txBox="1"/>
          <p:nvPr/>
        </p:nvSpPr>
        <p:spPr>
          <a:xfrm>
            <a:off x="1498934" y="1006490"/>
            <a:ext cx="37842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/>
              <a:t>Tìm</a:t>
            </a:r>
            <a:r>
              <a:rPr lang="en-US" sz="2800" dirty="0"/>
              <a:t> </a:t>
            </a:r>
            <a:r>
              <a:rPr lang="en-US" sz="2800" dirty="0" err="1"/>
              <a:t>chữ</a:t>
            </a:r>
            <a:r>
              <a:rPr lang="en-US" sz="2800" dirty="0"/>
              <a:t> </a:t>
            </a:r>
            <a:r>
              <a:rPr lang="en-US" sz="2800" dirty="0" err="1"/>
              <a:t>số</a:t>
            </a:r>
            <a:r>
              <a:rPr lang="en-US" sz="2800" dirty="0"/>
              <a:t> </a:t>
            </a:r>
            <a:r>
              <a:rPr lang="en-US" sz="2800" dirty="0" err="1"/>
              <a:t>thích</a:t>
            </a:r>
            <a:r>
              <a:rPr lang="en-US" sz="2800" dirty="0"/>
              <a:t> </a:t>
            </a:r>
            <a:r>
              <a:rPr lang="en-US" sz="2800" dirty="0" err="1"/>
              <a:t>hợp</a:t>
            </a:r>
            <a:r>
              <a:rPr lang="en-US" sz="2800" dirty="0"/>
              <a:t>.</a:t>
            </a:r>
            <a:endParaRPr lang="vi-VN" sz="2800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FDFE9C4-CE84-4889-B046-B0153627C542}"/>
              </a:ext>
            </a:extLst>
          </p:cNvPr>
          <p:cNvGrpSpPr/>
          <p:nvPr/>
        </p:nvGrpSpPr>
        <p:grpSpPr>
          <a:xfrm>
            <a:off x="1823508" y="2110137"/>
            <a:ext cx="2687916" cy="685800"/>
            <a:chOff x="1215947" y="2073799"/>
            <a:chExt cx="2687916" cy="68580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2CE8566-7968-4768-827C-51B3EFF71B62}"/>
                </a:ext>
              </a:extLst>
            </p:cNvPr>
            <p:cNvGrpSpPr/>
            <p:nvPr/>
          </p:nvGrpSpPr>
          <p:grpSpPr>
            <a:xfrm>
              <a:off x="1215947" y="2073799"/>
              <a:ext cx="2687916" cy="685800"/>
              <a:chOff x="1508520" y="4738254"/>
              <a:chExt cx="2687916" cy="685800"/>
            </a:xfrm>
          </p:grpSpPr>
          <p:sp>
            <p:nvSpPr>
              <p:cNvPr id="5" name="Rectangle: Rounded Corners 4">
                <a:extLst>
                  <a:ext uri="{FF2B5EF4-FFF2-40B4-BE49-F238E27FC236}">
                    <a16:creationId xmlns:a16="http://schemas.microsoft.com/office/drawing/2014/main" id="{EE8F6A0A-A23D-48FB-9E78-4C5612D3A980}"/>
                  </a:ext>
                </a:extLst>
              </p:cNvPr>
              <p:cNvSpPr/>
              <p:nvPr/>
            </p:nvSpPr>
            <p:spPr>
              <a:xfrm>
                <a:off x="1508520" y="4738254"/>
                <a:ext cx="2687916" cy="685800"/>
              </a:xfrm>
              <a:prstGeom prst="roundRect">
                <a:avLst/>
              </a:prstGeom>
              <a:solidFill>
                <a:srgbClr val="9DD046"/>
              </a:solidFill>
              <a:ln>
                <a:noFill/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58F83B64-DF05-43F3-A087-E37EDF74A277}"/>
                  </a:ext>
                </a:extLst>
              </p:cNvPr>
              <p:cNvSpPr txBox="1"/>
              <p:nvPr/>
            </p:nvSpPr>
            <p:spPr>
              <a:xfrm>
                <a:off x="1659615" y="4819544"/>
                <a:ext cx="247375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/>
                  <a:t>2      9 &lt; 210</a:t>
                </a:r>
              </a:p>
            </p:txBody>
          </p:sp>
        </p:grp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482D8642-2B11-445E-A770-3813C5799FF8}"/>
                </a:ext>
              </a:extLst>
            </p:cNvPr>
            <p:cNvSpPr/>
            <p:nvPr/>
          </p:nvSpPr>
          <p:spPr>
            <a:xfrm>
              <a:off x="1772589" y="2152370"/>
              <a:ext cx="523221" cy="52322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87336C95-1F7C-4771-8892-5AB3D19C057A}"/>
              </a:ext>
            </a:extLst>
          </p:cNvPr>
          <p:cNvSpPr/>
          <p:nvPr/>
        </p:nvSpPr>
        <p:spPr>
          <a:xfrm>
            <a:off x="2394239" y="2269829"/>
            <a:ext cx="495041" cy="408608"/>
          </a:xfrm>
          <a:prstGeom prst="round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4B8B647-CB7F-4183-B31E-439924D52C1B}"/>
              </a:ext>
            </a:extLst>
          </p:cNvPr>
          <p:cNvGrpSpPr/>
          <p:nvPr/>
        </p:nvGrpSpPr>
        <p:grpSpPr>
          <a:xfrm>
            <a:off x="6046463" y="2110137"/>
            <a:ext cx="2687916" cy="685800"/>
            <a:chOff x="1215947" y="2073799"/>
            <a:chExt cx="2687916" cy="685800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64EDA3D-3F23-47D0-BA45-9AE247536A68}"/>
                </a:ext>
              </a:extLst>
            </p:cNvPr>
            <p:cNvGrpSpPr/>
            <p:nvPr/>
          </p:nvGrpSpPr>
          <p:grpSpPr>
            <a:xfrm>
              <a:off x="1215947" y="2073799"/>
              <a:ext cx="2687916" cy="685800"/>
              <a:chOff x="1508520" y="4738254"/>
              <a:chExt cx="2687916" cy="685800"/>
            </a:xfrm>
          </p:grpSpPr>
          <p:sp>
            <p:nvSpPr>
              <p:cNvPr id="22" name="Rectangle: Rounded Corners 21">
                <a:extLst>
                  <a:ext uri="{FF2B5EF4-FFF2-40B4-BE49-F238E27FC236}">
                    <a16:creationId xmlns:a16="http://schemas.microsoft.com/office/drawing/2014/main" id="{BFAF6794-1A7E-410B-B16B-54B32A95F073}"/>
                  </a:ext>
                </a:extLst>
              </p:cNvPr>
              <p:cNvSpPr/>
              <p:nvPr/>
            </p:nvSpPr>
            <p:spPr>
              <a:xfrm>
                <a:off x="1508520" y="4738254"/>
                <a:ext cx="2687916" cy="685800"/>
              </a:xfrm>
              <a:prstGeom prst="roundRect">
                <a:avLst/>
              </a:prstGeom>
              <a:solidFill>
                <a:srgbClr val="FACAC8"/>
              </a:solidFill>
              <a:ln>
                <a:noFill/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6245D199-DA62-4FFA-AA04-90A3D13621AD}"/>
                  </a:ext>
                </a:extLst>
              </p:cNvPr>
              <p:cNvSpPr txBox="1"/>
              <p:nvPr/>
            </p:nvSpPr>
            <p:spPr>
              <a:xfrm>
                <a:off x="1659615" y="4819544"/>
                <a:ext cx="2359941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/>
                  <a:t>890 &lt;      90</a:t>
                </a:r>
              </a:p>
            </p:txBody>
          </p:sp>
        </p:grp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E17470B3-8EEC-464D-BC15-EC23A7F60F51}"/>
                </a:ext>
              </a:extLst>
            </p:cNvPr>
            <p:cNvSpPr/>
            <p:nvPr/>
          </p:nvSpPr>
          <p:spPr>
            <a:xfrm>
              <a:off x="2593963" y="2176184"/>
              <a:ext cx="523221" cy="52322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C23B4229-DBF2-4655-A66F-57357D0E826F}"/>
              </a:ext>
            </a:extLst>
          </p:cNvPr>
          <p:cNvSpPr/>
          <p:nvPr/>
        </p:nvSpPr>
        <p:spPr>
          <a:xfrm>
            <a:off x="7452659" y="2265221"/>
            <a:ext cx="495041" cy="408608"/>
          </a:xfrm>
          <a:prstGeom prst="round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9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88C7160-EBA2-4132-A25C-56D60BE9E205}"/>
              </a:ext>
            </a:extLst>
          </p:cNvPr>
          <p:cNvGrpSpPr/>
          <p:nvPr/>
        </p:nvGrpSpPr>
        <p:grpSpPr>
          <a:xfrm>
            <a:off x="3104399" y="4004185"/>
            <a:ext cx="2687916" cy="685800"/>
            <a:chOff x="1215947" y="2073799"/>
            <a:chExt cx="2687916" cy="685800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0F561D35-3EE2-4514-AABE-AF09E9126B9A}"/>
                </a:ext>
              </a:extLst>
            </p:cNvPr>
            <p:cNvGrpSpPr/>
            <p:nvPr/>
          </p:nvGrpSpPr>
          <p:grpSpPr>
            <a:xfrm>
              <a:off x="1215947" y="2073799"/>
              <a:ext cx="2687916" cy="685800"/>
              <a:chOff x="1508520" y="4738254"/>
              <a:chExt cx="2687916" cy="685800"/>
            </a:xfrm>
          </p:grpSpPr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0EA49F71-98C5-432C-9D7B-868EA8180706}"/>
                  </a:ext>
                </a:extLst>
              </p:cNvPr>
              <p:cNvSpPr/>
              <p:nvPr/>
            </p:nvSpPr>
            <p:spPr>
              <a:xfrm>
                <a:off x="1508520" y="4738254"/>
                <a:ext cx="2687916" cy="685800"/>
              </a:xfrm>
              <a:prstGeom prst="round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8E82BDE7-4C6A-4BDE-9C20-C93E1A93BF8D}"/>
                  </a:ext>
                </a:extLst>
              </p:cNvPr>
              <p:cNvSpPr txBox="1"/>
              <p:nvPr/>
            </p:nvSpPr>
            <p:spPr>
              <a:xfrm>
                <a:off x="1659615" y="4819544"/>
                <a:ext cx="2246128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/>
                  <a:t>45     &gt; 458</a:t>
                </a:r>
              </a:p>
            </p:txBody>
          </p:sp>
        </p:grpSp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CB9A179B-78C8-4795-A115-DB992577295F}"/>
                </a:ext>
              </a:extLst>
            </p:cNvPr>
            <p:cNvSpPr/>
            <p:nvPr/>
          </p:nvSpPr>
          <p:spPr>
            <a:xfrm>
              <a:off x="1930316" y="2176184"/>
              <a:ext cx="523221" cy="52322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27441FBB-C146-454A-93F8-3CC16DBA0F76}"/>
              </a:ext>
            </a:extLst>
          </p:cNvPr>
          <p:cNvSpPr/>
          <p:nvPr/>
        </p:nvSpPr>
        <p:spPr>
          <a:xfrm>
            <a:off x="3832857" y="4163877"/>
            <a:ext cx="495041" cy="408608"/>
          </a:xfrm>
          <a:prstGeom prst="round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9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CE04BB0-E015-4D8B-AA85-65D981677793}"/>
              </a:ext>
            </a:extLst>
          </p:cNvPr>
          <p:cNvGrpSpPr/>
          <p:nvPr/>
        </p:nvGrpSpPr>
        <p:grpSpPr>
          <a:xfrm>
            <a:off x="7949005" y="4004185"/>
            <a:ext cx="2687916" cy="685800"/>
            <a:chOff x="1215947" y="2073799"/>
            <a:chExt cx="2687916" cy="685800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219FFCC0-0F13-47C0-9465-C4B30886D2F6}"/>
                </a:ext>
              </a:extLst>
            </p:cNvPr>
            <p:cNvGrpSpPr/>
            <p:nvPr/>
          </p:nvGrpSpPr>
          <p:grpSpPr>
            <a:xfrm>
              <a:off x="1215947" y="2073799"/>
              <a:ext cx="2687916" cy="685800"/>
              <a:chOff x="1508520" y="4738254"/>
              <a:chExt cx="2687916" cy="685800"/>
            </a:xfrm>
          </p:grpSpPr>
          <p:sp>
            <p:nvSpPr>
              <p:cNvPr id="34" name="Rectangle: Rounded Corners 33">
                <a:extLst>
                  <a:ext uri="{FF2B5EF4-FFF2-40B4-BE49-F238E27FC236}">
                    <a16:creationId xmlns:a16="http://schemas.microsoft.com/office/drawing/2014/main" id="{E72E84EB-3D18-4FB5-8245-6D7C0EF343AF}"/>
                  </a:ext>
                </a:extLst>
              </p:cNvPr>
              <p:cNvSpPr/>
              <p:nvPr/>
            </p:nvSpPr>
            <p:spPr>
              <a:xfrm>
                <a:off x="1508520" y="4738254"/>
                <a:ext cx="2687916" cy="685800"/>
              </a:xfrm>
              <a:prstGeom prst="round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1126F02-E7E2-445F-98ED-C1693DB695A1}"/>
                  </a:ext>
                </a:extLst>
              </p:cNvPr>
              <p:cNvSpPr txBox="1"/>
              <p:nvPr/>
            </p:nvSpPr>
            <p:spPr>
              <a:xfrm>
                <a:off x="1659615" y="4819544"/>
                <a:ext cx="2359941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/>
                  <a:t>701 &gt; 70     </a:t>
                </a:r>
              </a:p>
            </p:txBody>
          </p:sp>
        </p:grpSp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254A28BD-790C-4C35-924F-89DB34BBA0E1}"/>
                </a:ext>
              </a:extLst>
            </p:cNvPr>
            <p:cNvSpPr/>
            <p:nvPr/>
          </p:nvSpPr>
          <p:spPr>
            <a:xfrm>
              <a:off x="3112439" y="2176184"/>
              <a:ext cx="523221" cy="52322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119F7DE3-C924-47F6-B9A5-137F45F514B0}"/>
              </a:ext>
            </a:extLst>
          </p:cNvPr>
          <p:cNvSpPr/>
          <p:nvPr/>
        </p:nvSpPr>
        <p:spPr>
          <a:xfrm>
            <a:off x="9859586" y="4176576"/>
            <a:ext cx="495041" cy="408608"/>
          </a:xfrm>
          <a:prstGeom prst="round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42" name="Picture 2" descr="Happy Cute Kid Girl Waiter Write Order | Cute kids, Artsy background, Cute  art">
            <a:extLst>
              <a:ext uri="{FF2B5EF4-FFF2-40B4-BE49-F238E27FC236}">
                <a16:creationId xmlns:a16="http://schemas.microsoft.com/office/drawing/2014/main" id="{2D5622D4-5EF2-47CC-B511-23D7A6295C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88" r="31316" b="8059"/>
          <a:stretch/>
        </p:blipFill>
        <p:spPr bwMode="auto">
          <a:xfrm>
            <a:off x="728166" y="2697942"/>
            <a:ext cx="1598645" cy="37119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Cloud Callout 36"/>
          <p:cNvSpPr/>
          <p:nvPr/>
        </p:nvSpPr>
        <p:spPr>
          <a:xfrm>
            <a:off x="9243276" y="266591"/>
            <a:ext cx="2727546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Nêu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yêu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cầu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38" name="Cloud Callout 37"/>
          <p:cNvSpPr/>
          <p:nvPr/>
        </p:nvSpPr>
        <p:spPr>
          <a:xfrm>
            <a:off x="9243276" y="258341"/>
            <a:ext cx="2727546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Hoạt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động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N</a:t>
            </a:r>
            <a:r>
              <a:rPr kumimoji="0" lang="vi-VN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hóm 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2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39" name="Cloud Callout 38"/>
          <p:cNvSpPr/>
          <p:nvPr/>
        </p:nvSpPr>
        <p:spPr>
          <a:xfrm>
            <a:off x="9243276" y="258341"/>
            <a:ext cx="2727546" cy="729747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Nêu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và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giải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thích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40" name="Cloud Callout 39"/>
          <p:cNvSpPr/>
          <p:nvPr/>
        </p:nvSpPr>
        <p:spPr>
          <a:xfrm>
            <a:off x="8957319" y="157956"/>
            <a:ext cx="3187055" cy="1470819"/>
          </a:xfrm>
          <a:prstGeom prst="cloudCallout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Bài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củng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cố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kiến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thức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gì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?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1666373" y="1438963"/>
            <a:ext cx="3305677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1574666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4" grpId="0" animBg="1"/>
      <p:bldP spid="30" grpId="0" animBg="1"/>
      <p:bldP spid="36" grpId="0" animBg="1"/>
      <p:bldP spid="37" grpId="0" animBg="1"/>
      <p:bldP spid="38" grpId="0" animBg="1"/>
      <p:bldP spid="39" grpId="0" animBg="1"/>
      <p:bldP spid="4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3"/>
          <p:cNvSpPr txBox="1"/>
          <p:nvPr/>
        </p:nvSpPr>
        <p:spPr>
          <a:xfrm>
            <a:off x="1110160" y="456726"/>
            <a:ext cx="1004411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4400" b="1" smtClean="0">
                <a:solidFill>
                  <a:srgbClr val="DC5D3D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YÊU CẦU CẦN ĐẠT</a:t>
            </a:r>
            <a:endParaRPr kumimoji="0" lang="en-US" altLang="zh-CN" sz="4400" b="1" i="0" u="none" strike="noStrike" kern="1200" cap="none" spc="0" normalizeH="0" baseline="0" noProof="0" dirty="0" smtClean="0">
              <a:ln>
                <a:noFill/>
              </a:ln>
              <a:solidFill>
                <a:srgbClr val="DC5D3D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  <a:sym typeface="+mn-lt"/>
            </a:endParaRPr>
          </a:p>
        </p:txBody>
      </p:sp>
      <p:graphicFrame>
        <p:nvGraphicFramePr>
          <p:cNvPr id="4" name="Diagram 3"/>
          <p:cNvGraphicFramePr/>
          <p:nvPr/>
        </p:nvGraphicFramePr>
        <p:xfrm>
          <a:off x="1378424" y="1637730"/>
          <a:ext cx="9225886" cy="12146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aphicFrame>
        <p:nvGraphicFramePr>
          <p:cNvPr id="5" name="Diagram 4"/>
          <p:cNvGraphicFramePr/>
          <p:nvPr/>
        </p:nvGraphicFramePr>
        <p:xfrm>
          <a:off x="1378424" y="2852381"/>
          <a:ext cx="9225886" cy="12146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graphicFrame>
        <p:nvGraphicFramePr>
          <p:cNvPr id="6" name="Diagram 5"/>
          <p:cNvGraphicFramePr/>
          <p:nvPr/>
        </p:nvGraphicFramePr>
        <p:xfrm>
          <a:off x="1378424" y="4067032"/>
          <a:ext cx="9225886" cy="12146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4" r:lo="rId15" r:qs="rId16" r:cs="rId17"/>
          </a:graphicData>
        </a:graphic>
      </p:graphicFrame>
    </p:spTree>
    <p:extLst>
      <p:ext uri="{BB962C8B-B14F-4D97-AF65-F5344CB8AC3E}">
        <p14:creationId xmlns:p14="http://schemas.microsoft.com/office/powerpoint/2010/main" val="4293800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Pupils awards poster background materia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9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WordArt 5"/>
          <p:cNvSpPr>
            <a:spLocks noChangeArrowheads="1" noChangeShapeType="1" noTextEdit="1"/>
          </p:cNvSpPr>
          <p:nvPr/>
        </p:nvSpPr>
        <p:spPr bwMode="auto">
          <a:xfrm>
            <a:off x="2419182" y="2339391"/>
            <a:ext cx="7343775" cy="30480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Chúc</a:t>
            </a:r>
            <a:r>
              <a:rPr kumimoji="0" lang="en-US" sz="3600" b="1" i="1" u="none" strike="noStrike" kern="10" cap="none" spc="0" normalizeH="0" baseline="0" noProof="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 </a:t>
            </a: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các</a:t>
            </a:r>
            <a:r>
              <a:rPr kumimoji="0" lang="en-US" sz="3600" b="1" i="1" u="none" strike="noStrike" kern="10" cap="none" spc="0" normalizeH="0" baseline="0" noProof="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 </a:t>
            </a: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thầy</a:t>
            </a:r>
            <a:r>
              <a:rPr kumimoji="0" lang="en-US" sz="3600" b="1" i="1" u="none" strike="noStrike" kern="10" cap="none" spc="0" normalizeH="0" baseline="0" noProof="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 </a:t>
            </a: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cô</a:t>
            </a:r>
            <a:r>
              <a:rPr kumimoji="0" lang="en-US" sz="3600" b="1" i="1" u="none" strike="noStrike" kern="10" cap="none" spc="0" normalizeH="0" baseline="0" noProof="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 </a:t>
            </a: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mạnh</a:t>
            </a:r>
            <a:r>
              <a:rPr kumimoji="0" lang="en-US" sz="3600" b="1" i="1" u="none" strike="noStrike" kern="10" cap="none" spc="0" normalizeH="0" baseline="0" noProof="0" dirty="0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 </a:t>
            </a:r>
            <a:r>
              <a:rPr kumimoji="0" lang="en-US" sz="3600" b="1" i="1" u="none" strike="noStrike" kern="10" cap="none" spc="0" normalizeH="0" baseline="0" noProof="0" dirty="0" err="1">
                <a:ln w="9525">
                  <a:solidFill>
                    <a:srgbClr val="000000"/>
                  </a:solidFill>
                  <a:round/>
                </a:ln>
                <a:solidFill>
                  <a:srgbClr val="FFFF66"/>
                </a:solidFill>
                <a:effectLst/>
                <a:uLnTx/>
                <a:uFillTx/>
                <a:latin typeface="Arial" panose="020B0604020202020204"/>
                <a:ea typeface="+mn-lt"/>
                <a:cs typeface="Arial" panose="020B0604020202020204"/>
                <a:sym typeface="Arial"/>
              </a:rPr>
              <a:t>khoẻ</a:t>
            </a:r>
            <a:endParaRPr kumimoji="0" lang="en-US" sz="3600" b="1" i="1" u="none" strike="noStrike" kern="10" cap="none" spc="0" normalizeH="0" baseline="0" noProof="0" dirty="0">
              <a:ln w="9525">
                <a:solidFill>
                  <a:srgbClr val="000000"/>
                </a:solidFill>
                <a:round/>
              </a:ln>
              <a:solidFill>
                <a:srgbClr val="FFFF66"/>
              </a:solidFill>
              <a:effectLst/>
              <a:uLnTx/>
              <a:uFillTx/>
              <a:latin typeface="Arial" panose="020B0604020202020204"/>
              <a:ea typeface="+mn-lt"/>
              <a:cs typeface="Arial" panose="020B0604020202020204"/>
              <a:sym typeface="Arial"/>
            </a:endParaRPr>
          </a:p>
        </p:txBody>
      </p:sp>
      <p:sp>
        <p:nvSpPr>
          <p:cNvPr id="4" name="Rectangle 19"/>
          <p:cNvSpPr txBox="1">
            <a:spLocks noChangeArrowheads="1"/>
          </p:cNvSpPr>
          <p:nvPr/>
        </p:nvSpPr>
        <p:spPr>
          <a:xfrm>
            <a:off x="2228850" y="4207878"/>
            <a:ext cx="9448800" cy="147002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j-ea"/>
                <a:cs typeface="+mj-cs"/>
                <a:sym typeface="Arial"/>
              </a:rPr>
              <a:t>Chúc</a:t>
            </a:r>
            <a:r>
              <a:rPr kumimoji="0" lang="en-US" altLang="en-US" sz="4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j-ea"/>
                <a:cs typeface="+mj-cs"/>
                <a:sym typeface="Arial"/>
              </a:rPr>
              <a:t> </a:t>
            </a:r>
            <a:r>
              <a:rPr kumimoji="0" lang="en-US" altLang="en-US" sz="4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j-ea"/>
                <a:cs typeface="+mj-cs"/>
                <a:sym typeface="Arial"/>
              </a:rPr>
              <a:t>các</a:t>
            </a:r>
            <a:r>
              <a:rPr kumimoji="0" lang="en-US" altLang="en-US" sz="4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j-ea"/>
                <a:cs typeface="+mj-cs"/>
                <a:sym typeface="Arial"/>
              </a:rPr>
              <a:t> con </a:t>
            </a:r>
            <a:r>
              <a:rPr kumimoji="0" lang="en-US" altLang="en-US" sz="4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j-ea"/>
                <a:cs typeface="+mj-cs"/>
                <a:sym typeface="Arial"/>
              </a:rPr>
              <a:t>chăm</a:t>
            </a:r>
            <a:r>
              <a:rPr kumimoji="0" lang="en-US" altLang="en-US" sz="4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j-ea"/>
                <a:cs typeface="+mj-cs"/>
                <a:sym typeface="Arial"/>
              </a:rPr>
              <a:t> </a:t>
            </a:r>
            <a:r>
              <a:rPr kumimoji="0" lang="en-US" altLang="en-US" sz="4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j-ea"/>
                <a:cs typeface="+mj-cs"/>
                <a:sym typeface="Arial"/>
              </a:rPr>
              <a:t>ngoan</a:t>
            </a:r>
            <a:endParaRPr kumimoji="0" lang="en-US" altLang="en-US" sz="4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n-lt"/>
              <a:ea typeface="+mj-ea"/>
              <a:cs typeface="+mj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1520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  <p:bldP spid="4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"/>
          <p:cNvSpPr txBox="1"/>
          <p:nvPr/>
        </p:nvSpPr>
        <p:spPr>
          <a:xfrm>
            <a:off x="2152651" y="2662142"/>
            <a:ext cx="7572374" cy="24979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5211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KHỞI </a:t>
            </a:r>
            <a:r>
              <a:rPr kumimoji="0" lang="en-US" sz="5211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ĐỘNG:</a:t>
            </a:r>
            <a:endParaRPr kumimoji="0" lang="vi-VN" sz="5211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vi-VN" sz="5211" b="1" kern="0" noProof="0" dirty="0" smtClean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TRÒ CHƠI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vi-VN" sz="5211" b="1" kern="0" noProof="0" dirty="0" smtClean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AI NHANH, AI ĐÚNG?</a:t>
            </a:r>
            <a:endParaRPr kumimoji="0" lang="en-US" sz="5211" b="1" i="0" u="none" strike="noStrike" kern="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44294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Diagonal Corners Snipped 4">
            <a:extLst>
              <a:ext uri="{FF2B5EF4-FFF2-40B4-BE49-F238E27FC236}">
                <a16:creationId xmlns:a16="http://schemas.microsoft.com/office/drawing/2014/main" id="{27A7DB0D-F52E-4EA8-8B57-CE9C319290FB}"/>
              </a:ext>
            </a:extLst>
          </p:cNvPr>
          <p:cNvSpPr/>
          <p:nvPr/>
        </p:nvSpPr>
        <p:spPr>
          <a:xfrm>
            <a:off x="2231309" y="2497522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394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" name="Rectangle: Diagonal Corners Snipped 5">
            <a:extLst>
              <a:ext uri="{FF2B5EF4-FFF2-40B4-BE49-F238E27FC236}">
                <a16:creationId xmlns:a16="http://schemas.microsoft.com/office/drawing/2014/main" id="{DAFF3985-B70E-4F29-9B2B-8E74D965A386}"/>
              </a:ext>
            </a:extLst>
          </p:cNvPr>
          <p:cNvSpPr/>
          <p:nvPr/>
        </p:nvSpPr>
        <p:spPr>
          <a:xfrm>
            <a:off x="313163" y="231911"/>
            <a:ext cx="11502886" cy="2054087"/>
          </a:xfrm>
          <a:prstGeom prst="snip2Diag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565 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- 171 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= ?</a:t>
            </a:r>
          </a:p>
        </p:txBody>
      </p:sp>
      <p:sp>
        <p:nvSpPr>
          <p:cNvPr id="7" name="Rectangle: Diagonal Corners Snipped 6">
            <a:extLst>
              <a:ext uri="{FF2B5EF4-FFF2-40B4-BE49-F238E27FC236}">
                <a16:creationId xmlns:a16="http://schemas.microsoft.com/office/drawing/2014/main" id="{BFF5F334-52F9-41E7-8D2E-5AA806EBEF5C}"/>
              </a:ext>
            </a:extLst>
          </p:cNvPr>
          <p:cNvSpPr/>
          <p:nvPr/>
        </p:nvSpPr>
        <p:spPr>
          <a:xfrm>
            <a:off x="2231310" y="3567637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</a:t>
            </a: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494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" name="Rectangle: Diagonal Corners Snipped 7">
            <a:extLst>
              <a:ext uri="{FF2B5EF4-FFF2-40B4-BE49-F238E27FC236}">
                <a16:creationId xmlns:a16="http://schemas.microsoft.com/office/drawing/2014/main" id="{D7C9E28D-FFE1-46F3-9A9D-A80244A0129F}"/>
              </a:ext>
            </a:extLst>
          </p:cNvPr>
          <p:cNvSpPr/>
          <p:nvPr/>
        </p:nvSpPr>
        <p:spPr>
          <a:xfrm>
            <a:off x="2231310" y="4637752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 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636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Rectangle: Diagonal Corners Snipped 8">
            <a:extLst>
              <a:ext uri="{FF2B5EF4-FFF2-40B4-BE49-F238E27FC236}">
                <a16:creationId xmlns:a16="http://schemas.microsoft.com/office/drawing/2014/main" id="{4CF9D1E6-1179-4E48-A495-91304BFFE195}"/>
              </a:ext>
            </a:extLst>
          </p:cNvPr>
          <p:cNvSpPr/>
          <p:nvPr/>
        </p:nvSpPr>
        <p:spPr>
          <a:xfrm>
            <a:off x="2231310" y="5707867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D. 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414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C415FAD-D43C-4E9A-A5CF-5D538DAC36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257591" y="807445"/>
            <a:ext cx="1589852" cy="15453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1483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4.07407E-6 L -0.45417 0.16968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708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Diagonal Corners Snipped 4">
            <a:extLst>
              <a:ext uri="{FF2B5EF4-FFF2-40B4-BE49-F238E27FC236}">
                <a16:creationId xmlns:a16="http://schemas.microsoft.com/office/drawing/2014/main" id="{27A7DB0D-F52E-4EA8-8B57-CE9C319290FB}"/>
              </a:ext>
            </a:extLst>
          </p:cNvPr>
          <p:cNvSpPr/>
          <p:nvPr/>
        </p:nvSpPr>
        <p:spPr>
          <a:xfrm>
            <a:off x="2299548" y="2320101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 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11 con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" name="Rectangle: Diagonal Corners Snipped 5">
            <a:extLst>
              <a:ext uri="{FF2B5EF4-FFF2-40B4-BE49-F238E27FC236}">
                <a16:creationId xmlns:a16="http://schemas.microsoft.com/office/drawing/2014/main" id="{DAFF3985-B70E-4F29-9B2B-8E74D965A386}"/>
              </a:ext>
            </a:extLst>
          </p:cNvPr>
          <p:cNvSpPr/>
          <p:nvPr/>
        </p:nvSpPr>
        <p:spPr>
          <a:xfrm>
            <a:off x="170006" y="0"/>
            <a:ext cx="11847443" cy="2054087"/>
          </a:xfrm>
          <a:prstGeom prst="snip2Diag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Đào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đàn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gà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Đàn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116 con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mái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105 con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trống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bác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Đào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tất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gà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: Diagonal Corners Snipped 6">
            <a:extLst>
              <a:ext uri="{FF2B5EF4-FFF2-40B4-BE49-F238E27FC236}">
                <a16:creationId xmlns:a16="http://schemas.microsoft.com/office/drawing/2014/main" id="{BFF5F334-52F9-41E7-8D2E-5AA806EBEF5C}"/>
              </a:ext>
            </a:extLst>
          </p:cNvPr>
          <p:cNvSpPr/>
          <p:nvPr/>
        </p:nvSpPr>
        <p:spPr>
          <a:xfrm>
            <a:off x="2299548" y="3390216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 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221 con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" name="Rectangle: Diagonal Corners Snipped 7">
            <a:extLst>
              <a:ext uri="{FF2B5EF4-FFF2-40B4-BE49-F238E27FC236}">
                <a16:creationId xmlns:a16="http://schemas.microsoft.com/office/drawing/2014/main" id="{D7C9E28D-FFE1-46F3-9A9D-A80244A0129F}"/>
              </a:ext>
            </a:extLst>
          </p:cNvPr>
          <p:cNvSpPr/>
          <p:nvPr/>
        </p:nvSpPr>
        <p:spPr>
          <a:xfrm>
            <a:off x="2299548" y="4460331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 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220 con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Rectangle: Diagonal Corners Snipped 8">
            <a:extLst>
              <a:ext uri="{FF2B5EF4-FFF2-40B4-BE49-F238E27FC236}">
                <a16:creationId xmlns:a16="http://schemas.microsoft.com/office/drawing/2014/main" id="{4CF9D1E6-1179-4E48-A495-91304BFFE195}"/>
              </a:ext>
            </a:extLst>
          </p:cNvPr>
          <p:cNvSpPr/>
          <p:nvPr/>
        </p:nvSpPr>
        <p:spPr>
          <a:xfrm>
            <a:off x="2299548" y="5530446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D. 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211 con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C415FAD-D43C-4E9A-A5CF-5D538DAC36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453344" y="1417926"/>
            <a:ext cx="1564105" cy="15453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3752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-4.44444E-6 L -0.37421 0.26806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11" y="134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Diagonal Corners Snipped 4">
            <a:extLst>
              <a:ext uri="{FF2B5EF4-FFF2-40B4-BE49-F238E27FC236}">
                <a16:creationId xmlns:a16="http://schemas.microsoft.com/office/drawing/2014/main" id="{27A7DB0D-F52E-4EA8-8B57-CE9C319290FB}"/>
              </a:ext>
            </a:extLst>
          </p:cNvPr>
          <p:cNvSpPr/>
          <p:nvPr/>
        </p:nvSpPr>
        <p:spPr>
          <a:xfrm>
            <a:off x="2490617" y="2483874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 </a:t>
            </a:r>
            <a:r>
              <a:rPr kumimoji="0" lang="vi-VN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990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" name="Rectangle: Diagonal Corners Snipped 5">
            <a:extLst>
              <a:ext uri="{FF2B5EF4-FFF2-40B4-BE49-F238E27FC236}">
                <a16:creationId xmlns:a16="http://schemas.microsoft.com/office/drawing/2014/main" id="{DAFF3985-B70E-4F29-9B2B-8E74D965A386}"/>
              </a:ext>
            </a:extLst>
          </p:cNvPr>
          <p:cNvSpPr/>
          <p:nvPr/>
        </p:nvSpPr>
        <p:spPr>
          <a:xfrm>
            <a:off x="344557" y="304799"/>
            <a:ext cx="11502886" cy="2054087"/>
          </a:xfrm>
          <a:prstGeom prst="snip2Diag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9</a:t>
            </a:r>
            <a:r>
              <a:rPr kumimoji="0" lang="vi-VN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7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9 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+ 11 = ?</a:t>
            </a:r>
          </a:p>
        </p:txBody>
      </p:sp>
      <p:sp>
        <p:nvSpPr>
          <p:cNvPr id="7" name="Rectangle: Diagonal Corners Snipped 6">
            <a:extLst>
              <a:ext uri="{FF2B5EF4-FFF2-40B4-BE49-F238E27FC236}">
                <a16:creationId xmlns:a16="http://schemas.microsoft.com/office/drawing/2014/main" id="{BFF5F334-52F9-41E7-8D2E-5AA806EBEF5C}"/>
              </a:ext>
            </a:extLst>
          </p:cNvPr>
          <p:cNvSpPr/>
          <p:nvPr/>
        </p:nvSpPr>
        <p:spPr>
          <a:xfrm>
            <a:off x="2490617" y="3553989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 999</a:t>
            </a:r>
          </a:p>
        </p:txBody>
      </p:sp>
      <p:sp>
        <p:nvSpPr>
          <p:cNvPr id="8" name="Rectangle: Diagonal Corners Snipped 7">
            <a:extLst>
              <a:ext uri="{FF2B5EF4-FFF2-40B4-BE49-F238E27FC236}">
                <a16:creationId xmlns:a16="http://schemas.microsoft.com/office/drawing/2014/main" id="{D7C9E28D-FFE1-46F3-9A9D-A80244A0129F}"/>
              </a:ext>
            </a:extLst>
          </p:cNvPr>
          <p:cNvSpPr/>
          <p:nvPr/>
        </p:nvSpPr>
        <p:spPr>
          <a:xfrm>
            <a:off x="2490617" y="4624104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 910</a:t>
            </a:r>
          </a:p>
        </p:txBody>
      </p:sp>
      <p:sp>
        <p:nvSpPr>
          <p:cNvPr id="9" name="Rectangle: Diagonal Corners Snipped 8">
            <a:extLst>
              <a:ext uri="{FF2B5EF4-FFF2-40B4-BE49-F238E27FC236}">
                <a16:creationId xmlns:a16="http://schemas.microsoft.com/office/drawing/2014/main" id="{4CF9D1E6-1179-4E48-A495-91304BFFE195}"/>
              </a:ext>
            </a:extLst>
          </p:cNvPr>
          <p:cNvSpPr/>
          <p:nvPr/>
        </p:nvSpPr>
        <p:spPr>
          <a:xfrm>
            <a:off x="2490616" y="5694219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D. 998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C415FAD-D43C-4E9A-A5CF-5D538DAC36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57591" y="877928"/>
            <a:ext cx="1589852" cy="1404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0379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4.07407E-6 L -0.45417 0.16968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708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Diagonal Corners Snipped 4">
            <a:extLst>
              <a:ext uri="{FF2B5EF4-FFF2-40B4-BE49-F238E27FC236}">
                <a16:creationId xmlns:a16="http://schemas.microsoft.com/office/drawing/2014/main" id="{27A7DB0D-F52E-4EA8-8B57-CE9C319290FB}"/>
              </a:ext>
            </a:extLst>
          </p:cNvPr>
          <p:cNvSpPr/>
          <p:nvPr/>
        </p:nvSpPr>
        <p:spPr>
          <a:xfrm>
            <a:off x="2204014" y="2511170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 </a:t>
            </a:r>
            <a:r>
              <a:rPr kumimoji="0" lang="vi-VN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284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" name="Rectangle: Diagonal Corners Snipped 5">
            <a:extLst>
              <a:ext uri="{FF2B5EF4-FFF2-40B4-BE49-F238E27FC236}">
                <a16:creationId xmlns:a16="http://schemas.microsoft.com/office/drawing/2014/main" id="{DAFF3985-B70E-4F29-9B2B-8E74D965A386}"/>
              </a:ext>
            </a:extLst>
          </p:cNvPr>
          <p:cNvSpPr/>
          <p:nvPr/>
        </p:nvSpPr>
        <p:spPr>
          <a:xfrm>
            <a:off x="344557" y="304799"/>
            <a:ext cx="11502886" cy="2054087"/>
          </a:xfrm>
          <a:prstGeom prst="snip2Diag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234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kg + </a:t>
            </a:r>
            <a:r>
              <a:rPr kumimoji="0" lang="vi-VN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150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kg = 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?</a:t>
            </a:r>
            <a:r>
              <a:rPr kumimoji="0" lang="vi-VN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kg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" name="Rectangle: Diagonal Corners Snipped 6">
            <a:extLst>
              <a:ext uri="{FF2B5EF4-FFF2-40B4-BE49-F238E27FC236}">
                <a16:creationId xmlns:a16="http://schemas.microsoft.com/office/drawing/2014/main" id="{BFF5F334-52F9-41E7-8D2E-5AA806EBEF5C}"/>
              </a:ext>
            </a:extLst>
          </p:cNvPr>
          <p:cNvSpPr/>
          <p:nvPr/>
        </p:nvSpPr>
        <p:spPr>
          <a:xfrm>
            <a:off x="2204014" y="3581285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 </a:t>
            </a:r>
            <a:r>
              <a:rPr kumimoji="0" lang="vi-VN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484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" name="Rectangle: Diagonal Corners Snipped 7">
            <a:extLst>
              <a:ext uri="{FF2B5EF4-FFF2-40B4-BE49-F238E27FC236}">
                <a16:creationId xmlns:a16="http://schemas.microsoft.com/office/drawing/2014/main" id="{D7C9E28D-FFE1-46F3-9A9D-A80244A0129F}"/>
              </a:ext>
            </a:extLst>
          </p:cNvPr>
          <p:cNvSpPr/>
          <p:nvPr/>
        </p:nvSpPr>
        <p:spPr>
          <a:xfrm>
            <a:off x="2204014" y="4651400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 </a:t>
            </a:r>
            <a:r>
              <a:rPr kumimoji="0" lang="vi-VN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384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Rectangle: Diagonal Corners Snipped 8">
            <a:extLst>
              <a:ext uri="{FF2B5EF4-FFF2-40B4-BE49-F238E27FC236}">
                <a16:creationId xmlns:a16="http://schemas.microsoft.com/office/drawing/2014/main" id="{4CF9D1E6-1179-4E48-A495-91304BFFE195}"/>
              </a:ext>
            </a:extLst>
          </p:cNvPr>
          <p:cNvSpPr/>
          <p:nvPr/>
        </p:nvSpPr>
        <p:spPr>
          <a:xfrm>
            <a:off x="2204014" y="5721515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D.</a:t>
            </a: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vi-VN" sz="4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83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C415FAD-D43C-4E9A-A5CF-5D538DAC36F3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439364" y="992712"/>
            <a:ext cx="1226306" cy="11748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8581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4.07407E-6 L -0.40651 0.50926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326" y="25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Diagonal Corners Snipped 4">
            <a:extLst>
              <a:ext uri="{FF2B5EF4-FFF2-40B4-BE49-F238E27FC236}">
                <a16:creationId xmlns:a16="http://schemas.microsoft.com/office/drawing/2014/main" id="{27A7DB0D-F52E-4EA8-8B57-CE9C319290FB}"/>
              </a:ext>
            </a:extLst>
          </p:cNvPr>
          <p:cNvSpPr/>
          <p:nvPr/>
        </p:nvSpPr>
        <p:spPr>
          <a:xfrm>
            <a:off x="2204015" y="2460746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 534</a:t>
            </a:r>
          </a:p>
        </p:txBody>
      </p:sp>
      <p:sp>
        <p:nvSpPr>
          <p:cNvPr id="6" name="Rectangle: Diagonal Corners Snipped 5">
            <a:extLst>
              <a:ext uri="{FF2B5EF4-FFF2-40B4-BE49-F238E27FC236}">
                <a16:creationId xmlns:a16="http://schemas.microsoft.com/office/drawing/2014/main" id="{DAFF3985-B70E-4F29-9B2B-8E74D965A386}"/>
              </a:ext>
            </a:extLst>
          </p:cNvPr>
          <p:cNvSpPr/>
          <p:nvPr/>
        </p:nvSpPr>
        <p:spPr>
          <a:xfrm>
            <a:off x="344557" y="304799"/>
            <a:ext cx="11502886" cy="2054087"/>
          </a:xfrm>
          <a:prstGeom prst="snip2Diag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999 – 456 = ?</a:t>
            </a:r>
          </a:p>
        </p:txBody>
      </p:sp>
      <p:sp>
        <p:nvSpPr>
          <p:cNvPr id="7" name="Rectangle: Diagonal Corners Snipped 6">
            <a:extLst>
              <a:ext uri="{FF2B5EF4-FFF2-40B4-BE49-F238E27FC236}">
                <a16:creationId xmlns:a16="http://schemas.microsoft.com/office/drawing/2014/main" id="{BFF5F334-52F9-41E7-8D2E-5AA806EBEF5C}"/>
              </a:ext>
            </a:extLst>
          </p:cNvPr>
          <p:cNvSpPr/>
          <p:nvPr/>
        </p:nvSpPr>
        <p:spPr>
          <a:xfrm>
            <a:off x="2204015" y="3530861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 231</a:t>
            </a:r>
          </a:p>
        </p:txBody>
      </p:sp>
      <p:sp>
        <p:nvSpPr>
          <p:cNvPr id="8" name="Rectangle: Diagonal Corners Snipped 7">
            <a:extLst>
              <a:ext uri="{FF2B5EF4-FFF2-40B4-BE49-F238E27FC236}">
                <a16:creationId xmlns:a16="http://schemas.microsoft.com/office/drawing/2014/main" id="{D7C9E28D-FFE1-46F3-9A9D-A80244A0129F}"/>
              </a:ext>
            </a:extLst>
          </p:cNvPr>
          <p:cNvSpPr/>
          <p:nvPr/>
        </p:nvSpPr>
        <p:spPr>
          <a:xfrm>
            <a:off x="2204015" y="4600976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 566</a:t>
            </a: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Rectangle: Diagonal Corners Snipped 8">
            <a:extLst>
              <a:ext uri="{FF2B5EF4-FFF2-40B4-BE49-F238E27FC236}">
                <a16:creationId xmlns:a16="http://schemas.microsoft.com/office/drawing/2014/main" id="{4CF9D1E6-1179-4E48-A495-91304BFFE195}"/>
              </a:ext>
            </a:extLst>
          </p:cNvPr>
          <p:cNvSpPr/>
          <p:nvPr/>
        </p:nvSpPr>
        <p:spPr>
          <a:xfrm>
            <a:off x="2204015" y="5671091"/>
            <a:ext cx="7354957" cy="918222"/>
          </a:xfrm>
          <a:prstGeom prst="snip2DiagRect">
            <a:avLst/>
          </a:prstGeom>
          <a:solidFill>
            <a:srgbClr val="00206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D. 543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C415FAD-D43C-4E9A-A5CF-5D538DAC36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811233" flipH="1">
            <a:off x="10395696" y="992712"/>
            <a:ext cx="1313642" cy="11748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3317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4.07407E-6 L -0.39128 0.68172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70" y="340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5138C25-CF3A-465B-B7E6-42C30821173C}"/>
              </a:ext>
            </a:extLst>
          </p:cNvPr>
          <p:cNvGrpSpPr/>
          <p:nvPr/>
        </p:nvGrpSpPr>
        <p:grpSpPr>
          <a:xfrm>
            <a:off x="274321" y="106016"/>
            <a:ext cx="2910342" cy="980661"/>
            <a:chOff x="1523998" y="0"/>
            <a:chExt cx="2190751" cy="98066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C384A053-A1E6-439B-A919-2F424B13516D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5" name="Rectangle: Top Corners Rounded 4">
                <a:extLst>
                  <a:ext uri="{FF2B5EF4-FFF2-40B4-BE49-F238E27FC236}">
                    <a16:creationId xmlns:a16="http://schemas.microsoft.com/office/drawing/2014/main" id="{B6063A08-A60E-4694-ABCC-273A3D0953EE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6" name="Rectangle: Top Corners Rounded 5">
                <a:extLst>
                  <a:ext uri="{FF2B5EF4-FFF2-40B4-BE49-F238E27FC236}">
                    <a16:creationId xmlns:a16="http://schemas.microsoft.com/office/drawing/2014/main" id="{4C41FB10-03C2-4D3E-9855-319623548209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rgbClr val="7030A0"/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7F5520-C5D5-4F4E-96E0-A72DCF2CB46C}"/>
                </a:ext>
              </a:extLst>
            </p:cNvPr>
            <p:cNvSpPr txBox="1"/>
            <p:nvPr/>
          </p:nvSpPr>
          <p:spPr>
            <a:xfrm>
              <a:off x="1579418" y="206880"/>
              <a:ext cx="21258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rgbClr val="7030A0"/>
                  </a:solidFill>
                  <a:latin typeface="+mj-lt"/>
                </a:rPr>
                <a:t>CHỦ ĐỀ </a:t>
              </a:r>
              <a:r>
                <a:rPr lang="en-US" sz="3200" dirty="0">
                  <a:solidFill>
                    <a:srgbClr val="7030A0"/>
                  </a:solidFill>
                  <a:latin typeface="+mj-lt"/>
                </a:rPr>
                <a:t>14</a:t>
              </a:r>
              <a:endParaRPr lang="vi-VN" sz="3200" dirty="0">
                <a:solidFill>
                  <a:srgbClr val="7030A0"/>
                </a:solidFill>
                <a:latin typeface="+mj-lt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7E1D5657-02F9-4206-8D9F-84DE1BC35A4E}"/>
              </a:ext>
            </a:extLst>
          </p:cNvPr>
          <p:cNvSpPr txBox="1"/>
          <p:nvPr/>
        </p:nvSpPr>
        <p:spPr>
          <a:xfrm>
            <a:off x="3943444" y="417362"/>
            <a:ext cx="49131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600" b="1" dirty="0">
                <a:solidFill>
                  <a:srgbClr val="7030A0"/>
                </a:solidFill>
                <a:latin typeface="+mj-lt"/>
              </a:rPr>
              <a:t>ÔN TẬP </a:t>
            </a:r>
            <a:r>
              <a:rPr lang="en-US" sz="3600" b="1" dirty="0">
                <a:solidFill>
                  <a:srgbClr val="7030A0"/>
                </a:solidFill>
                <a:latin typeface="+mj-lt"/>
              </a:rPr>
              <a:t>CUỐI NĂM</a:t>
            </a:r>
            <a:endParaRPr lang="vi-VN" sz="3600" b="1" dirty="0">
              <a:solidFill>
                <a:srgbClr val="7030A0"/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5A2A65E-4925-443C-973E-2B692A7DB1DB}"/>
              </a:ext>
            </a:extLst>
          </p:cNvPr>
          <p:cNvSpPr txBox="1"/>
          <p:nvPr/>
        </p:nvSpPr>
        <p:spPr>
          <a:xfrm>
            <a:off x="1006974" y="1391252"/>
            <a:ext cx="9585189" cy="286232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5400" b="1" dirty="0">
                <a:ln>
                  <a:solidFill>
                    <a:srgbClr val="7030A0"/>
                  </a:solidFill>
                </a:ln>
                <a:solidFill>
                  <a:srgbClr val="FF0000"/>
                </a:solidFill>
                <a:latin typeface="+mj-lt"/>
              </a:rPr>
              <a:t>BÀI </a:t>
            </a:r>
            <a:r>
              <a:rPr lang="en-US" sz="5400" b="1" dirty="0">
                <a:ln>
                  <a:solidFill>
                    <a:srgbClr val="7030A0"/>
                  </a:solidFill>
                </a:ln>
                <a:solidFill>
                  <a:srgbClr val="FF0000"/>
                </a:solidFill>
                <a:latin typeface="+mj-lt"/>
              </a:rPr>
              <a:t>68</a:t>
            </a:r>
            <a:endParaRPr lang="vi-VN" sz="5400" b="1" dirty="0">
              <a:ln>
                <a:solidFill>
                  <a:srgbClr val="7030A0"/>
                </a:solidFill>
              </a:ln>
              <a:solidFill>
                <a:srgbClr val="FF0000"/>
              </a:solidFill>
              <a:latin typeface="+mj-lt"/>
            </a:endParaRPr>
          </a:p>
          <a:p>
            <a:pPr algn="ctr">
              <a:lnSpc>
                <a:spcPct val="120000"/>
              </a:lnSpc>
            </a:pPr>
            <a:r>
              <a:rPr lang="vi-VN" sz="4800" b="1" dirty="0">
                <a:ln>
                  <a:solidFill>
                    <a:srgbClr val="7030A0"/>
                  </a:solidFill>
                </a:ln>
                <a:solidFill>
                  <a:srgbClr val="FF0000"/>
                </a:solidFill>
                <a:latin typeface="+mj-lt"/>
              </a:rPr>
              <a:t>ÔN TẬP </a:t>
            </a:r>
            <a:r>
              <a:rPr lang="en-US" sz="4800" b="1" dirty="0">
                <a:ln>
                  <a:solidFill>
                    <a:srgbClr val="7030A0"/>
                  </a:solidFill>
                </a:ln>
                <a:solidFill>
                  <a:srgbClr val="FF0000"/>
                </a:solidFill>
                <a:latin typeface="+mj-lt"/>
              </a:rPr>
              <a:t>CÁC SỐ </a:t>
            </a:r>
          </a:p>
          <a:p>
            <a:pPr algn="ctr">
              <a:lnSpc>
                <a:spcPct val="120000"/>
              </a:lnSpc>
            </a:pPr>
            <a:r>
              <a:rPr lang="vi-VN" sz="4800" b="1" dirty="0">
                <a:ln>
                  <a:solidFill>
                    <a:srgbClr val="7030A0"/>
                  </a:solidFill>
                </a:ln>
                <a:solidFill>
                  <a:srgbClr val="FF0000"/>
                </a:solidFill>
                <a:latin typeface="+mj-lt"/>
              </a:rPr>
              <a:t>TRONG PHẠM VI </a:t>
            </a:r>
            <a:r>
              <a:rPr lang="vi-VN" sz="4800" b="1" dirty="0" smtClean="0">
                <a:ln>
                  <a:solidFill>
                    <a:srgbClr val="7030A0"/>
                  </a:solidFill>
                </a:ln>
                <a:solidFill>
                  <a:srgbClr val="FF0000"/>
                </a:solidFill>
                <a:latin typeface="+mj-lt"/>
              </a:rPr>
              <a:t>100</a:t>
            </a:r>
            <a:r>
              <a:rPr lang="en-US" sz="4800" b="1" dirty="0" smtClean="0">
                <a:ln>
                  <a:solidFill>
                    <a:srgbClr val="7030A0"/>
                  </a:solidFill>
                </a:ln>
                <a:solidFill>
                  <a:srgbClr val="FF0000"/>
                </a:solidFill>
                <a:latin typeface="+mj-lt"/>
              </a:rPr>
              <a:t>0</a:t>
            </a:r>
            <a:endParaRPr lang="vi-VN" sz="4800" b="1" dirty="0">
              <a:ln>
                <a:solidFill>
                  <a:srgbClr val="7030A0"/>
                </a:solidFill>
              </a:ln>
              <a:solidFill>
                <a:srgbClr val="FF0000"/>
              </a:solidFill>
              <a:latin typeface="+mj-lt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9663475" y="6524625"/>
            <a:ext cx="1857375" cy="238125"/>
          </a:xfrm>
          <a:prstGeom prst="rect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0494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2630" y="-397168"/>
            <a:ext cx="2100922" cy="2268995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7036" y="-131144"/>
            <a:ext cx="1694696" cy="2161906"/>
          </a:xfrm>
          <a:prstGeom prst="rect">
            <a:avLst/>
          </a:prstGeom>
        </p:spPr>
      </p:pic>
      <p:pic>
        <p:nvPicPr>
          <p:cNvPr id="6" name="图片 2" descr="999ba5066198f2db59d550c4dbd2090b"/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1511" r="35724"/>
          <a:stretch/>
        </p:blipFill>
        <p:spPr>
          <a:xfrm>
            <a:off x="0" y="1484487"/>
            <a:ext cx="12192000" cy="5559552"/>
          </a:xfrm>
          <a:prstGeom prst="rect">
            <a:avLst/>
          </a:prstGeom>
        </p:spPr>
      </p:pic>
      <p:sp>
        <p:nvSpPr>
          <p:cNvPr id="9" name="文本框 3"/>
          <p:cNvSpPr txBox="1"/>
          <p:nvPr/>
        </p:nvSpPr>
        <p:spPr>
          <a:xfrm>
            <a:off x="1628775" y="2544833"/>
            <a:ext cx="10044113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Tiết</a:t>
            </a:r>
            <a:r>
              <a:rPr kumimoji="0" lang="vi-VN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1</a:t>
            </a:r>
            <a:endParaRPr kumimoji="0" lang="vi-VN" altLang="zh-CN" sz="6600" b="1" i="0" u="none" strike="noStrike" kern="1200" cap="none" spc="0" normalizeH="0" baseline="0" noProof="0" dirty="0" smtClean="0">
              <a:ln>
                <a:noFill/>
              </a:ln>
              <a:solidFill>
                <a:srgbClr val="DC5D3D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  <a:sym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Luyện</a:t>
            </a:r>
            <a:r>
              <a:rPr kumimoji="0" lang="en-US" altLang="zh-CN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tập</a:t>
            </a:r>
            <a:endParaRPr kumimoji="0" lang="en-US" altLang="zh-CN" sz="4400" b="1" i="0" u="none" strike="noStrike" kern="1200" cap="none" spc="0" normalizeH="0" baseline="0" noProof="0" dirty="0" smtClean="0">
              <a:ln>
                <a:noFill/>
              </a:ln>
              <a:solidFill>
                <a:srgbClr val="DC5D3D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  <a:sym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(</a:t>
            </a:r>
            <a:r>
              <a:rPr kumimoji="0" lang="en-US" altLang="zh-CN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trang</a:t>
            </a:r>
            <a:r>
              <a:rPr kumimoji="0" lang="en-US" altLang="zh-CN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C5D3D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sym typeface="+mn-lt"/>
              </a:rPr>
              <a:t> 110)</a:t>
            </a:r>
          </a:p>
        </p:txBody>
      </p:sp>
    </p:spTree>
    <p:extLst>
      <p:ext uri="{BB962C8B-B14F-4D97-AF65-F5344CB8AC3E}">
        <p14:creationId xmlns:p14="http://schemas.microsoft.com/office/powerpoint/2010/main" val="1854314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ok (mp3cut.net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_PERSONNUM" val="100"/>
  <p:tag name="ARS_PPT_DBNAME" val="Bai68.Ontapcacsotrongphamvi100[20210615203352140].mdb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4">
      <a:majorFont>
        <a:latin typeface="Utm AVO"/>
        <a:ea typeface=""/>
        <a:cs typeface=""/>
      </a:majorFont>
      <a:minorFont>
        <a:latin typeface="Utm AV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5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0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1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2875</TotalTime>
  <Words>574</Words>
  <Application>Microsoft Office PowerPoint</Application>
  <PresentationFormat>Widescreen</PresentationFormat>
  <Paragraphs>163</Paragraphs>
  <Slides>18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18</vt:i4>
      </vt:variant>
    </vt:vector>
  </HeadingPairs>
  <TitlesOfParts>
    <vt:vector size="37" baseType="lpstr">
      <vt:lpstr>Arial</vt:lpstr>
      <vt:lpstr>Arial-Rounded</vt:lpstr>
      <vt:lpstr>Calibri</vt:lpstr>
      <vt:lpstr>Calibri Light</vt:lpstr>
      <vt:lpstr>等线</vt:lpstr>
      <vt:lpstr>HP001 4 hàng</vt:lpstr>
      <vt:lpstr>HP001 4 hang 1 ô ly</vt:lpstr>
      <vt:lpstr>Times New Roman</vt:lpstr>
      <vt:lpstr>Utm AVO</vt:lpstr>
      <vt:lpstr>UTM Cookies</vt:lpstr>
      <vt:lpstr>Office Theme</vt:lpstr>
      <vt:lpstr>4_Office Theme</vt:lpstr>
      <vt:lpstr>1_Office Theme</vt:lpstr>
      <vt:lpstr>5_Office Theme</vt:lpstr>
      <vt:lpstr>6_Office Theme</vt:lpstr>
      <vt:lpstr>8_Office Theme</vt:lpstr>
      <vt:lpstr>9_Office Theme</vt:lpstr>
      <vt:lpstr>10_Office Theme</vt:lpstr>
      <vt:lpstr>11_Office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ACER</cp:lastModifiedBy>
  <cp:revision>170</cp:revision>
  <dcterms:created xsi:type="dcterms:W3CDTF">2021-06-02T01:34:28Z</dcterms:created>
  <dcterms:modified xsi:type="dcterms:W3CDTF">2022-05-03T15:53:06Z</dcterms:modified>
</cp:coreProperties>
</file>