
<file path=[Content_Types].xml><?xml version="1.0" encoding="utf-8"?>
<Types xmlns="http://schemas.openxmlformats.org/package/2006/content-types">
  <Default Extension="bin" ContentType="application/vnd.ms-office.activeX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05" r:id="rId3"/>
    <p:sldMasterId id="2147483717" r:id="rId4"/>
    <p:sldMasterId id="2147483798" r:id="rId5"/>
  </p:sldMasterIdLst>
  <p:notesMasterIdLst>
    <p:notesMasterId r:id="rId16"/>
  </p:notesMasterIdLst>
  <p:sldIdLst>
    <p:sldId id="257" r:id="rId6"/>
    <p:sldId id="2884" r:id="rId7"/>
    <p:sldId id="507" r:id="rId8"/>
    <p:sldId id="2007577130" r:id="rId9"/>
    <p:sldId id="2896" r:id="rId10"/>
    <p:sldId id="2007577124" r:id="rId11"/>
    <p:sldId id="2899" r:id="rId12"/>
    <p:sldId id="2007577128" r:id="rId13"/>
    <p:sldId id="2007577131" r:id="rId14"/>
    <p:sldId id="289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88027" autoAdjust="0"/>
  </p:normalViewPr>
  <p:slideViewPr>
    <p:cSldViewPr snapToGrid="0">
      <p:cViewPr varScale="1">
        <p:scale>
          <a:sx n="60" d="100"/>
          <a:sy n="60" d="100"/>
        </p:scale>
        <p:origin x="11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680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93AD677-048F-409F-AACD-0A0B5EF61C8C}" type="slidenum">
              <a:rPr kumimoji="0" lang="zh-CN" altLang="en-US" sz="1864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zh-CN" altLang="en-US" sz="186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3773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6632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zh-CN"/>
              <a:t>GV chiếu TKB bằng máy chiếu đa vật thể trên lớp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820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93AD677-048F-409F-AACD-0A0B5EF61C8C}" type="slidenum">
              <a:rPr kumimoji="0" lang="zh-CN" altLang="en-US" sz="1864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等线" panose="02010600030101010101" pitchFamily="2" charset="-122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lang="zh-CN" altLang="en-US" sz="186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5200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5.xml"/><Relationship Id="rId4" Type="http://schemas.openxmlformats.org/officeDocument/2006/relationships/slide" Target="../slides/slide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492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13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38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184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993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841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023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427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227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558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414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3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58" name="Google Shape;58;p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59" name="Google Shape;59;p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2" name="Google Shape;82;p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Google Shape;96;p3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7" name="Google Shape;97;p3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98" name="Google Shape;98;p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4712866" y="2114500"/>
            <a:ext cx="4322800" cy="144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130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712866" y="3657767"/>
            <a:ext cx="4983200" cy="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2133717" y="2114500"/>
            <a:ext cx="2281600" cy="208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1305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069904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4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05" name="Google Shape;105;p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06" name="Google Shape;106;p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9" name="Google Shape;129;p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3" name="Google Shape;143;p4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4" name="Google Shape;144;p4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45" name="Google Shape;145;p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4"/>
          <p:cNvSpPr txBox="1">
            <a:spLocks noGrp="1"/>
          </p:cNvSpPr>
          <p:nvPr>
            <p:ph type="subTitle" idx="1"/>
          </p:nvPr>
        </p:nvSpPr>
        <p:spPr>
          <a:xfrm>
            <a:off x="1211601" y="1761600"/>
            <a:ext cx="9768800" cy="41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naheim"/>
              <a:buAutoNum type="arabicPeriod"/>
              <a:defRPr sz="1596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01520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5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51" name="Google Shape;151;p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" name="Google Shape;152;p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75" name="Google Shape;175;p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5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0" name="Google Shape;190;p5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91" name="Google Shape;191;p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3" name="Google Shape;193;p5"/>
          <p:cNvSpPr txBox="1">
            <a:spLocks noGrp="1"/>
          </p:cNvSpPr>
          <p:nvPr>
            <p:ph type="subTitle" idx="1"/>
          </p:nvPr>
        </p:nvSpPr>
        <p:spPr>
          <a:xfrm>
            <a:off x="1790600" y="3995829"/>
            <a:ext cx="3861200" cy="136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121615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2"/>
          </p:nvPr>
        </p:nvSpPr>
        <p:spPr>
          <a:xfrm>
            <a:off x="2835001" y="3259433"/>
            <a:ext cx="17724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subTitle" idx="3"/>
          </p:nvPr>
        </p:nvSpPr>
        <p:spPr>
          <a:xfrm>
            <a:off x="6541926" y="3991664"/>
            <a:ext cx="3864800" cy="13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subTitle" idx="4"/>
          </p:nvPr>
        </p:nvSpPr>
        <p:spPr>
          <a:xfrm>
            <a:off x="7588126" y="3255267"/>
            <a:ext cx="17724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72768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9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335" name="Google Shape;335;p9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336" name="Google Shape;336;p9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9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9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9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9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9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9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9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9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9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9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9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9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9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9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9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9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9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9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5" name="Google Shape;355;p9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9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9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9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59" name="Google Shape;359;p9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9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9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9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9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9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9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9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9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9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9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9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9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9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3" name="Google Shape;373;p9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74" name="Google Shape;374;p9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375" name="Google Shape;375;p9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77" name="Google Shape;377;p9"/>
          <p:cNvSpPr txBox="1">
            <a:spLocks noGrp="1"/>
          </p:cNvSpPr>
          <p:nvPr>
            <p:ph type="subTitle" idx="1"/>
          </p:nvPr>
        </p:nvSpPr>
        <p:spPr>
          <a:xfrm>
            <a:off x="2912601" y="3731233"/>
            <a:ext cx="6366800" cy="59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8" name="Google Shape;378;p9"/>
          <p:cNvSpPr txBox="1">
            <a:spLocks noGrp="1"/>
          </p:cNvSpPr>
          <p:nvPr>
            <p:ph type="title"/>
          </p:nvPr>
        </p:nvSpPr>
        <p:spPr>
          <a:xfrm>
            <a:off x="3303801" y="2184667"/>
            <a:ext cx="5584400" cy="126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12103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7736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0"/>
          <p:cNvSpPr txBox="1">
            <a:spLocks noGrp="1"/>
          </p:cNvSpPr>
          <p:nvPr>
            <p:ph type="body" idx="1"/>
          </p:nvPr>
        </p:nvSpPr>
        <p:spPr>
          <a:xfrm>
            <a:off x="2211700" y="954400"/>
            <a:ext cx="6231600" cy="150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608076" lvl="0" indent="-30403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532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17740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89629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04895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90019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89224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02697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915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80558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13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430" name="Google Shape;430;p1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431" name="Google Shape;431;p1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1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1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1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1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1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1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1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Google Shape;439;p1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" name="Google Shape;440;p1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1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1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1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" name="Google Shape;444;p1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5" name="Google Shape;445;p1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1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1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1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1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1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451;p1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1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1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54" name="Google Shape;454;p1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8" name="Google Shape;468;p13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69" name="Google Shape;469;p13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470" name="Google Shape;470;p1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72" name="Google Shape;472;p13"/>
          <p:cNvSpPr txBox="1">
            <a:spLocks noGrp="1"/>
          </p:cNvSpPr>
          <p:nvPr>
            <p:ph type="title"/>
          </p:nvPr>
        </p:nvSpPr>
        <p:spPr>
          <a:xfrm>
            <a:off x="950967" y="966000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1"/>
          </p:nvPr>
        </p:nvSpPr>
        <p:spPr>
          <a:xfrm>
            <a:off x="980408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subTitle" idx="2"/>
          </p:nvPr>
        </p:nvSpPr>
        <p:spPr>
          <a:xfrm>
            <a:off x="1191208" y="3479400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title" idx="3" hasCustomPrompt="1"/>
          </p:nvPr>
        </p:nvSpPr>
        <p:spPr>
          <a:xfrm>
            <a:off x="1685601" y="2528300"/>
            <a:ext cx="8400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4"/>
          </p:nvPr>
        </p:nvSpPr>
        <p:spPr>
          <a:xfrm>
            <a:off x="3643422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subTitle" idx="5"/>
          </p:nvPr>
        </p:nvSpPr>
        <p:spPr>
          <a:xfrm>
            <a:off x="3854221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title" idx="6" hasCustomPrompt="1"/>
          </p:nvPr>
        </p:nvSpPr>
        <p:spPr>
          <a:xfrm>
            <a:off x="4348745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9" name="Google Shape;479;p13"/>
          <p:cNvSpPr txBox="1">
            <a:spLocks noGrp="1"/>
          </p:cNvSpPr>
          <p:nvPr>
            <p:ph type="subTitle" idx="7"/>
          </p:nvPr>
        </p:nvSpPr>
        <p:spPr>
          <a:xfrm>
            <a:off x="6306436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0" name="Google Shape;480;p13"/>
          <p:cNvSpPr txBox="1">
            <a:spLocks noGrp="1"/>
          </p:cNvSpPr>
          <p:nvPr>
            <p:ph type="subTitle" idx="8"/>
          </p:nvPr>
        </p:nvSpPr>
        <p:spPr>
          <a:xfrm>
            <a:off x="6516658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title" idx="9" hasCustomPrompt="1"/>
          </p:nvPr>
        </p:nvSpPr>
        <p:spPr>
          <a:xfrm>
            <a:off x="7011697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13"/>
          </p:nvPr>
        </p:nvSpPr>
        <p:spPr>
          <a:xfrm>
            <a:off x="8969450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subTitle" idx="14"/>
          </p:nvPr>
        </p:nvSpPr>
        <p:spPr>
          <a:xfrm>
            <a:off x="9180249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title" idx="15" hasCustomPrompt="1"/>
          </p:nvPr>
        </p:nvSpPr>
        <p:spPr>
          <a:xfrm>
            <a:off x="9676217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3341772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18"/>
          <p:cNvGrpSpPr/>
          <p:nvPr/>
        </p:nvGrpSpPr>
        <p:grpSpPr>
          <a:xfrm flipH="1"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676" name="Google Shape;676;p1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677" name="Google Shape;677;p1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8" name="Google Shape;678;p1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9" name="Google Shape;679;p1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0" name="Google Shape;680;p1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1" name="Google Shape;681;p1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1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1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1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1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1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1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1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9" name="Google Shape;689;p1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0" name="Google Shape;690;p1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1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1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1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4" name="Google Shape;694;p1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5" name="Google Shape;695;p1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6" name="Google Shape;696;p1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7" name="Google Shape;697;p1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8" name="Google Shape;698;p1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9" name="Google Shape;699;p1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00" name="Google Shape;700;p1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1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1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1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1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1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1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1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1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1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1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1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1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1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14" name="Google Shape;714;p18"/>
          <p:cNvSpPr/>
          <p:nvPr/>
        </p:nvSpPr>
        <p:spPr>
          <a:xfrm>
            <a:off x="434316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15" name="Google Shape;715;p18"/>
          <p:cNvGrpSpPr/>
          <p:nvPr/>
        </p:nvGrpSpPr>
        <p:grpSpPr>
          <a:xfrm>
            <a:off x="415378" y="289310"/>
            <a:ext cx="11218568" cy="6022417"/>
            <a:chOff x="418241" y="216981"/>
            <a:chExt cx="8413926" cy="4516813"/>
          </a:xfrm>
        </p:grpSpPr>
        <p:sp>
          <p:nvSpPr>
            <p:cNvPr id="716" name="Google Shape;716;p1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18" name="Google Shape;718;p18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9" name="Google Shape;719;p18"/>
          <p:cNvSpPr txBox="1">
            <a:spLocks noGrp="1"/>
          </p:cNvSpPr>
          <p:nvPr>
            <p:ph type="subTitle" idx="1"/>
          </p:nvPr>
        </p:nvSpPr>
        <p:spPr>
          <a:xfrm>
            <a:off x="1249565" y="4259000"/>
            <a:ext cx="2854000" cy="110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0" name="Google Shape;720;p18"/>
          <p:cNvSpPr txBox="1">
            <a:spLocks noGrp="1"/>
          </p:cNvSpPr>
          <p:nvPr>
            <p:ph type="subTitle" idx="2"/>
          </p:nvPr>
        </p:nvSpPr>
        <p:spPr>
          <a:xfrm>
            <a:off x="1695164" y="3528800"/>
            <a:ext cx="19628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1" name="Google Shape;721;p18"/>
          <p:cNvSpPr txBox="1">
            <a:spLocks noGrp="1"/>
          </p:cNvSpPr>
          <p:nvPr>
            <p:ph type="subTitle" idx="3"/>
          </p:nvPr>
        </p:nvSpPr>
        <p:spPr>
          <a:xfrm>
            <a:off x="4667766" y="4259000"/>
            <a:ext cx="2854000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2" name="Google Shape;722;p18"/>
          <p:cNvSpPr txBox="1">
            <a:spLocks noGrp="1"/>
          </p:cNvSpPr>
          <p:nvPr>
            <p:ph type="subTitle" idx="4"/>
          </p:nvPr>
        </p:nvSpPr>
        <p:spPr>
          <a:xfrm>
            <a:off x="5112965" y="3528800"/>
            <a:ext cx="19636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3" name="Google Shape;723;p18"/>
          <p:cNvSpPr txBox="1">
            <a:spLocks noGrp="1"/>
          </p:cNvSpPr>
          <p:nvPr>
            <p:ph type="subTitle" idx="5"/>
          </p:nvPr>
        </p:nvSpPr>
        <p:spPr>
          <a:xfrm>
            <a:off x="8085266" y="4259000"/>
            <a:ext cx="2854000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4" name="Google Shape;724;p18"/>
          <p:cNvSpPr txBox="1">
            <a:spLocks noGrp="1"/>
          </p:cNvSpPr>
          <p:nvPr>
            <p:ph type="subTitle" idx="6"/>
          </p:nvPr>
        </p:nvSpPr>
        <p:spPr>
          <a:xfrm>
            <a:off x="8530866" y="3528800"/>
            <a:ext cx="19628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21045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2" name="Google Shape;1472;p34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473" name="Google Shape;1473;p3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474" name="Google Shape;1474;p3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5" name="Google Shape;1475;p3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6" name="Google Shape;1476;p3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7" name="Google Shape;1477;p3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8" name="Google Shape;1478;p3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9" name="Google Shape;1479;p3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0" name="Google Shape;1480;p3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1" name="Google Shape;1481;p3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2" name="Google Shape;1482;p3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3" name="Google Shape;1483;p3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4" name="Google Shape;1484;p3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5" name="Google Shape;1485;p3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6" name="Google Shape;1486;p3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7" name="Google Shape;1487;p3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8" name="Google Shape;1488;p3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9" name="Google Shape;1489;p3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0" name="Google Shape;1490;p3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3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3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3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3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3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3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497" name="Google Shape;1497;p3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3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3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0" name="Google Shape;1500;p3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1" name="Google Shape;1501;p3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2" name="Google Shape;1502;p3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3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3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3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3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3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3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9" name="Google Shape;1509;p3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3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1" name="Google Shape;1511;p34"/>
          <p:cNvSpPr/>
          <p:nvPr/>
        </p:nvSpPr>
        <p:spPr>
          <a:xfrm flipH="1">
            <a:off x="766577" y="3182438"/>
            <a:ext cx="6040880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2" name="Google Shape;1512;p34"/>
          <p:cNvGrpSpPr/>
          <p:nvPr/>
        </p:nvGrpSpPr>
        <p:grpSpPr>
          <a:xfrm flipH="1">
            <a:off x="678616" y="289315"/>
            <a:ext cx="6295860" cy="3379781"/>
            <a:chOff x="418241" y="216981"/>
            <a:chExt cx="8413926" cy="4516813"/>
          </a:xfrm>
        </p:grpSpPr>
        <p:sp>
          <p:nvSpPr>
            <p:cNvPr id="1513" name="Google Shape;1513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4" name="Google Shape;1514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515" name="Google Shape;1515;p34"/>
          <p:cNvSpPr/>
          <p:nvPr/>
        </p:nvSpPr>
        <p:spPr>
          <a:xfrm flipH="1">
            <a:off x="5033143" y="5624971"/>
            <a:ext cx="6040880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6" name="Google Shape;1516;p34"/>
          <p:cNvGrpSpPr/>
          <p:nvPr/>
        </p:nvGrpSpPr>
        <p:grpSpPr>
          <a:xfrm flipH="1">
            <a:off x="4945183" y="2731848"/>
            <a:ext cx="6295860" cy="3379781"/>
            <a:chOff x="418241" y="216981"/>
            <a:chExt cx="8413926" cy="4516813"/>
          </a:xfrm>
        </p:grpSpPr>
        <p:sp>
          <p:nvSpPr>
            <p:cNvPr id="1517" name="Google Shape;1517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8" name="Google Shape;1518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5719347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Background  1"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35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521" name="Google Shape;152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2" name="Google Shape;152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3" name="Google Shape;152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4" name="Google Shape;152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5" name="Google Shape;152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6" name="Google Shape;152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7" name="Google Shape;152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8" name="Google Shape;152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9" name="Google Shape;152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0" name="Google Shape;153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1" name="Google Shape;153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2" name="Google Shape;153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3" name="Google Shape;153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4" name="Google Shape;153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5" name="Google Shape;153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6" name="Google Shape;153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7" name="Google Shape;153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8" name="Google Shape;153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9" name="Google Shape;153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0" name="Google Shape;154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1" name="Google Shape;154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2" name="Google Shape;154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3" name="Google Shape;154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4" name="Google Shape;154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45" name="Google Shape;154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6" name="Google Shape;154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7" name="Google Shape;154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8" name="Google Shape;154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9" name="Google Shape;154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0" name="Google Shape;155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1" name="Google Shape;155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2" name="Google Shape;155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3" name="Google Shape;155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4" name="Google Shape;155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5" name="Google Shape;155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6" name="Google Shape;155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7" name="Google Shape;155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8" name="Google Shape;155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59" name="Google Shape;1559;p35"/>
          <p:cNvSpPr/>
          <p:nvPr/>
        </p:nvSpPr>
        <p:spPr>
          <a:xfrm flipH="1">
            <a:off x="1120459" y="5520399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60" name="Google Shape;1560;p35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561" name="Google Shape;156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62" name="Google Shape;156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3" name="Google Shape;156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4" name="Google Shape;156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5" name="Google Shape;156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6" name="Google Shape;156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7" name="Google Shape;156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8" name="Google Shape;156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9" name="Google Shape;156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0" name="Google Shape;157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1" name="Google Shape;157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2" name="Google Shape;157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3" name="Google Shape;157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4" name="Google Shape;157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5" name="Google Shape;157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6" name="Google Shape;157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7" name="Google Shape;157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8" name="Google Shape;157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9" name="Google Shape;157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0" name="Google Shape;158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1" name="Google Shape;158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2" name="Google Shape;158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3" name="Google Shape;158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4" name="Google Shape;158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85" name="Google Shape;158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6" name="Google Shape;158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7" name="Google Shape;158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8" name="Google Shape;158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9" name="Google Shape;158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0" name="Google Shape;159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1" name="Google Shape;159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2" name="Google Shape;159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3" name="Google Shape;159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4" name="Google Shape;159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5" name="Google Shape;159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6" name="Google Shape;159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7" name="Google Shape;159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8" name="Google Shape;159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99" name="Google Shape;1599;p35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600" name="Google Shape;1600;p3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1" name="Google Shape;1601;p3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3721825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our main point">
  <p:cSld name="Your main point">
    <p:bg>
      <p:bgPr>
        <a:solidFill>
          <a:schemeClr val="accent6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/>
          <p:nvPr/>
        </p:nvSpPr>
        <p:spPr>
          <a:xfrm flipH="1">
            <a:off x="497655" y="179664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7"/>
          <p:cNvSpPr/>
          <p:nvPr/>
        </p:nvSpPr>
        <p:spPr>
          <a:xfrm flipH="1">
            <a:off x="581428" y="232600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7"/>
          <p:cNvSpPr/>
          <p:nvPr/>
        </p:nvSpPr>
        <p:spPr>
          <a:xfrm flipH="1">
            <a:off x="2372650" y="179660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7"/>
          <p:cNvSpPr/>
          <p:nvPr/>
        </p:nvSpPr>
        <p:spPr>
          <a:xfrm flipH="1">
            <a:off x="2437498" y="245433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7"/>
          <p:cNvSpPr/>
          <p:nvPr/>
        </p:nvSpPr>
        <p:spPr>
          <a:xfrm flipH="1">
            <a:off x="4257272" y="179660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7"/>
          <p:cNvSpPr/>
          <p:nvPr/>
        </p:nvSpPr>
        <p:spPr>
          <a:xfrm flipH="1">
            <a:off x="4341696" y="243829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7"/>
          <p:cNvSpPr/>
          <p:nvPr/>
        </p:nvSpPr>
        <p:spPr>
          <a:xfrm flipH="1">
            <a:off x="6141892" y="179660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/>
          <p:cNvSpPr/>
          <p:nvPr/>
        </p:nvSpPr>
        <p:spPr>
          <a:xfrm flipH="1">
            <a:off x="6228247" y="243829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7"/>
          <p:cNvSpPr/>
          <p:nvPr/>
        </p:nvSpPr>
        <p:spPr>
          <a:xfrm flipH="1">
            <a:off x="8026513" y="179660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7"/>
          <p:cNvSpPr/>
          <p:nvPr/>
        </p:nvSpPr>
        <p:spPr>
          <a:xfrm flipH="1">
            <a:off x="8105175" y="248641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7"/>
          <p:cNvSpPr/>
          <p:nvPr/>
        </p:nvSpPr>
        <p:spPr>
          <a:xfrm flipH="1">
            <a:off x="168442" y="171638"/>
            <a:ext cx="11819824" cy="6481022"/>
          </a:xfrm>
          <a:custGeom>
            <a:avLst/>
            <a:gdLst/>
            <a:ahLst/>
            <a:cxnLst/>
            <a:rect l="l" t="t" r="r" b="b"/>
            <a:pathLst>
              <a:path w="11819824" h="6481022" extrusionOk="0">
                <a:moveTo>
                  <a:pt x="1633926" y="0"/>
                </a:moveTo>
                <a:lnTo>
                  <a:pt x="1183081" y="0"/>
                </a:lnTo>
                <a:lnTo>
                  <a:pt x="1162304" y="0"/>
                </a:lnTo>
                <a:lnTo>
                  <a:pt x="711459" y="0"/>
                </a:lnTo>
                <a:cubicBezTo>
                  <a:pt x="545719" y="0"/>
                  <a:pt x="411360" y="140055"/>
                  <a:pt x="411360" y="312821"/>
                </a:cubicBezTo>
                <a:lnTo>
                  <a:pt x="419753" y="478859"/>
                </a:lnTo>
                <a:cubicBezTo>
                  <a:pt x="419753" y="541653"/>
                  <a:pt x="383127" y="595530"/>
                  <a:pt x="330929" y="618544"/>
                </a:cubicBezTo>
                <a:lnTo>
                  <a:pt x="281899" y="628862"/>
                </a:lnTo>
                <a:lnTo>
                  <a:pt x="227591" y="628862"/>
                </a:lnTo>
                <a:cubicBezTo>
                  <a:pt x="101896" y="628862"/>
                  <a:pt x="0" y="730758"/>
                  <a:pt x="0" y="856453"/>
                </a:cubicBezTo>
                <a:lnTo>
                  <a:pt x="0" y="6253431"/>
                </a:lnTo>
                <a:cubicBezTo>
                  <a:pt x="0" y="6379126"/>
                  <a:pt x="101896" y="6481022"/>
                  <a:pt x="227591" y="6481022"/>
                </a:cubicBezTo>
                <a:lnTo>
                  <a:pt x="11592233" y="6481022"/>
                </a:lnTo>
                <a:cubicBezTo>
                  <a:pt x="11717928" y="6481022"/>
                  <a:pt x="11819824" y="6379126"/>
                  <a:pt x="11819824" y="6253431"/>
                </a:cubicBezTo>
                <a:lnTo>
                  <a:pt x="11819824" y="856453"/>
                </a:lnTo>
                <a:cubicBezTo>
                  <a:pt x="11819824" y="730758"/>
                  <a:pt x="11717928" y="628862"/>
                  <a:pt x="11592233" y="628862"/>
                </a:cubicBezTo>
                <a:lnTo>
                  <a:pt x="2063486" y="628862"/>
                </a:lnTo>
                <a:lnTo>
                  <a:pt x="2014456" y="618544"/>
                </a:lnTo>
                <a:cubicBezTo>
                  <a:pt x="1962258" y="595530"/>
                  <a:pt x="1925632" y="541653"/>
                  <a:pt x="1925632" y="478859"/>
                </a:cubicBezTo>
                <a:lnTo>
                  <a:pt x="1934025" y="312821"/>
                </a:lnTo>
                <a:cubicBezTo>
                  <a:pt x="1934025" y="140055"/>
                  <a:pt x="1799666" y="0"/>
                  <a:pt x="16339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7"/>
          <p:cNvSpPr/>
          <p:nvPr/>
        </p:nvSpPr>
        <p:spPr>
          <a:xfrm>
            <a:off x="295177" y="250245"/>
            <a:ext cx="11585816" cy="6302794"/>
          </a:xfrm>
          <a:custGeom>
            <a:avLst/>
            <a:gdLst/>
            <a:ahLst/>
            <a:cxnLst/>
            <a:rect l="l" t="t" r="r" b="b"/>
            <a:pathLst>
              <a:path w="12873129" h="6481022" extrusionOk="0">
                <a:moveTo>
                  <a:pt x="12110335" y="0"/>
                </a:moveTo>
                <a:lnTo>
                  <a:pt x="11659489" y="0"/>
                </a:lnTo>
                <a:lnTo>
                  <a:pt x="11638713" y="0"/>
                </a:lnTo>
                <a:lnTo>
                  <a:pt x="11187868" y="0"/>
                </a:lnTo>
                <a:cubicBezTo>
                  <a:pt x="11022128" y="0"/>
                  <a:pt x="10887769" y="140055"/>
                  <a:pt x="10887769" y="312821"/>
                </a:cubicBezTo>
                <a:lnTo>
                  <a:pt x="10896162" y="478859"/>
                </a:lnTo>
                <a:cubicBezTo>
                  <a:pt x="10896162" y="541653"/>
                  <a:pt x="10859536" y="595530"/>
                  <a:pt x="10807338" y="618544"/>
                </a:cubicBezTo>
                <a:lnTo>
                  <a:pt x="10758308" y="628862"/>
                </a:lnTo>
                <a:lnTo>
                  <a:pt x="227592" y="628862"/>
                </a:lnTo>
                <a:cubicBezTo>
                  <a:pt x="101897" y="628862"/>
                  <a:pt x="0" y="701097"/>
                  <a:pt x="0" y="826792"/>
                </a:cubicBezTo>
                <a:cubicBezTo>
                  <a:pt x="5347" y="2610954"/>
                  <a:pt x="10693" y="4395115"/>
                  <a:pt x="16040" y="6179277"/>
                </a:cubicBezTo>
                <a:cubicBezTo>
                  <a:pt x="16040" y="6304972"/>
                  <a:pt x="80509" y="6476078"/>
                  <a:pt x="206204" y="6476078"/>
                </a:cubicBezTo>
                <a:lnTo>
                  <a:pt x="12645538" y="6481022"/>
                </a:lnTo>
                <a:cubicBezTo>
                  <a:pt x="12771233" y="6481022"/>
                  <a:pt x="12873129" y="6379126"/>
                  <a:pt x="12873129" y="6253431"/>
                </a:cubicBezTo>
                <a:lnTo>
                  <a:pt x="12873129" y="856453"/>
                </a:lnTo>
                <a:cubicBezTo>
                  <a:pt x="12873129" y="730758"/>
                  <a:pt x="12771233" y="628862"/>
                  <a:pt x="12645538" y="628862"/>
                </a:cubicBezTo>
                <a:lnTo>
                  <a:pt x="12539895" y="628862"/>
                </a:lnTo>
                <a:lnTo>
                  <a:pt x="12490865" y="618544"/>
                </a:lnTo>
                <a:cubicBezTo>
                  <a:pt x="12438667" y="595530"/>
                  <a:pt x="12402041" y="541653"/>
                  <a:pt x="12402041" y="478859"/>
                </a:cubicBezTo>
                <a:lnTo>
                  <a:pt x="12410433" y="312821"/>
                </a:lnTo>
                <a:cubicBezTo>
                  <a:pt x="12410433" y="140055"/>
                  <a:pt x="12276074" y="0"/>
                  <a:pt x="12110335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297">
                <a:solidFill>
                  <a:schemeClr val="dk2"/>
                </a:solidFill>
              </a:defRPr>
            </a:lvl1pPr>
            <a:lvl2pPr lvl="1" algn="r" rtl="0">
              <a:buNone/>
              <a:defRPr sz="1297">
                <a:solidFill>
                  <a:schemeClr val="dk2"/>
                </a:solidFill>
              </a:defRPr>
            </a:lvl2pPr>
            <a:lvl3pPr lvl="2" algn="r" rtl="0">
              <a:buNone/>
              <a:defRPr sz="1297">
                <a:solidFill>
                  <a:schemeClr val="dk2"/>
                </a:solidFill>
              </a:defRPr>
            </a:lvl3pPr>
            <a:lvl4pPr lvl="3" algn="r" rtl="0">
              <a:buNone/>
              <a:defRPr sz="1297">
                <a:solidFill>
                  <a:schemeClr val="dk2"/>
                </a:solidFill>
              </a:defRPr>
            </a:lvl4pPr>
            <a:lvl5pPr lvl="4" algn="r" rtl="0">
              <a:buNone/>
              <a:defRPr sz="1297">
                <a:solidFill>
                  <a:schemeClr val="dk2"/>
                </a:solidFill>
              </a:defRPr>
            </a:lvl5pPr>
            <a:lvl6pPr lvl="5" algn="r" rtl="0">
              <a:buNone/>
              <a:defRPr sz="1297">
                <a:solidFill>
                  <a:schemeClr val="dk2"/>
                </a:solidFill>
              </a:defRPr>
            </a:lvl6pPr>
            <a:lvl7pPr lvl="6" algn="r" rtl="0">
              <a:buNone/>
              <a:defRPr sz="1297">
                <a:solidFill>
                  <a:schemeClr val="dk2"/>
                </a:solidFill>
              </a:defRPr>
            </a:lvl7pPr>
            <a:lvl8pPr lvl="7" algn="r" rtl="0">
              <a:buNone/>
              <a:defRPr sz="1297">
                <a:solidFill>
                  <a:schemeClr val="dk2"/>
                </a:solidFill>
              </a:defRPr>
            </a:lvl8pPr>
            <a:lvl9pPr lvl="8" algn="r" rtl="0">
              <a:buNone/>
              <a:defRPr sz="1297">
                <a:solidFill>
                  <a:schemeClr val="dk2"/>
                </a:solidFill>
              </a:defRPr>
            </a:lvl9pPr>
          </a:lstStyle>
          <a:p>
            <a:pPr defTabSz="912114">
              <a:defRPr/>
            </a:pPr>
            <a:fld id="{00000000-1234-1234-1234-123412341234}" type="slidenum">
              <a:rPr lang="en" smtClean="0">
                <a:solidFill>
                  <a:srgbClr val="1E4E79"/>
                </a:solidFill>
              </a:rPr>
              <a:pPr defTabSz="912114">
                <a:defRPr/>
              </a:pPr>
              <a:t>‹#›</a:t>
            </a:fld>
            <a:endParaRPr lang="en">
              <a:solidFill>
                <a:srgbClr val="1E4E79"/>
              </a:solidFill>
            </a:endParaRPr>
          </a:p>
        </p:txBody>
      </p:sp>
      <p:sp>
        <p:nvSpPr>
          <p:cNvPr id="142" name="Google Shape;142;p7"/>
          <p:cNvSpPr txBox="1">
            <a:spLocks noGrp="1"/>
          </p:cNvSpPr>
          <p:nvPr>
            <p:ph type="title"/>
          </p:nvPr>
        </p:nvSpPr>
        <p:spPr>
          <a:xfrm>
            <a:off x="6108700" y="1198525"/>
            <a:ext cx="5519700" cy="665100"/>
          </a:xfrm>
          <a:prstGeom prst="rect">
            <a:avLst/>
          </a:prstGeom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143" name="Google Shape;143;p7"/>
          <p:cNvSpPr txBox="1">
            <a:spLocks noGrp="1"/>
          </p:cNvSpPr>
          <p:nvPr>
            <p:ph type="body" idx="1"/>
          </p:nvPr>
        </p:nvSpPr>
        <p:spPr>
          <a:xfrm>
            <a:off x="6108700" y="2063905"/>
            <a:ext cx="5519700" cy="42615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6057" lvl="0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1pPr>
            <a:lvl2pPr marL="912114" lvl="1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2pPr>
            <a:lvl3pPr marL="1368171" lvl="2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3pPr>
            <a:lvl4pPr marL="1824228" lvl="3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4pPr>
            <a:lvl5pPr marL="2280285" lvl="4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5pPr>
            <a:lvl6pPr marL="2736342" lvl="5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6pPr>
            <a:lvl7pPr marL="3192399" lvl="6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7pPr>
            <a:lvl8pPr marL="3648456" lvl="7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8pPr>
            <a:lvl9pPr marL="4104513" lvl="8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>
            <a:endParaRPr/>
          </a:p>
        </p:txBody>
      </p:sp>
      <p:sp>
        <p:nvSpPr>
          <p:cNvPr id="144" name="Google Shape;144;p7">
            <a:hlinkClick r:id="rId2" action="ppaction://hlinksldjump"/>
          </p:cNvPr>
          <p:cNvSpPr txBox="1"/>
          <p:nvPr/>
        </p:nvSpPr>
        <p:spPr>
          <a:xfrm>
            <a:off x="72510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Welcome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5" name="Google Shape;145;p7">
            <a:hlinkClick r:id="rId3" action="ppaction://hlinksldjump"/>
          </p:cNvPr>
          <p:cNvSpPr txBox="1"/>
          <p:nvPr/>
        </p:nvSpPr>
        <p:spPr>
          <a:xfrm>
            <a:off x="262132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Monday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6" name="Google Shape;146;p7">
            <a:hlinkClick r:id="rId4" action="ppaction://hlinksldjump"/>
          </p:cNvPr>
          <p:cNvSpPr txBox="1"/>
          <p:nvPr/>
        </p:nvSpPr>
        <p:spPr>
          <a:xfrm>
            <a:off x="451754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Tuesday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7" name="Google Shape;147;p7">
            <a:hlinkClick r:id="rId2" action="ppaction://hlinksldjump"/>
          </p:cNvPr>
          <p:cNvSpPr txBox="1"/>
          <p:nvPr/>
        </p:nvSpPr>
        <p:spPr>
          <a:xfrm>
            <a:off x="6228149" y="211888"/>
            <a:ext cx="16389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Wednesday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8" name="Google Shape;148;p7">
            <a:hlinkClick r:id="" action="ppaction://noaction"/>
          </p:cNvPr>
          <p:cNvSpPr txBox="1"/>
          <p:nvPr/>
        </p:nvSpPr>
        <p:spPr>
          <a:xfrm>
            <a:off x="8309981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Thursday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9" name="Google Shape;149;p7">
            <a:hlinkClick r:id="" action="ppaction://noaction"/>
          </p:cNvPr>
          <p:cNvSpPr txBox="1"/>
          <p:nvPr/>
        </p:nvSpPr>
        <p:spPr>
          <a:xfrm>
            <a:off x="10206201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Friday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50" name="Google Shape;150;p7"/>
          <p:cNvSpPr txBox="1"/>
          <p:nvPr/>
        </p:nvSpPr>
        <p:spPr>
          <a:xfrm rot="5400000" flipH="1">
            <a:off x="-753850" y="557126"/>
            <a:ext cx="15798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99" tIns="91199" rIns="91199" bIns="91199" anchor="b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97" b="0" i="0" u="none" strike="noStrike" kern="0" cap="none" spc="0" normalizeH="0" baseline="0" noProof="0">
                <a:ln>
                  <a:noFill/>
                </a:ln>
                <a:solidFill>
                  <a:srgbClr val="96A5E0"/>
                </a:solidFill>
                <a:effectLst/>
                <a:uLnTx/>
                <a:uFillTx/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kumimoji="0" sz="1297" b="0" i="0" u="none" strike="noStrike" kern="0" cap="none" spc="0" normalizeH="0" baseline="0" noProof="0">
              <a:ln>
                <a:noFill/>
              </a:ln>
              <a:solidFill>
                <a:srgbClr val="96A5E0"/>
              </a:solidFill>
              <a:effectLst/>
              <a:uLnTx/>
              <a:uFillTx/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1775637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891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3382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2" b="41870"/>
          <a:stretch/>
        </p:blipFill>
        <p:spPr>
          <a:xfrm>
            <a:off x="3" y="5193697"/>
            <a:ext cx="12191999" cy="16643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t="69312" r="-159" b="16860"/>
          <a:stretch/>
        </p:blipFill>
        <p:spPr>
          <a:xfrm>
            <a:off x="0" y="0"/>
            <a:ext cx="12192000" cy="9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134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2" b="41870"/>
          <a:stretch/>
        </p:blipFill>
        <p:spPr>
          <a:xfrm>
            <a:off x="3" y="5193697"/>
            <a:ext cx="12191999" cy="16643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t="69312" r="-159" b="16860"/>
          <a:stretch/>
        </p:blipFill>
        <p:spPr>
          <a:xfrm>
            <a:off x="0" y="0"/>
            <a:ext cx="12192000" cy="9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546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2" b="41870"/>
          <a:stretch/>
        </p:blipFill>
        <p:spPr>
          <a:xfrm>
            <a:off x="3" y="5193697"/>
            <a:ext cx="12191999" cy="16643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t="69312" r="-159" b="16860"/>
          <a:stretch/>
        </p:blipFill>
        <p:spPr>
          <a:xfrm>
            <a:off x="0" y="0"/>
            <a:ext cx="12192000" cy="9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0723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2" b="41870"/>
          <a:stretch/>
        </p:blipFill>
        <p:spPr>
          <a:xfrm>
            <a:off x="3" y="5193697"/>
            <a:ext cx="12191999" cy="16643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t="69312" r="-159" b="16860"/>
          <a:stretch/>
        </p:blipFill>
        <p:spPr>
          <a:xfrm>
            <a:off x="0" y="0"/>
            <a:ext cx="12192000" cy="9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9421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2" b="41870"/>
          <a:stretch/>
        </p:blipFill>
        <p:spPr>
          <a:xfrm>
            <a:off x="3" y="5193697"/>
            <a:ext cx="12191999" cy="16643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t="69312" r="-159" b="16860"/>
          <a:stretch/>
        </p:blipFill>
        <p:spPr>
          <a:xfrm>
            <a:off x="0" y="0"/>
            <a:ext cx="12192000" cy="9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90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55600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CAA99-4439-4DFD-9FD7-FE41E23FFDD0}"/>
              </a:ext>
            </a:extLst>
          </p:cNvPr>
          <p:cNvSpPr txBox="1"/>
          <p:nvPr userDrawn="1"/>
        </p:nvSpPr>
        <p:spPr>
          <a:xfrm>
            <a:off x="8920716" y="-37306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500DBD-92F3-431A-B21E-BFB344A61A87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493C3D-9EAA-4A47-A1B2-6FDD7C5EAAD2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3B2315-D867-49D1-88C9-0656F2A2C868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17591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nie Use Your Telescope"/>
              <a:buNone/>
              <a:defRPr sz="280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537523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  <p:sldLayoutId id="2147483816" r:id="rId18"/>
    <p:sldLayoutId id="2147483817" r:id="rId19"/>
    <p:sldLayoutId id="2147483818" r:id="rId20"/>
    <p:sldLayoutId id="2147483819" r:id="rId21"/>
    <p:sldLayoutId id="2147483820" r:id="rId22"/>
    <p:sldLayoutId id="2147483821" r:id="rId23"/>
    <p:sldLayoutId id="2147483822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6.xml"/><Relationship Id="rId13" Type="http://schemas.openxmlformats.org/officeDocument/2006/relationships/image" Target="../media/image18.wmf"/><Relationship Id="rId3" Type="http://schemas.openxmlformats.org/officeDocument/2006/relationships/control" Target="../activeX/activeX1.xml"/><Relationship Id="rId7" Type="http://schemas.openxmlformats.org/officeDocument/2006/relationships/control" Target="../activeX/activeX5.xml"/><Relationship Id="rId12" Type="http://schemas.openxmlformats.org/officeDocument/2006/relationships/image" Target="../media/image1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control" Target="../activeX/activeX4.xml"/><Relationship Id="rId11" Type="http://schemas.openxmlformats.org/officeDocument/2006/relationships/image" Target="../media/image16.png"/><Relationship Id="rId5" Type="http://schemas.openxmlformats.org/officeDocument/2006/relationships/control" Target="../activeX/activeX3.xml"/><Relationship Id="rId10" Type="http://schemas.openxmlformats.org/officeDocument/2006/relationships/image" Target="../media/image13.png"/><Relationship Id="rId4" Type="http://schemas.openxmlformats.org/officeDocument/2006/relationships/control" Target="../activeX/activeX2.xml"/><Relationship Id="rId9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/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1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2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3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Chào</a:t>
            </a:r>
            <a:r>
              <a:rPr kumimoji="0" lang="en-US" altLang="zh-CN" sz="48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mừng</a:t>
            </a:r>
            <a:r>
              <a:rPr kumimoji="0" lang="en-US" altLang="zh-CN" sz="48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48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em</a:t>
            </a:r>
            <a:r>
              <a:rPr kumimoji="0" lang="en-US" altLang="zh-CN" sz="48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đến</a:t>
            </a:r>
            <a:r>
              <a:rPr kumimoji="0" lang="en-US" altLang="zh-CN" sz="48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với</a:t>
            </a:r>
            <a:r>
              <a:rPr kumimoji="0" lang="en-US" altLang="zh-CN" sz="48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Môn</a:t>
            </a:r>
            <a:r>
              <a:rPr kumimoji="0" lang="en-US" altLang="zh-CN" sz="48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Toán</a:t>
            </a:r>
            <a:endParaRPr kumimoji="0" lang="en-US" altLang="zh-CN" sz="4800" b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4" name="Picture 9" descr="E:\0000000我图PPT\00001PNG素材\儿童卡通\tr.png">
            <a:extLst>
              <a:ext uri="{FF2B5EF4-FFF2-40B4-BE49-F238E27FC236}">
                <a16:creationId xmlns:a16="http://schemas.microsoft.com/office/drawing/2014/main" id="{ACA0DB5F-4724-4F2B-B654-4FC1D4BD7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1665139" y="510893"/>
            <a:ext cx="8861721" cy="291810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800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Hẹn gặp lại các con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800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ở những tiết học sau!</a:t>
            </a:r>
            <a:endParaRPr kumimoji="0" lang="vi-VN" sz="115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783771" y="339582"/>
            <a:ext cx="10816046" cy="48567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 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67: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sz="48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hành</a:t>
            </a:r>
            <a:r>
              <a:rPr lang="en-US" sz="480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trải</a:t>
            </a:r>
            <a:r>
              <a:rPr kumimoji="0" lang="en-US" sz="48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nghiệm</a:t>
            </a:r>
            <a:r>
              <a:rPr kumimoji="0" lang="en-US" sz="48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lang="en-US" sz="4800" baseline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hu</a:t>
            </a:r>
            <a:r>
              <a:rPr lang="en-US" sz="48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thập</a:t>
            </a:r>
            <a:r>
              <a:rPr lang="en-US" sz="48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phân</a:t>
            </a:r>
            <a:r>
              <a:rPr lang="en-US" sz="48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loại</a:t>
            </a:r>
            <a:r>
              <a:rPr lang="en-US" sz="48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k</a:t>
            </a:r>
            <a:r>
              <a:rPr kumimoji="0" lang="en-US" sz="48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iểm</a:t>
            </a: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đếm</a:t>
            </a:r>
            <a:r>
              <a:rPr kumimoji="0" lang="en-US" sz="48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48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liệu</a:t>
            </a:r>
            <a:r>
              <a:rPr kumimoji="0" lang="en-US" sz="48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aseline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sz="4800" baseline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4800" baseline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108)</a:t>
            </a:r>
            <a:endParaRPr kumimoji="0" lang="vi-VN" sz="48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66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06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40004" y="1792625"/>
            <a:ext cx="9911992" cy="4712704"/>
            <a:chOff x="954880" y="2668521"/>
            <a:chExt cx="2014662" cy="2014662"/>
          </a:xfrm>
        </p:grpSpPr>
        <p:sp>
          <p:nvSpPr>
            <p:cNvPr id="18" name="椭圆 17"/>
            <p:cNvSpPr/>
            <p:nvPr/>
          </p:nvSpPr>
          <p:spPr>
            <a:xfrm>
              <a:off x="954880" y="2668521"/>
              <a:ext cx="2014662" cy="2014662"/>
            </a:xfrm>
            <a:prstGeom prst="ellipse">
              <a:avLst/>
            </a:prstGeom>
            <a:solidFill>
              <a:srgbClr val="F992B8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indent="456057">
                <a:buClr>
                  <a:srgbClr val="000000"/>
                </a:buClr>
                <a:defRPr/>
              </a:pPr>
              <a:endParaRPr lang="zh-CN" altLang="en-US" sz="1347" kern="0">
                <a:solidFill>
                  <a:srgbClr val="FFFFFF">
                    <a:lumMod val="50000"/>
                  </a:srgbClr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1068456" y="2880495"/>
              <a:ext cx="1783822" cy="1589462"/>
            </a:xfrm>
            <a:prstGeom prst="ellipse">
              <a:avLst/>
            </a:prstGeom>
            <a:solidFill>
              <a:schemeClr val="bg1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buClr>
                  <a:srgbClr val="000000"/>
                </a:buClr>
                <a:defRPr/>
              </a:pPr>
              <a:r>
                <a:rPr lang="vi-VN" altLang="zh-CN" sz="3200" b="1" kern="0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anose="02020603050405020304" pitchFamily="18" charset="0"/>
                  <a:ea typeface="Adobe 繁黑體 Std B" pitchFamily="34" charset="-128"/>
                  <a:cs typeface="Times New Roman" panose="02020603050405020304" pitchFamily="18" charset="0"/>
                  <a:sym typeface="Arial"/>
                </a:rPr>
                <a:t>Thực hành:</a:t>
              </a:r>
            </a:p>
            <a:p>
              <a:pPr marL="342900" indent="-342900" algn="ctr">
                <a:buClr>
                  <a:srgbClr val="000000"/>
                </a:buClr>
                <a:buFontTx/>
                <a:buChar char="-"/>
                <a:defRPr/>
              </a:pPr>
              <a:r>
                <a:rPr lang="vi-VN" altLang="zh-CN" sz="3200" b="1" kern="0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anose="02020603050405020304" pitchFamily="18" charset="0"/>
                  <a:ea typeface="Adobe 繁黑體 Std B" pitchFamily="34" charset="-128"/>
                  <a:cs typeface="Times New Roman" panose="02020603050405020304" pitchFamily="18" charset="0"/>
                  <a:sym typeface="Arial"/>
                </a:rPr>
                <a:t>thu thập</a:t>
              </a:r>
            </a:p>
            <a:p>
              <a:pPr marL="342900" indent="-342900" algn="ctr">
                <a:buClr>
                  <a:srgbClr val="000000"/>
                </a:buClr>
                <a:buFontTx/>
                <a:buChar char="-"/>
                <a:defRPr/>
              </a:pPr>
              <a:r>
                <a:rPr lang="vi-VN" altLang="zh-CN" sz="3200" b="1" kern="0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anose="02020603050405020304" pitchFamily="18" charset="0"/>
                  <a:ea typeface="Adobe 繁黑體 Std B" pitchFamily="34" charset="-128"/>
                  <a:cs typeface="Times New Roman" panose="02020603050405020304" pitchFamily="18" charset="0"/>
                  <a:sym typeface="Arial"/>
                </a:rPr>
                <a:t>phân loại</a:t>
              </a:r>
            </a:p>
            <a:p>
              <a:pPr marL="342900" indent="-342900" algn="ctr">
                <a:buClr>
                  <a:srgbClr val="000000"/>
                </a:buClr>
                <a:buFontTx/>
                <a:buChar char="-"/>
                <a:defRPr/>
              </a:pPr>
              <a:r>
                <a:rPr lang="vi-VN" altLang="zh-CN" sz="3200" b="1" kern="0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anose="02020603050405020304" pitchFamily="18" charset="0"/>
                  <a:ea typeface="Adobe 繁黑體 Std B" pitchFamily="34" charset="-128"/>
                  <a:cs typeface="Times New Roman" panose="02020603050405020304" pitchFamily="18" charset="0"/>
                  <a:sym typeface="Arial"/>
                </a:rPr>
                <a:t>ghi chép</a:t>
              </a:r>
            </a:p>
            <a:p>
              <a:pPr marL="342900" indent="-342900" algn="ctr">
                <a:buClr>
                  <a:srgbClr val="000000"/>
                </a:buClr>
                <a:buFontTx/>
                <a:buChar char="-"/>
                <a:defRPr/>
              </a:pPr>
              <a:r>
                <a:rPr lang="vi-VN" altLang="zh-CN" sz="3200" b="1" kern="0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anose="02020603050405020304" pitchFamily="18" charset="0"/>
                  <a:ea typeface="Adobe 繁黑體 Std B" pitchFamily="34" charset="-128"/>
                  <a:cs typeface="Times New Roman" panose="02020603050405020304" pitchFamily="18" charset="0"/>
                  <a:sym typeface="Arial"/>
                </a:rPr>
                <a:t>kiểm đếm</a:t>
              </a:r>
            </a:p>
            <a:p>
              <a:pPr algn="ctr">
                <a:buClr>
                  <a:srgbClr val="000000"/>
                </a:buClr>
                <a:defRPr/>
              </a:pPr>
              <a:r>
                <a:rPr lang="vi-VN" altLang="zh-CN" sz="3200" b="1" kern="0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anose="02020603050405020304" pitchFamily="18" charset="0"/>
                  <a:ea typeface="Adobe 繁黑體 Std B" pitchFamily="34" charset="-128"/>
                  <a:cs typeface="Times New Roman" panose="02020603050405020304" pitchFamily="18" charset="0"/>
                  <a:sym typeface="Arial"/>
                </a:rPr>
                <a:t> được một số đối tượng thống kê trong trường, lớp</a:t>
              </a:r>
              <a:endParaRPr lang="en-US" altLang="zh-CN" sz="3200" b="1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ea typeface="Adobe 繁黑體 Std B" pitchFamily="34" charset="-128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030067" y="1023184"/>
            <a:ext cx="61318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44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4895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EF6C6EE-87A1-419F-891B-6A04C89A2D5F}"/>
              </a:ext>
            </a:extLst>
          </p:cNvPr>
          <p:cNvSpPr/>
          <p:nvPr/>
        </p:nvSpPr>
        <p:spPr>
          <a:xfrm rot="219724">
            <a:off x="1964178" y="345450"/>
            <a:ext cx="5690496" cy="3448901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20D21D-6313-4232-978D-BDBF867AAAB4}"/>
              </a:ext>
            </a:extLst>
          </p:cNvPr>
          <p:cNvSpPr/>
          <p:nvPr/>
        </p:nvSpPr>
        <p:spPr>
          <a:xfrm rot="2471267">
            <a:off x="6478802" y="674515"/>
            <a:ext cx="2211022" cy="4953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6A2FB7-4A8B-4CE7-9E0A-061406622F76}"/>
              </a:ext>
            </a:extLst>
          </p:cNvPr>
          <p:cNvSpPr/>
          <p:nvPr/>
        </p:nvSpPr>
        <p:spPr>
          <a:xfrm rot="20410169">
            <a:off x="1463997" y="260940"/>
            <a:ext cx="239750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862A1E-A588-4D52-AF68-B06CF9674CD5}"/>
              </a:ext>
            </a:extLst>
          </p:cNvPr>
          <p:cNvSpPr txBox="1"/>
          <p:nvPr/>
        </p:nvSpPr>
        <p:spPr>
          <a:xfrm>
            <a:off x="2843660" y="669516"/>
            <a:ext cx="37456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9" name="Picture 8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E34EE50C-CFE3-4C83-929F-F0A9DC943B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722" y="0"/>
            <a:ext cx="1712935" cy="570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03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78136" y="3956669"/>
            <a:ext cx="4030251" cy="542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3" name="Google Shape;799;p28">
            <a:extLst>
              <a:ext uri="{FF2B5EF4-FFF2-40B4-BE49-F238E27FC236}">
                <a16:creationId xmlns:a16="http://schemas.microsoft.com/office/drawing/2014/main" id="{CD1B7272-6064-4C4D-B97A-0C8E198E498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7371" y="-109169"/>
            <a:ext cx="2325467" cy="1162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Screen Clipping">
            <a:extLst>
              <a:ext uri="{FF2B5EF4-FFF2-40B4-BE49-F238E27FC236}">
                <a16:creationId xmlns:a16="http://schemas.microsoft.com/office/drawing/2014/main" id="{ABCB6709-4A7F-4158-91B1-8E80F60593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403" y="798779"/>
            <a:ext cx="9606935" cy="325880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F47C283-E3A5-41A7-8415-38BD75C800FB}"/>
              </a:ext>
            </a:extLst>
          </p:cNvPr>
          <p:cNvGrpSpPr/>
          <p:nvPr/>
        </p:nvGrpSpPr>
        <p:grpSpPr>
          <a:xfrm>
            <a:off x="475300" y="1126265"/>
            <a:ext cx="2007190" cy="539625"/>
            <a:chOff x="1296327" y="1647588"/>
            <a:chExt cx="2068959" cy="621427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35E9E00-5408-45DF-9817-36C028F726C0}"/>
                </a:ext>
              </a:extLst>
            </p:cNvPr>
            <p:cNvGrpSpPr/>
            <p:nvPr/>
          </p:nvGrpSpPr>
          <p:grpSpPr>
            <a:xfrm>
              <a:off x="1999127" y="1666479"/>
              <a:ext cx="1366159" cy="602536"/>
              <a:chOff x="1999127" y="1666479"/>
              <a:chExt cx="1366159" cy="602536"/>
            </a:xfrm>
          </p:grpSpPr>
          <p:sp>
            <p:nvSpPr>
              <p:cNvPr id="23" name="Rounded Rectangle 2">
                <a:extLst>
                  <a:ext uri="{FF2B5EF4-FFF2-40B4-BE49-F238E27FC236}">
                    <a16:creationId xmlns:a16="http://schemas.microsoft.com/office/drawing/2014/main" id="{D33E25B9-77BA-483D-ACE9-3E44CD4EC53A}"/>
                  </a:ext>
                </a:extLst>
              </p:cNvPr>
              <p:cNvSpPr/>
              <p:nvPr/>
            </p:nvSpPr>
            <p:spPr>
              <a:xfrm>
                <a:off x="1999127" y="1734850"/>
                <a:ext cx="705394" cy="483326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TextBox 3">
                <a:extLst>
                  <a:ext uri="{FF2B5EF4-FFF2-40B4-BE49-F238E27FC236}">
                    <a16:creationId xmlns:a16="http://schemas.microsoft.com/office/drawing/2014/main" id="{F70B7A74-D156-40BB-80FE-678127860ED4}"/>
                  </a:ext>
                </a:extLst>
              </p:cNvPr>
              <p:cNvSpPr txBox="1"/>
              <p:nvPr/>
            </p:nvSpPr>
            <p:spPr>
              <a:xfrm>
                <a:off x="2034557" y="1666479"/>
                <a:ext cx="1330729" cy="6025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?</a:t>
                </a:r>
              </a:p>
            </p:txBody>
          </p:sp>
        </p:grp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3ED85E6-E057-4FB3-B152-A360637FC409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2453008-B7EC-4A0B-853C-237C0E4D7CA9}"/>
              </a:ext>
            </a:extLst>
          </p:cNvPr>
          <p:cNvGrpSpPr/>
          <p:nvPr/>
        </p:nvGrpSpPr>
        <p:grpSpPr>
          <a:xfrm>
            <a:off x="1923558" y="4631186"/>
            <a:ext cx="8936939" cy="1555198"/>
            <a:chOff x="1500194" y="4453765"/>
            <a:chExt cx="9211961" cy="1790950"/>
          </a:xfrm>
        </p:grpSpPr>
        <p:pic>
          <p:nvPicPr>
            <p:cNvPr id="14" name="Picture 13" descr="Screen Clipping">
              <a:extLst>
                <a:ext uri="{FF2B5EF4-FFF2-40B4-BE49-F238E27FC236}">
                  <a16:creationId xmlns:a16="http://schemas.microsoft.com/office/drawing/2014/main" id="{94E9602B-4379-47B5-AE50-A946631C49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0194" y="4453765"/>
              <a:ext cx="9211961" cy="1790950"/>
            </a:xfrm>
            <a:prstGeom prst="rect">
              <a:avLst/>
            </a:prstGeom>
          </p:spPr>
        </p:pic>
        <p:sp>
          <p:nvSpPr>
            <p:cNvPr id="15" name="Rounded Rectangle 8">
              <a:extLst>
                <a:ext uri="{FF2B5EF4-FFF2-40B4-BE49-F238E27FC236}">
                  <a16:creationId xmlns:a16="http://schemas.microsoft.com/office/drawing/2014/main" id="{D7DA6336-A5A1-409C-ABA9-1810DAC8BB3B}"/>
                </a:ext>
              </a:extLst>
            </p:cNvPr>
            <p:cNvSpPr/>
            <p:nvPr/>
          </p:nvSpPr>
          <p:spPr>
            <a:xfrm>
              <a:off x="1698681" y="4453765"/>
              <a:ext cx="580619" cy="64075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6" name="Rounded Rectangle 9">
              <a:extLst>
                <a:ext uri="{FF2B5EF4-FFF2-40B4-BE49-F238E27FC236}">
                  <a16:creationId xmlns:a16="http://schemas.microsoft.com/office/drawing/2014/main" id="{9DA9656B-5EA2-483F-9E22-07F1AA29B8FA}"/>
                </a:ext>
              </a:extLst>
            </p:cNvPr>
            <p:cNvSpPr/>
            <p:nvPr/>
          </p:nvSpPr>
          <p:spPr>
            <a:xfrm>
              <a:off x="1687474" y="5290677"/>
              <a:ext cx="591826" cy="62713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7" name="Rounded Rectangle 10">
              <a:extLst>
                <a:ext uri="{FF2B5EF4-FFF2-40B4-BE49-F238E27FC236}">
                  <a16:creationId xmlns:a16="http://schemas.microsoft.com/office/drawing/2014/main" id="{51A94F70-3632-4781-A3AA-141D5CB96FF7}"/>
                </a:ext>
              </a:extLst>
            </p:cNvPr>
            <p:cNvSpPr/>
            <p:nvPr/>
          </p:nvSpPr>
          <p:spPr>
            <a:xfrm>
              <a:off x="4872957" y="4502786"/>
              <a:ext cx="577924" cy="59172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8" name="Rounded Rectangle 11">
              <a:extLst>
                <a:ext uri="{FF2B5EF4-FFF2-40B4-BE49-F238E27FC236}">
                  <a16:creationId xmlns:a16="http://schemas.microsoft.com/office/drawing/2014/main" id="{5F778ED9-462D-456A-ADF9-3649701E44D7}"/>
                </a:ext>
              </a:extLst>
            </p:cNvPr>
            <p:cNvSpPr/>
            <p:nvPr/>
          </p:nvSpPr>
          <p:spPr>
            <a:xfrm>
              <a:off x="4872957" y="5290677"/>
              <a:ext cx="561955" cy="62713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9" name="Rounded Rectangle 12">
              <a:extLst>
                <a:ext uri="{FF2B5EF4-FFF2-40B4-BE49-F238E27FC236}">
                  <a16:creationId xmlns:a16="http://schemas.microsoft.com/office/drawing/2014/main" id="{BDB33491-0157-4C21-AA45-D7CE6BE99A1E}"/>
                </a:ext>
              </a:extLst>
            </p:cNvPr>
            <p:cNvSpPr/>
            <p:nvPr/>
          </p:nvSpPr>
          <p:spPr>
            <a:xfrm>
              <a:off x="8439117" y="4502786"/>
              <a:ext cx="577924" cy="59172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0" name="Rounded Rectangle 13">
              <a:extLst>
                <a:ext uri="{FF2B5EF4-FFF2-40B4-BE49-F238E27FC236}">
                  <a16:creationId xmlns:a16="http://schemas.microsoft.com/office/drawing/2014/main" id="{ABDD2FC8-C1E4-43C7-B350-2B1C6608849A}"/>
                </a:ext>
              </a:extLst>
            </p:cNvPr>
            <p:cNvSpPr/>
            <p:nvPr/>
          </p:nvSpPr>
          <p:spPr>
            <a:xfrm>
              <a:off x="8439117" y="5326079"/>
              <a:ext cx="561955" cy="59172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8" name="TextBox 15">
            <a:extLst>
              <a:ext uri="{FF2B5EF4-FFF2-40B4-BE49-F238E27FC236}">
                <a16:creationId xmlns:a16="http://schemas.microsoft.com/office/drawing/2014/main" id="{CDA65DCC-9E24-4EF4-B74D-2CC78D8343CE}"/>
              </a:ext>
            </a:extLst>
          </p:cNvPr>
          <p:cNvSpPr txBox="1"/>
          <p:nvPr/>
        </p:nvSpPr>
        <p:spPr>
          <a:xfrm>
            <a:off x="2267403" y="4703885"/>
            <a:ext cx="260715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0EBDD445-9A78-4F9C-ABC8-1A8A5A2703DA}"/>
              </a:ext>
            </a:extLst>
          </p:cNvPr>
          <p:cNvSpPr txBox="1"/>
          <p:nvPr/>
        </p:nvSpPr>
        <p:spPr>
          <a:xfrm>
            <a:off x="2288096" y="5384367"/>
            <a:ext cx="194394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TextBox 17">
            <a:extLst>
              <a:ext uri="{FF2B5EF4-FFF2-40B4-BE49-F238E27FC236}">
                <a16:creationId xmlns:a16="http://schemas.microsoft.com/office/drawing/2014/main" id="{619E5A0A-18C9-4765-9752-5D2740170FFB}"/>
              </a:ext>
            </a:extLst>
          </p:cNvPr>
          <p:cNvSpPr txBox="1"/>
          <p:nvPr/>
        </p:nvSpPr>
        <p:spPr>
          <a:xfrm>
            <a:off x="5228429" y="4721663"/>
            <a:ext cx="512377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B48050E4-8002-40A6-8B7D-7F3E7E9E0A92}"/>
              </a:ext>
            </a:extLst>
          </p:cNvPr>
          <p:cNvSpPr txBox="1"/>
          <p:nvPr/>
        </p:nvSpPr>
        <p:spPr>
          <a:xfrm>
            <a:off x="5374147" y="5408785"/>
            <a:ext cx="194394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TextBox 19">
            <a:extLst>
              <a:ext uri="{FF2B5EF4-FFF2-40B4-BE49-F238E27FC236}">
                <a16:creationId xmlns:a16="http://schemas.microsoft.com/office/drawing/2014/main" id="{E6B3FD70-0561-456C-96E1-DD3ACB2D729C}"/>
              </a:ext>
            </a:extLst>
          </p:cNvPr>
          <p:cNvSpPr txBox="1"/>
          <p:nvPr/>
        </p:nvSpPr>
        <p:spPr>
          <a:xfrm>
            <a:off x="8830712" y="4744799"/>
            <a:ext cx="194394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TextBox 20">
            <a:extLst>
              <a:ext uri="{FF2B5EF4-FFF2-40B4-BE49-F238E27FC236}">
                <a16:creationId xmlns:a16="http://schemas.microsoft.com/office/drawing/2014/main" id="{FC7B372E-0AEB-4D5B-A232-C67E45FD3DFE}"/>
              </a:ext>
            </a:extLst>
          </p:cNvPr>
          <p:cNvSpPr txBox="1"/>
          <p:nvPr/>
        </p:nvSpPr>
        <p:spPr>
          <a:xfrm>
            <a:off x="8846465" y="5430147"/>
            <a:ext cx="194394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B2B4AB3-065A-4C1A-87CC-9BE44EF9D018}"/>
              </a:ext>
            </a:extLst>
          </p:cNvPr>
          <p:cNvSpPr/>
          <p:nvPr/>
        </p:nvSpPr>
        <p:spPr>
          <a:xfrm>
            <a:off x="8940800" y="2773680"/>
            <a:ext cx="1391920" cy="135495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42C852C-2F17-470F-A693-3F610E1FE3EA}"/>
              </a:ext>
            </a:extLst>
          </p:cNvPr>
          <p:cNvSpPr/>
          <p:nvPr/>
        </p:nvSpPr>
        <p:spPr>
          <a:xfrm>
            <a:off x="5461693" y="3013091"/>
            <a:ext cx="1268613" cy="66187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036D8CD-5D3D-4B12-A78A-2949C7587735}"/>
              </a:ext>
            </a:extLst>
          </p:cNvPr>
          <p:cNvSpPr/>
          <p:nvPr/>
        </p:nvSpPr>
        <p:spPr>
          <a:xfrm>
            <a:off x="5684232" y="3490035"/>
            <a:ext cx="1172796" cy="61840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049B862-511B-4A79-9FF4-A4AF8ED64199}"/>
              </a:ext>
            </a:extLst>
          </p:cNvPr>
          <p:cNvSpPr/>
          <p:nvPr/>
        </p:nvSpPr>
        <p:spPr>
          <a:xfrm>
            <a:off x="6706532" y="3470805"/>
            <a:ext cx="1065660" cy="60606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7C6E46E-54C1-46DE-851F-E4AD7D3B987B}"/>
              </a:ext>
            </a:extLst>
          </p:cNvPr>
          <p:cNvSpPr/>
          <p:nvPr/>
        </p:nvSpPr>
        <p:spPr>
          <a:xfrm>
            <a:off x="8705427" y="3013091"/>
            <a:ext cx="1150537" cy="56395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A3C0DD9-1466-4BF0-9ECA-978C9E96650C}"/>
              </a:ext>
            </a:extLst>
          </p:cNvPr>
          <p:cNvSpPr/>
          <p:nvPr/>
        </p:nvSpPr>
        <p:spPr>
          <a:xfrm>
            <a:off x="8417282" y="3515072"/>
            <a:ext cx="650240" cy="54251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555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5" grpId="0" animBg="1"/>
      <p:bldP spid="5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5717" y="1842356"/>
            <a:ext cx="11525192" cy="542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oogle Shape;799;p28">
            <a:extLst>
              <a:ext uri="{FF2B5EF4-FFF2-40B4-BE49-F238E27FC236}">
                <a16:creationId xmlns:a16="http://schemas.microsoft.com/office/drawing/2014/main" id="{CD1B7272-6064-4C4D-B97A-0C8E198E4987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-37371" y="-109169"/>
            <a:ext cx="2325467" cy="11627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F47C283-E3A5-41A7-8415-38BD75C800FB}"/>
              </a:ext>
            </a:extLst>
          </p:cNvPr>
          <p:cNvGrpSpPr/>
          <p:nvPr/>
        </p:nvGrpSpPr>
        <p:grpSpPr>
          <a:xfrm>
            <a:off x="475300" y="1126265"/>
            <a:ext cx="2007190" cy="539625"/>
            <a:chOff x="1296327" y="1647588"/>
            <a:chExt cx="2068959" cy="621427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35E9E00-5408-45DF-9817-36C028F726C0}"/>
                </a:ext>
              </a:extLst>
            </p:cNvPr>
            <p:cNvGrpSpPr/>
            <p:nvPr/>
          </p:nvGrpSpPr>
          <p:grpSpPr>
            <a:xfrm>
              <a:off x="1999127" y="1666479"/>
              <a:ext cx="1366159" cy="602536"/>
              <a:chOff x="1999127" y="1666479"/>
              <a:chExt cx="1366159" cy="602536"/>
            </a:xfrm>
          </p:grpSpPr>
          <p:sp>
            <p:nvSpPr>
              <p:cNvPr id="23" name="Rounded Rectangle 2">
                <a:extLst>
                  <a:ext uri="{FF2B5EF4-FFF2-40B4-BE49-F238E27FC236}">
                    <a16:creationId xmlns:a16="http://schemas.microsoft.com/office/drawing/2014/main" id="{D33E25B9-77BA-483D-ACE9-3E44CD4EC53A}"/>
                  </a:ext>
                </a:extLst>
              </p:cNvPr>
              <p:cNvSpPr/>
              <p:nvPr/>
            </p:nvSpPr>
            <p:spPr>
              <a:xfrm>
                <a:off x="1999127" y="1734850"/>
                <a:ext cx="705394" cy="483326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TextBox 3">
                <a:extLst>
                  <a:ext uri="{FF2B5EF4-FFF2-40B4-BE49-F238E27FC236}">
                    <a16:creationId xmlns:a16="http://schemas.microsoft.com/office/drawing/2014/main" id="{F70B7A74-D156-40BB-80FE-678127860ED4}"/>
                  </a:ext>
                </a:extLst>
              </p:cNvPr>
              <p:cNvSpPr txBox="1"/>
              <p:nvPr/>
            </p:nvSpPr>
            <p:spPr>
              <a:xfrm>
                <a:off x="2034557" y="1666479"/>
                <a:ext cx="1330729" cy="6025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 ?</a:t>
                </a:r>
              </a:p>
            </p:txBody>
          </p:sp>
        </p:grp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3ED85E6-E057-4FB3-B152-A360637FC409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2453008-B7EC-4A0B-853C-237C0E4D7CA9}"/>
              </a:ext>
            </a:extLst>
          </p:cNvPr>
          <p:cNvGrpSpPr/>
          <p:nvPr/>
        </p:nvGrpSpPr>
        <p:grpSpPr>
          <a:xfrm>
            <a:off x="1191491" y="2490504"/>
            <a:ext cx="8020874" cy="1529221"/>
            <a:chOff x="1739076" y="4440446"/>
            <a:chExt cx="7277965" cy="1477363"/>
          </a:xfrm>
        </p:grpSpPr>
        <p:sp>
          <p:nvSpPr>
            <p:cNvPr id="15" name="Rounded Rectangle 8">
              <a:extLst>
                <a:ext uri="{FF2B5EF4-FFF2-40B4-BE49-F238E27FC236}">
                  <a16:creationId xmlns:a16="http://schemas.microsoft.com/office/drawing/2014/main" id="{D7DA6336-A5A1-409C-ABA9-1810DAC8BB3B}"/>
                </a:ext>
              </a:extLst>
            </p:cNvPr>
            <p:cNvSpPr/>
            <p:nvPr/>
          </p:nvSpPr>
          <p:spPr>
            <a:xfrm>
              <a:off x="1739076" y="4440446"/>
              <a:ext cx="580619" cy="64075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6" name="Rounded Rectangle 9">
              <a:extLst>
                <a:ext uri="{FF2B5EF4-FFF2-40B4-BE49-F238E27FC236}">
                  <a16:creationId xmlns:a16="http://schemas.microsoft.com/office/drawing/2014/main" id="{9DA9656B-5EA2-483F-9E22-07F1AA29B8FA}"/>
                </a:ext>
              </a:extLst>
            </p:cNvPr>
            <p:cNvSpPr/>
            <p:nvPr/>
          </p:nvSpPr>
          <p:spPr>
            <a:xfrm>
              <a:off x="1739076" y="5262380"/>
              <a:ext cx="591826" cy="62713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7" name="Rounded Rectangle 10">
              <a:extLst>
                <a:ext uri="{FF2B5EF4-FFF2-40B4-BE49-F238E27FC236}">
                  <a16:creationId xmlns:a16="http://schemas.microsoft.com/office/drawing/2014/main" id="{51A94F70-3632-4781-A3AA-141D5CB96FF7}"/>
                </a:ext>
              </a:extLst>
            </p:cNvPr>
            <p:cNvSpPr/>
            <p:nvPr/>
          </p:nvSpPr>
          <p:spPr>
            <a:xfrm>
              <a:off x="4872957" y="4502786"/>
              <a:ext cx="577924" cy="59172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8" name="Rounded Rectangle 11">
              <a:extLst>
                <a:ext uri="{FF2B5EF4-FFF2-40B4-BE49-F238E27FC236}">
                  <a16:creationId xmlns:a16="http://schemas.microsoft.com/office/drawing/2014/main" id="{5F778ED9-462D-456A-ADF9-3649701E44D7}"/>
                </a:ext>
              </a:extLst>
            </p:cNvPr>
            <p:cNvSpPr/>
            <p:nvPr/>
          </p:nvSpPr>
          <p:spPr>
            <a:xfrm>
              <a:off x="4872957" y="5290677"/>
              <a:ext cx="561955" cy="62713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9" name="Rounded Rectangle 12">
              <a:extLst>
                <a:ext uri="{FF2B5EF4-FFF2-40B4-BE49-F238E27FC236}">
                  <a16:creationId xmlns:a16="http://schemas.microsoft.com/office/drawing/2014/main" id="{BDB33491-0157-4C21-AA45-D7CE6BE99A1E}"/>
                </a:ext>
              </a:extLst>
            </p:cNvPr>
            <p:cNvSpPr/>
            <p:nvPr/>
          </p:nvSpPr>
          <p:spPr>
            <a:xfrm>
              <a:off x="8439117" y="4502786"/>
              <a:ext cx="577924" cy="59172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0" name="Rounded Rectangle 13">
              <a:extLst>
                <a:ext uri="{FF2B5EF4-FFF2-40B4-BE49-F238E27FC236}">
                  <a16:creationId xmlns:a16="http://schemas.microsoft.com/office/drawing/2014/main" id="{ABDD2FC8-C1E4-43C7-B350-2B1C6608849A}"/>
                </a:ext>
              </a:extLst>
            </p:cNvPr>
            <p:cNvSpPr/>
            <p:nvPr/>
          </p:nvSpPr>
          <p:spPr>
            <a:xfrm>
              <a:off x="8439117" y="5326079"/>
              <a:ext cx="561955" cy="59172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1932228" y="2567920"/>
            <a:ext cx="1438879" cy="4682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943162" y="3371630"/>
            <a:ext cx="2361200" cy="4682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234069" y="3511523"/>
            <a:ext cx="2307691" cy="4682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336254" y="3440549"/>
            <a:ext cx="1864119" cy="4682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sổ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336254" y="2567920"/>
            <a:ext cx="1316764" cy="4682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ghế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233621" y="2598855"/>
            <a:ext cx="2711581" cy="4682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2898CF0-90FD-45FF-9B75-6E027A8F4AD4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9330" t="9559" r="12336" b="12818"/>
          <a:stretch/>
        </p:blipFill>
        <p:spPr>
          <a:xfrm>
            <a:off x="2312474" y="4355169"/>
            <a:ext cx="4366954" cy="2434136"/>
          </a:xfrm>
          <a:prstGeom prst="rect">
            <a:avLst/>
          </a:prstGeom>
        </p:spPr>
      </p:pic>
      <p:pic>
        <p:nvPicPr>
          <p:cNvPr id="31" name="Color wheel &amp; 3 Minute Countdown With Music - 3 phút đếm ngược">
            <a:hlinkClick r:id="" action="ppaction://media"/>
            <a:extLst>
              <a:ext uri="{FF2B5EF4-FFF2-40B4-BE49-F238E27FC236}">
                <a16:creationId xmlns:a16="http://schemas.microsoft.com/office/drawing/2014/main" id="{1B606F2E-7B8E-4950-A65E-7CF9AD4E4CE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243092" y="5284982"/>
            <a:ext cx="1650814" cy="927858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name="TextBox1" r:id="rId3" imgW="514440" imgH="457200"/>
        </mc:Choice>
        <mc:Fallback>
          <p:control name="TextBox1" r:id="rId3" imgW="514440" imgH="457200">
            <p:pic>
              <p:nvPicPr>
                <p:cNvPr id="14" name="TextBox1">
                  <a:extLst>
                    <a:ext uri="{FF2B5EF4-FFF2-40B4-BE49-F238E27FC236}">
                      <a16:creationId xmlns:a16="http://schemas.microsoft.com/office/drawing/2014/main" id="{50E2B3CF-DDFD-49D2-8319-AFBC4F6AE3EE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255846" y="2591143"/>
                  <a:ext cx="511175" cy="46196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2" r:id="rId4" imgW="514440" imgH="457200"/>
        </mc:Choice>
        <mc:Fallback>
          <p:control name="TextBox2" r:id="rId4" imgW="514440" imgH="457200">
            <p:pic>
              <p:nvPicPr>
                <p:cNvPr id="41" name="TextBox2">
                  <a:extLst>
                    <a:ext uri="{FF2B5EF4-FFF2-40B4-BE49-F238E27FC236}">
                      <a16:creationId xmlns:a16="http://schemas.microsoft.com/office/drawing/2014/main" id="{123BC765-5FBC-4E49-9201-3188B4DFF7E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735448" y="2613980"/>
                  <a:ext cx="511175" cy="46196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3" r:id="rId5" imgW="514440" imgH="457200"/>
        </mc:Choice>
        <mc:Fallback>
          <p:control name="TextBox3" r:id="rId5" imgW="514440" imgH="457200">
            <p:pic>
              <p:nvPicPr>
                <p:cNvPr id="42" name="TextBox3">
                  <a:extLst>
                    <a:ext uri="{FF2B5EF4-FFF2-40B4-BE49-F238E27FC236}">
                      <a16:creationId xmlns:a16="http://schemas.microsoft.com/office/drawing/2014/main" id="{F3804123-B869-4ED8-BED5-1873EAE8EBD7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282252" y="3413588"/>
                  <a:ext cx="511175" cy="46196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4" r:id="rId6" imgW="514440" imgH="457200"/>
        </mc:Choice>
        <mc:Fallback>
          <p:control name="TextBox4" r:id="rId6" imgW="514440" imgH="457200">
            <p:pic>
              <p:nvPicPr>
                <p:cNvPr id="43" name="TextBox4">
                  <a:extLst>
                    <a:ext uri="{FF2B5EF4-FFF2-40B4-BE49-F238E27FC236}">
                      <a16:creationId xmlns:a16="http://schemas.microsoft.com/office/drawing/2014/main" id="{4A31B875-28CE-4ABD-9219-4E89247970C9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629519" y="2650971"/>
                  <a:ext cx="511175" cy="46196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5" r:id="rId7" imgW="514440" imgH="457200"/>
        </mc:Choice>
        <mc:Fallback>
          <p:control name="TextBox5" r:id="rId7" imgW="514440" imgH="457200">
            <p:pic>
              <p:nvPicPr>
                <p:cNvPr id="44" name="TextBox5">
                  <a:extLst>
                    <a:ext uri="{FF2B5EF4-FFF2-40B4-BE49-F238E27FC236}">
                      <a16:creationId xmlns:a16="http://schemas.microsoft.com/office/drawing/2014/main" id="{B9AA8B32-2163-49B6-9C4A-64B39565233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708138" y="3446853"/>
                  <a:ext cx="511175" cy="46196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6" r:id="rId8" imgW="514440" imgH="457200"/>
        </mc:Choice>
        <mc:Fallback>
          <p:control name="TextBox6" r:id="rId8" imgW="514440" imgH="457200">
            <p:pic>
              <p:nvPicPr>
                <p:cNvPr id="45" name="TextBox6">
                  <a:extLst>
                    <a:ext uri="{FF2B5EF4-FFF2-40B4-BE49-F238E27FC236}">
                      <a16:creationId xmlns:a16="http://schemas.microsoft.com/office/drawing/2014/main" id="{D8F86C1F-9609-489D-BA68-2F7179569006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638319" y="3483697"/>
                  <a:ext cx="511175" cy="461962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0813023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8144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344528" y="174170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E16BFD7-3200-482A-8392-41B9DDCBBD01}"/>
              </a:ext>
            </a:extLst>
          </p:cNvPr>
          <p:cNvGrpSpPr/>
          <p:nvPr/>
        </p:nvGrpSpPr>
        <p:grpSpPr>
          <a:xfrm>
            <a:off x="992601" y="483054"/>
            <a:ext cx="10206798" cy="570588"/>
            <a:chOff x="1183343" y="1464304"/>
            <a:chExt cx="10206798" cy="570588"/>
          </a:xfrm>
        </p:grpSpPr>
        <p:sp>
          <p:nvSpPr>
            <p:cNvPr id="16" name="TextBox 2">
              <a:extLst>
                <a:ext uri="{FF2B5EF4-FFF2-40B4-BE49-F238E27FC236}">
                  <a16:creationId xmlns:a16="http://schemas.microsoft.com/office/drawing/2014/main" id="{DE455C79-02E8-40FB-9638-27345AC2368F}"/>
                </a:ext>
              </a:extLst>
            </p:cNvPr>
            <p:cNvSpPr txBox="1"/>
            <p:nvPr/>
          </p:nvSpPr>
          <p:spPr>
            <a:xfrm>
              <a:off x="1801298" y="1511671"/>
              <a:ext cx="95888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Xem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thời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khóa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biểu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lớp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err="1"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8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800">
                  <a:latin typeface="Arial" panose="020B0604020202020204" pitchFamily="34" charset="0"/>
                  <a:cs typeface="Arial" panose="020B0604020202020204" pitchFamily="34" charset="0"/>
                </a:rPr>
                <a:t>biết: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ECBFE1C-B667-4A9E-8B72-7092E6F3AFAF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8" name="table">
            <a:extLst>
              <a:ext uri="{FF2B5EF4-FFF2-40B4-BE49-F238E27FC236}">
                <a16:creationId xmlns:a16="http://schemas.microsoft.com/office/drawing/2014/main" id="{945B11B6-232F-430B-855A-E6A200259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666" y="1471562"/>
            <a:ext cx="9620068" cy="1579398"/>
          </a:xfrm>
          <a:prstGeom prst="rect">
            <a:avLst/>
          </a:prstGeom>
        </p:spPr>
      </p:pic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C8F5B8B3-1609-4289-A238-33EFF71632EF}"/>
              </a:ext>
            </a:extLst>
          </p:cNvPr>
          <p:cNvSpPr/>
          <p:nvPr/>
        </p:nvSpPr>
        <p:spPr>
          <a:xfrm>
            <a:off x="4185660" y="2395201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0D95752E-51ED-42EA-B665-BA8EB11F3CAC}"/>
              </a:ext>
            </a:extLst>
          </p:cNvPr>
          <p:cNvSpPr/>
          <p:nvPr/>
        </p:nvSpPr>
        <p:spPr>
          <a:xfrm>
            <a:off x="6233700" y="2410882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Rounded Rectangle 8">
            <a:extLst>
              <a:ext uri="{FF2B5EF4-FFF2-40B4-BE49-F238E27FC236}">
                <a16:creationId xmlns:a16="http://schemas.microsoft.com/office/drawing/2014/main" id="{48847B76-8C33-43CD-A070-48BB2B45CED7}"/>
              </a:ext>
            </a:extLst>
          </p:cNvPr>
          <p:cNvSpPr/>
          <p:nvPr/>
        </p:nvSpPr>
        <p:spPr>
          <a:xfrm>
            <a:off x="9068340" y="2410882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D248D006-38BB-4EA8-8942-5071F49F88CC}"/>
              </a:ext>
            </a:extLst>
          </p:cNvPr>
          <p:cNvSpPr txBox="1"/>
          <p:nvPr/>
        </p:nvSpPr>
        <p:spPr>
          <a:xfrm>
            <a:off x="1276414" y="3351776"/>
            <a:ext cx="106869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iếng </a:t>
            </a:r>
            <a:r>
              <a:rPr lang="vi-VN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iệt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trải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   B.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C.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trải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   B.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C.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trải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4B65341-716A-48A7-93D9-74CB6C80C417}"/>
              </a:ext>
            </a:extLst>
          </p:cNvPr>
          <p:cNvSpPr/>
          <p:nvPr/>
        </p:nvSpPr>
        <p:spPr>
          <a:xfrm>
            <a:off x="3906897" y="4272151"/>
            <a:ext cx="557527" cy="4746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76AB370-887A-4303-9307-53D959ACC92D}"/>
              </a:ext>
            </a:extLst>
          </p:cNvPr>
          <p:cNvSpPr/>
          <p:nvPr/>
        </p:nvSpPr>
        <p:spPr>
          <a:xfrm>
            <a:off x="7134779" y="5090136"/>
            <a:ext cx="516598" cy="5084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15">
            <a:extLst>
              <a:ext uri="{FF2B5EF4-FFF2-40B4-BE49-F238E27FC236}">
                <a16:creationId xmlns:a16="http://schemas.microsoft.com/office/drawing/2014/main" id="{CDA65DCC-9E24-4EF4-B74D-2CC78D8343CE}"/>
              </a:ext>
            </a:extLst>
          </p:cNvPr>
          <p:cNvSpPr txBox="1"/>
          <p:nvPr/>
        </p:nvSpPr>
        <p:spPr>
          <a:xfrm>
            <a:off x="4334066" y="2414695"/>
            <a:ext cx="260715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4" name="TextBox 17">
            <a:extLst>
              <a:ext uri="{FF2B5EF4-FFF2-40B4-BE49-F238E27FC236}">
                <a16:creationId xmlns:a16="http://schemas.microsoft.com/office/drawing/2014/main" id="{619E5A0A-18C9-4765-9752-5D2740170FFB}"/>
              </a:ext>
            </a:extLst>
          </p:cNvPr>
          <p:cNvSpPr txBox="1"/>
          <p:nvPr/>
        </p:nvSpPr>
        <p:spPr>
          <a:xfrm>
            <a:off x="6257115" y="2443632"/>
            <a:ext cx="449557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5" name="TextBox 19">
            <a:extLst>
              <a:ext uri="{FF2B5EF4-FFF2-40B4-BE49-F238E27FC236}">
                <a16:creationId xmlns:a16="http://schemas.microsoft.com/office/drawing/2014/main" id="{E6B3FD70-0561-456C-96E1-DD3ACB2D729C}"/>
              </a:ext>
            </a:extLst>
          </p:cNvPr>
          <p:cNvSpPr txBox="1"/>
          <p:nvPr/>
        </p:nvSpPr>
        <p:spPr>
          <a:xfrm>
            <a:off x="9210420" y="2427951"/>
            <a:ext cx="28166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FAACFA9-BFF5-4558-A771-B241AD860565}"/>
              </a:ext>
            </a:extLst>
          </p:cNvPr>
          <p:cNvSpPr/>
          <p:nvPr/>
        </p:nvSpPr>
        <p:spPr>
          <a:xfrm>
            <a:off x="5485881" y="1447346"/>
            <a:ext cx="1992023" cy="157939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07EEA6D-FF67-4628-B705-0F3F6CA73CFF}"/>
              </a:ext>
            </a:extLst>
          </p:cNvPr>
          <p:cNvSpPr/>
          <p:nvPr/>
        </p:nvSpPr>
        <p:spPr>
          <a:xfrm>
            <a:off x="7525385" y="1495778"/>
            <a:ext cx="3518350" cy="1530966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7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3" grpId="0" animBg="1"/>
      <p:bldP spid="24" grpId="0" animBg="1"/>
      <p:bldP spid="25" grpId="0" animBg="1"/>
      <p:bldP spid="4" grpId="0" animBg="1"/>
      <p:bldP spid="4" grpId="1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creen Clipping">
            <a:extLst>
              <a:ext uri="{FF2B5EF4-FFF2-40B4-BE49-F238E27FC236}">
                <a16:creationId xmlns:a16="http://schemas.microsoft.com/office/drawing/2014/main" id="{D7F6736B-E9AA-4C15-9923-EADC5EEA7C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06"/>
          <a:stretch/>
        </p:blipFill>
        <p:spPr>
          <a:xfrm>
            <a:off x="5260697" y="1734860"/>
            <a:ext cx="6523189" cy="4584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50F288C-FABB-4599-A71E-085DA453AD67}"/>
              </a:ext>
            </a:extLst>
          </p:cNvPr>
          <p:cNvGrpSpPr/>
          <p:nvPr/>
        </p:nvGrpSpPr>
        <p:grpSpPr>
          <a:xfrm>
            <a:off x="220333" y="129339"/>
            <a:ext cx="1825700" cy="669803"/>
            <a:chOff x="1296327" y="1647588"/>
            <a:chExt cx="1825700" cy="57058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41EED07-02FE-43C5-A6A0-179B257BCA89}"/>
                </a:ext>
              </a:extLst>
            </p:cNvPr>
            <p:cNvGrpSpPr/>
            <p:nvPr/>
          </p:nvGrpSpPr>
          <p:grpSpPr>
            <a:xfrm>
              <a:off x="1999127" y="1726873"/>
              <a:ext cx="1122900" cy="491303"/>
              <a:chOff x="1999127" y="1726873"/>
              <a:chExt cx="1122900" cy="491303"/>
            </a:xfrm>
          </p:grpSpPr>
          <p:sp>
            <p:nvSpPr>
              <p:cNvPr id="28" name="Rounded Rectangle 6">
                <a:extLst>
                  <a:ext uri="{FF2B5EF4-FFF2-40B4-BE49-F238E27FC236}">
                    <a16:creationId xmlns:a16="http://schemas.microsoft.com/office/drawing/2014/main" id="{E3DE3C77-AAFC-44CB-B8A0-8F1FA86E0DFA}"/>
                  </a:ext>
                </a:extLst>
              </p:cNvPr>
              <p:cNvSpPr/>
              <p:nvPr/>
            </p:nvSpPr>
            <p:spPr>
              <a:xfrm>
                <a:off x="1999127" y="1734850"/>
                <a:ext cx="705394" cy="483326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TextBox 7">
                <a:extLst>
                  <a:ext uri="{FF2B5EF4-FFF2-40B4-BE49-F238E27FC236}">
                    <a16:creationId xmlns:a16="http://schemas.microsoft.com/office/drawing/2014/main" id="{71DDDB77-3B6C-4411-B132-CB8CD7AD5CEF}"/>
                  </a:ext>
                </a:extLst>
              </p:cNvPr>
              <p:cNvSpPr txBox="1"/>
              <p:nvPr/>
            </p:nvSpPr>
            <p:spPr>
              <a:xfrm>
                <a:off x="2033262" y="1726873"/>
                <a:ext cx="1088765" cy="4457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 ?</a:t>
                </a:r>
              </a:p>
            </p:txBody>
          </p:sp>
        </p:grp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BABA880-F773-4DBD-895E-3AC765C715DC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17" name="TextBox 8">
            <a:extLst>
              <a:ext uri="{FF2B5EF4-FFF2-40B4-BE49-F238E27FC236}">
                <a16:creationId xmlns:a16="http://schemas.microsoft.com/office/drawing/2014/main" id="{EB6BA4A8-827B-4FF1-9BDD-182633952144}"/>
              </a:ext>
            </a:extLst>
          </p:cNvPr>
          <p:cNvSpPr txBox="1"/>
          <p:nvPr/>
        </p:nvSpPr>
        <p:spPr>
          <a:xfrm>
            <a:off x="1760739" y="682203"/>
            <a:ext cx="9588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E15B594B-EEE0-490E-AB25-3AC0F498B823}"/>
              </a:ext>
            </a:extLst>
          </p:cNvPr>
          <p:cNvSpPr txBox="1"/>
          <p:nvPr/>
        </p:nvSpPr>
        <p:spPr>
          <a:xfrm>
            <a:off x="1070034" y="1094693"/>
            <a:ext cx="52939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9" name="TextBox 10">
            <a:extLst>
              <a:ext uri="{FF2B5EF4-FFF2-40B4-BE49-F238E27FC236}">
                <a16:creationId xmlns:a16="http://schemas.microsoft.com/office/drawing/2014/main" id="{4731CCF0-2F41-4CB7-A264-6B2464E9DF3A}"/>
              </a:ext>
            </a:extLst>
          </p:cNvPr>
          <p:cNvSpPr txBox="1"/>
          <p:nvPr/>
        </p:nvSpPr>
        <p:spPr>
          <a:xfrm>
            <a:off x="1177397" y="3961294"/>
            <a:ext cx="47639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Rounded Rectangle 11">
            <a:extLst>
              <a:ext uri="{FF2B5EF4-FFF2-40B4-BE49-F238E27FC236}">
                <a16:creationId xmlns:a16="http://schemas.microsoft.com/office/drawing/2014/main" id="{F558C345-84AB-4143-AC32-AEE19A7EAD31}"/>
              </a:ext>
            </a:extLst>
          </p:cNvPr>
          <p:cNvSpPr/>
          <p:nvPr/>
        </p:nvSpPr>
        <p:spPr>
          <a:xfrm>
            <a:off x="957268" y="1881544"/>
            <a:ext cx="716517" cy="46049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Rounded Rectangle 12">
            <a:extLst>
              <a:ext uri="{FF2B5EF4-FFF2-40B4-BE49-F238E27FC236}">
                <a16:creationId xmlns:a16="http://schemas.microsoft.com/office/drawing/2014/main" id="{1D6928DE-9BE3-4D0A-BE81-DE3FE0F85BE7}"/>
              </a:ext>
            </a:extLst>
          </p:cNvPr>
          <p:cNvSpPr/>
          <p:nvPr/>
        </p:nvSpPr>
        <p:spPr>
          <a:xfrm>
            <a:off x="957268" y="2564339"/>
            <a:ext cx="672303" cy="42839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Rounded Rectangle 13">
            <a:extLst>
              <a:ext uri="{FF2B5EF4-FFF2-40B4-BE49-F238E27FC236}">
                <a16:creationId xmlns:a16="http://schemas.microsoft.com/office/drawing/2014/main" id="{00018B6B-75E6-4215-9C48-44FAD059E485}"/>
              </a:ext>
            </a:extLst>
          </p:cNvPr>
          <p:cNvSpPr/>
          <p:nvPr/>
        </p:nvSpPr>
        <p:spPr>
          <a:xfrm>
            <a:off x="957267" y="3173340"/>
            <a:ext cx="671259" cy="46758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Rounded Rectangle 14">
            <a:extLst>
              <a:ext uri="{FF2B5EF4-FFF2-40B4-BE49-F238E27FC236}">
                <a16:creationId xmlns:a16="http://schemas.microsoft.com/office/drawing/2014/main" id="{1BF0D963-91BB-4118-802B-E8F587698B33}"/>
              </a:ext>
            </a:extLst>
          </p:cNvPr>
          <p:cNvSpPr/>
          <p:nvPr/>
        </p:nvSpPr>
        <p:spPr>
          <a:xfrm>
            <a:off x="1123609" y="4816423"/>
            <a:ext cx="496388" cy="43045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4" name="Rounded Rectangle 15">
            <a:extLst>
              <a:ext uri="{FF2B5EF4-FFF2-40B4-BE49-F238E27FC236}">
                <a16:creationId xmlns:a16="http://schemas.microsoft.com/office/drawing/2014/main" id="{E68F65A3-28E4-4500-9490-26165E4E3732}"/>
              </a:ext>
            </a:extLst>
          </p:cNvPr>
          <p:cNvSpPr/>
          <p:nvPr/>
        </p:nvSpPr>
        <p:spPr>
          <a:xfrm>
            <a:off x="1123609" y="5382246"/>
            <a:ext cx="496388" cy="45600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Rounded Rectangle 16">
            <a:extLst>
              <a:ext uri="{FF2B5EF4-FFF2-40B4-BE49-F238E27FC236}">
                <a16:creationId xmlns:a16="http://schemas.microsoft.com/office/drawing/2014/main" id="{4308C189-A8E4-4841-BF7F-F864C2B930C4}"/>
              </a:ext>
            </a:extLst>
          </p:cNvPr>
          <p:cNvSpPr/>
          <p:nvPr/>
        </p:nvSpPr>
        <p:spPr>
          <a:xfrm>
            <a:off x="1133183" y="6060305"/>
            <a:ext cx="496388" cy="48375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0002682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40004" y="1792625"/>
            <a:ext cx="9911992" cy="4712704"/>
            <a:chOff x="954880" y="2668521"/>
            <a:chExt cx="2014662" cy="2014662"/>
          </a:xfrm>
        </p:grpSpPr>
        <p:sp>
          <p:nvSpPr>
            <p:cNvPr id="18" name="椭圆 17"/>
            <p:cNvSpPr/>
            <p:nvPr/>
          </p:nvSpPr>
          <p:spPr>
            <a:xfrm>
              <a:off x="954880" y="2668521"/>
              <a:ext cx="2014662" cy="2014662"/>
            </a:xfrm>
            <a:prstGeom prst="ellipse">
              <a:avLst/>
            </a:prstGeom>
            <a:solidFill>
              <a:srgbClr val="F992B8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456057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1347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1068456" y="2880495"/>
              <a:ext cx="1783822" cy="1589462"/>
            </a:xfrm>
            <a:prstGeom prst="ellipse">
              <a:avLst/>
            </a:prstGeom>
            <a:solidFill>
              <a:schemeClr val="bg1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altLang="zh-CN" sz="3200" b="1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Adobe 繁黑體 Std B" pitchFamily="34" charset="-128"/>
                  <a:cs typeface="Times New Roman" panose="02020603050405020304" pitchFamily="18" charset="0"/>
                  <a:sym typeface="Arial"/>
                </a:rPr>
                <a:t>Thực hành:</a:t>
              </a:r>
            </a:p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Char char="-"/>
                <a:tabLst/>
                <a:defRPr/>
              </a:pPr>
              <a:r>
                <a:rPr kumimoji="0" lang="vi-VN" altLang="zh-CN" sz="3200" b="1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Adobe 繁黑體 Std B" pitchFamily="34" charset="-128"/>
                  <a:cs typeface="Times New Roman" panose="02020603050405020304" pitchFamily="18" charset="0"/>
                  <a:sym typeface="Arial"/>
                </a:rPr>
                <a:t>thu thập</a:t>
              </a:r>
            </a:p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Char char="-"/>
                <a:tabLst/>
                <a:defRPr/>
              </a:pPr>
              <a:r>
                <a:rPr kumimoji="0" lang="vi-VN" altLang="zh-CN" sz="3200" b="1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Adobe 繁黑體 Std B" pitchFamily="34" charset="-128"/>
                  <a:cs typeface="Times New Roman" panose="02020603050405020304" pitchFamily="18" charset="0"/>
                  <a:sym typeface="Arial"/>
                </a:rPr>
                <a:t>phân loại</a:t>
              </a:r>
            </a:p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Char char="-"/>
                <a:tabLst/>
                <a:defRPr/>
              </a:pPr>
              <a:r>
                <a:rPr kumimoji="0" lang="vi-VN" altLang="zh-CN" sz="3200" b="1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Adobe 繁黑體 Std B" pitchFamily="34" charset="-128"/>
                  <a:cs typeface="Times New Roman" panose="02020603050405020304" pitchFamily="18" charset="0"/>
                  <a:sym typeface="Arial"/>
                </a:rPr>
                <a:t>ghi chép</a:t>
              </a:r>
            </a:p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Char char="-"/>
                <a:tabLst/>
                <a:defRPr/>
              </a:pPr>
              <a:r>
                <a:rPr kumimoji="0" lang="vi-VN" altLang="zh-CN" sz="3200" b="1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Adobe 繁黑體 Std B" pitchFamily="34" charset="-128"/>
                  <a:cs typeface="Times New Roman" panose="02020603050405020304" pitchFamily="18" charset="0"/>
                  <a:sym typeface="Arial"/>
                </a:rPr>
                <a:t>kiểm đếm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altLang="zh-CN" sz="3200" b="1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Adobe 繁黑體 Std B" pitchFamily="34" charset="-128"/>
                  <a:cs typeface="Times New Roman" panose="02020603050405020304" pitchFamily="18" charset="0"/>
                  <a:sym typeface="Arial"/>
                </a:rPr>
                <a:t> được một số đối tượng thống kê trong trường, lớp</a:t>
              </a:r>
              <a:endPara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dobe 繁黑體 Std B" pitchFamily="34" charset="-128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030067" y="1023184"/>
            <a:ext cx="61318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341606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ath Subject for Middle School - 7th Grade: Ratio, Proportion and Percent by Slidesgo">
  <a:themeElements>
    <a:clrScheme name="Simple Light">
      <a:dk1>
        <a:srgbClr val="000000"/>
      </a:dk1>
      <a:lt1>
        <a:srgbClr val="FFFFFF"/>
      </a:lt1>
      <a:dk2>
        <a:srgbClr val="46246A"/>
      </a:dk2>
      <a:lt2>
        <a:srgbClr val="EEEEEE"/>
      </a:lt2>
      <a:accent1>
        <a:srgbClr val="F5EF97"/>
      </a:accent1>
      <a:accent2>
        <a:srgbClr val="6E5D7F"/>
      </a:accent2>
      <a:accent3>
        <a:srgbClr val="FF7D7D"/>
      </a:accent3>
      <a:accent4>
        <a:srgbClr val="90EBC0"/>
      </a:accent4>
      <a:accent5>
        <a:srgbClr val="B2DCF3"/>
      </a:accent5>
      <a:accent6>
        <a:srgbClr val="FFCF4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312</Words>
  <Application>Microsoft Office PowerPoint</Application>
  <PresentationFormat>Widescreen</PresentationFormat>
  <Paragraphs>91</Paragraphs>
  <Slides>10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9" baseType="lpstr">
      <vt:lpstr>Anaheim</vt:lpstr>
      <vt:lpstr>Annie Use Your Telescope</vt:lpstr>
      <vt:lpstr>Arial</vt:lpstr>
      <vt:lpstr>Barlow Condensed</vt:lpstr>
      <vt:lpstr>Barriecito</vt:lpstr>
      <vt:lpstr>Boogaloo</vt:lpstr>
      <vt:lpstr>Calibri</vt:lpstr>
      <vt:lpstr>Dekko</vt:lpstr>
      <vt:lpstr>Exo</vt:lpstr>
      <vt:lpstr>Lato</vt:lpstr>
      <vt:lpstr>Open Sans</vt:lpstr>
      <vt:lpstr>RocknRoll One</vt:lpstr>
      <vt:lpstr>Times New Roman</vt:lpstr>
      <vt:lpstr>Utm AVO</vt:lpstr>
      <vt:lpstr>自定义设计方案</vt:lpstr>
      <vt:lpstr>第一PPT，www.1ppt.com</vt:lpstr>
      <vt:lpstr>Office 主题​​</vt:lpstr>
      <vt:lpstr>1_Office Theme</vt:lpstr>
      <vt:lpstr>Math Subject for Middle School - 7th Grade: Ratio, Proportion and Percent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Khổng Thị Kim Dung- VD735- HN118</cp:lastModifiedBy>
  <cp:revision>48</cp:revision>
  <dcterms:created xsi:type="dcterms:W3CDTF">2021-07-09T06:30:31Z</dcterms:created>
  <dcterms:modified xsi:type="dcterms:W3CDTF">2024-04-12T03:51:36Z</dcterms:modified>
</cp:coreProperties>
</file>