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0"/>
  </p:notesMasterIdLst>
  <p:sldIdLst>
    <p:sldId id="3572" r:id="rId3"/>
    <p:sldId id="256" r:id="rId4"/>
    <p:sldId id="3573" r:id="rId5"/>
    <p:sldId id="3574" r:id="rId6"/>
    <p:sldId id="3579" r:id="rId7"/>
    <p:sldId id="3588" r:id="rId8"/>
    <p:sldId id="3575" r:id="rId9"/>
    <p:sldId id="3583" r:id="rId10"/>
    <p:sldId id="3592" r:id="rId11"/>
    <p:sldId id="3577" r:id="rId12"/>
    <p:sldId id="3580" r:id="rId13"/>
    <p:sldId id="3581" r:id="rId14"/>
    <p:sldId id="3590" r:id="rId15"/>
    <p:sldId id="2647" r:id="rId16"/>
    <p:sldId id="3576" r:id="rId17"/>
    <p:sldId id="3591" r:id="rId18"/>
    <p:sldId id="3587" r:id="rId19"/>
  </p:sldIdLst>
  <p:sldSz cx="12192000" cy="6858000"/>
  <p:notesSz cx="6858000" cy="9144000"/>
  <p:embeddedFontLst>
    <p:embeddedFont>
      <p:font typeface="#9Slide07 HoneyCream" pitchFamily="2" charset="-93"/>
      <p:regular r:id="rId21"/>
    </p:embeddedFont>
    <p:embeddedFont>
      <p:font typeface="Cambria" panose="02040503050406030204" pitchFamily="18" charset="0"/>
      <p:regular r:id="rId22"/>
      <p:bold r:id="rId23"/>
      <p:italic r:id="rId24"/>
      <p:boldItalic r:id="rId25"/>
    </p:embeddedFont>
    <p:embeddedFont>
      <p:font typeface="Vogue-ExtraBold" panose="020B0500000000000000" charset="-93"/>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588C"/>
    <a:srgbClr val="D1CDD9"/>
    <a:srgbClr val="437530"/>
    <a:srgbClr val="F8FBF3"/>
    <a:srgbClr val="8CBF41"/>
    <a:srgbClr val="F572AA"/>
    <a:srgbClr val="599B3F"/>
    <a:srgbClr val="6F9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660"/>
  </p:normalViewPr>
  <p:slideViewPr>
    <p:cSldViewPr snapToGrid="0">
      <p:cViewPr varScale="1">
        <p:scale>
          <a:sx n="72" d="100"/>
          <a:sy n="72" d="100"/>
        </p:scale>
        <p:origin x="114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4BB73-AF26-473D-AA5E-CE2E331DFEE3}" type="datetimeFigureOut">
              <a:rPr lang="en-US" smtClean="0"/>
              <a:t>21/04/2024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99CEA-7549-4B6E-A42B-CFA2946F7066}" type="slidenum">
              <a:rPr lang="en-US" smtClean="0"/>
              <a:t>‹#›</a:t>
            </a:fld>
            <a:endParaRPr lang="en-US"/>
          </a:p>
        </p:txBody>
      </p:sp>
    </p:spTree>
    <p:extLst>
      <p:ext uri="{BB962C8B-B14F-4D97-AF65-F5344CB8AC3E}">
        <p14:creationId xmlns:p14="http://schemas.microsoft.com/office/powerpoint/2010/main" val="209168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735503-9D21-443F-BC18-5459550EB72F}" type="slidenum">
              <a:rPr lang="zh-CN" altLang="en-US" smtClean="0"/>
              <a:t>2</a:t>
            </a:fld>
            <a:endParaRPr lang="zh-CN" altLang="en-US"/>
          </a:p>
        </p:txBody>
      </p:sp>
    </p:spTree>
    <p:extLst>
      <p:ext uri="{BB962C8B-B14F-4D97-AF65-F5344CB8AC3E}">
        <p14:creationId xmlns:p14="http://schemas.microsoft.com/office/powerpoint/2010/main" val="407836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47D1-960E-D19E-4FF5-12F82B9BB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C3D20-3B37-F463-DC57-BF5B9CA09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AC6CA9-22DB-5696-ED47-8D28C6613300}"/>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5" name="Footer Placeholder 4">
            <a:extLst>
              <a:ext uri="{FF2B5EF4-FFF2-40B4-BE49-F238E27FC236}">
                <a16:creationId xmlns:a16="http://schemas.microsoft.com/office/drawing/2014/main" id="{1B8825D9-344C-B3EC-A5F5-519F27557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FCFCC-2524-7F09-42C1-2C93C21695F7}"/>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2652385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9E84-A139-5DEF-402F-BF54E2C9E0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E3B16A-C71A-D04F-C19E-96E8A2ACE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8CD5-1BBE-CBB4-4FA3-D7B81A634456}"/>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5" name="Footer Placeholder 4">
            <a:extLst>
              <a:ext uri="{FF2B5EF4-FFF2-40B4-BE49-F238E27FC236}">
                <a16:creationId xmlns:a16="http://schemas.microsoft.com/office/drawing/2014/main" id="{0E46104A-C5D0-3005-0584-3D5C45C49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D65DD-8164-5F1C-B806-3E7B03D71610}"/>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85425243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CFA09B-219B-0834-A5C1-A0D2338BF6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839B56-BA7F-81A0-F433-3CB718E995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EF137-382B-1D1F-2A14-DEF6AF925FCD}"/>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5" name="Footer Placeholder 4">
            <a:extLst>
              <a:ext uri="{FF2B5EF4-FFF2-40B4-BE49-F238E27FC236}">
                <a16:creationId xmlns:a16="http://schemas.microsoft.com/office/drawing/2014/main" id="{FC266F1F-DD8F-0C2A-3CB0-9574C8B86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D355E-3E6D-E7F1-114E-917CDEF00039}"/>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2902238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3" name="竖排内容占位符 2">
            <a:extLst>
              <a:ext uri="{FF2B5EF4-FFF2-40B4-BE49-F238E27FC236}">
                <a16:creationId xmlns:a16="http://schemas.microsoft.com/office/drawing/2014/main" id="{B1A122C2-D9E5-4D78-AC6E-D7A9936722F3}"/>
              </a:ext>
            </a:extLst>
          </p:cNvPr>
          <p:cNvSpPr>
            <a:spLocks noGrp="1"/>
          </p:cNvSpPr>
          <p:nvPr>
            <p:ph orient="vert" sz="quarter" idx="10"/>
          </p:nvPr>
        </p:nvSpPr>
        <p:spPr>
          <a:xfrm>
            <a:off x="2707798" y="843179"/>
            <a:ext cx="7705725" cy="468788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4471155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5C561442-6543-284D-ECD6-6ADAAADBC370}"/>
              </a:ext>
            </a:extLst>
          </p:cNvPr>
          <p:cNvGrpSpPr/>
          <p:nvPr userDrawn="1"/>
        </p:nvGrpSpPr>
        <p:grpSpPr>
          <a:xfrm flipH="1">
            <a:off x="-535655" y="-414551"/>
            <a:ext cx="13091595" cy="7687102"/>
            <a:chOff x="-363940" y="-414551"/>
            <a:chExt cx="13091595" cy="7687102"/>
          </a:xfrm>
        </p:grpSpPr>
        <p:pic>
          <p:nvPicPr>
            <p:cNvPr id="3" name="图片 4">
              <a:extLst>
                <a:ext uri="{FF2B5EF4-FFF2-40B4-BE49-F238E27FC236}">
                  <a16:creationId xmlns:a16="http://schemas.microsoft.com/office/drawing/2014/main" id="{107A13DA-CE12-2572-CEF4-FE5D87EF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B68382F8-73A1-BE43-3735-B864722FF6EA}"/>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363940" y="-414551"/>
              <a:ext cx="13091595" cy="7687102"/>
            </a:xfrm>
            <a:prstGeom prst="rect">
              <a:avLst/>
            </a:prstGeom>
          </p:spPr>
        </p:pic>
        <p:pic>
          <p:nvPicPr>
            <p:cNvPr id="5" name="图片 6">
              <a:extLst>
                <a:ext uri="{FF2B5EF4-FFF2-40B4-BE49-F238E27FC236}">
                  <a16:creationId xmlns:a16="http://schemas.microsoft.com/office/drawing/2014/main" id="{9C707BF3-C210-7795-3BD5-5773BB2091D5}"/>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grpSp>
      <p:sp>
        <p:nvSpPr>
          <p:cNvPr id="6" name="TextBox 3">
            <a:extLst>
              <a:ext uri="{FF2B5EF4-FFF2-40B4-BE49-F238E27FC236}">
                <a16:creationId xmlns:a16="http://schemas.microsoft.com/office/drawing/2014/main" id="{E7CF6A32-4BB5-827D-87F2-1CA2FC13A00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4375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437530"/>
                </a:solidFill>
                <a:latin typeface="Times New Roman" panose="02020603050405020304" pitchFamily="18" charset="0"/>
                <a:cs typeface="Times New Roman" panose="02020603050405020304" pitchFamily="18" charset="0"/>
              </a:rPr>
              <a:t>Mời </a:t>
            </a:r>
            <a:r>
              <a:rPr lang="en-US" b="1" dirty="0" err="1">
                <a:solidFill>
                  <a:srgbClr val="437530"/>
                </a:solidFill>
                <a:latin typeface="Times New Roman" panose="02020603050405020304" pitchFamily="18" charset="0"/>
                <a:cs typeface="Times New Roman" panose="02020603050405020304" pitchFamily="18" charset="0"/>
              </a:rPr>
              <a:t>truy</a:t>
            </a:r>
            <a:r>
              <a:rPr lang="en-US" b="1" dirty="0">
                <a:solidFill>
                  <a:srgbClr val="437530"/>
                </a:solidFill>
                <a:latin typeface="Times New Roman" panose="02020603050405020304" pitchFamily="18" charset="0"/>
                <a:cs typeface="Times New Roman" panose="02020603050405020304" pitchFamily="18" charset="0"/>
              </a:rPr>
              <a:t> </a:t>
            </a:r>
            <a:r>
              <a:rPr lang="en-US" b="1" dirty="0" err="1">
                <a:solidFill>
                  <a:srgbClr val="437530"/>
                </a:solidFill>
                <a:latin typeface="Times New Roman" panose="02020603050405020304" pitchFamily="18" charset="0"/>
                <a:cs typeface="Times New Roman" panose="02020603050405020304" pitchFamily="18" charset="0"/>
              </a:rPr>
              <a:t>cập</a:t>
            </a:r>
            <a:r>
              <a:rPr lang="en-US" b="1" dirty="0">
                <a:solidFill>
                  <a:srgbClr val="437530"/>
                </a:solidFill>
                <a:latin typeface="Times New Roman" panose="02020603050405020304" pitchFamily="18" charset="0"/>
                <a:cs typeface="Times New Roman" panose="02020603050405020304" pitchFamily="18" charset="0"/>
              </a:rPr>
              <a:t>: </a:t>
            </a:r>
            <a:r>
              <a:rPr lang="en-US" dirty="0">
                <a:solidFill>
                  <a:srgbClr val="43753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437530"/>
              </a:solidFill>
              <a:latin typeface="SVN-Newton" panose="02040603050506020204" pitchFamily="18" charset="0"/>
              <a:cs typeface="Times New Roman" panose="02020603050405020304" pitchFamily="18" charset="0"/>
            </a:endParaRPr>
          </a:p>
          <a:p>
            <a:pPr algn="ctr"/>
            <a:r>
              <a:rPr lang="en-US" sz="1800" b="1" dirty="0">
                <a:solidFill>
                  <a:srgbClr val="437530"/>
                </a:solidFill>
                <a:latin typeface="SVN-Newton" panose="02040603050506020204" pitchFamily="18" charset="0"/>
                <a:cs typeface="Times New Roman" panose="02020603050405020304" pitchFamily="18" charset="0"/>
              </a:rPr>
              <a:t>SĐT ZALO : </a:t>
            </a:r>
            <a:r>
              <a:rPr lang="en-US" sz="1800" b="1" u="sng" dirty="0">
                <a:solidFill>
                  <a:srgbClr val="437530"/>
                </a:solidFill>
                <a:latin typeface="SVN-Newton" panose="02040603050506020204" pitchFamily="18" charset="0"/>
              </a:rPr>
              <a:t>0382348780</a:t>
            </a:r>
            <a:r>
              <a:rPr lang="en-US" sz="1800" b="1" dirty="0">
                <a:solidFill>
                  <a:srgbClr val="437530"/>
                </a:solidFill>
                <a:latin typeface="SVN-Newton" panose="02040603050506020204" pitchFamily="18" charset="0"/>
              </a:rPr>
              <a:t> - </a:t>
            </a:r>
            <a:r>
              <a:rPr lang="en-US" sz="1800" b="1" u="sng" dirty="0">
                <a:solidFill>
                  <a:srgbClr val="437530"/>
                </a:solidFill>
                <a:latin typeface="SVN-Newton" panose="02040603050506020204" pitchFamily="18" charset="0"/>
              </a:rPr>
              <a:t>0984848929</a:t>
            </a:r>
            <a:endParaRPr lang="en-US" sz="1800" b="1" dirty="0">
              <a:solidFill>
                <a:srgbClr val="43753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30D3DAF8-7622-0257-4D58-87284AB7AE5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37530"/>
                </a:solidFill>
                <a:latin typeface="#9Slide07 HoneyCream" pitchFamily="2" charset="0"/>
              </a:rPr>
              <a:t>Măng</a:t>
            </a:r>
            <a:r>
              <a:rPr lang="en-US" sz="2000" b="0" dirty="0">
                <a:solidFill>
                  <a:srgbClr val="437530"/>
                </a:solidFill>
                <a:latin typeface="#9Slide07 HoneyCream" pitchFamily="2" charset="0"/>
              </a:rPr>
              <a:t> Non</a:t>
            </a:r>
          </a:p>
        </p:txBody>
      </p:sp>
      <p:pic>
        <p:nvPicPr>
          <p:cNvPr id="8" name="Picture 7">
            <a:extLst>
              <a:ext uri="{FF2B5EF4-FFF2-40B4-BE49-F238E27FC236}">
                <a16:creationId xmlns:a16="http://schemas.microsoft.com/office/drawing/2014/main" id="{0D1FB525-1948-6BD8-EB09-11FF1AD1941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663E12FC-BE25-7E83-CBE5-BA37928195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7E5D2AE6-47EB-6D07-40D6-787FEA404AB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DA5A85F3-C5F5-FEC8-313E-9BC31493FE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4310B9C0-6FFB-365B-FAF3-5C9127E2500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437530"/>
                </a:solidFill>
                <a:latin typeface="SVN-Ready" panose="02040603050506020204" pitchFamily="18" charset="0"/>
              </a:rPr>
              <a:t>By </a:t>
            </a:r>
            <a:r>
              <a:rPr lang="en-US" sz="1600" b="0" dirty="0" err="1">
                <a:solidFill>
                  <a:srgbClr val="437530"/>
                </a:solidFill>
                <a:latin typeface="SVN-Ready" panose="02040603050506020204" pitchFamily="18" charset="0"/>
              </a:rPr>
              <a:t>Khánh</a:t>
            </a:r>
            <a:r>
              <a:rPr lang="en-US" sz="1600" b="0" dirty="0">
                <a:solidFill>
                  <a:srgbClr val="437530"/>
                </a:solidFill>
                <a:latin typeface="SVN-Ready" panose="02040603050506020204" pitchFamily="18" charset="0"/>
              </a:rPr>
              <a:t> </a:t>
            </a:r>
            <a:r>
              <a:rPr lang="en-US" sz="1600" b="0" dirty="0" err="1">
                <a:solidFill>
                  <a:srgbClr val="437530"/>
                </a:solidFill>
                <a:latin typeface="SVN-Ready" panose="02040603050506020204" pitchFamily="18" charset="0"/>
              </a:rPr>
              <a:t>Huyền</a:t>
            </a:r>
            <a:endParaRPr lang="en-US" sz="1600" b="0" dirty="0">
              <a:solidFill>
                <a:srgbClr val="437530"/>
              </a:solidFill>
              <a:latin typeface="SVN-Ready" panose="02040603050506020204" pitchFamily="18" charset="0"/>
            </a:endParaRPr>
          </a:p>
        </p:txBody>
      </p:sp>
      <p:sp>
        <p:nvSpPr>
          <p:cNvPr id="13" name="Title 1">
            <a:extLst>
              <a:ext uri="{FF2B5EF4-FFF2-40B4-BE49-F238E27FC236}">
                <a16:creationId xmlns:a16="http://schemas.microsoft.com/office/drawing/2014/main" id="{22B6127C-734E-4D3A-46A4-ACA3E932C12C}"/>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37530"/>
                </a:solidFill>
                <a:latin typeface="#9Slide07 HoneyCream" pitchFamily="2" charset="0"/>
              </a:rPr>
              <a:t>Măng</a:t>
            </a:r>
            <a:r>
              <a:rPr lang="en-US" sz="1800" b="0" dirty="0">
                <a:solidFill>
                  <a:srgbClr val="437530"/>
                </a:solidFill>
                <a:latin typeface="#9Slide07 HoneyCream" pitchFamily="2" charset="0"/>
              </a:rPr>
              <a:t> Non</a:t>
            </a:r>
          </a:p>
        </p:txBody>
      </p:sp>
      <p:pic>
        <p:nvPicPr>
          <p:cNvPr id="14" name="Picture 13">
            <a:extLst>
              <a:ext uri="{FF2B5EF4-FFF2-40B4-BE49-F238E27FC236}">
                <a16:creationId xmlns:a16="http://schemas.microsoft.com/office/drawing/2014/main" id="{0E523589-31B0-6299-EC71-993EE4BC8348}"/>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F5A31626-64FE-8B49-9FF9-50AD16C15DBF}"/>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3159996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505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13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4676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0355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5496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830517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B2D8-F6D6-7B9F-9AF7-EEF246AE1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F7633-09D3-0708-E740-3760EC298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11E46-5EF5-6A32-9488-0B0BEB8B6B70}"/>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5" name="Footer Placeholder 4">
            <a:extLst>
              <a:ext uri="{FF2B5EF4-FFF2-40B4-BE49-F238E27FC236}">
                <a16:creationId xmlns:a16="http://schemas.microsoft.com/office/drawing/2014/main" id="{6871FB8D-0362-56B8-19A8-2B944A2E7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FD001-EC75-987A-F965-E6EC36580DD2}"/>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61153909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7764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22578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554549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57094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7262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526-50FE-B8BF-C1E0-0D190A3EF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214A26-5728-2FD5-FED6-CD6153AD35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9FAE0-E003-7E40-6430-3968B4CB055F}"/>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5" name="Footer Placeholder 4">
            <a:extLst>
              <a:ext uri="{FF2B5EF4-FFF2-40B4-BE49-F238E27FC236}">
                <a16:creationId xmlns:a16="http://schemas.microsoft.com/office/drawing/2014/main" id="{E9417DAC-3C51-B002-7FBA-1B8E1CB11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47AC-A9AF-601C-7C7C-86952B0E0D4A}"/>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19668185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CFA6-A48E-32E2-FB7F-DCE4993B2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53801-2F00-9800-A561-E2E83D58C7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755EDA-0724-69CC-CE5A-E29D4AFDA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6D3612-5463-DDC9-BEC6-D3C234211045}"/>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6" name="Footer Placeholder 5">
            <a:extLst>
              <a:ext uri="{FF2B5EF4-FFF2-40B4-BE49-F238E27FC236}">
                <a16:creationId xmlns:a16="http://schemas.microsoft.com/office/drawing/2014/main" id="{104272A4-4DBD-653F-6416-1BBF5F0E8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037EC-418B-445D-0AB1-6AC0E1A4425B}"/>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93282986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CCDF-69FF-C85B-08CE-4A6DB6022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3CF4F-F91F-A04D-07D4-3EFA5153E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50E9AB-AE71-AFEA-BD6A-0668329FD8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354B4-5B00-FC44-4CA4-865C430ED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B480F-6A38-FDE6-CE8E-BE8250D78C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F5D64F-0A45-D711-9002-9DFB1E020B5A}"/>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8" name="Footer Placeholder 7">
            <a:extLst>
              <a:ext uri="{FF2B5EF4-FFF2-40B4-BE49-F238E27FC236}">
                <a16:creationId xmlns:a16="http://schemas.microsoft.com/office/drawing/2014/main" id="{B35B0F8D-C9DC-60C6-314A-3CE938FD0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245E61-C38C-31BA-E38D-864D2F900468}"/>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75526753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CB55-972C-CD4F-5236-2A599AEEB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D35B8-AD7E-71ED-A1E9-B861E6205B35}"/>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4" name="Footer Placeholder 3">
            <a:extLst>
              <a:ext uri="{FF2B5EF4-FFF2-40B4-BE49-F238E27FC236}">
                <a16:creationId xmlns:a16="http://schemas.microsoft.com/office/drawing/2014/main" id="{E2BE44EA-913F-E459-3AC6-EBBD7A54A5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EEE708-7F1F-5E2D-F2A6-00C3AFEF8E6A}"/>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76366531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16C57-9480-A171-C176-E3FD0E0AF1AA}"/>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3" name="Footer Placeholder 2">
            <a:extLst>
              <a:ext uri="{FF2B5EF4-FFF2-40B4-BE49-F238E27FC236}">
                <a16:creationId xmlns:a16="http://schemas.microsoft.com/office/drawing/2014/main" id="{A6D7F36C-B8C3-7EE5-4FAB-66FF118C6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CB8B5F-CB1D-0D49-2F53-1933B0B8737C}"/>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204191300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9C58-5504-9DEA-F94E-5766A0259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1CE600-DA5F-F28E-B142-00E8C1198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7E112-6BBD-5ACB-CA84-C41E1B57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B35B8-1055-0BE2-2959-5405B04B3C71}"/>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6" name="Footer Placeholder 5">
            <a:extLst>
              <a:ext uri="{FF2B5EF4-FFF2-40B4-BE49-F238E27FC236}">
                <a16:creationId xmlns:a16="http://schemas.microsoft.com/office/drawing/2014/main" id="{3AB1BA50-B3F6-1488-C0E8-8DA5AC8D2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5CAC7-ABF7-6ACC-E956-DBD5A06E8C06}"/>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42269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7C08-3346-9AB3-C939-A078D6D3B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9626D2-1402-64DA-51E3-FAFA10CD2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B03DB-09A2-7DB8-2462-79034DC7D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F8FDB-6BC1-4D53-5B12-2E13701F13DD}"/>
              </a:ext>
            </a:extLst>
          </p:cNvPr>
          <p:cNvSpPr>
            <a:spLocks noGrp="1"/>
          </p:cNvSpPr>
          <p:nvPr>
            <p:ph type="dt" sz="half" idx="10"/>
          </p:nvPr>
        </p:nvSpPr>
        <p:spPr/>
        <p:txBody>
          <a:bodyPr/>
          <a:lstStyle/>
          <a:p>
            <a:fld id="{182F6D7F-7B40-42B7-BE90-D3E544BDAB29}" type="datetimeFigureOut">
              <a:rPr lang="en-US" smtClean="0"/>
              <a:t>21/04/2024</a:t>
            </a:fld>
            <a:endParaRPr lang="en-US"/>
          </a:p>
        </p:txBody>
      </p:sp>
      <p:sp>
        <p:nvSpPr>
          <p:cNvPr id="6" name="Footer Placeholder 5">
            <a:extLst>
              <a:ext uri="{FF2B5EF4-FFF2-40B4-BE49-F238E27FC236}">
                <a16:creationId xmlns:a16="http://schemas.microsoft.com/office/drawing/2014/main" id="{81465A30-F6E4-1C8E-AA44-7D3638AC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8E68E-A7C4-860C-90DB-A57061E003AD}"/>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684795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2F21F-4D76-A6A2-8B48-6A4411E9E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7F2937-DAFA-5ABE-F576-212A6BDC8A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F870C-2E5A-8C41-88B2-A1DC57854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F6D7F-7B40-42B7-BE90-D3E544BDAB29}" type="datetimeFigureOut">
              <a:rPr lang="en-US" smtClean="0"/>
              <a:t>21/04/2024</a:t>
            </a:fld>
            <a:endParaRPr lang="en-US"/>
          </a:p>
        </p:txBody>
      </p:sp>
      <p:sp>
        <p:nvSpPr>
          <p:cNvPr id="5" name="Footer Placeholder 4">
            <a:extLst>
              <a:ext uri="{FF2B5EF4-FFF2-40B4-BE49-F238E27FC236}">
                <a16:creationId xmlns:a16="http://schemas.microsoft.com/office/drawing/2014/main" id="{AD4BCD75-F78E-E043-9C68-0FFF50770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477B26-E423-2482-202C-86E57B7A4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6D01C-8341-4948-9B2E-882058AA5264}" type="slidenum">
              <a:rPr lang="en-US" smtClean="0"/>
              <a:t>‹#›</a:t>
            </a:fld>
            <a:endParaRPr lang="en-US"/>
          </a:p>
        </p:txBody>
      </p:sp>
      <p:sp>
        <p:nvSpPr>
          <p:cNvPr id="7" name="TextBox 3">
            <a:extLst>
              <a:ext uri="{FF2B5EF4-FFF2-40B4-BE49-F238E27FC236}">
                <a16:creationId xmlns:a16="http://schemas.microsoft.com/office/drawing/2014/main" id="{6B3DB71C-D578-65ED-5660-118423B2D66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B8262EE9-E7D1-EFFE-95E0-FC377E747E7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1C4A50AD-51FB-F888-88C0-3A4B8DA0A18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B5E8519-65EC-A348-587C-08979E9978C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BCAAFC8-6233-EFFF-9C79-353058B4CBE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2CA0C136-ACF1-1633-762F-1375B7F0C70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37427AE3-907B-E575-ABF2-1A36FEAF3E2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AE341765-CD89-82D2-D64F-9CCC74B5E92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18C5CBF5-81CC-EF87-F867-4B05481472F8}"/>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168F2980-7B6D-8328-831F-070E6FAA0833}"/>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16916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5453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5848CD6-1887-C000-124F-9A2C4D9B3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C1A08A9F-573B-4685-851E-B8254C2F61AA}"/>
              </a:ext>
            </a:extLst>
          </p:cNvPr>
          <p:cNvPicPr>
            <a:picLocks noChangeAspect="1"/>
          </p:cNvPicPr>
          <p:nvPr/>
        </p:nvPicPr>
        <p:blipFill rotWithShape="1">
          <a:blip r:embed="rId4">
            <a:extLst>
              <a:ext uri="{28A0092B-C50C-407E-A947-70E740481C1C}">
                <a14:useLocalDpi xmlns:a14="http://schemas.microsoft.com/office/drawing/2010/main" val="0"/>
              </a:ext>
            </a:extLst>
          </a:blip>
          <a:srcRect l="12375" r="11625"/>
          <a:stretch/>
        </p:blipFill>
        <p:spPr>
          <a:xfrm>
            <a:off x="304800" y="194310"/>
            <a:ext cx="11468100" cy="5581650"/>
          </a:xfrm>
          <a:prstGeom prst="rect">
            <a:avLst/>
          </a:prstGeom>
        </p:spPr>
      </p:pic>
      <p:pic>
        <p:nvPicPr>
          <p:cNvPr id="17" name="图片 16">
            <a:extLst>
              <a:ext uri="{FF2B5EF4-FFF2-40B4-BE49-F238E27FC236}">
                <a16:creationId xmlns:a16="http://schemas.microsoft.com/office/drawing/2014/main" id="{5A614CCE-BA6F-888D-C98D-A2B9A4F799D6}"/>
              </a:ext>
            </a:extLst>
          </p:cNvPr>
          <p:cNvPicPr>
            <a:picLocks noChangeAspect="1"/>
          </p:cNvPicPr>
          <p:nvPr/>
        </p:nvPicPr>
        <p:blipFill rotWithShape="1">
          <a:blip r:embed="rId5">
            <a:extLst>
              <a:ext uri="{28A0092B-C50C-407E-A947-70E740481C1C}">
                <a14:useLocalDpi xmlns:a14="http://schemas.microsoft.com/office/drawing/2010/main" val="0"/>
              </a:ext>
            </a:extLst>
          </a:blip>
          <a:srcRect l="48500" b="50000"/>
          <a:stretch/>
        </p:blipFill>
        <p:spPr>
          <a:xfrm>
            <a:off x="7193280" y="0"/>
            <a:ext cx="4998720" cy="3291840"/>
          </a:xfrm>
          <a:prstGeom prst="rect">
            <a:avLst/>
          </a:prstGeom>
        </p:spPr>
      </p:pic>
      <p:pic>
        <p:nvPicPr>
          <p:cNvPr id="19" name="图片 18">
            <a:extLst>
              <a:ext uri="{FF2B5EF4-FFF2-40B4-BE49-F238E27FC236}">
                <a16:creationId xmlns:a16="http://schemas.microsoft.com/office/drawing/2014/main" id="{11C75013-2044-E289-98E5-6BFD82FE6819}"/>
              </a:ext>
            </a:extLst>
          </p:cNvPr>
          <p:cNvPicPr>
            <a:picLocks noChangeAspect="1"/>
          </p:cNvPicPr>
          <p:nvPr/>
        </p:nvPicPr>
        <p:blipFill rotWithShape="1">
          <a:blip r:embed="rId5">
            <a:extLst>
              <a:ext uri="{28A0092B-C50C-407E-A947-70E740481C1C}">
                <a14:useLocalDpi xmlns:a14="http://schemas.microsoft.com/office/drawing/2010/main" val="0"/>
              </a:ext>
            </a:extLst>
          </a:blip>
          <a:srcRect l="11375" t="75200" r="59875"/>
          <a:stretch/>
        </p:blipFill>
        <p:spPr>
          <a:xfrm>
            <a:off x="1554480" y="5249161"/>
            <a:ext cx="3916680" cy="1608839"/>
          </a:xfrm>
          <a:prstGeom prst="rect">
            <a:avLst/>
          </a:prstGeom>
        </p:spPr>
      </p:pic>
      <p:pic>
        <p:nvPicPr>
          <p:cNvPr id="22" name="图片 21">
            <a:extLst>
              <a:ext uri="{FF2B5EF4-FFF2-40B4-BE49-F238E27FC236}">
                <a16:creationId xmlns:a16="http://schemas.microsoft.com/office/drawing/2014/main" id="{D9103F28-5EB0-A3E0-396C-D8C5AD36FAB4}"/>
              </a:ext>
            </a:extLst>
          </p:cNvPr>
          <p:cNvPicPr>
            <a:picLocks noChangeAspect="1"/>
          </p:cNvPicPr>
          <p:nvPr/>
        </p:nvPicPr>
        <p:blipFill rotWithShape="1">
          <a:blip r:embed="rId6">
            <a:extLst>
              <a:ext uri="{28A0092B-C50C-407E-A947-70E740481C1C}">
                <a14:useLocalDpi xmlns:a14="http://schemas.microsoft.com/office/drawing/2010/main" val="0"/>
              </a:ext>
            </a:extLst>
          </a:blip>
          <a:srcRect t="21125" r="56875"/>
          <a:stretch/>
        </p:blipFill>
        <p:spPr>
          <a:xfrm>
            <a:off x="15240" y="2484120"/>
            <a:ext cx="5021991" cy="4373880"/>
          </a:xfrm>
          <a:prstGeom prst="rect">
            <a:avLst/>
          </a:prstGeom>
        </p:spPr>
      </p:pic>
      <p:pic>
        <p:nvPicPr>
          <p:cNvPr id="24" name="图片 23">
            <a:extLst>
              <a:ext uri="{FF2B5EF4-FFF2-40B4-BE49-F238E27FC236}">
                <a16:creationId xmlns:a16="http://schemas.microsoft.com/office/drawing/2014/main" id="{54187C8D-74C2-B661-6418-771DE534CE65}"/>
              </a:ext>
            </a:extLst>
          </p:cNvPr>
          <p:cNvPicPr>
            <a:picLocks noChangeAspect="1"/>
          </p:cNvPicPr>
          <p:nvPr/>
        </p:nvPicPr>
        <p:blipFill rotWithShape="1">
          <a:blip r:embed="rId6">
            <a:extLst>
              <a:ext uri="{28A0092B-C50C-407E-A947-70E740481C1C}">
                <a14:useLocalDpi xmlns:a14="http://schemas.microsoft.com/office/drawing/2010/main" val="0"/>
              </a:ext>
            </a:extLst>
          </a:blip>
          <a:srcRect l="67875" b="52362"/>
          <a:stretch/>
        </p:blipFill>
        <p:spPr>
          <a:xfrm>
            <a:off x="7940280" y="0"/>
            <a:ext cx="4251720" cy="3002280"/>
          </a:xfrm>
          <a:prstGeom prst="rect">
            <a:avLst/>
          </a:prstGeom>
        </p:spPr>
      </p:pic>
      <p:sp>
        <p:nvSpPr>
          <p:cNvPr id="2" name="圆角矩形 27">
            <a:extLst>
              <a:ext uri="{FF2B5EF4-FFF2-40B4-BE49-F238E27FC236}">
                <a16:creationId xmlns:a16="http://schemas.microsoft.com/office/drawing/2014/main" id="{5C895D0E-EAFF-F87E-B745-31F5BFB8B159}"/>
              </a:ext>
            </a:extLst>
          </p:cNvPr>
          <p:cNvSpPr/>
          <p:nvPr/>
        </p:nvSpPr>
        <p:spPr>
          <a:xfrm>
            <a:off x="4421875" y="1265861"/>
            <a:ext cx="3143367" cy="547458"/>
          </a:xfrm>
          <a:prstGeom prst="roundRect">
            <a:avLst>
              <a:gd name="adj" fmla="val 50000"/>
            </a:avLst>
          </a:prstGeom>
          <a:gradFill>
            <a:gsLst>
              <a:gs pos="21000">
                <a:srgbClr val="599B3F"/>
              </a:gs>
              <a:gs pos="80000">
                <a:srgbClr val="8CBF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p>
        </p:txBody>
      </p:sp>
      <p:pic>
        <p:nvPicPr>
          <p:cNvPr id="7" name="Picture 6">
            <a:extLst>
              <a:ext uri="{FF2B5EF4-FFF2-40B4-BE49-F238E27FC236}">
                <a16:creationId xmlns:a16="http://schemas.microsoft.com/office/drawing/2014/main" id="{7C1DC971-B57F-3355-FC96-2E151D60182F}"/>
              </a:ext>
            </a:extLst>
          </p:cNvPr>
          <p:cNvPicPr>
            <a:picLocks noChangeAspect="1"/>
          </p:cNvPicPr>
          <p:nvPr/>
        </p:nvPicPr>
        <p:blipFill>
          <a:blip r:embed="rId7"/>
          <a:stretch>
            <a:fillRect/>
          </a:stretch>
        </p:blipFill>
        <p:spPr>
          <a:xfrm>
            <a:off x="1343756" y="1897238"/>
            <a:ext cx="9504488" cy="3292125"/>
          </a:xfrm>
          <a:prstGeom prst="rect">
            <a:avLst/>
          </a:prstGeom>
        </p:spPr>
      </p:pic>
    </p:spTree>
    <p:custDataLst>
      <p:tags r:id="rId1"/>
    </p:custDataLst>
    <p:extLst>
      <p:ext uri="{BB962C8B-B14F-4D97-AF65-F5344CB8AC3E}">
        <p14:creationId xmlns:p14="http://schemas.microsoft.com/office/powerpoint/2010/main" val="2887817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13510B-23D9-F10F-3421-B46F99B4A969}"/>
              </a:ext>
            </a:extLst>
          </p:cNvPr>
          <p:cNvSpPr txBox="1"/>
          <p:nvPr/>
        </p:nvSpPr>
        <p:spPr>
          <a:xfrm>
            <a:off x="2500752" y="653565"/>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grpSp>
        <p:nvGrpSpPr>
          <p:cNvPr id="8" name="Group 7">
            <a:extLst>
              <a:ext uri="{FF2B5EF4-FFF2-40B4-BE49-F238E27FC236}">
                <a16:creationId xmlns:a16="http://schemas.microsoft.com/office/drawing/2014/main" id="{B02CFA69-4605-CA55-C3DC-F5DB78F1F74C}"/>
              </a:ext>
            </a:extLst>
          </p:cNvPr>
          <p:cNvGrpSpPr/>
          <p:nvPr/>
        </p:nvGrpSpPr>
        <p:grpSpPr>
          <a:xfrm>
            <a:off x="867103" y="1824977"/>
            <a:ext cx="10330225" cy="4118623"/>
            <a:chOff x="867103" y="1824977"/>
            <a:chExt cx="10625959" cy="4118623"/>
          </a:xfrm>
        </p:grpSpPr>
        <p:sp>
          <p:nvSpPr>
            <p:cNvPr id="7" name="Rectangle: Rounded Corners 6">
              <a:extLst>
                <a:ext uri="{FF2B5EF4-FFF2-40B4-BE49-F238E27FC236}">
                  <a16:creationId xmlns:a16="http://schemas.microsoft.com/office/drawing/2014/main" id="{C63A1200-0A6F-A8E7-E06F-12754DC8D9BA}"/>
                </a:ext>
              </a:extLst>
            </p:cNvPr>
            <p:cNvSpPr/>
            <p:nvPr/>
          </p:nvSpPr>
          <p:spPr>
            <a:xfrm>
              <a:off x="867103" y="1842526"/>
              <a:ext cx="10625959" cy="4101074"/>
            </a:xfrm>
            <a:prstGeom prst="roundRect">
              <a:avLst/>
            </a:prstGeom>
            <a:solidFill>
              <a:srgbClr val="F8FBF3"/>
            </a:solidFill>
            <a:ln w="38100">
              <a:solidFill>
                <a:srgbClr val="4375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FD35DC1-23B8-D93E-BF17-D5187EC7B08D}"/>
                </a:ext>
              </a:extLst>
            </p:cNvPr>
            <p:cNvSpPr txBox="1"/>
            <p:nvPr/>
          </p:nvSpPr>
          <p:spPr>
            <a:xfrm>
              <a:off x="998323" y="1824977"/>
              <a:ext cx="10329403" cy="4031873"/>
            </a:xfrm>
            <a:prstGeom prst="rect">
              <a:avLst/>
            </a:prstGeom>
            <a:noFill/>
          </p:spPr>
          <p:txBody>
            <a:bodyPr wrap="square" rtlCol="0">
              <a:spAutoFit/>
            </a:bodyPr>
            <a:lstStyle/>
            <a:p>
              <a:pPr algn="ctr"/>
              <a:r>
                <a:rPr lang="vi-VN" sz="3200" dirty="0">
                  <a:solidFill>
                    <a:srgbClr val="437530"/>
                  </a:solidFill>
                  <a:latin typeface="Arial" panose="020B0604020202020204" pitchFamily="34" charset="0"/>
                  <a:cs typeface="Arial" panose="020B0604020202020204" pitchFamily="34" charset="0"/>
                </a:rPr>
                <a:t>Bản tin phát động phong trào </a:t>
              </a:r>
              <a:endParaRPr lang="en-US" sz="3200" dirty="0">
                <a:solidFill>
                  <a:srgbClr val="437530"/>
                </a:solidFill>
                <a:latin typeface="Arial" panose="020B0604020202020204" pitchFamily="34" charset="0"/>
                <a:cs typeface="Arial" panose="020B0604020202020204" pitchFamily="34" charset="0"/>
              </a:endParaRPr>
            </a:p>
            <a:p>
              <a:pPr algn="ctr"/>
              <a:r>
                <a:rPr lang="vi-VN" sz="3200" dirty="0">
                  <a:solidFill>
                    <a:srgbClr val="437530"/>
                  </a:solidFill>
                  <a:latin typeface="Arial" panose="020B0604020202020204" pitchFamily="34" charset="0"/>
                  <a:cs typeface="Arial" panose="020B0604020202020204" pitchFamily="34" charset="0"/>
                </a:rPr>
                <a:t>“Làm sạch đường làng ngõ xóm”</a:t>
              </a:r>
            </a:p>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Chủ nhật, phong trào “Làm sạch đường làng ngõ xóm” bắt đầu từ 9 giờ đến 11 giờ, ngày 22 tháng 4 năm 2022. Mỗi hộ gia đình sẽ tiến hành dọn dẹp khu vực đường, ngõ trước cổng nhà mình. Hưởng ứng phong trào “Làm sạch đường làng ngõ xóm” giúp bảo vệ khu phố luôn sạch sẽ, góp phần bảo vệ môi trường.</a:t>
              </a:r>
            </a:p>
          </p:txBody>
        </p:sp>
      </p:grpSp>
      <p:pic>
        <p:nvPicPr>
          <p:cNvPr id="9" name="Picture 8">
            <a:extLst>
              <a:ext uri="{FF2B5EF4-FFF2-40B4-BE49-F238E27FC236}">
                <a16:creationId xmlns:a16="http://schemas.microsoft.com/office/drawing/2014/main" id="{E9E7F6C9-DE74-FF93-39E5-3018A7E15CDF}"/>
              </a:ext>
            </a:extLst>
          </p:cNvPr>
          <p:cNvPicPr>
            <a:picLocks noChangeAspect="1"/>
          </p:cNvPicPr>
          <p:nvPr/>
        </p:nvPicPr>
        <p:blipFill>
          <a:blip r:embed="rId2"/>
          <a:stretch>
            <a:fillRect/>
          </a:stretch>
        </p:blipFill>
        <p:spPr>
          <a:xfrm>
            <a:off x="443284" y="582852"/>
            <a:ext cx="2481287" cy="1213209"/>
          </a:xfrm>
          <a:prstGeom prst="rect">
            <a:avLst/>
          </a:prstGeom>
        </p:spPr>
      </p:pic>
    </p:spTree>
    <p:extLst>
      <p:ext uri="{BB962C8B-B14F-4D97-AF65-F5344CB8AC3E}">
        <p14:creationId xmlns:p14="http://schemas.microsoft.com/office/powerpoint/2010/main" val="351709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2CFA69-4605-CA55-C3DC-F5DB78F1F74C}"/>
              </a:ext>
            </a:extLst>
          </p:cNvPr>
          <p:cNvGrpSpPr/>
          <p:nvPr/>
        </p:nvGrpSpPr>
        <p:grpSpPr>
          <a:xfrm>
            <a:off x="767254" y="1131099"/>
            <a:ext cx="10834670" cy="5143577"/>
            <a:chOff x="867103" y="1986549"/>
            <a:chExt cx="10687116" cy="3957051"/>
          </a:xfrm>
        </p:grpSpPr>
        <p:sp>
          <p:nvSpPr>
            <p:cNvPr id="7" name="Rectangle: Rounded Corners 6">
              <a:extLst>
                <a:ext uri="{FF2B5EF4-FFF2-40B4-BE49-F238E27FC236}">
                  <a16:creationId xmlns:a16="http://schemas.microsoft.com/office/drawing/2014/main" id="{C63A1200-0A6F-A8E7-E06F-12754DC8D9BA}"/>
                </a:ext>
              </a:extLst>
            </p:cNvPr>
            <p:cNvSpPr/>
            <p:nvPr/>
          </p:nvSpPr>
          <p:spPr>
            <a:xfrm>
              <a:off x="867103" y="1986549"/>
              <a:ext cx="10625959" cy="3957051"/>
            </a:xfrm>
            <a:prstGeom prst="roundRect">
              <a:avLst/>
            </a:prstGeom>
            <a:solidFill>
              <a:srgbClr val="F8FBF3"/>
            </a:solidFill>
            <a:ln w="38100">
              <a:solidFill>
                <a:srgbClr val="4375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D35DC1-23B8-D93E-BF17-D5187EC7B08D}"/>
                </a:ext>
              </a:extLst>
            </p:cNvPr>
            <p:cNvSpPr txBox="1"/>
            <p:nvPr/>
          </p:nvSpPr>
          <p:spPr>
            <a:xfrm>
              <a:off x="957886" y="1986549"/>
              <a:ext cx="10596333" cy="3847647"/>
            </a:xfrm>
            <a:prstGeom prst="rect">
              <a:avLst/>
            </a:prstGeom>
            <a:noFill/>
          </p:spPr>
          <p:txBody>
            <a:bodyPr wrap="square" rtlCol="0">
              <a:spAutoFit/>
            </a:bodyPr>
            <a:lstStyle/>
            <a:p>
              <a:pPr algn="ctr"/>
              <a:r>
                <a:rPr lang="vi-VN" sz="2900" dirty="0">
                  <a:solidFill>
                    <a:srgbClr val="437530"/>
                  </a:solidFill>
                  <a:latin typeface="Arial" panose="020B0604020202020204" pitchFamily="34" charset="0"/>
                  <a:cs typeface="Arial" panose="020B0604020202020204" pitchFamily="34" charset="0"/>
                </a:rPr>
                <a:t>Bản tin phong trào thi đua giữ gìn vệ sinh trường lớp</a:t>
              </a:r>
            </a:p>
            <a:p>
              <a:pPr algn="just"/>
              <a:r>
                <a:rPr lang="en-US" sz="2900" dirty="0">
                  <a:solidFill>
                    <a:srgbClr val="437530"/>
                  </a:solidFill>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Mỗi ngày, phong trào thi đua giữ gìn vệ sinh trường lớp đều diễn ra. Ngoài việc quét dọn lớp học, sắp xếp bàn ghế, vào mỗi tuần các bạn học sinh còn thay phiên quét dọn ở sân trường. Vì thế sân trường, lớp học luôn sạch sẽ thoáng mát. Bên cạnh đó, các bạn còn phân công chăm sóc, tưới nước cho các cây xanh, bồn hoa gần lớp học. Ngoài ra, các bạn còn được phụ trách thêm chăm sóc những cây con mới trồng để lấp đầy mảng xanh sân trường. Phong trào này được các bạn hưởng ứng rất tích cực, và đó là cách để mỗi ngày đến trường với mỗi một học sinh là một ngày vui vẻ và đầy ý nghĩa.</a:t>
              </a:r>
            </a:p>
          </p:txBody>
        </p:sp>
      </p:grpSp>
    </p:spTree>
    <p:extLst>
      <p:ext uri="{BB962C8B-B14F-4D97-AF65-F5344CB8AC3E}">
        <p14:creationId xmlns:p14="http://schemas.microsoft.com/office/powerpoint/2010/main" val="1896686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DC14C-BAD2-C369-6D51-AED5A2250294}"/>
              </a:ext>
            </a:extLst>
          </p:cNvPr>
          <p:cNvSpPr txBox="1"/>
          <p:nvPr/>
        </p:nvSpPr>
        <p:spPr>
          <a:xfrm>
            <a:off x="2500752" y="687669"/>
            <a:ext cx="9260324" cy="1200329"/>
          </a:xfrm>
          <a:prstGeom prst="rect">
            <a:avLst/>
          </a:prstGeom>
          <a:noFill/>
        </p:spPr>
        <p:txBody>
          <a:bodyPr wrap="square" rtlCol="0">
            <a:spAutoFit/>
          </a:bodyPr>
          <a:lstStyle/>
          <a:p>
            <a:pPr algn="ctr"/>
            <a:r>
              <a:rPr lang="en-US" sz="3600" b="1" dirty="0" err="1">
                <a:latin typeface="Cambria" panose="02040503050406030204" pitchFamily="18" charset="0"/>
              </a:rPr>
              <a:t>Trao</a:t>
            </a:r>
            <a:r>
              <a:rPr lang="en-US" sz="3600" b="1" dirty="0">
                <a:latin typeface="Cambria" panose="02040503050406030204" pitchFamily="18" charset="0"/>
              </a:rPr>
              <a:t> </a:t>
            </a:r>
            <a:r>
              <a:rPr lang="en-US" sz="3600" b="1" dirty="0" err="1">
                <a:latin typeface="Cambria" panose="02040503050406030204" pitchFamily="18" charset="0"/>
              </a:rPr>
              <a:t>đổi</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bổ</a:t>
            </a:r>
            <a:r>
              <a:rPr lang="en-US" sz="3600" b="1" dirty="0">
                <a:latin typeface="Cambria" panose="02040503050406030204" pitchFamily="18" charset="0"/>
              </a:rPr>
              <a:t> sung ý (</a:t>
            </a:r>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cần</a:t>
            </a:r>
            <a:r>
              <a:rPr lang="en-US" sz="3600" b="1" dirty="0">
                <a:latin typeface="Cambria" panose="02040503050406030204" pitchFamily="18" charset="0"/>
              </a:rPr>
              <a:t>)</a:t>
            </a:r>
          </a:p>
        </p:txBody>
      </p:sp>
      <p:pic>
        <p:nvPicPr>
          <p:cNvPr id="7" name="Picture 6">
            <a:extLst>
              <a:ext uri="{FF2B5EF4-FFF2-40B4-BE49-F238E27FC236}">
                <a16:creationId xmlns:a16="http://schemas.microsoft.com/office/drawing/2014/main" id="{3D3E7959-50F8-1C03-C2A1-590C571C0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21" y="1910734"/>
            <a:ext cx="9209437" cy="4692734"/>
          </a:xfrm>
          <a:prstGeom prst="rect">
            <a:avLst/>
          </a:prstGeom>
        </p:spPr>
      </p:pic>
      <p:pic>
        <p:nvPicPr>
          <p:cNvPr id="6" name="Picture 5">
            <a:extLst>
              <a:ext uri="{FF2B5EF4-FFF2-40B4-BE49-F238E27FC236}">
                <a16:creationId xmlns:a16="http://schemas.microsoft.com/office/drawing/2014/main" id="{8CCF47DF-FA0C-ACB1-1F3E-2B194A4CDD6C}"/>
              </a:ext>
            </a:extLst>
          </p:cNvPr>
          <p:cNvPicPr>
            <a:picLocks noChangeAspect="1"/>
          </p:cNvPicPr>
          <p:nvPr/>
        </p:nvPicPr>
        <p:blipFill>
          <a:blip r:embed="rId3"/>
          <a:stretch>
            <a:fillRect/>
          </a:stretch>
        </p:blipFill>
        <p:spPr>
          <a:xfrm>
            <a:off x="538538" y="551564"/>
            <a:ext cx="2481287" cy="1225402"/>
          </a:xfrm>
          <a:prstGeom prst="rect">
            <a:avLst/>
          </a:prstGeom>
        </p:spPr>
      </p:pic>
    </p:spTree>
    <p:extLst>
      <p:ext uri="{BB962C8B-B14F-4D97-AF65-F5344CB8AC3E}">
        <p14:creationId xmlns:p14="http://schemas.microsoft.com/office/powerpoint/2010/main" val="2712275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lowers&#10;&#10;Description automatically generated with low confidence">
            <a:extLst>
              <a:ext uri="{FF2B5EF4-FFF2-40B4-BE49-F238E27FC236}">
                <a16:creationId xmlns:a16="http://schemas.microsoft.com/office/drawing/2014/main" id="{466ECA9E-CDD6-490C-A2E3-29EC79F1C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4" name="Group 3">
            <a:extLst>
              <a:ext uri="{FF2B5EF4-FFF2-40B4-BE49-F238E27FC236}">
                <a16:creationId xmlns:a16="http://schemas.microsoft.com/office/drawing/2014/main" id="{7FEF79B1-ED00-42DC-B9D8-BBF124A5F569}"/>
              </a:ext>
            </a:extLst>
          </p:cNvPr>
          <p:cNvGrpSpPr/>
          <p:nvPr/>
        </p:nvGrpSpPr>
        <p:grpSpPr>
          <a:xfrm>
            <a:off x="-996824" y="683016"/>
            <a:ext cx="6326086" cy="6326086"/>
            <a:chOff x="5380055" y="270730"/>
            <a:chExt cx="6326086" cy="6326086"/>
          </a:xfrm>
        </p:grpSpPr>
        <p:grpSp>
          <p:nvGrpSpPr>
            <p:cNvPr id="5" name="Group 4">
              <a:extLst>
                <a:ext uri="{FF2B5EF4-FFF2-40B4-BE49-F238E27FC236}">
                  <a16:creationId xmlns:a16="http://schemas.microsoft.com/office/drawing/2014/main" id="{7428DAEA-FFAD-47F8-A603-E8A7D35B4A38}"/>
                </a:ext>
              </a:extLst>
            </p:cNvPr>
            <p:cNvGrpSpPr/>
            <p:nvPr/>
          </p:nvGrpSpPr>
          <p:grpSpPr>
            <a:xfrm>
              <a:off x="5380055" y="270730"/>
              <a:ext cx="6326086" cy="6326086"/>
              <a:chOff x="5075255" y="-510734"/>
              <a:chExt cx="6326086" cy="6326086"/>
            </a:xfrm>
          </p:grpSpPr>
          <p:pic>
            <p:nvPicPr>
              <p:cNvPr id="7" name="Picture 6" descr="Shape&#10;&#10;Description automatically generated with medium confidence">
                <a:extLst>
                  <a:ext uri="{FF2B5EF4-FFF2-40B4-BE49-F238E27FC236}">
                    <a16:creationId xmlns:a16="http://schemas.microsoft.com/office/drawing/2014/main" id="{E5866D2A-5C6C-4251-A3A4-E55B7DFE0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255" y="-510734"/>
                <a:ext cx="6326086" cy="6326086"/>
              </a:xfrm>
              <a:prstGeom prst="rect">
                <a:avLst/>
              </a:prstGeom>
            </p:spPr>
          </p:pic>
          <p:sp>
            <p:nvSpPr>
              <p:cNvPr id="8" name="TextBox 7">
                <a:extLst>
                  <a:ext uri="{FF2B5EF4-FFF2-40B4-BE49-F238E27FC236}">
                    <a16:creationId xmlns:a16="http://schemas.microsoft.com/office/drawing/2014/main" id="{D8C937BE-0494-48AF-83BD-6BB1DD90F12F}"/>
                  </a:ext>
                </a:extLst>
              </p:cNvPr>
              <p:cNvSpPr txBox="1"/>
              <p:nvPr/>
            </p:nvSpPr>
            <p:spPr>
              <a:xfrm>
                <a:off x="6452754" y="1151656"/>
                <a:ext cx="366809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Phát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hiện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dùng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r>
                  <a:rPr lang="en-US" sz="3500" b="1" dirty="0">
                    <a:solidFill>
                      <a:srgbClr val="FF0000"/>
                    </a:solidFill>
                    <a:latin typeface="Calibri" panose="020F0502020204030204"/>
                  </a:rPr>
                  <a:t> - S</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ửa</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6" name="Picture 5" descr="Icon&#10;&#10;Description automatically generated">
              <a:extLst>
                <a:ext uri="{FF2B5EF4-FFF2-40B4-BE49-F238E27FC236}">
                  <a16:creationId xmlns:a16="http://schemas.microsoft.com/office/drawing/2014/main" id="{22B2257C-410B-429A-97B5-058DE17012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9" name="Group 8">
            <a:extLst>
              <a:ext uri="{FF2B5EF4-FFF2-40B4-BE49-F238E27FC236}">
                <a16:creationId xmlns:a16="http://schemas.microsoft.com/office/drawing/2014/main" id="{5FD7DB23-52BF-4DF0-BCA3-DAD6A7435BEA}"/>
              </a:ext>
            </a:extLst>
          </p:cNvPr>
          <p:cNvGrpSpPr/>
          <p:nvPr/>
        </p:nvGrpSpPr>
        <p:grpSpPr>
          <a:xfrm>
            <a:off x="3399243" y="1812472"/>
            <a:ext cx="5520676" cy="5506142"/>
            <a:chOff x="5494074" y="-76580"/>
            <a:chExt cx="6577773" cy="6577773"/>
          </a:xfrm>
        </p:grpSpPr>
        <p:grpSp>
          <p:nvGrpSpPr>
            <p:cNvPr id="10" name="Group 9">
              <a:extLst>
                <a:ext uri="{FF2B5EF4-FFF2-40B4-BE49-F238E27FC236}">
                  <a16:creationId xmlns:a16="http://schemas.microsoft.com/office/drawing/2014/main" id="{950AC9F6-0DA6-46D9-A54B-183E37E3E6F3}"/>
                </a:ext>
              </a:extLst>
            </p:cNvPr>
            <p:cNvGrpSpPr/>
            <p:nvPr/>
          </p:nvGrpSpPr>
          <p:grpSpPr>
            <a:xfrm>
              <a:off x="5494074" y="-76580"/>
              <a:ext cx="6577773" cy="6577773"/>
              <a:chOff x="5189274" y="-858044"/>
              <a:chExt cx="6577773" cy="6577773"/>
            </a:xfrm>
          </p:grpSpPr>
          <p:pic>
            <p:nvPicPr>
              <p:cNvPr id="12" name="Picture 11" descr="Shape&#10;&#10;Description automatically generated with medium confidence">
                <a:extLst>
                  <a:ext uri="{FF2B5EF4-FFF2-40B4-BE49-F238E27FC236}">
                    <a16:creationId xmlns:a16="http://schemas.microsoft.com/office/drawing/2014/main" id="{82E080E9-0888-4D3C-93FA-653953AC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3" name="TextBox 12">
                <a:extLst>
                  <a:ext uri="{FF2B5EF4-FFF2-40B4-BE49-F238E27FC236}">
                    <a16:creationId xmlns:a16="http://schemas.microsoft.com/office/drawing/2014/main" id="{7FEF0D22-0685-4372-849A-D34EC1174ECF}"/>
                  </a:ext>
                </a:extLst>
              </p:cNvPr>
              <p:cNvSpPr txBox="1"/>
              <p:nvPr/>
            </p:nvSpPr>
            <p:spPr>
              <a:xfrm>
                <a:off x="6459896" y="872743"/>
                <a:ext cx="3942887" cy="13971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Phát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hiện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đặt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lang="en-US" sz="3500" b="1" dirty="0">
                    <a:solidFill>
                      <a:srgbClr val="FF0000"/>
                    </a:solidFill>
                    <a:latin typeface="Calibri" panose="020F0502020204030204"/>
                  </a:rPr>
                  <a:t> -</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500" b="1" dirty="0">
                    <a:solidFill>
                      <a:srgbClr val="FF0000"/>
                    </a:solidFill>
                    <a:latin typeface="Calibri" panose="020F0502020204030204"/>
                  </a:rPr>
                  <a:t>S</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ửa</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14881188-0B5A-47F1-B4E3-45AE86EC14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4" name="Group 13">
            <a:extLst>
              <a:ext uri="{FF2B5EF4-FFF2-40B4-BE49-F238E27FC236}">
                <a16:creationId xmlns:a16="http://schemas.microsoft.com/office/drawing/2014/main" id="{0BE71F93-B69A-451B-8CB5-989B92C4530C}"/>
              </a:ext>
            </a:extLst>
          </p:cNvPr>
          <p:cNvGrpSpPr/>
          <p:nvPr/>
        </p:nvGrpSpPr>
        <p:grpSpPr>
          <a:xfrm>
            <a:off x="7714299" y="1434691"/>
            <a:ext cx="4998075" cy="4983949"/>
            <a:chOff x="5494074" y="-76580"/>
            <a:chExt cx="6577773" cy="6577773"/>
          </a:xfrm>
        </p:grpSpPr>
        <p:grpSp>
          <p:nvGrpSpPr>
            <p:cNvPr id="15" name="Group 14">
              <a:extLst>
                <a:ext uri="{FF2B5EF4-FFF2-40B4-BE49-F238E27FC236}">
                  <a16:creationId xmlns:a16="http://schemas.microsoft.com/office/drawing/2014/main" id="{26E0E8A3-E0F9-4170-9DF5-5A99DFD91933}"/>
                </a:ext>
              </a:extLst>
            </p:cNvPr>
            <p:cNvGrpSpPr/>
            <p:nvPr/>
          </p:nvGrpSpPr>
          <p:grpSpPr>
            <a:xfrm>
              <a:off x="5494074" y="-76580"/>
              <a:ext cx="6577773" cy="6577773"/>
              <a:chOff x="5189274" y="-858044"/>
              <a:chExt cx="6577773" cy="6577773"/>
            </a:xfrm>
          </p:grpSpPr>
          <p:pic>
            <p:nvPicPr>
              <p:cNvPr id="17" name="Picture 16" descr="Shape&#10;&#10;Description automatically generated with medium confidence">
                <a:extLst>
                  <a:ext uri="{FF2B5EF4-FFF2-40B4-BE49-F238E27FC236}">
                    <a16:creationId xmlns:a16="http://schemas.microsoft.com/office/drawing/2014/main" id="{3F849837-6697-4737-8FFC-D661F9227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8" name="TextBox 17">
                <a:extLst>
                  <a:ext uri="{FF2B5EF4-FFF2-40B4-BE49-F238E27FC236}">
                    <a16:creationId xmlns:a16="http://schemas.microsoft.com/office/drawing/2014/main" id="{56343418-FF36-458C-9EEF-6C2655FFB509}"/>
                  </a:ext>
                </a:extLst>
              </p:cNvPr>
              <p:cNvSpPr txBox="1"/>
              <p:nvPr/>
            </p:nvSpPr>
            <p:spPr>
              <a:xfrm>
                <a:off x="6409704" y="780895"/>
                <a:ext cx="3942887" cy="1543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xét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sắp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xếp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ý</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6" name="Picture 15" descr="Icon&#10;&#10;Description automatically generated">
              <a:extLst>
                <a:ext uri="{FF2B5EF4-FFF2-40B4-BE49-F238E27FC236}">
                  <a16:creationId xmlns:a16="http://schemas.microsoft.com/office/drawing/2014/main" id="{52F77E47-E51D-48D7-AF9B-3518516BE5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9" name="Group 18">
            <a:extLst>
              <a:ext uri="{FF2B5EF4-FFF2-40B4-BE49-F238E27FC236}">
                <a16:creationId xmlns:a16="http://schemas.microsoft.com/office/drawing/2014/main" id="{E328766F-553D-4EF9-89E1-429B8E11468F}"/>
              </a:ext>
            </a:extLst>
          </p:cNvPr>
          <p:cNvGrpSpPr/>
          <p:nvPr/>
        </p:nvGrpSpPr>
        <p:grpSpPr>
          <a:xfrm>
            <a:off x="4620897" y="133592"/>
            <a:ext cx="2602165" cy="1731611"/>
            <a:chOff x="84595" y="2353938"/>
            <a:chExt cx="2340000" cy="1620000"/>
          </a:xfrm>
        </p:grpSpPr>
        <p:sp>
          <p:nvSpPr>
            <p:cNvPr id="20" name="Speech Bubble: Oval 36">
              <a:extLst>
                <a:ext uri="{FF2B5EF4-FFF2-40B4-BE49-F238E27FC236}">
                  <a16:creationId xmlns:a16="http://schemas.microsoft.com/office/drawing/2014/main" id="{02C2FD81-4417-4739-84A9-38FE8F398FCF}"/>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4D40670-6FA5-4DAC-9069-97B090C78C3F}"/>
                </a:ext>
              </a:extLst>
            </p:cNvPr>
            <p:cNvSpPr txBox="1"/>
            <p:nvPr/>
          </p:nvSpPr>
          <p:spPr>
            <a:xfrm>
              <a:off x="159058" y="2566228"/>
              <a:ext cx="2116815" cy="11229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E6D75A42-4A6E-49E2-A9C3-0EF1690B0C1D}"/>
              </a:ext>
            </a:extLst>
          </p:cNvPr>
          <p:cNvGrpSpPr/>
          <p:nvPr/>
        </p:nvGrpSpPr>
        <p:grpSpPr>
          <a:xfrm>
            <a:off x="7154978" y="0"/>
            <a:ext cx="2340000" cy="1931485"/>
            <a:chOff x="0" y="2686369"/>
            <a:chExt cx="5455920" cy="4503431"/>
          </a:xfrm>
        </p:grpSpPr>
        <p:pic>
          <p:nvPicPr>
            <p:cNvPr id="23" name="Picture 22" descr="A picture containing icon&#10;&#10;Description automatically generated">
              <a:extLst>
                <a:ext uri="{FF2B5EF4-FFF2-40B4-BE49-F238E27FC236}">
                  <a16:creationId xmlns:a16="http://schemas.microsoft.com/office/drawing/2014/main" id="{385FBE54-6561-41A2-876E-5BE5C8B9BA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4" name="Picture 23" descr="Icon&#10;&#10;Description automatically generated">
              <a:extLst>
                <a:ext uri="{FF2B5EF4-FFF2-40B4-BE49-F238E27FC236}">
                  <a16:creationId xmlns:a16="http://schemas.microsoft.com/office/drawing/2014/main" id="{30616BC2-BE45-40CE-8D96-A096FD1F3C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4257699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anim calcmode="lin" valueType="num">
                                      <p:cBhvr>
                                        <p:cTn id="27" dur="500" fill="hold"/>
                                        <p:tgtEl>
                                          <p:spTgt spid="19"/>
                                        </p:tgtEl>
                                        <p:attrNameLst>
                                          <p:attrName>ppt_x</p:attrName>
                                        </p:attrNameLst>
                                      </p:cBhvr>
                                      <p:tavLst>
                                        <p:tav tm="0">
                                          <p:val>
                                            <p:strVal val="#ppt_x"/>
                                          </p:val>
                                        </p:tav>
                                        <p:tav tm="100000">
                                          <p:val>
                                            <p:strVal val="#ppt_x"/>
                                          </p:val>
                                        </p:tav>
                                      </p:tavLst>
                                    </p:anim>
                                    <p:anim calcmode="lin" valueType="num">
                                      <p:cBhvr>
                                        <p:cTn id="2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284743"/>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2" name="Rectangle 11">
            <a:extLst>
              <a:ext uri="{FF2B5EF4-FFF2-40B4-BE49-F238E27FC236}">
                <a16:creationId xmlns:a16="http://schemas.microsoft.com/office/drawing/2014/main" id="{6D2BD6D3-DF7C-AA0C-DEAF-64DCD65DCE28}"/>
              </a:ext>
            </a:extLst>
          </p:cNvPr>
          <p:cNvSpPr/>
          <p:nvPr/>
        </p:nvSpPr>
        <p:spPr>
          <a:xfrm>
            <a:off x="3513371" y="1317149"/>
            <a:ext cx="5267261" cy="852710"/>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a16="http://schemas.microsoft.com/office/drawing/2014/main" id="{32A6F263-6A31-27D0-AF26-866E19508320}"/>
              </a:ext>
            </a:extLst>
          </p:cNvPr>
          <p:cNvSpPr/>
          <p:nvPr/>
        </p:nvSpPr>
        <p:spPr>
          <a:xfrm>
            <a:off x="2040835" y="2429650"/>
            <a:ext cx="7262414" cy="1072241"/>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cs typeface="+mn-cs"/>
              <a:sym typeface="Arial"/>
            </a:endParaRPr>
          </a:p>
        </p:txBody>
      </p:sp>
      <p:sp>
        <p:nvSpPr>
          <p:cNvPr id="14" name="Rectangle 13">
            <a:extLst>
              <a:ext uri="{FF2B5EF4-FFF2-40B4-BE49-F238E27FC236}">
                <a16:creationId xmlns:a16="http://schemas.microsoft.com/office/drawing/2014/main" id="{C07075F5-1CEB-BE5E-0720-12055596B455}"/>
              </a:ext>
            </a:extLst>
          </p:cNvPr>
          <p:cNvSpPr/>
          <p:nvPr/>
        </p:nvSpPr>
        <p:spPr>
          <a:xfrm>
            <a:off x="2595634" y="2454482"/>
            <a:ext cx="6866892" cy="1018396"/>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nội</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dung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bản</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tin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hoạt</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động</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giữ</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gìn</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vệ</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sinh</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môi</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trường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a:t>
            </a:r>
          </a:p>
        </p:txBody>
      </p:sp>
      <p:sp>
        <p:nvSpPr>
          <p:cNvPr id="15" name="Oval 14">
            <a:extLst>
              <a:ext uri="{FF2B5EF4-FFF2-40B4-BE49-F238E27FC236}">
                <a16:creationId xmlns:a16="http://schemas.microsoft.com/office/drawing/2014/main" id="{A1409DF6-09DF-E413-DA19-85E2B715B817}"/>
              </a:ext>
            </a:extLst>
          </p:cNvPr>
          <p:cNvSpPr/>
          <p:nvPr/>
        </p:nvSpPr>
        <p:spPr>
          <a:xfrm>
            <a:off x="2127511" y="2796821"/>
            <a:ext cx="381447" cy="33371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cs typeface="+mn-cs"/>
              <a:sym typeface="Arial"/>
            </a:endParaRPr>
          </a:p>
        </p:txBody>
      </p:sp>
      <p:sp>
        <p:nvSpPr>
          <p:cNvPr id="19" name="Rounded Rectangle 9">
            <a:extLst>
              <a:ext uri="{FF2B5EF4-FFF2-40B4-BE49-F238E27FC236}">
                <a16:creationId xmlns:a16="http://schemas.microsoft.com/office/drawing/2014/main"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a16="http://schemas.microsoft.com/office/drawing/2014/main"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cs typeface="+mn-cs"/>
              <a:sym typeface="Arial"/>
            </a:endParaRPr>
          </a:p>
        </p:txBody>
      </p:sp>
      <p:sp>
        <p:nvSpPr>
          <p:cNvPr id="24" name="Rounded Rectangle 12">
            <a:extLst>
              <a:ext uri="{FF2B5EF4-FFF2-40B4-BE49-F238E27FC236}">
                <a16:creationId xmlns:a16="http://schemas.microsoft.com/office/drawing/2014/main"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cs typeface="+mn-cs"/>
              <a:sym typeface="Arial"/>
            </a:endParaRPr>
          </a:p>
        </p:txBody>
      </p:sp>
      <p:sp>
        <p:nvSpPr>
          <p:cNvPr id="25" name="Rectangle 24">
            <a:extLst>
              <a:ext uri="{FF2B5EF4-FFF2-40B4-BE49-F238E27FC236}">
                <a16:creationId xmlns:a16="http://schemas.microsoft.com/office/drawing/2014/main"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cs typeface="+mn-cs"/>
              <a:sym typeface="Arial"/>
            </a:endParaRPr>
          </a:p>
        </p:txBody>
      </p:sp>
      <p:pic>
        <p:nvPicPr>
          <p:cNvPr id="27" name="Picture 2" descr="Star Cartoon Images, Stock Photos &amp;amp; Vectors | Shutterstock">
            <a:extLst>
              <a:ext uri="{FF2B5EF4-FFF2-40B4-BE49-F238E27FC236}">
                <a16:creationId xmlns:a16="http://schemas.microsoft.com/office/drawing/2014/main"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75134" y="260497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DC4DAFED-291F-E7E5-63B6-B3BD4865FCCB}"/>
              </a:ext>
            </a:extLst>
          </p:cNvPr>
          <p:cNvPicPr>
            <a:picLocks noChangeAspect="1"/>
          </p:cNvPicPr>
          <p:nvPr/>
        </p:nvPicPr>
        <p:blipFill>
          <a:blip r:embed="rId6"/>
          <a:stretch>
            <a:fillRect/>
          </a:stretch>
        </p:blipFill>
        <p:spPr>
          <a:xfrm>
            <a:off x="1907406" y="1850747"/>
            <a:ext cx="8876545" cy="3084843"/>
          </a:xfrm>
          <a:prstGeom prst="rect">
            <a:avLst/>
          </a:prstGeom>
        </p:spPr>
      </p:pic>
    </p:spTree>
    <p:extLst>
      <p:ext uri="{BB962C8B-B14F-4D97-AF65-F5344CB8AC3E}">
        <p14:creationId xmlns:p14="http://schemas.microsoft.com/office/powerpoint/2010/main" val="83560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A69FF-67C8-4456-BDD3-C6D2F1F8A43F}"/>
              </a:ext>
            </a:extLst>
          </p:cNvPr>
          <p:cNvSpPr txBox="1"/>
          <p:nvPr/>
        </p:nvSpPr>
        <p:spPr>
          <a:xfrm>
            <a:off x="2258036" y="1183128"/>
            <a:ext cx="8654001" cy="1077218"/>
          </a:xfrm>
          <a:prstGeom prst="rect">
            <a:avLst/>
          </a:prstGeom>
          <a:noFill/>
        </p:spPr>
        <p:txBody>
          <a:bodyPr wrap="square" rtlCol="0">
            <a:spAutoFit/>
          </a:bodyPr>
          <a:lstStyle/>
          <a:p>
            <a:pPr algn="ctr"/>
            <a:r>
              <a:rPr lang="vi-VN" sz="3200" b="1" dirty="0">
                <a:latin typeface="Cambria" panose="02040503050406030204" pitchFamily="18" charset="0"/>
              </a:rPr>
              <a:t>Tìm đọc bài văn, bài thơ về đồ vật thông minh giúp con người trong công việc.</a:t>
            </a:r>
          </a:p>
        </p:txBody>
      </p:sp>
      <p:pic>
        <p:nvPicPr>
          <p:cNvPr id="3" name="Picture 2">
            <a:extLst>
              <a:ext uri="{FF2B5EF4-FFF2-40B4-BE49-F238E27FC236}">
                <a16:creationId xmlns:a16="http://schemas.microsoft.com/office/drawing/2014/main" id="{3778DD4A-49B2-475B-B5C0-B533A4B70CCB}"/>
              </a:ext>
            </a:extLst>
          </p:cNvPr>
          <p:cNvPicPr>
            <a:picLocks noChangeAspect="1"/>
          </p:cNvPicPr>
          <p:nvPr/>
        </p:nvPicPr>
        <p:blipFill>
          <a:blip r:embed="rId2"/>
          <a:stretch>
            <a:fillRect/>
          </a:stretch>
        </p:blipFill>
        <p:spPr>
          <a:xfrm rot="737208" flipH="1">
            <a:off x="1065922" y="1100477"/>
            <a:ext cx="919996" cy="919996"/>
          </a:xfrm>
          <a:prstGeom prst="rect">
            <a:avLst/>
          </a:prstGeom>
        </p:spPr>
      </p:pic>
      <p:pic>
        <p:nvPicPr>
          <p:cNvPr id="6" name="Picture 5">
            <a:extLst>
              <a:ext uri="{FF2B5EF4-FFF2-40B4-BE49-F238E27FC236}">
                <a16:creationId xmlns:a16="http://schemas.microsoft.com/office/drawing/2014/main" id="{E77688EE-522C-49D9-B5F9-483F8F7B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321" y="2338341"/>
            <a:ext cx="6972299" cy="3969992"/>
          </a:xfrm>
          <a:prstGeom prst="rect">
            <a:avLst/>
          </a:prstGeom>
        </p:spPr>
      </p:pic>
    </p:spTree>
    <p:extLst>
      <p:ext uri="{BB962C8B-B14F-4D97-AF65-F5344CB8AC3E}">
        <p14:creationId xmlns:p14="http://schemas.microsoft.com/office/powerpoint/2010/main" val="2762789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742756B1-B271-FDE4-645F-7621C3EC211B}"/>
              </a:ext>
            </a:extLst>
          </p:cNvPr>
          <p:cNvPicPr>
            <a:picLocks noChangeAspect="1"/>
          </p:cNvPicPr>
          <p:nvPr/>
        </p:nvPicPr>
        <p:blipFill>
          <a:blip r:embed="rId6"/>
          <a:stretch>
            <a:fillRect/>
          </a:stretch>
        </p:blipFill>
        <p:spPr>
          <a:xfrm>
            <a:off x="4311233" y="1310747"/>
            <a:ext cx="3615241" cy="1390008"/>
          </a:xfrm>
          <a:prstGeom prst="rect">
            <a:avLst/>
          </a:prstGeom>
        </p:spPr>
      </p:pic>
      <p:sp>
        <p:nvSpPr>
          <p:cNvPr id="12" name="TextBox 11">
            <a:extLst>
              <a:ext uri="{FF2B5EF4-FFF2-40B4-BE49-F238E27FC236}">
                <a16:creationId xmlns:a16="http://schemas.microsoft.com/office/drawing/2014/main" id="{B4FDC190-962F-BE9D-9712-79573CDE0644}"/>
              </a:ext>
            </a:extLst>
          </p:cNvPr>
          <p:cNvSpPr txBox="1"/>
          <p:nvPr/>
        </p:nvSpPr>
        <p:spPr>
          <a:xfrm>
            <a:off x="2012512" y="2593214"/>
            <a:ext cx="8521464" cy="1200329"/>
          </a:xfrm>
          <a:prstGeom prst="rect">
            <a:avLst/>
          </a:prstGeom>
          <a:noFill/>
        </p:spPr>
        <p:txBody>
          <a:bodyPr wrap="square" rtlCol="0">
            <a:spAutoFit/>
          </a:bodyPr>
          <a:lstStyle/>
          <a:p>
            <a:pPr algn="just"/>
            <a:r>
              <a:rPr lang="vi-VN" sz="3600" b="1" dirty="0">
                <a:latin typeface="Cambria" panose="02040503050406030204" pitchFamily="18" charset="0"/>
              </a:rPr>
              <a:t>Tìm đọc bài văn, bài thơ về đồ vật thông minh giúp con người trong công việc.</a:t>
            </a:r>
          </a:p>
        </p:txBody>
      </p:sp>
      <p:sp>
        <p:nvSpPr>
          <p:cNvPr id="13" name="TextBox 12">
            <a:extLst>
              <a:ext uri="{FF2B5EF4-FFF2-40B4-BE49-F238E27FC236}">
                <a16:creationId xmlns:a16="http://schemas.microsoft.com/office/drawing/2014/main" id="{245E65A5-3297-DC1B-DDF0-01A4E5CA13F7}"/>
              </a:ext>
            </a:extLst>
          </p:cNvPr>
          <p:cNvSpPr txBox="1"/>
          <p:nvPr/>
        </p:nvSpPr>
        <p:spPr>
          <a:xfrm>
            <a:off x="1942462" y="4002043"/>
            <a:ext cx="9257773" cy="646331"/>
          </a:xfrm>
          <a:prstGeom prst="rect">
            <a:avLst/>
          </a:prstGeom>
          <a:noFill/>
        </p:spPr>
        <p:txBody>
          <a:bodyPr wrap="square" rtlCol="0">
            <a:spAutoFit/>
          </a:bodyPr>
          <a:lstStyle/>
          <a:p>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tiếp</a:t>
            </a:r>
            <a:r>
              <a:rPr lang="en-US" sz="3600" b="1" dirty="0">
                <a:latin typeface="Cambria" panose="02040503050406030204" pitchFamily="18" charset="0"/>
              </a:rPr>
              <a:t> </a:t>
            </a:r>
            <a:r>
              <a:rPr lang="en-US" sz="3600" b="1" dirty="0" err="1">
                <a:latin typeface="Cambria" panose="02040503050406030204" pitchFamily="18" charset="0"/>
              </a:rPr>
              <a:t>theo</a:t>
            </a:r>
            <a:endParaRPr lang="vi-VN" sz="3600" b="1" dirty="0">
              <a:latin typeface="Cambria" panose="02040503050406030204" pitchFamily="18" charset="0"/>
            </a:endParaRPr>
          </a:p>
        </p:txBody>
      </p:sp>
    </p:spTree>
    <p:extLst>
      <p:ext uri="{BB962C8B-B14F-4D97-AF65-F5344CB8AC3E}">
        <p14:creationId xmlns:p14="http://schemas.microsoft.com/office/powerpoint/2010/main" val="4127212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0B0AC-1D89-DB3B-20FF-89B94F7D3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30D54E9D-1093-2207-0B89-962DB3FB1417}"/>
              </a:ext>
            </a:extLst>
          </p:cNvPr>
          <p:cNvPicPr>
            <a:picLocks noChangeAspect="1"/>
          </p:cNvPicPr>
          <p:nvPr/>
        </p:nvPicPr>
        <p:blipFill rotWithShape="1">
          <a:blip r:embed="rId5">
            <a:extLst>
              <a:ext uri="{28A0092B-C50C-407E-A947-70E740481C1C}">
                <a14:useLocalDpi xmlns:a14="http://schemas.microsoft.com/office/drawing/2010/main" val="0"/>
              </a:ext>
            </a:extLst>
          </a:blip>
          <a:srcRect l="12375" r="11625"/>
          <a:stretch/>
        </p:blipFill>
        <p:spPr>
          <a:xfrm>
            <a:off x="0" y="-137160"/>
            <a:ext cx="12473535" cy="6858000"/>
          </a:xfrm>
          <a:prstGeom prst="rect">
            <a:avLst/>
          </a:prstGeom>
        </p:spPr>
      </p:pic>
      <p:pic>
        <p:nvPicPr>
          <p:cNvPr id="7" name="图片 6">
            <a:extLst>
              <a:ext uri="{FF2B5EF4-FFF2-40B4-BE49-F238E27FC236}">
                <a16:creationId xmlns:a16="http://schemas.microsoft.com/office/drawing/2014/main" id="{1C717AD8-F369-E0AD-9453-D90E8BA84D56}"/>
              </a:ext>
            </a:extLst>
          </p:cNvPr>
          <p:cNvPicPr>
            <a:picLocks noChangeAspect="1"/>
          </p:cNvPicPr>
          <p:nvPr/>
        </p:nvPicPr>
        <p:blipFill rotWithShape="1">
          <a:blip r:embed="rId6">
            <a:extLst>
              <a:ext uri="{28A0092B-C50C-407E-A947-70E740481C1C}">
                <a14:useLocalDpi xmlns:a14="http://schemas.microsoft.com/office/drawing/2010/main" val="0"/>
              </a:ext>
            </a:extLst>
          </a:blip>
          <a:srcRect l="48500" b="50000"/>
          <a:stretch/>
        </p:blipFill>
        <p:spPr>
          <a:xfrm>
            <a:off x="7193280" y="0"/>
            <a:ext cx="4998720" cy="3291840"/>
          </a:xfrm>
          <a:prstGeom prst="rect">
            <a:avLst/>
          </a:prstGeom>
        </p:spPr>
      </p:pic>
      <p:pic>
        <p:nvPicPr>
          <p:cNvPr id="10" name="图片 9">
            <a:extLst>
              <a:ext uri="{FF2B5EF4-FFF2-40B4-BE49-F238E27FC236}">
                <a16:creationId xmlns:a16="http://schemas.microsoft.com/office/drawing/2014/main" id="{D1C99470-4A6C-3329-7D7A-7DD44F5F594C}"/>
              </a:ext>
            </a:extLst>
          </p:cNvPr>
          <p:cNvPicPr>
            <a:picLocks noChangeAspect="1"/>
          </p:cNvPicPr>
          <p:nvPr/>
        </p:nvPicPr>
        <p:blipFill rotWithShape="1">
          <a:blip r:embed="rId7">
            <a:extLst>
              <a:ext uri="{28A0092B-C50C-407E-A947-70E740481C1C}">
                <a14:useLocalDpi xmlns:a14="http://schemas.microsoft.com/office/drawing/2010/main" val="0"/>
              </a:ext>
            </a:extLst>
          </a:blip>
          <a:srcRect l="67875" b="52362"/>
          <a:stretch/>
        </p:blipFill>
        <p:spPr>
          <a:xfrm>
            <a:off x="7940280" y="0"/>
            <a:ext cx="4251720" cy="3002280"/>
          </a:xfrm>
          <a:prstGeom prst="rect">
            <a:avLst/>
          </a:prstGeom>
        </p:spPr>
      </p:pic>
      <p:pic>
        <p:nvPicPr>
          <p:cNvPr id="18" name="图片 17">
            <a:extLst>
              <a:ext uri="{FF2B5EF4-FFF2-40B4-BE49-F238E27FC236}">
                <a16:creationId xmlns:a16="http://schemas.microsoft.com/office/drawing/2014/main" id="{F357390D-256D-1182-337D-80E63EDFB8FF}"/>
              </a:ext>
            </a:extLst>
          </p:cNvPr>
          <p:cNvPicPr>
            <a:picLocks noChangeAspect="1"/>
          </p:cNvPicPr>
          <p:nvPr/>
        </p:nvPicPr>
        <p:blipFill rotWithShape="1">
          <a:blip r:embed="rId7">
            <a:extLst>
              <a:ext uri="{28A0092B-C50C-407E-A947-70E740481C1C}">
                <a14:useLocalDpi xmlns:a14="http://schemas.microsoft.com/office/drawing/2010/main" val="0"/>
              </a:ext>
            </a:extLst>
          </a:blip>
          <a:srcRect t="21125" r="56875"/>
          <a:stretch/>
        </p:blipFill>
        <p:spPr>
          <a:xfrm>
            <a:off x="-18896" y="3181581"/>
            <a:ext cx="4267641" cy="3676420"/>
          </a:xfrm>
          <a:prstGeom prst="rect">
            <a:avLst/>
          </a:prstGeom>
        </p:spPr>
      </p:pic>
      <p:sp>
        <p:nvSpPr>
          <p:cNvPr id="3" name="圆角矩形 27">
            <a:extLst>
              <a:ext uri="{FF2B5EF4-FFF2-40B4-BE49-F238E27FC236}">
                <a16:creationId xmlns:a16="http://schemas.microsoft.com/office/drawing/2014/main" id="{EE092267-D5F2-4082-0471-7102E67A6F26}"/>
              </a:ext>
            </a:extLst>
          </p:cNvPr>
          <p:cNvSpPr/>
          <p:nvPr/>
        </p:nvSpPr>
        <p:spPr>
          <a:xfrm>
            <a:off x="3376135" y="1070555"/>
            <a:ext cx="4998719" cy="627321"/>
          </a:xfrm>
          <a:prstGeom prst="roundRect">
            <a:avLst>
              <a:gd name="adj" fmla="val 50000"/>
            </a:avLst>
          </a:prstGeom>
          <a:gradFill>
            <a:gsLst>
              <a:gs pos="21000">
                <a:srgbClr val="599B3F"/>
              </a:gs>
              <a:gs pos="80000">
                <a:srgbClr val="8CBF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spc="3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đạt</a:t>
            </a:r>
            <a:endParaRPr lang="en-US" altLang="zh-CN" sz="40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5" name="TextBox 4">
            <a:extLst>
              <a:ext uri="{FF2B5EF4-FFF2-40B4-BE49-F238E27FC236}">
                <a16:creationId xmlns:a16="http://schemas.microsoft.com/office/drawing/2014/main" id="{C977400E-FABC-12D5-3AB4-6D8980810AA5}"/>
              </a:ext>
            </a:extLst>
          </p:cNvPr>
          <p:cNvSpPr txBox="1"/>
          <p:nvPr/>
        </p:nvSpPr>
        <p:spPr>
          <a:xfrm>
            <a:off x="1607129" y="2650283"/>
            <a:ext cx="9834896" cy="1446550"/>
          </a:xfrm>
          <a:prstGeom prst="rect">
            <a:avLst/>
          </a:prstGeom>
          <a:noFill/>
        </p:spPr>
        <p:txBody>
          <a:bodyPr wrap="square" rtlCol="0">
            <a:spAutoFit/>
          </a:bodyPr>
          <a:lstStyle/>
          <a:p>
            <a:pPr algn="just"/>
            <a:r>
              <a:rPr lang="vi-VN" sz="4400" b="1" dirty="0">
                <a:latin typeface="Cambria" panose="02040503050406030204" pitchFamily="18" charset="0"/>
              </a:rPr>
              <a:t>- </a:t>
            </a:r>
            <a:r>
              <a:rPr lang="en-US" sz="4400" b="1" dirty="0">
                <a:latin typeface="Cambria" panose="02040503050406030204" pitchFamily="18" charset="0"/>
              </a:rPr>
              <a:t>   </a:t>
            </a:r>
            <a:r>
              <a:rPr lang="en-US" sz="4400" b="1" dirty="0" err="1">
                <a:latin typeface="Cambria" panose="02040503050406030204" pitchFamily="18" charset="0"/>
              </a:rPr>
              <a:t>Nhận</a:t>
            </a:r>
            <a:r>
              <a:rPr lang="en-US" sz="4400" b="1" dirty="0">
                <a:latin typeface="Cambria" panose="02040503050406030204" pitchFamily="18" charset="0"/>
              </a:rPr>
              <a:t> </a:t>
            </a:r>
            <a:r>
              <a:rPr lang="en-US" sz="4400" b="1" dirty="0" err="1">
                <a:latin typeface="Cambria" panose="02040503050406030204" pitchFamily="18" charset="0"/>
              </a:rPr>
              <a:t>biết</a:t>
            </a:r>
            <a:r>
              <a:rPr lang="en-US" sz="4400" b="1" dirty="0">
                <a:latin typeface="Cambria" panose="02040503050406030204" pitchFamily="18" charset="0"/>
              </a:rPr>
              <a:t> </a:t>
            </a:r>
            <a:r>
              <a:rPr lang="en-US" sz="4400" b="1" dirty="0" err="1">
                <a:latin typeface="Cambria" panose="02040503050406030204" pitchFamily="18" charset="0"/>
              </a:rPr>
              <a:t>cách</a:t>
            </a:r>
            <a:r>
              <a:rPr lang="en-US" sz="4400" b="1" dirty="0">
                <a:latin typeface="Cambria" panose="02040503050406030204" pitchFamily="18" charset="0"/>
              </a:rPr>
              <a:t> </a:t>
            </a:r>
            <a:r>
              <a:rPr lang="en-US" sz="4400" b="1" dirty="0" err="1">
                <a:latin typeface="Cambria" panose="02040503050406030204" pitchFamily="18" charset="0"/>
              </a:rPr>
              <a:t>viết</a:t>
            </a:r>
            <a:r>
              <a:rPr lang="en-US" sz="4400" b="1" dirty="0">
                <a:latin typeface="Cambria" panose="02040503050406030204" pitchFamily="18" charset="0"/>
              </a:rPr>
              <a:t> </a:t>
            </a:r>
            <a:r>
              <a:rPr lang="en-US" sz="4400" b="1" dirty="0" err="1">
                <a:latin typeface="Cambria" panose="02040503050406030204" pitchFamily="18" charset="0"/>
              </a:rPr>
              <a:t>được</a:t>
            </a:r>
            <a:r>
              <a:rPr lang="en-US" sz="4400" b="1" dirty="0">
                <a:latin typeface="Cambria" panose="02040503050406030204" pitchFamily="18" charset="0"/>
              </a:rPr>
              <a:t> </a:t>
            </a:r>
            <a:r>
              <a:rPr lang="en-US" sz="4400" b="1" dirty="0" err="1">
                <a:latin typeface="Cambria" panose="02040503050406030204" pitchFamily="18" charset="0"/>
              </a:rPr>
              <a:t>bản</a:t>
            </a:r>
            <a:r>
              <a:rPr lang="en-US" sz="4400" b="1" dirty="0">
                <a:latin typeface="Cambria" panose="02040503050406030204" pitchFamily="18" charset="0"/>
              </a:rPr>
              <a:t> tin. </a:t>
            </a:r>
            <a:endParaRPr lang="vi-VN" sz="4400" b="1" dirty="0">
              <a:latin typeface="Cambria" panose="02040503050406030204" pitchFamily="18" charset="0"/>
            </a:endParaRPr>
          </a:p>
          <a:p>
            <a:pPr marL="571500" indent="-571500" algn="just">
              <a:buFontTx/>
              <a:buChar char="-"/>
            </a:pPr>
            <a:r>
              <a:rPr lang="en-US" sz="4400" b="1" dirty="0" err="1">
                <a:latin typeface="Cambria" panose="02040503050406030204" pitchFamily="18" charset="0"/>
              </a:rPr>
              <a:t>Thực</a:t>
            </a:r>
            <a:r>
              <a:rPr lang="en-US" sz="4400" b="1" dirty="0">
                <a:latin typeface="Cambria" panose="02040503050406030204" pitchFamily="18" charset="0"/>
              </a:rPr>
              <a:t> </a:t>
            </a:r>
            <a:r>
              <a:rPr lang="en-US" sz="4400" b="1" dirty="0" err="1">
                <a:latin typeface="Cambria" panose="02040503050406030204" pitchFamily="18" charset="0"/>
              </a:rPr>
              <a:t>hành</a:t>
            </a:r>
            <a:r>
              <a:rPr lang="en-US" sz="4400" b="1" dirty="0">
                <a:latin typeface="Cambria" panose="02040503050406030204" pitchFamily="18" charset="0"/>
              </a:rPr>
              <a:t> </a:t>
            </a:r>
            <a:r>
              <a:rPr lang="en-US" sz="4400" b="1" dirty="0" err="1">
                <a:latin typeface="Cambria" panose="02040503050406030204" pitchFamily="18" charset="0"/>
              </a:rPr>
              <a:t>viết</a:t>
            </a:r>
            <a:r>
              <a:rPr lang="en-US" sz="4400" b="1" dirty="0">
                <a:latin typeface="Cambria" panose="02040503050406030204" pitchFamily="18" charset="0"/>
              </a:rPr>
              <a:t> </a:t>
            </a:r>
            <a:r>
              <a:rPr lang="en-US" sz="4400" b="1" dirty="0" err="1">
                <a:latin typeface="Cambria" panose="02040503050406030204" pitchFamily="18" charset="0"/>
              </a:rPr>
              <a:t>bản</a:t>
            </a:r>
            <a:r>
              <a:rPr lang="en-US" sz="4400" b="1" dirty="0">
                <a:latin typeface="Cambria" panose="02040503050406030204" pitchFamily="18" charset="0"/>
              </a:rPr>
              <a:t> tin.</a:t>
            </a:r>
          </a:p>
        </p:txBody>
      </p:sp>
    </p:spTree>
    <p:custDataLst>
      <p:tags r:id="rId1"/>
    </p:custDataLst>
    <p:extLst>
      <p:ext uri="{BB962C8B-B14F-4D97-AF65-F5344CB8AC3E}">
        <p14:creationId xmlns:p14="http://schemas.microsoft.com/office/powerpoint/2010/main" val="4128779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B010E39C-231B-86AC-2C13-D4C8CC43B6A1}"/>
              </a:ext>
            </a:extLst>
          </p:cNvPr>
          <p:cNvPicPr>
            <a:picLocks noChangeAspect="1"/>
          </p:cNvPicPr>
          <p:nvPr/>
        </p:nvPicPr>
        <p:blipFill>
          <a:blip r:embed="rId6"/>
          <a:stretch>
            <a:fillRect/>
          </a:stretch>
        </p:blipFill>
        <p:spPr>
          <a:xfrm>
            <a:off x="1492961" y="1985317"/>
            <a:ext cx="10236071" cy="3176291"/>
          </a:xfrm>
          <a:prstGeom prst="rect">
            <a:avLst/>
          </a:prstGeom>
        </p:spPr>
      </p:pic>
    </p:spTree>
    <p:extLst>
      <p:ext uri="{BB962C8B-B14F-4D97-AF65-F5344CB8AC3E}">
        <p14:creationId xmlns:p14="http://schemas.microsoft.com/office/powerpoint/2010/main" val="3336726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CFBE2F-78FA-54CF-1E98-53D01D60F511}"/>
              </a:ext>
            </a:extLst>
          </p:cNvPr>
          <p:cNvSpPr txBox="1"/>
          <p:nvPr/>
        </p:nvSpPr>
        <p:spPr>
          <a:xfrm>
            <a:off x="2500752" y="653565"/>
            <a:ext cx="8507880" cy="1200329"/>
          </a:xfrm>
          <a:prstGeom prst="rect">
            <a:avLst/>
          </a:prstGeom>
          <a:noFill/>
        </p:spPr>
        <p:txBody>
          <a:bodyPr wrap="square" rtlCol="0">
            <a:spAutoFit/>
          </a:bodyPr>
          <a:lstStyle/>
          <a:p>
            <a:pPr algn="ct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sau</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thông</a:t>
            </a:r>
            <a:r>
              <a:rPr lang="en-US" sz="3600" b="1" dirty="0">
                <a:latin typeface="Cambria" panose="02040503050406030204" pitchFamily="18" charset="0"/>
              </a:rPr>
              <a:t> tin </a:t>
            </a:r>
            <a:r>
              <a:rPr lang="en-US" sz="3600" b="1" dirty="0" err="1">
                <a:latin typeface="Cambria" panose="02040503050406030204" pitchFamily="18" charset="0"/>
              </a:rPr>
              <a:t>ứng</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mục</a:t>
            </a:r>
            <a:r>
              <a:rPr lang="en-US" sz="3600" b="1" dirty="0">
                <a:latin typeface="Cambria" panose="02040503050406030204" pitchFamily="18" charset="0"/>
              </a:rPr>
              <a:t> </a:t>
            </a:r>
            <a:r>
              <a:rPr lang="en-US" sz="3600" b="1" dirty="0" err="1">
                <a:latin typeface="Cambria" panose="02040503050406030204" pitchFamily="18" charset="0"/>
              </a:rPr>
              <a:t>tiêu</a:t>
            </a:r>
            <a:r>
              <a:rPr lang="en-US" sz="3600" b="1" dirty="0">
                <a:latin typeface="Cambria" panose="02040503050406030204" pitchFamily="18" charset="0"/>
              </a:rPr>
              <a:t> </a:t>
            </a:r>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bên</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a:t>
            </a:r>
          </a:p>
        </p:txBody>
      </p:sp>
      <p:pic>
        <p:nvPicPr>
          <p:cNvPr id="9" name="Picture 8">
            <a:extLst>
              <a:ext uri="{FF2B5EF4-FFF2-40B4-BE49-F238E27FC236}">
                <a16:creationId xmlns:a16="http://schemas.microsoft.com/office/drawing/2014/main" id="{6FF4B069-172A-0C06-DDA9-A11A6BDF814D}"/>
              </a:ext>
            </a:extLst>
          </p:cNvPr>
          <p:cNvPicPr>
            <a:picLocks noChangeAspect="1"/>
          </p:cNvPicPr>
          <p:nvPr/>
        </p:nvPicPr>
        <p:blipFill rotWithShape="1">
          <a:blip r:embed="rId2">
            <a:extLst>
              <a:ext uri="{28A0092B-C50C-407E-A947-70E740481C1C}">
                <a14:useLocalDpi xmlns:a14="http://schemas.microsoft.com/office/drawing/2010/main" val="0"/>
              </a:ext>
            </a:extLst>
          </a:blip>
          <a:srcRect l="2835" t="2360" r="3033" b="43639"/>
          <a:stretch/>
        </p:blipFill>
        <p:spPr>
          <a:xfrm>
            <a:off x="477605" y="1842526"/>
            <a:ext cx="11236790" cy="4184089"/>
          </a:xfrm>
          <a:prstGeom prst="rect">
            <a:avLst/>
          </a:prstGeom>
        </p:spPr>
      </p:pic>
      <p:pic>
        <p:nvPicPr>
          <p:cNvPr id="5" name="Picture 4">
            <a:extLst>
              <a:ext uri="{FF2B5EF4-FFF2-40B4-BE49-F238E27FC236}">
                <a16:creationId xmlns:a16="http://schemas.microsoft.com/office/drawing/2014/main" id="{8F199635-17B0-8745-42BB-524DC9B2B164}"/>
              </a:ext>
            </a:extLst>
          </p:cNvPr>
          <p:cNvPicPr>
            <a:picLocks noChangeAspect="1"/>
          </p:cNvPicPr>
          <p:nvPr/>
        </p:nvPicPr>
        <p:blipFill>
          <a:blip r:embed="rId3"/>
          <a:stretch>
            <a:fillRect/>
          </a:stretch>
        </p:blipFill>
        <p:spPr>
          <a:xfrm>
            <a:off x="400314" y="629317"/>
            <a:ext cx="2481287" cy="1213209"/>
          </a:xfrm>
          <a:prstGeom prst="rect">
            <a:avLst/>
          </a:prstGeom>
        </p:spPr>
      </p:pic>
    </p:spTree>
    <p:extLst>
      <p:ext uri="{BB962C8B-B14F-4D97-AF65-F5344CB8AC3E}">
        <p14:creationId xmlns:p14="http://schemas.microsoft.com/office/powerpoint/2010/main" val="2880477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04616-90EA-9F4E-E0DF-01BFB616A5BD}"/>
              </a:ext>
            </a:extLst>
          </p:cNvPr>
          <p:cNvPicPr>
            <a:picLocks noChangeAspect="1"/>
          </p:cNvPicPr>
          <p:nvPr/>
        </p:nvPicPr>
        <p:blipFill rotWithShape="1">
          <a:blip r:embed="rId3">
            <a:extLst>
              <a:ext uri="{28A0092B-C50C-407E-A947-70E740481C1C}">
                <a14:useLocalDpi xmlns:a14="http://schemas.microsoft.com/office/drawing/2010/main" val="0"/>
              </a:ext>
            </a:extLst>
          </a:blip>
          <a:srcRect l="2835" t="2360" r="3567" b="4830"/>
          <a:stretch/>
        </p:blipFill>
        <p:spPr>
          <a:xfrm>
            <a:off x="3047384" y="662151"/>
            <a:ext cx="8597917" cy="5533697"/>
          </a:xfrm>
          <a:prstGeom prst="rect">
            <a:avLst/>
          </a:prstGeom>
        </p:spPr>
      </p:pic>
      <p:sp>
        <p:nvSpPr>
          <p:cNvPr id="4" name="Rectangle: Rounded Corners 3">
            <a:extLst>
              <a:ext uri="{FF2B5EF4-FFF2-40B4-BE49-F238E27FC236}">
                <a16:creationId xmlns:a16="http://schemas.microsoft.com/office/drawing/2014/main" id="{BF0B0FAA-9F1B-06DE-AA66-15EED7BA4869}"/>
              </a:ext>
            </a:extLst>
          </p:cNvPr>
          <p:cNvSpPr/>
          <p:nvPr/>
        </p:nvSpPr>
        <p:spPr>
          <a:xfrm>
            <a:off x="4256690" y="993228"/>
            <a:ext cx="4887926" cy="48873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282D162E-9A89-B0B8-9D2C-27EE8F1B3658}"/>
              </a:ext>
            </a:extLst>
          </p:cNvPr>
          <p:cNvSpPr/>
          <p:nvPr/>
        </p:nvSpPr>
        <p:spPr>
          <a:xfrm>
            <a:off x="204953" y="993227"/>
            <a:ext cx="2475185" cy="646387"/>
          </a:xfrm>
          <a:prstGeom prst="wedgeRoundRectCallout">
            <a:avLst>
              <a:gd name="adj1" fmla="val 112511"/>
              <a:gd name="adj2" fmla="val -17354"/>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Tên</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bản</a:t>
            </a:r>
            <a:r>
              <a:rPr lang="en-US" sz="3200" b="1" dirty="0">
                <a:solidFill>
                  <a:schemeClr val="tx1"/>
                </a:solidFill>
                <a:latin typeface="Cambria" panose="02040503050406030204" pitchFamily="18" charset="0"/>
              </a:rPr>
              <a:t> tin</a:t>
            </a:r>
          </a:p>
        </p:txBody>
      </p:sp>
      <p:cxnSp>
        <p:nvCxnSpPr>
          <p:cNvPr id="7" name="Straight Connector 6">
            <a:extLst>
              <a:ext uri="{FF2B5EF4-FFF2-40B4-BE49-F238E27FC236}">
                <a16:creationId xmlns:a16="http://schemas.microsoft.com/office/drawing/2014/main" id="{BD0398CB-4680-FEDA-4215-E6EAA2E66A2E}"/>
              </a:ext>
            </a:extLst>
          </p:cNvPr>
          <p:cNvCxnSpPr>
            <a:cxnSpLocks/>
          </p:cNvCxnSpPr>
          <p:nvPr/>
        </p:nvCxnSpPr>
        <p:spPr>
          <a:xfrm>
            <a:off x="5638337" y="1918138"/>
            <a:ext cx="1385201" cy="0"/>
          </a:xfrm>
          <a:prstGeom prst="line">
            <a:avLst/>
          </a:prstGeom>
          <a:ln/>
        </p:spPr>
        <p:style>
          <a:lnRef idx="3">
            <a:schemeClr val="accent6"/>
          </a:lnRef>
          <a:fillRef idx="0">
            <a:schemeClr val="accent6"/>
          </a:fillRef>
          <a:effectRef idx="2">
            <a:schemeClr val="accent6"/>
          </a:effectRef>
          <a:fontRef idx="minor">
            <a:schemeClr val="tx1"/>
          </a:fontRef>
        </p:style>
      </p:cxnSp>
      <p:sp>
        <p:nvSpPr>
          <p:cNvPr id="8" name="Speech Bubble: Rectangle with Corners Rounded 7">
            <a:extLst>
              <a:ext uri="{FF2B5EF4-FFF2-40B4-BE49-F238E27FC236}">
                <a16:creationId xmlns:a16="http://schemas.microsoft.com/office/drawing/2014/main" id="{4BACAA13-5A5A-5A03-3CB4-7BC37A44D0EA}"/>
              </a:ext>
            </a:extLst>
          </p:cNvPr>
          <p:cNvSpPr/>
          <p:nvPr/>
        </p:nvSpPr>
        <p:spPr>
          <a:xfrm flipH="1">
            <a:off x="10631214" y="677918"/>
            <a:ext cx="1355833" cy="961696"/>
          </a:xfrm>
          <a:prstGeom prst="wedgeRoundRectCallout">
            <a:avLst>
              <a:gd name="adj1" fmla="val 326504"/>
              <a:gd name="adj2" fmla="val 45094"/>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Hoạt</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động</a:t>
            </a:r>
            <a:endParaRPr lang="en-US" sz="3200" b="1" dirty="0">
              <a:solidFill>
                <a:schemeClr val="tx1"/>
              </a:solidFill>
              <a:latin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A3655FC8-6A90-E45C-C8BE-8CE268FB3FE3}"/>
              </a:ext>
            </a:extLst>
          </p:cNvPr>
          <p:cNvSpPr/>
          <p:nvPr/>
        </p:nvSpPr>
        <p:spPr>
          <a:xfrm>
            <a:off x="389044" y="2017985"/>
            <a:ext cx="2111642" cy="1426780"/>
          </a:xfrm>
          <a:prstGeom prst="wedgeRoundRectCallout">
            <a:avLst>
              <a:gd name="adj1" fmla="val 112302"/>
              <a:gd name="adj2" fmla="val -56647"/>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Thời</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gian</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địa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điểm</a:t>
            </a:r>
            <a:endParaRPr lang="en-US" sz="3200" b="1" dirty="0">
              <a:solidFill>
                <a:schemeClr val="tx1"/>
              </a:solidFill>
              <a:latin typeface="Cambria" panose="02040503050406030204" pitchFamily="18" charset="0"/>
            </a:endParaRPr>
          </a:p>
        </p:txBody>
      </p:sp>
      <p:cxnSp>
        <p:nvCxnSpPr>
          <p:cNvPr id="10" name="Straight Connector 9">
            <a:extLst>
              <a:ext uri="{FF2B5EF4-FFF2-40B4-BE49-F238E27FC236}">
                <a16:creationId xmlns:a16="http://schemas.microsoft.com/office/drawing/2014/main" id="{0F907CA0-25C9-563A-FDE7-6193414AB9F4}"/>
              </a:ext>
            </a:extLst>
          </p:cNvPr>
          <p:cNvCxnSpPr>
            <a:cxnSpLocks/>
          </p:cNvCxnSpPr>
          <p:nvPr/>
        </p:nvCxnSpPr>
        <p:spPr>
          <a:xfrm>
            <a:off x="8179903" y="1918138"/>
            <a:ext cx="19294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33EF3A33-9DA1-A716-767B-E73B5E0CBD69}"/>
              </a:ext>
            </a:extLst>
          </p:cNvPr>
          <p:cNvCxnSpPr>
            <a:cxnSpLocks/>
          </p:cNvCxnSpPr>
          <p:nvPr/>
        </p:nvCxnSpPr>
        <p:spPr>
          <a:xfrm>
            <a:off x="4256690" y="2307020"/>
            <a:ext cx="553369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4" name="Speech Bubble: Rectangle with Corners Rounded 13">
            <a:extLst>
              <a:ext uri="{FF2B5EF4-FFF2-40B4-BE49-F238E27FC236}">
                <a16:creationId xmlns:a16="http://schemas.microsoft.com/office/drawing/2014/main" id="{34ECA412-4D52-AA18-9DF9-58B862B7B2BD}"/>
              </a:ext>
            </a:extLst>
          </p:cNvPr>
          <p:cNvSpPr/>
          <p:nvPr/>
        </p:nvSpPr>
        <p:spPr>
          <a:xfrm flipH="1">
            <a:off x="657058" y="3901968"/>
            <a:ext cx="1355833" cy="961696"/>
          </a:xfrm>
          <a:prstGeom prst="wedgeRoundRectCallout">
            <a:avLst>
              <a:gd name="adj1" fmla="val -204891"/>
              <a:gd name="adj2" fmla="val -90973"/>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Nội</a:t>
            </a:r>
            <a:r>
              <a:rPr lang="en-US" sz="3200" b="1" dirty="0">
                <a:solidFill>
                  <a:schemeClr val="tx1"/>
                </a:solidFill>
                <a:latin typeface="Cambria" panose="02040503050406030204" pitchFamily="18" charset="0"/>
              </a:rPr>
              <a:t> dung</a:t>
            </a:r>
          </a:p>
        </p:txBody>
      </p:sp>
      <p:cxnSp>
        <p:nvCxnSpPr>
          <p:cNvPr id="15" name="Straight Connector 14">
            <a:extLst>
              <a:ext uri="{FF2B5EF4-FFF2-40B4-BE49-F238E27FC236}">
                <a16:creationId xmlns:a16="http://schemas.microsoft.com/office/drawing/2014/main" id="{CAB02DBD-C6DE-2121-7F04-5178F20AD8AF}"/>
              </a:ext>
            </a:extLst>
          </p:cNvPr>
          <p:cNvCxnSpPr>
            <a:cxnSpLocks/>
          </p:cNvCxnSpPr>
          <p:nvPr/>
        </p:nvCxnSpPr>
        <p:spPr>
          <a:xfrm>
            <a:off x="3617879" y="3053256"/>
            <a:ext cx="6377459" cy="0"/>
          </a:xfrm>
          <a:prstGeom prst="line">
            <a:avLst/>
          </a:prstGeom>
          <a:ln>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0E93077-02AD-2222-A89F-142B222131B5}"/>
              </a:ext>
            </a:extLst>
          </p:cNvPr>
          <p:cNvCxnSpPr>
            <a:cxnSpLocks/>
          </p:cNvCxnSpPr>
          <p:nvPr/>
        </p:nvCxnSpPr>
        <p:spPr>
          <a:xfrm>
            <a:off x="3617879" y="3444765"/>
            <a:ext cx="1411321" cy="0"/>
          </a:xfrm>
          <a:prstGeom prst="line">
            <a:avLst/>
          </a:prstGeom>
          <a:ln>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348FB63C-91FB-BC5B-2276-5C3B025F9092}"/>
              </a:ext>
            </a:extLst>
          </p:cNvPr>
          <p:cNvCxnSpPr>
            <a:cxnSpLocks/>
          </p:cNvCxnSpPr>
          <p:nvPr/>
        </p:nvCxnSpPr>
        <p:spPr>
          <a:xfrm>
            <a:off x="3815255" y="1918138"/>
            <a:ext cx="1702676"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9A5EB087-2597-9005-E963-2CD3C8CFA63A}"/>
              </a:ext>
            </a:extLst>
          </p:cNvPr>
          <p:cNvCxnSpPr>
            <a:cxnSpLocks/>
          </p:cNvCxnSpPr>
          <p:nvPr/>
        </p:nvCxnSpPr>
        <p:spPr>
          <a:xfrm>
            <a:off x="5425497" y="2716925"/>
            <a:ext cx="4569841" cy="0"/>
          </a:xfrm>
          <a:prstGeom prst="line">
            <a:avLst/>
          </a:prstGeom>
          <a:ln>
            <a:solidFill>
              <a:srgbClr val="7030A0"/>
            </a:solidFill>
          </a:ln>
        </p:spPr>
        <p:style>
          <a:lnRef idx="3">
            <a:schemeClr val="accent2"/>
          </a:lnRef>
          <a:fillRef idx="0">
            <a:schemeClr val="accent2"/>
          </a:fillRef>
          <a:effectRef idx="2">
            <a:schemeClr val="accent2"/>
          </a:effectRef>
          <a:fontRef idx="minor">
            <a:schemeClr val="tx1"/>
          </a:fontRef>
        </p:style>
      </p:cxnSp>
      <p:sp>
        <p:nvSpPr>
          <p:cNvPr id="3" name="Rectangle 2">
            <a:extLst>
              <a:ext uri="{FF2B5EF4-FFF2-40B4-BE49-F238E27FC236}">
                <a16:creationId xmlns:a16="http://schemas.microsoft.com/office/drawing/2014/main" id="{DF1AC65F-0851-4EBC-8DE5-FB5BCA43FD6A}"/>
              </a:ext>
            </a:extLst>
          </p:cNvPr>
          <p:cNvSpPr/>
          <p:nvPr/>
        </p:nvSpPr>
        <p:spPr>
          <a:xfrm>
            <a:off x="3333325" y="3962403"/>
            <a:ext cx="6457061" cy="2372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734F00B-40A7-476C-9381-3EABCFAE7D68}"/>
              </a:ext>
            </a:extLst>
          </p:cNvPr>
          <p:cNvPicPr>
            <a:picLocks noChangeAspect="1"/>
          </p:cNvPicPr>
          <p:nvPr/>
        </p:nvPicPr>
        <p:blipFill>
          <a:blip r:embed="rId4"/>
          <a:stretch>
            <a:fillRect/>
          </a:stretch>
        </p:blipFill>
        <p:spPr>
          <a:xfrm>
            <a:off x="3846741" y="4606199"/>
            <a:ext cx="4974767" cy="2103302"/>
          </a:xfrm>
          <a:prstGeom prst="rect">
            <a:avLst/>
          </a:prstGeom>
        </p:spPr>
      </p:pic>
    </p:spTree>
    <p:extLst>
      <p:ext uri="{BB962C8B-B14F-4D97-AF65-F5344CB8AC3E}">
        <p14:creationId xmlns:p14="http://schemas.microsoft.com/office/powerpoint/2010/main" val="162746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right)">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2" presetClass="entr" presetSubtype="8"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right)">
                                      <p:cBhvr>
                                        <p:cTn id="66" dur="500"/>
                                        <p:tgtEl>
                                          <p:spTgt spid="14"/>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CC260B-FB00-D68C-CD1C-6F956619E280}"/>
              </a:ext>
            </a:extLst>
          </p:cNvPr>
          <p:cNvPicPr>
            <a:picLocks noChangeAspect="1"/>
          </p:cNvPicPr>
          <p:nvPr/>
        </p:nvPicPr>
        <p:blipFill>
          <a:blip r:embed="rId2"/>
          <a:stretch>
            <a:fillRect/>
          </a:stretch>
        </p:blipFill>
        <p:spPr>
          <a:xfrm flipH="1">
            <a:off x="1151906" y="2397110"/>
            <a:ext cx="3294016" cy="1312595"/>
          </a:xfrm>
          <a:prstGeom prst="rect">
            <a:avLst/>
          </a:prstGeom>
        </p:spPr>
      </p:pic>
      <p:pic>
        <p:nvPicPr>
          <p:cNvPr id="27" name="Picture 26">
            <a:extLst>
              <a:ext uri="{FF2B5EF4-FFF2-40B4-BE49-F238E27FC236}">
                <a16:creationId xmlns:a16="http://schemas.microsoft.com/office/drawing/2014/main" id="{36EA9356-84EC-4ED1-9E76-BE57E55C38CB}"/>
              </a:ext>
            </a:extLst>
          </p:cNvPr>
          <p:cNvPicPr>
            <a:picLocks noChangeAspect="1"/>
          </p:cNvPicPr>
          <p:nvPr/>
        </p:nvPicPr>
        <p:blipFill>
          <a:blip r:embed="rId2"/>
          <a:stretch>
            <a:fillRect/>
          </a:stretch>
        </p:blipFill>
        <p:spPr>
          <a:xfrm>
            <a:off x="7235067" y="2258294"/>
            <a:ext cx="3797171" cy="1312595"/>
          </a:xfrm>
          <a:prstGeom prst="rect">
            <a:avLst/>
          </a:prstGeom>
        </p:spPr>
      </p:pic>
      <p:sp>
        <p:nvSpPr>
          <p:cNvPr id="16" name="Rectangle: Rounded Corners 15">
            <a:extLst>
              <a:ext uri="{FF2B5EF4-FFF2-40B4-BE49-F238E27FC236}">
                <a16:creationId xmlns:a16="http://schemas.microsoft.com/office/drawing/2014/main" id="{EB14C918-1E63-43D7-A6C6-213E872A10E3}"/>
              </a:ext>
            </a:extLst>
          </p:cNvPr>
          <p:cNvSpPr/>
          <p:nvPr/>
        </p:nvSpPr>
        <p:spPr>
          <a:xfrm>
            <a:off x="3693401" y="1923065"/>
            <a:ext cx="380728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Nội</a:t>
            </a:r>
            <a:r>
              <a:rPr lang="en-US" sz="3200" dirty="0">
                <a:solidFill>
                  <a:srgbClr val="002060"/>
                </a:solidFill>
                <a:latin typeface="Arial" panose="020B0604020202020204" pitchFamily="34" charset="0"/>
                <a:cs typeface="Arial" panose="020B0604020202020204" pitchFamily="34" charset="0"/>
              </a:rPr>
              <a:t> dung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bản</a:t>
            </a:r>
            <a:r>
              <a:rPr lang="en-US" sz="3200" dirty="0">
                <a:solidFill>
                  <a:srgbClr val="002060"/>
                </a:solidFill>
                <a:latin typeface="Arial" panose="020B0604020202020204" pitchFamily="34" charset="0"/>
                <a:cs typeface="Arial" panose="020B0604020202020204" pitchFamily="34" charset="0"/>
              </a:rPr>
              <a:t> tin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02A6C822-78D6-4813-BB2B-0CB634C9DDCD}"/>
              </a:ext>
            </a:extLst>
          </p:cNvPr>
          <p:cNvSpPr/>
          <p:nvPr/>
        </p:nvSpPr>
        <p:spPr>
          <a:xfrm>
            <a:off x="124699" y="3570889"/>
            <a:ext cx="2751232"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1. </a:t>
            </a:r>
            <a:r>
              <a:rPr lang="en-US" sz="2800" dirty="0" err="1">
                <a:solidFill>
                  <a:srgbClr val="002060"/>
                </a:solidFill>
                <a:latin typeface="Arial" panose="020B0604020202020204" pitchFamily="34" charset="0"/>
                <a:cs typeface="Arial" panose="020B0604020202020204" pitchFamily="34" charset="0"/>
              </a:rPr>
              <a:t>Tên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bảng</a:t>
            </a:r>
            <a:r>
              <a:rPr lang="en-US" sz="2800" dirty="0">
                <a:solidFill>
                  <a:srgbClr val="002060"/>
                </a:solidFill>
                <a:latin typeface="Arial" panose="020B0604020202020204" pitchFamily="34" charset="0"/>
                <a:cs typeface="Arial" panose="020B0604020202020204" pitchFamily="34" charset="0"/>
              </a:rPr>
              <a:t> tin</a:t>
            </a:r>
          </a:p>
        </p:txBody>
      </p:sp>
      <p:cxnSp>
        <p:nvCxnSpPr>
          <p:cNvPr id="21" name="Straight Arrow Connector 20">
            <a:extLst>
              <a:ext uri="{FF2B5EF4-FFF2-40B4-BE49-F238E27FC236}">
                <a16:creationId xmlns:a16="http://schemas.microsoft.com/office/drawing/2014/main" id="{2A36CA5E-2588-41CB-895C-763BBB17531A}"/>
              </a:ext>
            </a:extLst>
          </p:cNvPr>
          <p:cNvCxnSpPr>
            <a:cxnSpLocks/>
          </p:cNvCxnSpPr>
          <p:nvPr/>
        </p:nvCxnSpPr>
        <p:spPr>
          <a:xfrm flipH="1">
            <a:off x="4093451" y="2846990"/>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99E5F88A-D3BE-4489-A08B-060796A745AE}"/>
              </a:ext>
            </a:extLst>
          </p:cNvPr>
          <p:cNvSpPr/>
          <p:nvPr/>
        </p:nvSpPr>
        <p:spPr>
          <a:xfrm>
            <a:off x="2931400" y="3466115"/>
            <a:ext cx="3135407" cy="131259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2.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a:t>
            </a:r>
            <a:r>
              <a:rPr lang="en-US" sz="2800" dirty="0">
                <a:solidFill>
                  <a:srgbClr val="002060"/>
                </a:solidFill>
                <a:latin typeface="Arial" panose="020B0604020202020204" pitchFamily="34" charset="0"/>
                <a:cs typeface="Arial" panose="020B0604020202020204" pitchFamily="34" charset="0"/>
              </a:rPr>
              <a:t> tin</a:t>
            </a:r>
          </a:p>
        </p:txBody>
      </p:sp>
      <p:cxnSp>
        <p:nvCxnSpPr>
          <p:cNvPr id="24" name="Straight Arrow Connector 23">
            <a:extLst>
              <a:ext uri="{FF2B5EF4-FFF2-40B4-BE49-F238E27FC236}">
                <a16:creationId xmlns:a16="http://schemas.microsoft.com/office/drawing/2014/main" id="{8BB3AB4A-477C-41B2-8E1B-AAC6B7F73D1A}"/>
              </a:ext>
            </a:extLst>
          </p:cNvPr>
          <p:cNvCxnSpPr>
            <a:cxnSpLocks/>
          </p:cNvCxnSpPr>
          <p:nvPr/>
        </p:nvCxnSpPr>
        <p:spPr>
          <a:xfrm>
            <a:off x="5674601" y="2846990"/>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E49097E-1C3E-4EAE-9A6C-3E0205585DF0}"/>
              </a:ext>
            </a:extLst>
          </p:cNvPr>
          <p:cNvSpPr/>
          <p:nvPr/>
        </p:nvSpPr>
        <p:spPr>
          <a:xfrm>
            <a:off x="6169900" y="3494690"/>
            <a:ext cx="3135407"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3.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811ED716-9D98-45DD-AD5D-1AA5622C747D}"/>
              </a:ext>
            </a:extLst>
          </p:cNvPr>
          <p:cNvSpPr/>
          <p:nvPr/>
        </p:nvSpPr>
        <p:spPr>
          <a:xfrm>
            <a:off x="9360775" y="3418490"/>
            <a:ext cx="2706525"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4.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0841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1DB7F5E0-3BF6-CAD5-3380-650FB5C67131}"/>
              </a:ext>
            </a:extLst>
          </p:cNvPr>
          <p:cNvPicPr>
            <a:picLocks noChangeAspect="1"/>
          </p:cNvPicPr>
          <p:nvPr/>
        </p:nvPicPr>
        <p:blipFill>
          <a:blip r:embed="rId6"/>
          <a:stretch>
            <a:fillRect/>
          </a:stretch>
        </p:blipFill>
        <p:spPr>
          <a:xfrm>
            <a:off x="1341507" y="1846780"/>
            <a:ext cx="9833700" cy="3182388"/>
          </a:xfrm>
          <a:prstGeom prst="rect">
            <a:avLst/>
          </a:prstGeom>
        </p:spPr>
      </p:pic>
    </p:spTree>
    <p:extLst>
      <p:ext uri="{BB962C8B-B14F-4D97-AF65-F5344CB8AC3E}">
        <p14:creationId xmlns:p14="http://schemas.microsoft.com/office/powerpoint/2010/main" val="3559267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A029C-EE57-7951-7583-547BD3647D50}"/>
              </a:ext>
            </a:extLst>
          </p:cNvPr>
          <p:cNvSpPr txBox="1"/>
          <p:nvPr/>
        </p:nvSpPr>
        <p:spPr>
          <a:xfrm>
            <a:off x="2500752" y="653565"/>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pic>
        <p:nvPicPr>
          <p:cNvPr id="6" name="Picture 5">
            <a:extLst>
              <a:ext uri="{FF2B5EF4-FFF2-40B4-BE49-F238E27FC236}">
                <a16:creationId xmlns:a16="http://schemas.microsoft.com/office/drawing/2014/main" id="{0A595B74-8174-F134-8270-66CFA2B8FB40}"/>
              </a:ext>
            </a:extLst>
          </p:cNvPr>
          <p:cNvPicPr>
            <a:picLocks noChangeAspect="1"/>
          </p:cNvPicPr>
          <p:nvPr/>
        </p:nvPicPr>
        <p:blipFill>
          <a:blip r:embed="rId2"/>
          <a:stretch>
            <a:fillRect/>
          </a:stretch>
        </p:blipFill>
        <p:spPr>
          <a:xfrm>
            <a:off x="5536640" y="1865262"/>
            <a:ext cx="5910001" cy="4164190"/>
          </a:xfrm>
          <a:prstGeom prst="rect">
            <a:avLst/>
          </a:prstGeom>
        </p:spPr>
      </p:pic>
      <p:pic>
        <p:nvPicPr>
          <p:cNvPr id="7" name="Picture 6">
            <a:extLst>
              <a:ext uri="{FF2B5EF4-FFF2-40B4-BE49-F238E27FC236}">
                <a16:creationId xmlns:a16="http://schemas.microsoft.com/office/drawing/2014/main" id="{75CDFBAF-B8FF-6C5E-9C35-628846AE7F48}"/>
              </a:ext>
            </a:extLst>
          </p:cNvPr>
          <p:cNvPicPr>
            <a:picLocks noChangeAspect="1"/>
          </p:cNvPicPr>
          <p:nvPr/>
        </p:nvPicPr>
        <p:blipFill>
          <a:blip r:embed="rId3"/>
          <a:stretch>
            <a:fillRect/>
          </a:stretch>
        </p:blipFill>
        <p:spPr>
          <a:xfrm>
            <a:off x="802737" y="1876629"/>
            <a:ext cx="4486982" cy="4164191"/>
          </a:xfrm>
          <a:prstGeom prst="rect">
            <a:avLst/>
          </a:prstGeom>
        </p:spPr>
      </p:pic>
      <p:pic>
        <p:nvPicPr>
          <p:cNvPr id="8" name="Picture 7">
            <a:extLst>
              <a:ext uri="{FF2B5EF4-FFF2-40B4-BE49-F238E27FC236}">
                <a16:creationId xmlns:a16="http://schemas.microsoft.com/office/drawing/2014/main" id="{49BB47B7-7674-BE3D-4E59-E7CAB8C00647}"/>
              </a:ext>
            </a:extLst>
          </p:cNvPr>
          <p:cNvPicPr>
            <a:picLocks noChangeAspect="1"/>
          </p:cNvPicPr>
          <p:nvPr/>
        </p:nvPicPr>
        <p:blipFill>
          <a:blip r:embed="rId4"/>
          <a:stretch>
            <a:fillRect/>
          </a:stretch>
        </p:blipFill>
        <p:spPr>
          <a:xfrm>
            <a:off x="442355" y="515129"/>
            <a:ext cx="2481287" cy="1213209"/>
          </a:xfrm>
          <a:prstGeom prst="rect">
            <a:avLst/>
          </a:prstGeom>
        </p:spPr>
      </p:pic>
    </p:spTree>
    <p:extLst>
      <p:ext uri="{BB962C8B-B14F-4D97-AF65-F5344CB8AC3E}">
        <p14:creationId xmlns:p14="http://schemas.microsoft.com/office/powerpoint/2010/main" val="2964450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CC260B-FB00-D68C-CD1C-6F956619E280}"/>
              </a:ext>
            </a:extLst>
          </p:cNvPr>
          <p:cNvPicPr>
            <a:picLocks noChangeAspect="1"/>
          </p:cNvPicPr>
          <p:nvPr/>
        </p:nvPicPr>
        <p:blipFill>
          <a:blip r:embed="rId2"/>
          <a:stretch>
            <a:fillRect/>
          </a:stretch>
        </p:blipFill>
        <p:spPr>
          <a:xfrm flipH="1">
            <a:off x="1181099" y="3209451"/>
            <a:ext cx="3294016" cy="1312595"/>
          </a:xfrm>
          <a:prstGeom prst="rect">
            <a:avLst/>
          </a:prstGeom>
        </p:spPr>
      </p:pic>
      <p:pic>
        <p:nvPicPr>
          <p:cNvPr id="27" name="Picture 26">
            <a:extLst>
              <a:ext uri="{FF2B5EF4-FFF2-40B4-BE49-F238E27FC236}">
                <a16:creationId xmlns:a16="http://schemas.microsoft.com/office/drawing/2014/main" id="{36EA9356-84EC-4ED1-9E76-BE57E55C38CB}"/>
              </a:ext>
            </a:extLst>
          </p:cNvPr>
          <p:cNvPicPr>
            <a:picLocks noChangeAspect="1"/>
          </p:cNvPicPr>
          <p:nvPr/>
        </p:nvPicPr>
        <p:blipFill>
          <a:blip r:embed="rId2"/>
          <a:stretch>
            <a:fillRect/>
          </a:stretch>
        </p:blipFill>
        <p:spPr>
          <a:xfrm>
            <a:off x="7264260" y="3070635"/>
            <a:ext cx="3797171" cy="1312595"/>
          </a:xfrm>
          <a:prstGeom prst="rect">
            <a:avLst/>
          </a:prstGeom>
        </p:spPr>
      </p:pic>
      <p:sp>
        <p:nvSpPr>
          <p:cNvPr id="16" name="Rectangle: Rounded Corners 15">
            <a:extLst>
              <a:ext uri="{FF2B5EF4-FFF2-40B4-BE49-F238E27FC236}">
                <a16:creationId xmlns:a16="http://schemas.microsoft.com/office/drawing/2014/main" id="{EB14C918-1E63-43D7-A6C6-213E872A10E3}"/>
              </a:ext>
            </a:extLst>
          </p:cNvPr>
          <p:cNvSpPr/>
          <p:nvPr/>
        </p:nvSpPr>
        <p:spPr>
          <a:xfrm>
            <a:off x="3722594" y="2735406"/>
            <a:ext cx="380728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Nội</a:t>
            </a:r>
            <a:r>
              <a:rPr lang="en-US" sz="3200" dirty="0">
                <a:solidFill>
                  <a:srgbClr val="002060"/>
                </a:solidFill>
                <a:latin typeface="Arial" panose="020B0604020202020204" pitchFamily="34" charset="0"/>
                <a:cs typeface="Arial" panose="020B0604020202020204" pitchFamily="34" charset="0"/>
              </a:rPr>
              <a:t> dung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bản</a:t>
            </a:r>
            <a:r>
              <a:rPr lang="en-US" sz="3200" dirty="0">
                <a:solidFill>
                  <a:srgbClr val="002060"/>
                </a:solidFill>
                <a:latin typeface="Arial" panose="020B0604020202020204" pitchFamily="34" charset="0"/>
                <a:cs typeface="Arial" panose="020B0604020202020204" pitchFamily="34" charset="0"/>
              </a:rPr>
              <a:t> tin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02A6C822-78D6-4813-BB2B-0CB634C9DDCD}"/>
              </a:ext>
            </a:extLst>
          </p:cNvPr>
          <p:cNvSpPr/>
          <p:nvPr/>
        </p:nvSpPr>
        <p:spPr>
          <a:xfrm>
            <a:off x="153892" y="4383230"/>
            <a:ext cx="2751232"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1. </a:t>
            </a:r>
            <a:r>
              <a:rPr lang="en-US" sz="2800" dirty="0" err="1">
                <a:solidFill>
                  <a:srgbClr val="002060"/>
                </a:solidFill>
                <a:latin typeface="Arial" panose="020B0604020202020204" pitchFamily="34" charset="0"/>
                <a:cs typeface="Arial" panose="020B0604020202020204" pitchFamily="34" charset="0"/>
              </a:rPr>
              <a:t>Tên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bảng</a:t>
            </a:r>
            <a:r>
              <a:rPr lang="en-US" sz="2800" dirty="0">
                <a:solidFill>
                  <a:srgbClr val="002060"/>
                </a:solidFill>
                <a:latin typeface="Arial" panose="020B0604020202020204" pitchFamily="34" charset="0"/>
                <a:cs typeface="Arial" panose="020B0604020202020204" pitchFamily="34" charset="0"/>
              </a:rPr>
              <a:t> tin</a:t>
            </a:r>
          </a:p>
        </p:txBody>
      </p:sp>
      <p:cxnSp>
        <p:nvCxnSpPr>
          <p:cNvPr id="21" name="Straight Arrow Connector 20">
            <a:extLst>
              <a:ext uri="{FF2B5EF4-FFF2-40B4-BE49-F238E27FC236}">
                <a16:creationId xmlns:a16="http://schemas.microsoft.com/office/drawing/2014/main" id="{2A36CA5E-2588-41CB-895C-763BBB17531A}"/>
              </a:ext>
            </a:extLst>
          </p:cNvPr>
          <p:cNvCxnSpPr>
            <a:cxnSpLocks/>
          </p:cNvCxnSpPr>
          <p:nvPr/>
        </p:nvCxnSpPr>
        <p:spPr>
          <a:xfrm flipH="1">
            <a:off x="4122644" y="3659331"/>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99E5F88A-D3BE-4489-A08B-060796A745AE}"/>
              </a:ext>
            </a:extLst>
          </p:cNvPr>
          <p:cNvSpPr/>
          <p:nvPr/>
        </p:nvSpPr>
        <p:spPr>
          <a:xfrm>
            <a:off x="2960593" y="4278456"/>
            <a:ext cx="3135407" cy="131259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2.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a:t>
            </a:r>
            <a:r>
              <a:rPr lang="en-US" sz="2800" dirty="0">
                <a:solidFill>
                  <a:srgbClr val="002060"/>
                </a:solidFill>
                <a:latin typeface="Arial" panose="020B0604020202020204" pitchFamily="34" charset="0"/>
                <a:cs typeface="Arial" panose="020B0604020202020204" pitchFamily="34" charset="0"/>
              </a:rPr>
              <a:t> tin</a:t>
            </a:r>
          </a:p>
        </p:txBody>
      </p:sp>
      <p:cxnSp>
        <p:nvCxnSpPr>
          <p:cNvPr id="24" name="Straight Arrow Connector 23">
            <a:extLst>
              <a:ext uri="{FF2B5EF4-FFF2-40B4-BE49-F238E27FC236}">
                <a16:creationId xmlns:a16="http://schemas.microsoft.com/office/drawing/2014/main" id="{8BB3AB4A-477C-41B2-8E1B-AAC6B7F73D1A}"/>
              </a:ext>
            </a:extLst>
          </p:cNvPr>
          <p:cNvCxnSpPr>
            <a:cxnSpLocks/>
          </p:cNvCxnSpPr>
          <p:nvPr/>
        </p:nvCxnSpPr>
        <p:spPr>
          <a:xfrm>
            <a:off x="5703794" y="3659331"/>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E49097E-1C3E-4EAE-9A6C-3E0205585DF0}"/>
              </a:ext>
            </a:extLst>
          </p:cNvPr>
          <p:cNvSpPr/>
          <p:nvPr/>
        </p:nvSpPr>
        <p:spPr>
          <a:xfrm>
            <a:off x="6199093" y="4307031"/>
            <a:ext cx="3135407"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3.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811ED716-9D98-45DD-AD5D-1AA5622C747D}"/>
              </a:ext>
            </a:extLst>
          </p:cNvPr>
          <p:cNvSpPr/>
          <p:nvPr/>
        </p:nvSpPr>
        <p:spPr>
          <a:xfrm>
            <a:off x="9389968" y="4230831"/>
            <a:ext cx="2706525"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4.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11A259-9D50-26ED-4DF8-55A8304E7C9A}"/>
              </a:ext>
            </a:extLst>
          </p:cNvPr>
          <p:cNvSpPr txBox="1"/>
          <p:nvPr/>
        </p:nvSpPr>
        <p:spPr>
          <a:xfrm>
            <a:off x="2960593" y="1051538"/>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pic>
        <p:nvPicPr>
          <p:cNvPr id="3" name="Picture 2">
            <a:extLst>
              <a:ext uri="{FF2B5EF4-FFF2-40B4-BE49-F238E27FC236}">
                <a16:creationId xmlns:a16="http://schemas.microsoft.com/office/drawing/2014/main" id="{6E31EB88-B263-FA66-207B-BEDBDB11437D}"/>
              </a:ext>
            </a:extLst>
          </p:cNvPr>
          <p:cNvPicPr>
            <a:picLocks noChangeAspect="1"/>
          </p:cNvPicPr>
          <p:nvPr/>
        </p:nvPicPr>
        <p:blipFill>
          <a:blip r:embed="rId3"/>
          <a:stretch>
            <a:fillRect/>
          </a:stretch>
        </p:blipFill>
        <p:spPr>
          <a:xfrm>
            <a:off x="840827" y="802748"/>
            <a:ext cx="2481287" cy="1213209"/>
          </a:xfrm>
          <a:prstGeom prst="rect">
            <a:avLst/>
          </a:prstGeom>
        </p:spPr>
      </p:pic>
    </p:spTree>
    <p:extLst>
      <p:ext uri="{BB962C8B-B14F-4D97-AF65-F5344CB8AC3E}">
        <p14:creationId xmlns:p14="http://schemas.microsoft.com/office/powerpoint/2010/main" val="2945285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78618;#23462;"/>
</p:tagLst>
</file>

<file path=ppt/tags/tag2.xml><?xml version="1.0" encoding="utf-8"?>
<p:tagLst xmlns:a="http://schemas.openxmlformats.org/drawingml/2006/main" xmlns:r="http://schemas.openxmlformats.org/officeDocument/2006/relationships" xmlns:p="http://schemas.openxmlformats.org/presentationml/2006/main">
  <p:tag name="ISLIDE.DIAGRAM" val="#5652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546</Words>
  <Application>Microsoft Office PowerPoint</Application>
  <PresentationFormat>Widescreen</PresentationFormat>
  <Paragraphs>44</Paragraphs>
  <Slides>17</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#9Slide07 HoneyCream</vt:lpstr>
      <vt:lpstr>Vogue-ExtraBold</vt:lpstr>
      <vt:lpstr>字魂27号-布丁体</vt:lpstr>
      <vt:lpstr>SVN-Ready</vt:lpstr>
      <vt:lpstr>Calibri Light</vt:lpstr>
      <vt:lpstr>Times New Roman</vt:lpstr>
      <vt:lpstr>SVN-Newton</vt:lpstr>
      <vt:lpstr>Cambria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Vip855</cp:lastModifiedBy>
  <cp:revision>45</cp:revision>
  <dcterms:created xsi:type="dcterms:W3CDTF">2023-03-10T14:33:03Z</dcterms:created>
  <dcterms:modified xsi:type="dcterms:W3CDTF">2024-04-20T17:07:37Z</dcterms:modified>
</cp:coreProperties>
</file>