
<file path=[Content_Types].xml><?xml version="1.0" encoding="utf-8"?>
<Types xmlns="http://schemas.openxmlformats.org/package/2006/content-types">
  <Default Extension="emf" ContentType="image/x-emf"/>
  <Default Extension="jpeg" ContentType="image/jpeg"/>
  <Default Extension="mp3" ContentType="audio/m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3" r:id="rId4"/>
    <p:sldMasterId id="2147483715" r:id="rId5"/>
  </p:sldMasterIdLst>
  <p:notesMasterIdLst>
    <p:notesMasterId r:id="rId25"/>
  </p:notesMasterIdLst>
  <p:sldIdLst>
    <p:sldId id="258" r:id="rId6"/>
    <p:sldId id="472" r:id="rId7"/>
    <p:sldId id="474" r:id="rId8"/>
    <p:sldId id="763" r:id="rId9"/>
    <p:sldId id="257" r:id="rId10"/>
    <p:sldId id="293" r:id="rId11"/>
    <p:sldId id="259" r:id="rId12"/>
    <p:sldId id="261" r:id="rId13"/>
    <p:sldId id="294" r:id="rId14"/>
    <p:sldId id="298" r:id="rId15"/>
    <p:sldId id="11674" r:id="rId16"/>
    <p:sldId id="299" r:id="rId17"/>
    <p:sldId id="11673" r:id="rId18"/>
    <p:sldId id="286" r:id="rId19"/>
    <p:sldId id="301" r:id="rId20"/>
    <p:sldId id="322" r:id="rId21"/>
    <p:sldId id="323" r:id="rId22"/>
    <p:sldId id="11675" r:id="rId23"/>
    <p:sldId id="2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7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9ADE0C-1BB0-457F-BBC9-E2535203E1F2}" type="datetimeFigureOut">
              <a:rPr lang="en-US" smtClean="0"/>
              <a:t>21-Apr-24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9140C-FAA2-4416-A932-F8DF428C30B1}" type="slidenum">
              <a:rPr lang="en-US" smtClean="0"/>
              <a:t>‹#›</a:t>
            </a:fld>
            <a:endParaRPr lang="en-US"/>
          </a:p>
        </p:txBody>
      </p:sp>
    </p:spTree>
    <p:extLst>
      <p:ext uri="{BB962C8B-B14F-4D97-AF65-F5344CB8AC3E}">
        <p14:creationId xmlns:p14="http://schemas.microsoft.com/office/powerpoint/2010/main" val="397250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8A1C12-A98E-46B7-9FF3-DE14FF62CF8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3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A49CA-AE88-4BE6-F6B1-BB0481BD1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44F6D8-FB93-4EB1-202B-DE7945BDA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74C7A2-34B0-4B90-9D13-B5F706E8E50F}"/>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431EFE70-7F27-080E-E69E-0CED7D51D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3FC454-3CC2-DCB2-72BF-4413D19C918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19068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F6CB-B889-E3DF-7EFB-F123382261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2626D2-FA98-C9DE-E927-7E70307C10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BF1BF5-66A4-DD0A-0AB8-DCA1EE49057D}"/>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CCC156D1-588C-B33B-9E3A-1DD6221F49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B1D4C-08A1-E8EA-9F97-52BAEDA22E0C}"/>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1980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363C8B-380C-3D8B-51BC-024B59C7FF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6A493C-DDA7-F1DA-D615-2B50473A94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1DB8B-D7AE-9ADB-85BC-6A1AA1ABA334}"/>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A67AD77E-F485-0662-44CF-6FF6DF89F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BA1B4-ADA1-7050-29BD-3AE0FF035AD7}"/>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155670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66107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035571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482551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12508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01287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1323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57921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6787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1515-370F-F183-F347-85F3B8252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0D54-9211-1E5F-3AC7-7E3057F909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293A2B-EFA3-942F-F0F4-30EEEB2BAF9B}"/>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0A2919E2-43D0-F0BA-77AF-CB76CF96A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D8C77-61F1-1EBE-5A26-457B6FF2CE46}"/>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578429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32942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83824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6518113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227877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372697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1982081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954770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73103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900464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4156564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298EC-1DFF-8CF9-778D-2033778712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7A5EA3-CE16-D095-638F-980AAE52EC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1B9B7F-FE7F-5ED3-80DB-E746DF940396}"/>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E62EC7BD-F8DE-ABA3-9E9E-B15A54EB7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FB29A-A347-C246-2346-61F875EE14F9}"/>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66816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1958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8716139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3268635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604928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536802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29678819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a:prstGeom prst="rect">
            <a:avLst/>
          </a:prstGeo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pic>
        <p:nvPicPr>
          <p:cNvPr id="7" name="Picture 6">
            <a:extLst>
              <a:ext uri="{FF2B5EF4-FFF2-40B4-BE49-F238E27FC236}">
                <a16:creationId xmlns:a16="http://schemas.microsoft.com/office/drawing/2014/main" id="{0BF12767-8DD0-414E-9259-785C60F037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69796" y="36068000"/>
            <a:ext cx="2927005" cy="2927005"/>
          </a:xfrm>
          <a:prstGeom prst="ellipse">
            <a:avLst/>
          </a:prstGeom>
          <a:ln>
            <a:noFill/>
          </a:ln>
          <a:effectLst>
            <a:softEdge rad="112500"/>
          </a:effectLst>
        </p:spPr>
      </p:pic>
      <p:pic>
        <p:nvPicPr>
          <p:cNvPr id="8" name="Picture 7">
            <a:extLst>
              <a:ext uri="{FF2B5EF4-FFF2-40B4-BE49-F238E27FC236}">
                <a16:creationId xmlns:a16="http://schemas.microsoft.com/office/drawing/2014/main" id="{AC5F3A09-0473-492F-93D0-10E116F2B0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33937" y="1644995"/>
            <a:ext cx="2927005" cy="2927005"/>
          </a:xfrm>
          <a:prstGeom prst="ellipse">
            <a:avLst/>
          </a:prstGeom>
          <a:ln>
            <a:noFill/>
          </a:ln>
          <a:effectLst>
            <a:softEdge rad="112500"/>
          </a:effectLst>
        </p:spPr>
      </p:pic>
      <p:pic>
        <p:nvPicPr>
          <p:cNvPr id="9" name="Picture 8">
            <a:extLst>
              <a:ext uri="{FF2B5EF4-FFF2-40B4-BE49-F238E27FC236}">
                <a16:creationId xmlns:a16="http://schemas.microsoft.com/office/drawing/2014/main" id="{5EF348E7-480B-4278-A919-8C848B7914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864730" y="-3603056"/>
            <a:ext cx="2927005" cy="2927005"/>
          </a:xfrm>
          <a:prstGeom prst="ellipse">
            <a:avLst/>
          </a:prstGeom>
          <a:ln>
            <a:noFill/>
          </a:ln>
          <a:effectLst>
            <a:softEdge rad="112500"/>
          </a:effectLst>
        </p:spPr>
      </p:pic>
      <p:pic>
        <p:nvPicPr>
          <p:cNvPr id="10" name="Picture 9">
            <a:extLst>
              <a:ext uri="{FF2B5EF4-FFF2-40B4-BE49-F238E27FC236}">
                <a16:creationId xmlns:a16="http://schemas.microsoft.com/office/drawing/2014/main" id="{404B5EBA-83E7-4777-82AC-182EA9FBC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6890" y="-29612656"/>
            <a:ext cx="2927005" cy="2927005"/>
          </a:xfrm>
          <a:prstGeom prst="ellipse">
            <a:avLst/>
          </a:prstGeom>
          <a:ln>
            <a:noFill/>
          </a:ln>
          <a:effectLst>
            <a:softEdge rad="112500"/>
          </a:effectLst>
        </p:spPr>
      </p:pic>
    </p:spTree>
    <p:extLst>
      <p:ext uri="{BB962C8B-B14F-4D97-AF65-F5344CB8AC3E}">
        <p14:creationId xmlns:p14="http://schemas.microsoft.com/office/powerpoint/2010/main" val="33283839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7262316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4295998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59103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B131A-C54F-31B5-BAC1-7B48F75762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6A62BE-F64C-02C3-BC03-28F0637305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B7573A-6A10-1C05-5B1C-15DAE037E3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A8C9-A13A-E1FA-7352-6F55029C4DC5}"/>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6" name="Footer Placeholder 5">
            <a:extLst>
              <a:ext uri="{FF2B5EF4-FFF2-40B4-BE49-F238E27FC236}">
                <a16:creationId xmlns:a16="http://schemas.microsoft.com/office/drawing/2014/main" id="{4FB89752-832A-301D-66B1-E87882264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BC46C-3B73-CA93-B026-1282D6CCBF0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199463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697854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350443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a:prstGeom prst="rect">
            <a:avLst/>
          </a:prstGeo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010391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3"/>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670226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fld id="{71883045-E2D5-4D03-8E41-5FADD00E4BB9}" type="datetimeFigureOut">
              <a:rPr lang="en-US" smtClean="0"/>
              <a:t>21-Apr-24</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fld id="{8F15CB90-7417-45EC-9FEA-7D4232760B3E}" type="slidenum">
              <a:rPr lang="en-US" smtClean="0"/>
              <a:t>‹#›</a:t>
            </a:fld>
            <a:endParaRPr lang="en-US"/>
          </a:p>
        </p:txBody>
      </p:sp>
    </p:spTree>
    <p:extLst>
      <p:ext uri="{BB962C8B-B14F-4D97-AF65-F5344CB8AC3E}">
        <p14:creationId xmlns:p14="http://schemas.microsoft.com/office/powerpoint/2010/main" val="1822813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47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50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31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49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44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03496-B095-484C-9632-8974651F34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9CA39-B6D2-46DD-0A09-A831E9E7FA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0FCB3-995C-0C48-5B83-F8B95A84B3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F21943-7EB0-83D4-D61B-E3A52B9567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8798C-7F5E-9E75-EED2-59C456C185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87A934-FDB5-221A-C7D4-D52EE5A27A9E}"/>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8" name="Footer Placeholder 7">
            <a:extLst>
              <a:ext uri="{FF2B5EF4-FFF2-40B4-BE49-F238E27FC236}">
                <a16:creationId xmlns:a16="http://schemas.microsoft.com/office/drawing/2014/main" id="{3F47D94A-D475-FBA7-B808-DB6F90C15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DDD191-05B2-B806-BBE6-FD4E0FE8066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93354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C986-DAE9-2D2A-B248-B490BC34F1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554D-33F0-903D-5E9D-9BB1C8DAD978}"/>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4" name="Footer Placeholder 3">
            <a:extLst>
              <a:ext uri="{FF2B5EF4-FFF2-40B4-BE49-F238E27FC236}">
                <a16:creationId xmlns:a16="http://schemas.microsoft.com/office/drawing/2014/main" id="{83A2D9E9-6075-7999-3924-5F9EE36D4F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F60AEE-BC21-97B6-31DB-4F6DC892E423}"/>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3848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20DBEF-3769-54DB-D6EC-54BB8B2DC23C}"/>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3" name="Footer Placeholder 2">
            <a:extLst>
              <a:ext uri="{FF2B5EF4-FFF2-40B4-BE49-F238E27FC236}">
                <a16:creationId xmlns:a16="http://schemas.microsoft.com/office/drawing/2014/main" id="{CB502DB1-E8E0-95B9-ED32-161B11EFF8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9EAA0C-41F7-ADE2-4208-D0E35529B954}"/>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3832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9FBFE-5FEE-5A0A-C478-4BDD68F509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8F490A-79A6-BDA5-2F9B-7FFDDB260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836A6-59D3-1AB3-8E6A-C00B31A795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2A07F-4D63-A5AA-A22E-2C1B3688BB9A}"/>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6" name="Footer Placeholder 5">
            <a:extLst>
              <a:ext uri="{FF2B5EF4-FFF2-40B4-BE49-F238E27FC236}">
                <a16:creationId xmlns:a16="http://schemas.microsoft.com/office/drawing/2014/main" id="{02843E9B-2E5F-ADDC-0218-D63748F13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1CAED-A627-C2E1-FCBF-0766791142F8}"/>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2219452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21DB-9C1E-4CC5-66B9-AFEC824432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5CCC4-47DC-E75E-7D28-5D2146865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4185C-C377-1366-EB15-B9534D48C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3D5806-8A04-F6BD-1AD9-B0F29FF2BC31}"/>
              </a:ext>
            </a:extLst>
          </p:cNvPr>
          <p:cNvSpPr>
            <a:spLocks noGrp="1"/>
          </p:cNvSpPr>
          <p:nvPr>
            <p:ph type="dt" sz="half" idx="10"/>
          </p:nvPr>
        </p:nvSpPr>
        <p:spPr/>
        <p:txBody>
          <a:bodyPr/>
          <a:lstStyle/>
          <a:p>
            <a:fld id="{B0F09BF1-C09E-4FDF-9E32-1AC8E345CBB3}" type="datetimeFigureOut">
              <a:rPr lang="en-US" smtClean="0"/>
              <a:t>21-Apr-24</a:t>
            </a:fld>
            <a:endParaRPr lang="en-US"/>
          </a:p>
        </p:txBody>
      </p:sp>
      <p:sp>
        <p:nvSpPr>
          <p:cNvPr id="6" name="Footer Placeholder 5">
            <a:extLst>
              <a:ext uri="{FF2B5EF4-FFF2-40B4-BE49-F238E27FC236}">
                <a16:creationId xmlns:a16="http://schemas.microsoft.com/office/drawing/2014/main" id="{91E026AE-B348-7978-C01F-2A787839F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D9CE04-D305-F508-073D-4AD01EE3D4DB}"/>
              </a:ext>
            </a:extLst>
          </p:cNvPr>
          <p:cNvSpPr>
            <a:spLocks noGrp="1"/>
          </p:cNvSpPr>
          <p:nvPr>
            <p:ph type="sldNum" sz="quarter" idx="12"/>
          </p:nvPr>
        </p:nvSpPr>
        <p:spPr/>
        <p:txBody>
          <a:bodyPr/>
          <a:lstStyle/>
          <a:p>
            <a:fld id="{9E4A39CF-AB4D-43F5-B22E-93D02796B1F0}" type="slidenum">
              <a:rPr lang="en-US" smtClean="0"/>
              <a:t>‹#›</a:t>
            </a:fld>
            <a:endParaRPr lang="en-US"/>
          </a:p>
        </p:txBody>
      </p:sp>
    </p:spTree>
    <p:extLst>
      <p:ext uri="{BB962C8B-B14F-4D97-AF65-F5344CB8AC3E}">
        <p14:creationId xmlns:p14="http://schemas.microsoft.com/office/powerpoint/2010/main" val="474161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7.xml"/><Relationship Id="rId7" Type="http://schemas.openxmlformats.org/officeDocument/2006/relationships/tags" Target="../tags/tag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5.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90582-EEC7-E170-EC37-87302C77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436288-B9F0-8166-56BE-5C62B1AF8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1087-D4D3-D467-E033-68EC5A480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09BF1-C09E-4FDF-9E32-1AC8E345CBB3}" type="datetimeFigureOut">
              <a:rPr lang="en-US" smtClean="0"/>
              <a:t>21-Apr-24</a:t>
            </a:fld>
            <a:endParaRPr lang="en-US"/>
          </a:p>
        </p:txBody>
      </p:sp>
      <p:sp>
        <p:nvSpPr>
          <p:cNvPr id="5" name="Footer Placeholder 4">
            <a:extLst>
              <a:ext uri="{FF2B5EF4-FFF2-40B4-BE49-F238E27FC236}">
                <a16:creationId xmlns:a16="http://schemas.microsoft.com/office/drawing/2014/main" id="{13BABC56-290B-6407-BAB6-8D5B15BA7A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189C80-A8BB-FA1D-EBFA-3055A1372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A39CF-AB4D-43F5-B22E-93D02796B1F0}" type="slidenum">
              <a:rPr lang="en-US" smtClean="0"/>
              <a:t>‹#›</a:t>
            </a:fld>
            <a:endParaRPr lang="en-US"/>
          </a:p>
        </p:txBody>
      </p:sp>
    </p:spTree>
    <p:extLst>
      <p:ext uri="{BB962C8B-B14F-4D97-AF65-F5344CB8AC3E}">
        <p14:creationId xmlns:p14="http://schemas.microsoft.com/office/powerpoint/2010/main" val="2701929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271130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0004884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Content Placeholder 16" descr="A picture containing text, plant&#10;&#10;Description automatically generated">
            <a:extLst>
              <a:ext uri="{FF2B5EF4-FFF2-40B4-BE49-F238E27FC236}">
                <a16:creationId xmlns:a16="http://schemas.microsoft.com/office/drawing/2014/main" id="{22C81ACF-BA9E-4579-9DD9-8261394ACC45}"/>
              </a:ext>
            </a:extLst>
          </p:cNvPr>
          <p:cNvPicPr>
            <a:picLocks noChangeAspect="1"/>
          </p:cNvPicPr>
          <p:nvPr userDrawn="1"/>
        </p:nvPicPr>
        <p:blipFill>
          <a:blip r:embed="rId13" cstate="print">
            <a:alphaModFix amt="85000"/>
            <a:extLst>
              <a:ext uri="{BEBA8EAE-BF5A-486C-A8C5-ECC9F3942E4B}">
                <a14:imgProps xmlns:a14="http://schemas.microsoft.com/office/drawing/2010/main">
                  <a14:imgLayer r:embed="rId14">
                    <a14:imgEffect>
                      <a14:saturation sat="200000"/>
                    </a14:imgEffect>
                  </a14:imgLayer>
                </a14:imgProps>
              </a:ext>
              <a:ext uri="{28A0092B-C50C-407E-A947-70E740481C1C}">
                <a14:useLocalDpi xmlns:a14="http://schemas.microsoft.com/office/drawing/2010/main" val="0"/>
              </a:ext>
            </a:extLst>
          </a:blip>
          <a:stretch>
            <a:fillRect/>
          </a:stretch>
        </p:blipFill>
        <p:spPr>
          <a:xfrm>
            <a:off x="0" y="-83653"/>
            <a:ext cx="12192000" cy="6857999"/>
          </a:xfrm>
          <a:prstGeom prst="rect">
            <a:avLst/>
          </a:prstGeom>
        </p:spPr>
      </p:pic>
    </p:spTree>
    <p:extLst>
      <p:ext uri="{BB962C8B-B14F-4D97-AF65-F5344CB8AC3E}">
        <p14:creationId xmlns:p14="http://schemas.microsoft.com/office/powerpoint/2010/main" val="1697729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4725A84-4E0B-4116-9DC9-EE85314AE53B}"/>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solidFill>
                  <a:prstClr val="black">
                    <a:tint val="75000"/>
                  </a:prstClr>
                </a:solidFill>
              </a:rPr>
              <a:pPr/>
              <a:t>21-Apr-24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0">
                <a:solidFill>
                  <a:prstClr val="white">
                    <a:lumMod val="75000"/>
                  </a:prstClr>
                </a:solidFill>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1381134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3" Type="http://schemas.microsoft.com/office/2007/relationships/media" Target="../media/media2.mp4"/><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slideLayout" Target="../slideLayouts/slideLayout45.xml"/><Relationship Id="rId10" Type="http://schemas.openxmlformats.org/officeDocument/2006/relationships/image" Target="../media/image11.png"/><Relationship Id="rId4" Type="http://schemas.openxmlformats.org/officeDocument/2006/relationships/video" Target="../media/media2.mp4"/><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emf"/><Relationship Id="rId3" Type="http://schemas.microsoft.com/office/2007/relationships/media" Target="../media/media2.mp4"/><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slideLayout" Target="../slideLayouts/slideLayout45.xml"/><Relationship Id="rId10" Type="http://schemas.openxmlformats.org/officeDocument/2006/relationships/image" Target="../media/image11.png"/><Relationship Id="rId4" Type="http://schemas.openxmlformats.org/officeDocument/2006/relationships/video" Target="../media/media2.mp4"/><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BC2588-5C56-48DC-914C-F656CEBC9751}"/>
              </a:ext>
            </a:extLst>
          </p:cNvPr>
          <p:cNvPicPr>
            <a:picLocks noChangeAspect="1"/>
          </p:cNvPicPr>
          <p:nvPr/>
        </p:nvPicPr>
        <p:blipFill>
          <a:blip r:embed="rId2"/>
          <a:stretch>
            <a:fillRect/>
          </a:stretch>
        </p:blipFill>
        <p:spPr>
          <a:xfrm>
            <a:off x="2082800" y="584200"/>
            <a:ext cx="8026400" cy="6599099"/>
          </a:xfrm>
          <a:prstGeom prst="rect">
            <a:avLst/>
          </a:prstGeom>
        </p:spPr>
      </p:pic>
    </p:spTree>
    <p:extLst>
      <p:ext uri="{BB962C8B-B14F-4D97-AF65-F5344CB8AC3E}">
        <p14:creationId xmlns:p14="http://schemas.microsoft.com/office/powerpoint/2010/main" val="27829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114082" cy="2881083"/>
          </a:xfrm>
          <a:custGeom>
            <a:avLst/>
            <a:gdLst>
              <a:gd name="connsiteX0" fmla="*/ 0 w 9114082"/>
              <a:gd name="connsiteY0" fmla="*/ 357600 h 2881083"/>
              <a:gd name="connsiteX1" fmla="*/ 357600 w 9114082"/>
              <a:gd name="connsiteY1" fmla="*/ 0 h 2881083"/>
              <a:gd name="connsiteX2" fmla="*/ 957520 w 9114082"/>
              <a:gd name="connsiteY2" fmla="*/ 0 h 2881083"/>
              <a:gd name="connsiteX3" fmla="*/ 1389463 w 9114082"/>
              <a:gd name="connsiteY3" fmla="*/ 0 h 2881083"/>
              <a:gd name="connsiteX4" fmla="*/ 2157360 w 9114082"/>
              <a:gd name="connsiteY4" fmla="*/ 0 h 2881083"/>
              <a:gd name="connsiteX5" fmla="*/ 2841269 w 9114082"/>
              <a:gd name="connsiteY5" fmla="*/ 0 h 2881083"/>
              <a:gd name="connsiteX6" fmla="*/ 3525178 w 9114082"/>
              <a:gd name="connsiteY6" fmla="*/ 0 h 2881083"/>
              <a:gd name="connsiteX7" fmla="*/ 3957121 w 9114082"/>
              <a:gd name="connsiteY7" fmla="*/ 0 h 2881083"/>
              <a:gd name="connsiteX8" fmla="*/ 4725019 w 9114082"/>
              <a:gd name="connsiteY8" fmla="*/ 0 h 2881083"/>
              <a:gd name="connsiteX9" fmla="*/ 5492916 w 9114082"/>
              <a:gd name="connsiteY9" fmla="*/ 0 h 2881083"/>
              <a:gd name="connsiteX10" fmla="*/ 6176825 w 9114082"/>
              <a:gd name="connsiteY10" fmla="*/ 0 h 2881083"/>
              <a:gd name="connsiteX11" fmla="*/ 6608768 w 9114082"/>
              <a:gd name="connsiteY11" fmla="*/ 0 h 2881083"/>
              <a:gd name="connsiteX12" fmla="*/ 7208688 w 9114082"/>
              <a:gd name="connsiteY12" fmla="*/ 0 h 2881083"/>
              <a:gd name="connsiteX13" fmla="*/ 7640631 w 9114082"/>
              <a:gd name="connsiteY13" fmla="*/ 0 h 2881083"/>
              <a:gd name="connsiteX14" fmla="*/ 7988584 w 9114082"/>
              <a:gd name="connsiteY14" fmla="*/ 0 h 2881083"/>
              <a:gd name="connsiteX15" fmla="*/ 8756482 w 9114082"/>
              <a:gd name="connsiteY15" fmla="*/ 0 h 2881083"/>
              <a:gd name="connsiteX16" fmla="*/ 9114082 w 9114082"/>
              <a:gd name="connsiteY16" fmla="*/ 357600 h 2881083"/>
              <a:gd name="connsiteX17" fmla="*/ 9114082 w 9114082"/>
              <a:gd name="connsiteY17" fmla="*/ 855753 h 2881083"/>
              <a:gd name="connsiteX18" fmla="*/ 9114082 w 9114082"/>
              <a:gd name="connsiteY18" fmla="*/ 1375565 h 2881083"/>
              <a:gd name="connsiteX19" fmla="*/ 9114082 w 9114082"/>
              <a:gd name="connsiteY19" fmla="*/ 1917036 h 2881083"/>
              <a:gd name="connsiteX20" fmla="*/ 9114082 w 9114082"/>
              <a:gd name="connsiteY20" fmla="*/ 2523483 h 2881083"/>
              <a:gd name="connsiteX21" fmla="*/ 8756482 w 9114082"/>
              <a:gd name="connsiteY21" fmla="*/ 2881083 h 2881083"/>
              <a:gd name="connsiteX22" fmla="*/ 8240551 w 9114082"/>
              <a:gd name="connsiteY22" fmla="*/ 2881083 h 2881083"/>
              <a:gd name="connsiteX23" fmla="*/ 7892597 w 9114082"/>
              <a:gd name="connsiteY23" fmla="*/ 2881083 h 2881083"/>
              <a:gd name="connsiteX24" fmla="*/ 7376666 w 9114082"/>
              <a:gd name="connsiteY24" fmla="*/ 2881083 h 2881083"/>
              <a:gd name="connsiteX25" fmla="*/ 6944723 w 9114082"/>
              <a:gd name="connsiteY25" fmla="*/ 2881083 h 2881083"/>
              <a:gd name="connsiteX26" fmla="*/ 6344803 w 9114082"/>
              <a:gd name="connsiteY26" fmla="*/ 2881083 h 2881083"/>
              <a:gd name="connsiteX27" fmla="*/ 5660894 w 9114082"/>
              <a:gd name="connsiteY27" fmla="*/ 2881083 h 2881083"/>
              <a:gd name="connsiteX28" fmla="*/ 4892996 w 9114082"/>
              <a:gd name="connsiteY28" fmla="*/ 2881083 h 2881083"/>
              <a:gd name="connsiteX29" fmla="*/ 4125098 w 9114082"/>
              <a:gd name="connsiteY29" fmla="*/ 2881083 h 2881083"/>
              <a:gd name="connsiteX30" fmla="*/ 3525178 w 9114082"/>
              <a:gd name="connsiteY30" fmla="*/ 2881083 h 2881083"/>
              <a:gd name="connsiteX31" fmla="*/ 2841269 w 9114082"/>
              <a:gd name="connsiteY31" fmla="*/ 2881083 h 2881083"/>
              <a:gd name="connsiteX32" fmla="*/ 2073372 w 9114082"/>
              <a:gd name="connsiteY32" fmla="*/ 2881083 h 2881083"/>
              <a:gd name="connsiteX33" fmla="*/ 1473451 w 9114082"/>
              <a:gd name="connsiteY33" fmla="*/ 2881083 h 2881083"/>
              <a:gd name="connsiteX34" fmla="*/ 873531 w 9114082"/>
              <a:gd name="connsiteY34" fmla="*/ 2881083 h 2881083"/>
              <a:gd name="connsiteX35" fmla="*/ 357600 w 9114082"/>
              <a:gd name="connsiteY35" fmla="*/ 2881083 h 2881083"/>
              <a:gd name="connsiteX36" fmla="*/ 0 w 9114082"/>
              <a:gd name="connsiteY36" fmla="*/ 2523483 h 2881083"/>
              <a:gd name="connsiteX37" fmla="*/ 0 w 9114082"/>
              <a:gd name="connsiteY37" fmla="*/ 2003671 h 2881083"/>
              <a:gd name="connsiteX38" fmla="*/ 0 w 9114082"/>
              <a:gd name="connsiteY38" fmla="*/ 1462200 h 2881083"/>
              <a:gd name="connsiteX39" fmla="*/ 0 w 9114082"/>
              <a:gd name="connsiteY39" fmla="*/ 942388 h 2881083"/>
              <a:gd name="connsiteX40" fmla="*/ 0 w 9114082"/>
              <a:gd name="connsiteY40" fmla="*/ 357600 h 2881083"/>
              <a:gd name="connsiteX0" fmla="*/ 0 w 9114082"/>
              <a:gd name="connsiteY0" fmla="*/ 357600 h 2881083"/>
              <a:gd name="connsiteX1" fmla="*/ 357600 w 9114082"/>
              <a:gd name="connsiteY1" fmla="*/ 0 h 2881083"/>
              <a:gd name="connsiteX2" fmla="*/ 1041509 w 9114082"/>
              <a:gd name="connsiteY2" fmla="*/ 0 h 2881083"/>
              <a:gd name="connsiteX3" fmla="*/ 1389463 w 9114082"/>
              <a:gd name="connsiteY3" fmla="*/ 0 h 2881083"/>
              <a:gd name="connsiteX4" fmla="*/ 2157360 w 9114082"/>
              <a:gd name="connsiteY4" fmla="*/ 0 h 2881083"/>
              <a:gd name="connsiteX5" fmla="*/ 2925258 w 9114082"/>
              <a:gd name="connsiteY5" fmla="*/ 0 h 2881083"/>
              <a:gd name="connsiteX6" fmla="*/ 3273212 w 9114082"/>
              <a:gd name="connsiteY6" fmla="*/ 0 h 2881083"/>
              <a:gd name="connsiteX7" fmla="*/ 3789143 w 9114082"/>
              <a:gd name="connsiteY7" fmla="*/ 0 h 2881083"/>
              <a:gd name="connsiteX8" fmla="*/ 4221086 w 9114082"/>
              <a:gd name="connsiteY8" fmla="*/ 0 h 2881083"/>
              <a:gd name="connsiteX9" fmla="*/ 4988984 w 9114082"/>
              <a:gd name="connsiteY9" fmla="*/ 0 h 2881083"/>
              <a:gd name="connsiteX10" fmla="*/ 5336937 w 9114082"/>
              <a:gd name="connsiteY10" fmla="*/ 0 h 2881083"/>
              <a:gd name="connsiteX11" fmla="*/ 5768880 w 9114082"/>
              <a:gd name="connsiteY11" fmla="*/ 0 h 2881083"/>
              <a:gd name="connsiteX12" fmla="*/ 6284811 w 9114082"/>
              <a:gd name="connsiteY12" fmla="*/ 0 h 2881083"/>
              <a:gd name="connsiteX13" fmla="*/ 6968720 w 9114082"/>
              <a:gd name="connsiteY13" fmla="*/ 0 h 2881083"/>
              <a:gd name="connsiteX14" fmla="*/ 7316674 w 9114082"/>
              <a:gd name="connsiteY14" fmla="*/ 0 h 2881083"/>
              <a:gd name="connsiteX15" fmla="*/ 8000583 w 9114082"/>
              <a:gd name="connsiteY15" fmla="*/ 0 h 2881083"/>
              <a:gd name="connsiteX16" fmla="*/ 8756482 w 9114082"/>
              <a:gd name="connsiteY16" fmla="*/ 0 h 2881083"/>
              <a:gd name="connsiteX17" fmla="*/ 9114082 w 9114082"/>
              <a:gd name="connsiteY17" fmla="*/ 357600 h 2881083"/>
              <a:gd name="connsiteX18" fmla="*/ 9114082 w 9114082"/>
              <a:gd name="connsiteY18" fmla="*/ 899071 h 2881083"/>
              <a:gd name="connsiteX19" fmla="*/ 9114082 w 9114082"/>
              <a:gd name="connsiteY19" fmla="*/ 1418883 h 2881083"/>
              <a:gd name="connsiteX20" fmla="*/ 9114082 w 9114082"/>
              <a:gd name="connsiteY20" fmla="*/ 1982012 h 2881083"/>
              <a:gd name="connsiteX21" fmla="*/ 9114082 w 9114082"/>
              <a:gd name="connsiteY21" fmla="*/ 2523483 h 2881083"/>
              <a:gd name="connsiteX22" fmla="*/ 8756482 w 9114082"/>
              <a:gd name="connsiteY22" fmla="*/ 2881083 h 2881083"/>
              <a:gd name="connsiteX23" fmla="*/ 8156562 w 9114082"/>
              <a:gd name="connsiteY23" fmla="*/ 2881083 h 2881083"/>
              <a:gd name="connsiteX24" fmla="*/ 7724619 w 9114082"/>
              <a:gd name="connsiteY24" fmla="*/ 2881083 h 2881083"/>
              <a:gd name="connsiteX25" fmla="*/ 6956722 w 9114082"/>
              <a:gd name="connsiteY25" fmla="*/ 2881083 h 2881083"/>
              <a:gd name="connsiteX26" fmla="*/ 6440790 w 9114082"/>
              <a:gd name="connsiteY26" fmla="*/ 2881083 h 2881083"/>
              <a:gd name="connsiteX27" fmla="*/ 5756881 w 9114082"/>
              <a:gd name="connsiteY27" fmla="*/ 2881083 h 2881083"/>
              <a:gd name="connsiteX28" fmla="*/ 5072972 w 9114082"/>
              <a:gd name="connsiteY28" fmla="*/ 2881083 h 2881083"/>
              <a:gd name="connsiteX29" fmla="*/ 4725019 w 9114082"/>
              <a:gd name="connsiteY29" fmla="*/ 2881083 h 2881083"/>
              <a:gd name="connsiteX30" fmla="*/ 4041110 w 9114082"/>
              <a:gd name="connsiteY30" fmla="*/ 2881083 h 2881083"/>
              <a:gd name="connsiteX31" fmla="*/ 3525178 w 9114082"/>
              <a:gd name="connsiteY31" fmla="*/ 2881083 h 2881083"/>
              <a:gd name="connsiteX32" fmla="*/ 2757281 w 9114082"/>
              <a:gd name="connsiteY32" fmla="*/ 2881083 h 2881083"/>
              <a:gd name="connsiteX33" fmla="*/ 1989383 w 9114082"/>
              <a:gd name="connsiteY33" fmla="*/ 2881083 h 2881083"/>
              <a:gd name="connsiteX34" fmla="*/ 1641429 w 9114082"/>
              <a:gd name="connsiteY34" fmla="*/ 2881083 h 2881083"/>
              <a:gd name="connsiteX35" fmla="*/ 873531 w 9114082"/>
              <a:gd name="connsiteY35" fmla="*/ 2881083 h 2881083"/>
              <a:gd name="connsiteX36" fmla="*/ 357600 w 9114082"/>
              <a:gd name="connsiteY36" fmla="*/ 2881083 h 2881083"/>
              <a:gd name="connsiteX37" fmla="*/ 0 w 9114082"/>
              <a:gd name="connsiteY37" fmla="*/ 2523483 h 2881083"/>
              <a:gd name="connsiteX38" fmla="*/ 0 w 9114082"/>
              <a:gd name="connsiteY38" fmla="*/ 2003671 h 2881083"/>
              <a:gd name="connsiteX39" fmla="*/ 0 w 9114082"/>
              <a:gd name="connsiteY39" fmla="*/ 1418883 h 2881083"/>
              <a:gd name="connsiteX40" fmla="*/ 0 w 9114082"/>
              <a:gd name="connsiteY40" fmla="*/ 877412 h 2881083"/>
              <a:gd name="connsiteX41" fmla="*/ 0 w 9114082"/>
              <a:gd name="connsiteY41" fmla="*/ 357600 h 288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14082" h="2881083" fill="none" extrusionOk="0">
                <a:moveTo>
                  <a:pt x="0" y="357600"/>
                </a:moveTo>
                <a:cubicBezTo>
                  <a:pt x="21724" y="163223"/>
                  <a:pt x="198354" y="-35361"/>
                  <a:pt x="357600" y="0"/>
                </a:cubicBezTo>
                <a:cubicBezTo>
                  <a:pt x="569230" y="-13315"/>
                  <a:pt x="723370" y="48879"/>
                  <a:pt x="957520" y="0"/>
                </a:cubicBezTo>
                <a:cubicBezTo>
                  <a:pt x="1193510" y="-43896"/>
                  <a:pt x="1213845" y="34960"/>
                  <a:pt x="1389463" y="0"/>
                </a:cubicBezTo>
                <a:cubicBezTo>
                  <a:pt x="1532385" y="-17272"/>
                  <a:pt x="1860514" y="40544"/>
                  <a:pt x="2157360" y="0"/>
                </a:cubicBezTo>
                <a:cubicBezTo>
                  <a:pt x="2532250" y="-43884"/>
                  <a:pt x="2586671" y="73065"/>
                  <a:pt x="2841269" y="0"/>
                </a:cubicBezTo>
                <a:cubicBezTo>
                  <a:pt x="3056011" y="-106495"/>
                  <a:pt x="3299870" y="56343"/>
                  <a:pt x="3525178" y="0"/>
                </a:cubicBezTo>
                <a:cubicBezTo>
                  <a:pt x="3745195" y="-32259"/>
                  <a:pt x="3787106" y="60728"/>
                  <a:pt x="3957121" y="0"/>
                </a:cubicBezTo>
                <a:cubicBezTo>
                  <a:pt x="4104972" y="9637"/>
                  <a:pt x="4523547" y="40903"/>
                  <a:pt x="4725019" y="0"/>
                </a:cubicBezTo>
                <a:cubicBezTo>
                  <a:pt x="4900895" y="-70626"/>
                  <a:pt x="5183512" y="-3965"/>
                  <a:pt x="5492916" y="0"/>
                </a:cubicBezTo>
                <a:cubicBezTo>
                  <a:pt x="5768323" y="-34326"/>
                  <a:pt x="5999380" y="68106"/>
                  <a:pt x="6176825" y="0"/>
                </a:cubicBezTo>
                <a:cubicBezTo>
                  <a:pt x="6366266" y="-5199"/>
                  <a:pt x="6469402" y="71382"/>
                  <a:pt x="6608768" y="0"/>
                </a:cubicBezTo>
                <a:cubicBezTo>
                  <a:pt x="6739448" y="-57122"/>
                  <a:pt x="7012116" y="55413"/>
                  <a:pt x="7208688" y="0"/>
                </a:cubicBezTo>
                <a:cubicBezTo>
                  <a:pt x="7391674" y="-51523"/>
                  <a:pt x="7485940" y="-1235"/>
                  <a:pt x="7640631" y="0"/>
                </a:cubicBezTo>
                <a:cubicBezTo>
                  <a:pt x="7782250" y="-11413"/>
                  <a:pt x="7872962" y="34472"/>
                  <a:pt x="7988584" y="0"/>
                </a:cubicBezTo>
                <a:cubicBezTo>
                  <a:pt x="8159395" y="-43183"/>
                  <a:pt x="8440077" y="95111"/>
                  <a:pt x="8756482" y="0"/>
                </a:cubicBezTo>
                <a:cubicBezTo>
                  <a:pt x="8947145" y="43453"/>
                  <a:pt x="9130798" y="165214"/>
                  <a:pt x="9114082" y="357600"/>
                </a:cubicBezTo>
                <a:cubicBezTo>
                  <a:pt x="9145828" y="458090"/>
                  <a:pt x="9081243" y="705547"/>
                  <a:pt x="9114082" y="855753"/>
                </a:cubicBezTo>
                <a:cubicBezTo>
                  <a:pt x="9126834" y="1021005"/>
                  <a:pt x="9086564" y="1149156"/>
                  <a:pt x="9114082" y="1375565"/>
                </a:cubicBezTo>
                <a:cubicBezTo>
                  <a:pt x="9136141" y="1596075"/>
                  <a:pt x="9075143" y="1766321"/>
                  <a:pt x="9114082" y="1917036"/>
                </a:cubicBezTo>
                <a:cubicBezTo>
                  <a:pt x="9144954" y="2110577"/>
                  <a:pt x="9085682" y="2387029"/>
                  <a:pt x="9114082" y="2523483"/>
                </a:cubicBezTo>
                <a:cubicBezTo>
                  <a:pt x="9080680" y="2693790"/>
                  <a:pt x="8935224" y="2922596"/>
                  <a:pt x="8756482" y="2881083"/>
                </a:cubicBezTo>
                <a:cubicBezTo>
                  <a:pt x="8551540" y="2906536"/>
                  <a:pt x="8458205" y="2836873"/>
                  <a:pt x="8240551" y="2881083"/>
                </a:cubicBezTo>
                <a:cubicBezTo>
                  <a:pt x="8036987" y="2910688"/>
                  <a:pt x="7966638" y="2849656"/>
                  <a:pt x="7892597" y="2881083"/>
                </a:cubicBezTo>
                <a:cubicBezTo>
                  <a:pt x="7802611" y="2908885"/>
                  <a:pt x="7613806" y="2846199"/>
                  <a:pt x="7376666" y="2881083"/>
                </a:cubicBezTo>
                <a:cubicBezTo>
                  <a:pt x="7153454" y="2898090"/>
                  <a:pt x="7099175" y="2835658"/>
                  <a:pt x="6944723" y="2881083"/>
                </a:cubicBezTo>
                <a:cubicBezTo>
                  <a:pt x="6782897" y="2949733"/>
                  <a:pt x="6610674" y="2828835"/>
                  <a:pt x="6344803" y="2881083"/>
                </a:cubicBezTo>
                <a:cubicBezTo>
                  <a:pt x="6092470" y="2859878"/>
                  <a:pt x="5937154" y="2858138"/>
                  <a:pt x="5660894" y="2881083"/>
                </a:cubicBezTo>
                <a:cubicBezTo>
                  <a:pt x="5427977" y="2935486"/>
                  <a:pt x="5038334" y="2839669"/>
                  <a:pt x="4892996" y="2881083"/>
                </a:cubicBezTo>
                <a:cubicBezTo>
                  <a:pt x="4727122" y="2875186"/>
                  <a:pt x="4418970" y="2764525"/>
                  <a:pt x="4125098" y="2881083"/>
                </a:cubicBezTo>
                <a:cubicBezTo>
                  <a:pt x="3824397" y="2924790"/>
                  <a:pt x="3775490" y="2815344"/>
                  <a:pt x="3525178" y="2881083"/>
                </a:cubicBezTo>
                <a:cubicBezTo>
                  <a:pt x="3286244" y="2935868"/>
                  <a:pt x="3162855" y="2887660"/>
                  <a:pt x="2841269" y="2881083"/>
                </a:cubicBezTo>
                <a:cubicBezTo>
                  <a:pt x="2518418" y="2884684"/>
                  <a:pt x="2438511" y="2876193"/>
                  <a:pt x="2073372" y="2881083"/>
                </a:cubicBezTo>
                <a:cubicBezTo>
                  <a:pt x="1720902" y="2882561"/>
                  <a:pt x="1655920" y="2858938"/>
                  <a:pt x="1473451" y="2881083"/>
                </a:cubicBezTo>
                <a:cubicBezTo>
                  <a:pt x="1293832" y="2902222"/>
                  <a:pt x="1043992" y="2847041"/>
                  <a:pt x="873531" y="2881083"/>
                </a:cubicBezTo>
                <a:cubicBezTo>
                  <a:pt x="710605" y="2922883"/>
                  <a:pt x="577229" y="2860692"/>
                  <a:pt x="357600" y="2881083"/>
                </a:cubicBezTo>
                <a:cubicBezTo>
                  <a:pt x="205134" y="2847556"/>
                  <a:pt x="-55048" y="2719008"/>
                  <a:pt x="0" y="2523483"/>
                </a:cubicBezTo>
                <a:cubicBezTo>
                  <a:pt x="-4819" y="2364778"/>
                  <a:pt x="9326" y="2192679"/>
                  <a:pt x="0" y="2003671"/>
                </a:cubicBezTo>
                <a:cubicBezTo>
                  <a:pt x="-13439" y="1815904"/>
                  <a:pt x="38918" y="1741663"/>
                  <a:pt x="0" y="1462200"/>
                </a:cubicBezTo>
                <a:cubicBezTo>
                  <a:pt x="-27921" y="1203175"/>
                  <a:pt x="59288" y="1145536"/>
                  <a:pt x="0" y="942388"/>
                </a:cubicBezTo>
                <a:cubicBezTo>
                  <a:pt x="-38622" y="712429"/>
                  <a:pt x="10756" y="625529"/>
                  <a:pt x="0" y="357600"/>
                </a:cubicBezTo>
                <a:close/>
              </a:path>
              <a:path w="9114082" h="2881083" stroke="0" extrusionOk="0">
                <a:moveTo>
                  <a:pt x="0" y="357600"/>
                </a:moveTo>
                <a:cubicBezTo>
                  <a:pt x="-2240" y="118130"/>
                  <a:pt x="207798" y="-65239"/>
                  <a:pt x="357600" y="0"/>
                </a:cubicBezTo>
                <a:cubicBezTo>
                  <a:pt x="689424" y="-36774"/>
                  <a:pt x="813737" y="42381"/>
                  <a:pt x="1041509" y="0"/>
                </a:cubicBezTo>
                <a:cubicBezTo>
                  <a:pt x="1279815" y="-26021"/>
                  <a:pt x="1325745" y="11189"/>
                  <a:pt x="1389463" y="0"/>
                </a:cubicBezTo>
                <a:cubicBezTo>
                  <a:pt x="1472946" y="-65959"/>
                  <a:pt x="1874359" y="57996"/>
                  <a:pt x="2157360" y="0"/>
                </a:cubicBezTo>
                <a:cubicBezTo>
                  <a:pt x="2458868" y="-44784"/>
                  <a:pt x="2545198" y="27009"/>
                  <a:pt x="2925258" y="0"/>
                </a:cubicBezTo>
                <a:cubicBezTo>
                  <a:pt x="3305027" y="-37131"/>
                  <a:pt x="3147237" y="12584"/>
                  <a:pt x="3273212" y="0"/>
                </a:cubicBezTo>
                <a:cubicBezTo>
                  <a:pt x="3412403" y="5604"/>
                  <a:pt x="3646161" y="9657"/>
                  <a:pt x="3789143" y="0"/>
                </a:cubicBezTo>
                <a:cubicBezTo>
                  <a:pt x="3919826" y="-8499"/>
                  <a:pt x="4006547" y="17672"/>
                  <a:pt x="4221086" y="0"/>
                </a:cubicBezTo>
                <a:cubicBezTo>
                  <a:pt x="4401090" y="-41669"/>
                  <a:pt x="4744849" y="89465"/>
                  <a:pt x="4988984" y="0"/>
                </a:cubicBezTo>
                <a:cubicBezTo>
                  <a:pt x="5188933" y="-62401"/>
                  <a:pt x="5165762" y="8775"/>
                  <a:pt x="5336937" y="0"/>
                </a:cubicBezTo>
                <a:cubicBezTo>
                  <a:pt x="5499964" y="4274"/>
                  <a:pt x="5595973" y="58972"/>
                  <a:pt x="5768880" y="0"/>
                </a:cubicBezTo>
                <a:cubicBezTo>
                  <a:pt x="5909266" y="-45333"/>
                  <a:pt x="6165254" y="39310"/>
                  <a:pt x="6284811" y="0"/>
                </a:cubicBezTo>
                <a:cubicBezTo>
                  <a:pt x="6424641" y="27393"/>
                  <a:pt x="6734198" y="49054"/>
                  <a:pt x="6968720" y="0"/>
                </a:cubicBezTo>
                <a:cubicBezTo>
                  <a:pt x="7200801" y="-60631"/>
                  <a:pt x="7203060" y="19747"/>
                  <a:pt x="7316674" y="0"/>
                </a:cubicBezTo>
                <a:cubicBezTo>
                  <a:pt x="7415445" y="-57680"/>
                  <a:pt x="7842126" y="-14547"/>
                  <a:pt x="8000583" y="0"/>
                </a:cubicBezTo>
                <a:cubicBezTo>
                  <a:pt x="8203884" y="-15095"/>
                  <a:pt x="8454960" y="25212"/>
                  <a:pt x="8756482" y="0"/>
                </a:cubicBezTo>
                <a:cubicBezTo>
                  <a:pt x="8975582" y="-8696"/>
                  <a:pt x="9077460" y="177565"/>
                  <a:pt x="9114082" y="357600"/>
                </a:cubicBezTo>
                <a:cubicBezTo>
                  <a:pt x="9164712" y="571319"/>
                  <a:pt x="9033567" y="690349"/>
                  <a:pt x="9114082" y="899071"/>
                </a:cubicBezTo>
                <a:cubicBezTo>
                  <a:pt x="9176053" y="1070033"/>
                  <a:pt x="9040352" y="1269432"/>
                  <a:pt x="9114082" y="1418883"/>
                </a:cubicBezTo>
                <a:cubicBezTo>
                  <a:pt x="9160746" y="1567853"/>
                  <a:pt x="9069339" y="1830527"/>
                  <a:pt x="9114082" y="1982012"/>
                </a:cubicBezTo>
                <a:cubicBezTo>
                  <a:pt x="9140839" y="2171240"/>
                  <a:pt x="9142519" y="2322599"/>
                  <a:pt x="9114082" y="2523483"/>
                </a:cubicBezTo>
                <a:cubicBezTo>
                  <a:pt x="9067284" y="2732582"/>
                  <a:pt x="8904249" y="2849914"/>
                  <a:pt x="8756482" y="2881083"/>
                </a:cubicBezTo>
                <a:cubicBezTo>
                  <a:pt x="8487171" y="2885705"/>
                  <a:pt x="8364323" y="2867648"/>
                  <a:pt x="8156562" y="2881083"/>
                </a:cubicBezTo>
                <a:cubicBezTo>
                  <a:pt x="7973094" y="2902007"/>
                  <a:pt x="7889286" y="2850296"/>
                  <a:pt x="7724619" y="2881083"/>
                </a:cubicBezTo>
                <a:cubicBezTo>
                  <a:pt x="7557337" y="2980126"/>
                  <a:pt x="7160832" y="2891919"/>
                  <a:pt x="6956722" y="2881083"/>
                </a:cubicBezTo>
                <a:cubicBezTo>
                  <a:pt x="6711768" y="2881749"/>
                  <a:pt x="6661407" y="2875081"/>
                  <a:pt x="6440790" y="2881083"/>
                </a:cubicBezTo>
                <a:cubicBezTo>
                  <a:pt x="6252993" y="2876919"/>
                  <a:pt x="6072995" y="2852504"/>
                  <a:pt x="5756881" y="2881083"/>
                </a:cubicBezTo>
                <a:cubicBezTo>
                  <a:pt x="5420037" y="2939822"/>
                  <a:pt x="5354130" y="2809496"/>
                  <a:pt x="5072972" y="2881083"/>
                </a:cubicBezTo>
                <a:cubicBezTo>
                  <a:pt x="4790298" y="2940161"/>
                  <a:pt x="4814418" y="2896536"/>
                  <a:pt x="4725019" y="2881083"/>
                </a:cubicBezTo>
                <a:cubicBezTo>
                  <a:pt x="4650916" y="2881476"/>
                  <a:pt x="4272266" y="2787078"/>
                  <a:pt x="4041110" y="2881083"/>
                </a:cubicBezTo>
                <a:cubicBezTo>
                  <a:pt x="3797497" y="2921651"/>
                  <a:pt x="3732391" y="2860752"/>
                  <a:pt x="3525178" y="2881083"/>
                </a:cubicBezTo>
                <a:cubicBezTo>
                  <a:pt x="3326703" y="2971298"/>
                  <a:pt x="2976322" y="2788586"/>
                  <a:pt x="2757281" y="2881083"/>
                </a:cubicBezTo>
                <a:cubicBezTo>
                  <a:pt x="2559617" y="3005351"/>
                  <a:pt x="2305096" y="2811471"/>
                  <a:pt x="1989383" y="2881083"/>
                </a:cubicBezTo>
                <a:cubicBezTo>
                  <a:pt x="1702673" y="2972997"/>
                  <a:pt x="1781923" y="2855516"/>
                  <a:pt x="1641429" y="2881083"/>
                </a:cubicBezTo>
                <a:cubicBezTo>
                  <a:pt x="1492349" y="2927570"/>
                  <a:pt x="1100457" y="2900259"/>
                  <a:pt x="873531" y="2881083"/>
                </a:cubicBezTo>
                <a:cubicBezTo>
                  <a:pt x="633933" y="2923459"/>
                  <a:pt x="625906" y="2862140"/>
                  <a:pt x="357600" y="2881083"/>
                </a:cubicBezTo>
                <a:cubicBezTo>
                  <a:pt x="173856" y="2887199"/>
                  <a:pt x="-57392" y="2735918"/>
                  <a:pt x="0" y="2523483"/>
                </a:cubicBezTo>
                <a:cubicBezTo>
                  <a:pt x="-26930" y="2321517"/>
                  <a:pt x="60154" y="2183952"/>
                  <a:pt x="0" y="2003671"/>
                </a:cubicBezTo>
                <a:cubicBezTo>
                  <a:pt x="-24882" y="1827490"/>
                  <a:pt x="66044" y="1553227"/>
                  <a:pt x="0" y="1418883"/>
                </a:cubicBezTo>
                <a:cubicBezTo>
                  <a:pt x="-53942" y="1314991"/>
                  <a:pt x="14752" y="1007119"/>
                  <a:pt x="0" y="877412"/>
                </a:cubicBezTo>
                <a:cubicBezTo>
                  <a:pt x="-3301" y="717382"/>
                  <a:pt x="53115" y="584707"/>
                  <a:pt x="0" y="357600"/>
                </a:cubicBezTo>
                <a:close/>
              </a:path>
              <a:path w="9114082" h="2881083" fill="none" stroke="0" extrusionOk="0">
                <a:moveTo>
                  <a:pt x="0" y="357600"/>
                </a:moveTo>
                <a:cubicBezTo>
                  <a:pt x="1795" y="195357"/>
                  <a:pt x="198749" y="619"/>
                  <a:pt x="357600" y="0"/>
                </a:cubicBezTo>
                <a:cubicBezTo>
                  <a:pt x="613861" y="-1833"/>
                  <a:pt x="737717" y="32622"/>
                  <a:pt x="957520" y="0"/>
                </a:cubicBezTo>
                <a:cubicBezTo>
                  <a:pt x="1200705" y="-58217"/>
                  <a:pt x="1238844" y="22998"/>
                  <a:pt x="1389463" y="0"/>
                </a:cubicBezTo>
                <a:cubicBezTo>
                  <a:pt x="1528265" y="-84046"/>
                  <a:pt x="1865594" y="53579"/>
                  <a:pt x="2157360" y="0"/>
                </a:cubicBezTo>
                <a:cubicBezTo>
                  <a:pt x="2513109" y="-45369"/>
                  <a:pt x="2636184" y="65967"/>
                  <a:pt x="2841269" y="0"/>
                </a:cubicBezTo>
                <a:cubicBezTo>
                  <a:pt x="3046922" y="-84357"/>
                  <a:pt x="3324830" y="50936"/>
                  <a:pt x="3525178" y="0"/>
                </a:cubicBezTo>
                <a:cubicBezTo>
                  <a:pt x="3716809" y="-49230"/>
                  <a:pt x="3770848" y="44020"/>
                  <a:pt x="3957121" y="0"/>
                </a:cubicBezTo>
                <a:cubicBezTo>
                  <a:pt x="4091637" y="-50800"/>
                  <a:pt x="4520527" y="2782"/>
                  <a:pt x="4725019" y="0"/>
                </a:cubicBezTo>
                <a:cubicBezTo>
                  <a:pt x="4911460" y="-53486"/>
                  <a:pt x="5216205" y="-18543"/>
                  <a:pt x="5492916" y="0"/>
                </a:cubicBezTo>
                <a:cubicBezTo>
                  <a:pt x="5762525" y="-36102"/>
                  <a:pt x="5998864" y="25602"/>
                  <a:pt x="6176825" y="0"/>
                </a:cubicBezTo>
                <a:cubicBezTo>
                  <a:pt x="6396384" y="-26124"/>
                  <a:pt x="6478889" y="39083"/>
                  <a:pt x="6608768" y="0"/>
                </a:cubicBezTo>
                <a:cubicBezTo>
                  <a:pt x="6738996" y="10014"/>
                  <a:pt x="7045062" y="87176"/>
                  <a:pt x="7208688" y="0"/>
                </a:cubicBezTo>
                <a:cubicBezTo>
                  <a:pt x="7379588" y="-45785"/>
                  <a:pt x="7501256" y="10763"/>
                  <a:pt x="7640631" y="0"/>
                </a:cubicBezTo>
                <a:cubicBezTo>
                  <a:pt x="7806459" y="-25202"/>
                  <a:pt x="7883575" y="49572"/>
                  <a:pt x="7988584" y="0"/>
                </a:cubicBezTo>
                <a:cubicBezTo>
                  <a:pt x="8041023" y="-64443"/>
                  <a:pt x="8476630" y="-68461"/>
                  <a:pt x="8756482" y="0"/>
                </a:cubicBezTo>
                <a:cubicBezTo>
                  <a:pt x="8961936" y="16033"/>
                  <a:pt x="9138920" y="141607"/>
                  <a:pt x="9114082" y="357600"/>
                </a:cubicBezTo>
                <a:cubicBezTo>
                  <a:pt x="9118550" y="455469"/>
                  <a:pt x="9107725" y="648821"/>
                  <a:pt x="9114082" y="855753"/>
                </a:cubicBezTo>
                <a:cubicBezTo>
                  <a:pt x="9098615" y="1031800"/>
                  <a:pt x="9096697" y="1108970"/>
                  <a:pt x="9114082" y="1375565"/>
                </a:cubicBezTo>
                <a:cubicBezTo>
                  <a:pt x="9106246" y="1608195"/>
                  <a:pt x="9085605" y="1743564"/>
                  <a:pt x="9114082" y="1917036"/>
                </a:cubicBezTo>
                <a:cubicBezTo>
                  <a:pt x="9174949" y="2099236"/>
                  <a:pt x="9093803" y="2328709"/>
                  <a:pt x="9114082" y="2523483"/>
                </a:cubicBezTo>
                <a:cubicBezTo>
                  <a:pt x="9096334" y="2682339"/>
                  <a:pt x="8888725" y="2909479"/>
                  <a:pt x="8756482" y="2881083"/>
                </a:cubicBezTo>
                <a:cubicBezTo>
                  <a:pt x="8524679" y="2899396"/>
                  <a:pt x="8456755" y="2852864"/>
                  <a:pt x="8240551" y="2881083"/>
                </a:cubicBezTo>
                <a:cubicBezTo>
                  <a:pt x="8037912" y="2910142"/>
                  <a:pt x="7979070" y="2834788"/>
                  <a:pt x="7892597" y="2881083"/>
                </a:cubicBezTo>
                <a:cubicBezTo>
                  <a:pt x="7828760" y="2951476"/>
                  <a:pt x="7598922" y="2865725"/>
                  <a:pt x="7376666" y="2881083"/>
                </a:cubicBezTo>
                <a:cubicBezTo>
                  <a:pt x="7153630" y="2880230"/>
                  <a:pt x="7089628" y="2839259"/>
                  <a:pt x="6944723" y="2881083"/>
                </a:cubicBezTo>
                <a:cubicBezTo>
                  <a:pt x="6775390" y="2912255"/>
                  <a:pt x="6583225" y="2839330"/>
                  <a:pt x="6344803" y="2881083"/>
                </a:cubicBezTo>
                <a:cubicBezTo>
                  <a:pt x="6143291" y="2899155"/>
                  <a:pt x="5897918" y="2860374"/>
                  <a:pt x="5660894" y="2881083"/>
                </a:cubicBezTo>
                <a:cubicBezTo>
                  <a:pt x="5464455" y="2910424"/>
                  <a:pt x="5038845" y="2833574"/>
                  <a:pt x="4892996" y="2881083"/>
                </a:cubicBezTo>
                <a:cubicBezTo>
                  <a:pt x="4792647" y="2853741"/>
                  <a:pt x="4384100" y="2811235"/>
                  <a:pt x="4125098" y="2881083"/>
                </a:cubicBezTo>
                <a:cubicBezTo>
                  <a:pt x="3879054" y="2963592"/>
                  <a:pt x="3771282" y="2837479"/>
                  <a:pt x="3525178" y="2881083"/>
                </a:cubicBezTo>
                <a:cubicBezTo>
                  <a:pt x="3282176" y="2964169"/>
                  <a:pt x="3205884" y="2866428"/>
                  <a:pt x="2841269" y="2881083"/>
                </a:cubicBezTo>
                <a:cubicBezTo>
                  <a:pt x="2513328" y="2894748"/>
                  <a:pt x="2444808" y="2869286"/>
                  <a:pt x="2073372" y="2881083"/>
                </a:cubicBezTo>
                <a:cubicBezTo>
                  <a:pt x="1731577" y="2887632"/>
                  <a:pt x="1639283" y="2854069"/>
                  <a:pt x="1473451" y="2881083"/>
                </a:cubicBezTo>
                <a:cubicBezTo>
                  <a:pt x="1265857" y="2939929"/>
                  <a:pt x="1030484" y="2882197"/>
                  <a:pt x="873531" y="2881083"/>
                </a:cubicBezTo>
                <a:cubicBezTo>
                  <a:pt x="714386" y="2928339"/>
                  <a:pt x="545243" y="2845292"/>
                  <a:pt x="357600" y="2881083"/>
                </a:cubicBezTo>
                <a:cubicBezTo>
                  <a:pt x="149169" y="2833789"/>
                  <a:pt x="-7828" y="2722049"/>
                  <a:pt x="0" y="2523483"/>
                </a:cubicBezTo>
                <a:cubicBezTo>
                  <a:pt x="-29229" y="2366039"/>
                  <a:pt x="17528" y="2157956"/>
                  <a:pt x="0" y="2003671"/>
                </a:cubicBezTo>
                <a:cubicBezTo>
                  <a:pt x="-22372" y="1833778"/>
                  <a:pt x="52262" y="1715045"/>
                  <a:pt x="0" y="1462200"/>
                </a:cubicBezTo>
                <a:cubicBezTo>
                  <a:pt x="-18523" y="1215372"/>
                  <a:pt x="73332" y="1167682"/>
                  <a:pt x="0" y="942388"/>
                </a:cubicBezTo>
                <a:cubicBezTo>
                  <a:pt x="-87669" y="703197"/>
                  <a:pt x="6672" y="623775"/>
                  <a:pt x="0" y="35760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custGeom>
                    <a:avLst/>
                    <a:gdLst>
                      <a:gd name="connsiteX0" fmla="*/ 0 w 9114082"/>
                      <a:gd name="connsiteY0" fmla="*/ 357600 h 2881083"/>
                      <a:gd name="connsiteX1" fmla="*/ 357600 w 9114082"/>
                      <a:gd name="connsiteY1" fmla="*/ 0 h 2881083"/>
                      <a:gd name="connsiteX2" fmla="*/ 957520 w 9114082"/>
                      <a:gd name="connsiteY2" fmla="*/ 0 h 2881083"/>
                      <a:gd name="connsiteX3" fmla="*/ 1389463 w 9114082"/>
                      <a:gd name="connsiteY3" fmla="*/ 0 h 2881083"/>
                      <a:gd name="connsiteX4" fmla="*/ 2157360 w 9114082"/>
                      <a:gd name="connsiteY4" fmla="*/ 0 h 2881083"/>
                      <a:gd name="connsiteX5" fmla="*/ 2841269 w 9114082"/>
                      <a:gd name="connsiteY5" fmla="*/ 0 h 2881083"/>
                      <a:gd name="connsiteX6" fmla="*/ 3525178 w 9114082"/>
                      <a:gd name="connsiteY6" fmla="*/ 0 h 2881083"/>
                      <a:gd name="connsiteX7" fmla="*/ 3957121 w 9114082"/>
                      <a:gd name="connsiteY7" fmla="*/ 0 h 2881083"/>
                      <a:gd name="connsiteX8" fmla="*/ 4725019 w 9114082"/>
                      <a:gd name="connsiteY8" fmla="*/ 0 h 2881083"/>
                      <a:gd name="connsiteX9" fmla="*/ 5492916 w 9114082"/>
                      <a:gd name="connsiteY9" fmla="*/ 0 h 2881083"/>
                      <a:gd name="connsiteX10" fmla="*/ 6176825 w 9114082"/>
                      <a:gd name="connsiteY10" fmla="*/ 0 h 2881083"/>
                      <a:gd name="connsiteX11" fmla="*/ 6608768 w 9114082"/>
                      <a:gd name="connsiteY11" fmla="*/ 0 h 2881083"/>
                      <a:gd name="connsiteX12" fmla="*/ 7208688 w 9114082"/>
                      <a:gd name="connsiteY12" fmla="*/ 0 h 2881083"/>
                      <a:gd name="connsiteX13" fmla="*/ 7640631 w 9114082"/>
                      <a:gd name="connsiteY13" fmla="*/ 0 h 2881083"/>
                      <a:gd name="connsiteX14" fmla="*/ 7988584 w 9114082"/>
                      <a:gd name="connsiteY14" fmla="*/ 0 h 2881083"/>
                      <a:gd name="connsiteX15" fmla="*/ 8756482 w 9114082"/>
                      <a:gd name="connsiteY15" fmla="*/ 0 h 2881083"/>
                      <a:gd name="connsiteX16" fmla="*/ 9114082 w 9114082"/>
                      <a:gd name="connsiteY16" fmla="*/ 357600 h 2881083"/>
                      <a:gd name="connsiteX17" fmla="*/ 9114082 w 9114082"/>
                      <a:gd name="connsiteY17" fmla="*/ 855753 h 2881083"/>
                      <a:gd name="connsiteX18" fmla="*/ 9114082 w 9114082"/>
                      <a:gd name="connsiteY18" fmla="*/ 1375565 h 2881083"/>
                      <a:gd name="connsiteX19" fmla="*/ 9114082 w 9114082"/>
                      <a:gd name="connsiteY19" fmla="*/ 1917036 h 2881083"/>
                      <a:gd name="connsiteX20" fmla="*/ 9114082 w 9114082"/>
                      <a:gd name="connsiteY20" fmla="*/ 2523483 h 2881083"/>
                      <a:gd name="connsiteX21" fmla="*/ 8756482 w 9114082"/>
                      <a:gd name="connsiteY21" fmla="*/ 2881083 h 2881083"/>
                      <a:gd name="connsiteX22" fmla="*/ 8240551 w 9114082"/>
                      <a:gd name="connsiteY22" fmla="*/ 2881083 h 2881083"/>
                      <a:gd name="connsiteX23" fmla="*/ 7892597 w 9114082"/>
                      <a:gd name="connsiteY23" fmla="*/ 2881083 h 2881083"/>
                      <a:gd name="connsiteX24" fmla="*/ 7376666 w 9114082"/>
                      <a:gd name="connsiteY24" fmla="*/ 2881083 h 2881083"/>
                      <a:gd name="connsiteX25" fmla="*/ 6944723 w 9114082"/>
                      <a:gd name="connsiteY25" fmla="*/ 2881083 h 2881083"/>
                      <a:gd name="connsiteX26" fmla="*/ 6344803 w 9114082"/>
                      <a:gd name="connsiteY26" fmla="*/ 2881083 h 2881083"/>
                      <a:gd name="connsiteX27" fmla="*/ 5660894 w 9114082"/>
                      <a:gd name="connsiteY27" fmla="*/ 2881083 h 2881083"/>
                      <a:gd name="connsiteX28" fmla="*/ 4892996 w 9114082"/>
                      <a:gd name="connsiteY28" fmla="*/ 2881083 h 2881083"/>
                      <a:gd name="connsiteX29" fmla="*/ 4125098 w 9114082"/>
                      <a:gd name="connsiteY29" fmla="*/ 2881083 h 2881083"/>
                      <a:gd name="connsiteX30" fmla="*/ 3525178 w 9114082"/>
                      <a:gd name="connsiteY30" fmla="*/ 2881083 h 2881083"/>
                      <a:gd name="connsiteX31" fmla="*/ 2841269 w 9114082"/>
                      <a:gd name="connsiteY31" fmla="*/ 2881083 h 2881083"/>
                      <a:gd name="connsiteX32" fmla="*/ 2073372 w 9114082"/>
                      <a:gd name="connsiteY32" fmla="*/ 2881083 h 2881083"/>
                      <a:gd name="connsiteX33" fmla="*/ 1473451 w 9114082"/>
                      <a:gd name="connsiteY33" fmla="*/ 2881083 h 2881083"/>
                      <a:gd name="connsiteX34" fmla="*/ 873531 w 9114082"/>
                      <a:gd name="connsiteY34" fmla="*/ 2881083 h 2881083"/>
                      <a:gd name="connsiteX35" fmla="*/ 357600 w 9114082"/>
                      <a:gd name="connsiteY35" fmla="*/ 2881083 h 2881083"/>
                      <a:gd name="connsiteX36" fmla="*/ 0 w 9114082"/>
                      <a:gd name="connsiteY36" fmla="*/ 2523483 h 2881083"/>
                      <a:gd name="connsiteX37" fmla="*/ 0 w 9114082"/>
                      <a:gd name="connsiteY37" fmla="*/ 2003671 h 2881083"/>
                      <a:gd name="connsiteX38" fmla="*/ 0 w 9114082"/>
                      <a:gd name="connsiteY38" fmla="*/ 1462200 h 2881083"/>
                      <a:gd name="connsiteX39" fmla="*/ 0 w 9114082"/>
                      <a:gd name="connsiteY39" fmla="*/ 942388 h 2881083"/>
                      <a:gd name="connsiteX40" fmla="*/ 0 w 9114082"/>
                      <a:gd name="connsiteY40" fmla="*/ 357600 h 288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14082" h="2881083" fill="none" extrusionOk="0">
                        <a:moveTo>
                          <a:pt x="0" y="357600"/>
                        </a:moveTo>
                        <a:cubicBezTo>
                          <a:pt x="-1244" y="168048"/>
                          <a:pt x="200185" y="8196"/>
                          <a:pt x="357600" y="0"/>
                        </a:cubicBezTo>
                        <a:cubicBezTo>
                          <a:pt x="596138" y="-40196"/>
                          <a:pt x="724457" y="41980"/>
                          <a:pt x="957520" y="0"/>
                        </a:cubicBezTo>
                        <a:cubicBezTo>
                          <a:pt x="1190583" y="-41980"/>
                          <a:pt x="1231217" y="25066"/>
                          <a:pt x="1389463" y="0"/>
                        </a:cubicBezTo>
                        <a:cubicBezTo>
                          <a:pt x="1547709" y="-25066"/>
                          <a:pt x="1799385" y="50818"/>
                          <a:pt x="2157360" y="0"/>
                        </a:cubicBezTo>
                        <a:cubicBezTo>
                          <a:pt x="2515335" y="-50818"/>
                          <a:pt x="2623774" y="81060"/>
                          <a:pt x="2841269" y="0"/>
                        </a:cubicBezTo>
                        <a:cubicBezTo>
                          <a:pt x="3058764" y="-81060"/>
                          <a:pt x="3316784" y="60760"/>
                          <a:pt x="3525178" y="0"/>
                        </a:cubicBezTo>
                        <a:cubicBezTo>
                          <a:pt x="3733572" y="-60760"/>
                          <a:pt x="3783555" y="49305"/>
                          <a:pt x="3957121" y="0"/>
                        </a:cubicBezTo>
                        <a:cubicBezTo>
                          <a:pt x="4130687" y="-49305"/>
                          <a:pt x="4516760" y="51632"/>
                          <a:pt x="4725019" y="0"/>
                        </a:cubicBezTo>
                        <a:cubicBezTo>
                          <a:pt x="4933278" y="-51632"/>
                          <a:pt x="5222359" y="24974"/>
                          <a:pt x="5492916" y="0"/>
                        </a:cubicBezTo>
                        <a:cubicBezTo>
                          <a:pt x="5763473" y="-24974"/>
                          <a:pt x="5979496" y="35261"/>
                          <a:pt x="6176825" y="0"/>
                        </a:cubicBezTo>
                        <a:cubicBezTo>
                          <a:pt x="6374154" y="-35261"/>
                          <a:pt x="6466256" y="40621"/>
                          <a:pt x="6608768" y="0"/>
                        </a:cubicBezTo>
                        <a:cubicBezTo>
                          <a:pt x="6751280" y="-40621"/>
                          <a:pt x="7015406" y="44591"/>
                          <a:pt x="7208688" y="0"/>
                        </a:cubicBezTo>
                        <a:cubicBezTo>
                          <a:pt x="7401970" y="-44591"/>
                          <a:pt x="7488249" y="9326"/>
                          <a:pt x="7640631" y="0"/>
                        </a:cubicBezTo>
                        <a:cubicBezTo>
                          <a:pt x="7793013" y="-9326"/>
                          <a:pt x="7871244" y="40963"/>
                          <a:pt x="7988584" y="0"/>
                        </a:cubicBezTo>
                        <a:cubicBezTo>
                          <a:pt x="8105924" y="-40963"/>
                          <a:pt x="8463269" y="11103"/>
                          <a:pt x="8756482" y="0"/>
                        </a:cubicBezTo>
                        <a:cubicBezTo>
                          <a:pt x="8943445" y="-7451"/>
                          <a:pt x="9111723" y="167639"/>
                          <a:pt x="9114082" y="357600"/>
                        </a:cubicBezTo>
                        <a:cubicBezTo>
                          <a:pt x="9156407" y="458057"/>
                          <a:pt x="9109944" y="687392"/>
                          <a:pt x="9114082" y="855753"/>
                        </a:cubicBezTo>
                        <a:cubicBezTo>
                          <a:pt x="9118220" y="1024114"/>
                          <a:pt x="9085845" y="1144595"/>
                          <a:pt x="9114082" y="1375565"/>
                        </a:cubicBezTo>
                        <a:cubicBezTo>
                          <a:pt x="9142319" y="1606535"/>
                          <a:pt x="9082717" y="1748406"/>
                          <a:pt x="9114082" y="1917036"/>
                        </a:cubicBezTo>
                        <a:cubicBezTo>
                          <a:pt x="9145447" y="2085666"/>
                          <a:pt x="9066900" y="2364253"/>
                          <a:pt x="9114082" y="2523483"/>
                        </a:cubicBezTo>
                        <a:cubicBezTo>
                          <a:pt x="9100946" y="2719023"/>
                          <a:pt x="8945306" y="2909897"/>
                          <a:pt x="8756482" y="2881083"/>
                        </a:cubicBezTo>
                        <a:cubicBezTo>
                          <a:pt x="8543371" y="2926335"/>
                          <a:pt x="8438406" y="2852395"/>
                          <a:pt x="8240551" y="2881083"/>
                        </a:cubicBezTo>
                        <a:cubicBezTo>
                          <a:pt x="8042696" y="2909771"/>
                          <a:pt x="7985331" y="2843359"/>
                          <a:pt x="7892597" y="2881083"/>
                        </a:cubicBezTo>
                        <a:cubicBezTo>
                          <a:pt x="7799863" y="2918807"/>
                          <a:pt x="7601357" y="2874109"/>
                          <a:pt x="7376666" y="2881083"/>
                        </a:cubicBezTo>
                        <a:cubicBezTo>
                          <a:pt x="7151975" y="2888057"/>
                          <a:pt x="7101011" y="2845252"/>
                          <a:pt x="6944723" y="2881083"/>
                        </a:cubicBezTo>
                        <a:cubicBezTo>
                          <a:pt x="6788435" y="2916914"/>
                          <a:pt x="6604593" y="2856041"/>
                          <a:pt x="6344803" y="2881083"/>
                        </a:cubicBezTo>
                        <a:cubicBezTo>
                          <a:pt x="6085013" y="2906125"/>
                          <a:pt x="5895041" y="2847752"/>
                          <a:pt x="5660894" y="2881083"/>
                        </a:cubicBezTo>
                        <a:cubicBezTo>
                          <a:pt x="5426747" y="2914414"/>
                          <a:pt x="5054264" y="2856435"/>
                          <a:pt x="4892996" y="2881083"/>
                        </a:cubicBezTo>
                        <a:cubicBezTo>
                          <a:pt x="4731728" y="2905731"/>
                          <a:pt x="4391465" y="2811435"/>
                          <a:pt x="4125098" y="2881083"/>
                        </a:cubicBezTo>
                        <a:cubicBezTo>
                          <a:pt x="3858731" y="2950731"/>
                          <a:pt x="3766097" y="2828130"/>
                          <a:pt x="3525178" y="2881083"/>
                        </a:cubicBezTo>
                        <a:cubicBezTo>
                          <a:pt x="3284259" y="2934036"/>
                          <a:pt x="3179093" y="2872432"/>
                          <a:pt x="2841269" y="2881083"/>
                        </a:cubicBezTo>
                        <a:cubicBezTo>
                          <a:pt x="2503445" y="2889734"/>
                          <a:pt x="2430373" y="2878456"/>
                          <a:pt x="2073372" y="2881083"/>
                        </a:cubicBezTo>
                        <a:cubicBezTo>
                          <a:pt x="1716371" y="2883710"/>
                          <a:pt x="1658318" y="2854527"/>
                          <a:pt x="1473451" y="2881083"/>
                        </a:cubicBezTo>
                        <a:cubicBezTo>
                          <a:pt x="1288584" y="2907639"/>
                          <a:pt x="1040676" y="2841129"/>
                          <a:pt x="873531" y="2881083"/>
                        </a:cubicBezTo>
                        <a:cubicBezTo>
                          <a:pt x="706386" y="2921037"/>
                          <a:pt x="580733" y="2861005"/>
                          <a:pt x="357600" y="2881083"/>
                        </a:cubicBezTo>
                        <a:cubicBezTo>
                          <a:pt x="155028" y="2829466"/>
                          <a:pt x="-7480" y="2730997"/>
                          <a:pt x="0" y="2523483"/>
                        </a:cubicBezTo>
                        <a:cubicBezTo>
                          <a:pt x="-3586" y="2378594"/>
                          <a:pt x="8742" y="2173091"/>
                          <a:pt x="0" y="2003671"/>
                        </a:cubicBezTo>
                        <a:cubicBezTo>
                          <a:pt x="-8742" y="1834251"/>
                          <a:pt x="30592" y="1717429"/>
                          <a:pt x="0" y="1462200"/>
                        </a:cubicBezTo>
                        <a:cubicBezTo>
                          <a:pt x="-30592" y="1206971"/>
                          <a:pt x="58686" y="1152034"/>
                          <a:pt x="0" y="942388"/>
                        </a:cubicBezTo>
                        <a:cubicBezTo>
                          <a:pt x="-58686" y="732742"/>
                          <a:pt x="11792" y="611305"/>
                          <a:pt x="0" y="357600"/>
                        </a:cubicBezTo>
                        <a:close/>
                      </a:path>
                      <a:path w="9114082" h="2881083" stroke="0" extrusionOk="0">
                        <a:moveTo>
                          <a:pt x="0" y="357600"/>
                        </a:moveTo>
                        <a:cubicBezTo>
                          <a:pt x="2286" y="180646"/>
                          <a:pt x="150606" y="-50100"/>
                          <a:pt x="357600" y="0"/>
                        </a:cubicBezTo>
                        <a:cubicBezTo>
                          <a:pt x="699307" y="-64570"/>
                          <a:pt x="801251" y="27189"/>
                          <a:pt x="1041509" y="0"/>
                        </a:cubicBezTo>
                        <a:cubicBezTo>
                          <a:pt x="1281767" y="-27189"/>
                          <a:pt x="1316484" y="6193"/>
                          <a:pt x="1389463" y="0"/>
                        </a:cubicBezTo>
                        <a:cubicBezTo>
                          <a:pt x="1462442" y="-6193"/>
                          <a:pt x="1863737" y="18475"/>
                          <a:pt x="2157360" y="0"/>
                        </a:cubicBezTo>
                        <a:cubicBezTo>
                          <a:pt x="2450983" y="-18475"/>
                          <a:pt x="2553016" y="25347"/>
                          <a:pt x="2925258" y="0"/>
                        </a:cubicBezTo>
                        <a:cubicBezTo>
                          <a:pt x="3297500" y="-25347"/>
                          <a:pt x="3143311" y="21141"/>
                          <a:pt x="3273212" y="0"/>
                        </a:cubicBezTo>
                        <a:cubicBezTo>
                          <a:pt x="3403113" y="-21141"/>
                          <a:pt x="3652989" y="29618"/>
                          <a:pt x="3789143" y="0"/>
                        </a:cubicBezTo>
                        <a:cubicBezTo>
                          <a:pt x="3925297" y="-29618"/>
                          <a:pt x="4026245" y="21677"/>
                          <a:pt x="4221086" y="0"/>
                        </a:cubicBezTo>
                        <a:cubicBezTo>
                          <a:pt x="4415927" y="-21677"/>
                          <a:pt x="4767858" y="71950"/>
                          <a:pt x="4988984" y="0"/>
                        </a:cubicBezTo>
                        <a:cubicBezTo>
                          <a:pt x="5210110" y="-71950"/>
                          <a:pt x="5174405" y="3752"/>
                          <a:pt x="5336937" y="0"/>
                        </a:cubicBezTo>
                        <a:cubicBezTo>
                          <a:pt x="5499469" y="-3752"/>
                          <a:pt x="5631475" y="43650"/>
                          <a:pt x="5768880" y="0"/>
                        </a:cubicBezTo>
                        <a:cubicBezTo>
                          <a:pt x="5906285" y="-43650"/>
                          <a:pt x="6162387" y="34832"/>
                          <a:pt x="6284811" y="0"/>
                        </a:cubicBezTo>
                        <a:cubicBezTo>
                          <a:pt x="6407235" y="-34832"/>
                          <a:pt x="6736452" y="55630"/>
                          <a:pt x="6968720" y="0"/>
                        </a:cubicBezTo>
                        <a:cubicBezTo>
                          <a:pt x="7200988" y="-55630"/>
                          <a:pt x="7209547" y="36706"/>
                          <a:pt x="7316674" y="0"/>
                        </a:cubicBezTo>
                        <a:cubicBezTo>
                          <a:pt x="7423801" y="-36706"/>
                          <a:pt x="7797256" y="7388"/>
                          <a:pt x="8000583" y="0"/>
                        </a:cubicBezTo>
                        <a:cubicBezTo>
                          <a:pt x="8203910" y="-7388"/>
                          <a:pt x="8472724" y="20697"/>
                          <a:pt x="8756482" y="0"/>
                        </a:cubicBezTo>
                        <a:cubicBezTo>
                          <a:pt x="8978260" y="-3375"/>
                          <a:pt x="9108880" y="169989"/>
                          <a:pt x="9114082" y="357600"/>
                        </a:cubicBezTo>
                        <a:cubicBezTo>
                          <a:pt x="9157426" y="569245"/>
                          <a:pt x="9057642" y="705008"/>
                          <a:pt x="9114082" y="899071"/>
                        </a:cubicBezTo>
                        <a:cubicBezTo>
                          <a:pt x="9170522" y="1093134"/>
                          <a:pt x="9067111" y="1264060"/>
                          <a:pt x="9114082" y="1418883"/>
                        </a:cubicBezTo>
                        <a:cubicBezTo>
                          <a:pt x="9161053" y="1573706"/>
                          <a:pt x="9089412" y="1796870"/>
                          <a:pt x="9114082" y="1982012"/>
                        </a:cubicBezTo>
                        <a:cubicBezTo>
                          <a:pt x="9138752" y="2167154"/>
                          <a:pt x="9111835" y="2302471"/>
                          <a:pt x="9114082" y="2523483"/>
                        </a:cubicBezTo>
                        <a:cubicBezTo>
                          <a:pt x="9091787" y="2728689"/>
                          <a:pt x="8957023" y="2870238"/>
                          <a:pt x="8756482" y="2881083"/>
                        </a:cubicBezTo>
                        <a:cubicBezTo>
                          <a:pt x="8472047" y="2904983"/>
                          <a:pt x="8362081" y="2863767"/>
                          <a:pt x="8156562" y="2881083"/>
                        </a:cubicBezTo>
                        <a:cubicBezTo>
                          <a:pt x="7951043" y="2898399"/>
                          <a:pt x="7891655" y="2842582"/>
                          <a:pt x="7724619" y="2881083"/>
                        </a:cubicBezTo>
                        <a:cubicBezTo>
                          <a:pt x="7557583" y="2919584"/>
                          <a:pt x="7197078" y="2876447"/>
                          <a:pt x="6956722" y="2881083"/>
                        </a:cubicBezTo>
                        <a:cubicBezTo>
                          <a:pt x="6716366" y="2885719"/>
                          <a:pt x="6660741" y="2867013"/>
                          <a:pt x="6440790" y="2881083"/>
                        </a:cubicBezTo>
                        <a:cubicBezTo>
                          <a:pt x="6220839" y="2895153"/>
                          <a:pt x="6087773" y="2815205"/>
                          <a:pt x="5756881" y="2881083"/>
                        </a:cubicBezTo>
                        <a:cubicBezTo>
                          <a:pt x="5425989" y="2946961"/>
                          <a:pt x="5350082" y="2822371"/>
                          <a:pt x="5072972" y="2881083"/>
                        </a:cubicBezTo>
                        <a:cubicBezTo>
                          <a:pt x="4795862" y="2939795"/>
                          <a:pt x="4811663" y="2878472"/>
                          <a:pt x="4725019" y="2881083"/>
                        </a:cubicBezTo>
                        <a:cubicBezTo>
                          <a:pt x="4638375" y="2883694"/>
                          <a:pt x="4290666" y="2843524"/>
                          <a:pt x="4041110" y="2881083"/>
                        </a:cubicBezTo>
                        <a:cubicBezTo>
                          <a:pt x="3791554" y="2918642"/>
                          <a:pt x="3717110" y="2852425"/>
                          <a:pt x="3525178" y="2881083"/>
                        </a:cubicBezTo>
                        <a:cubicBezTo>
                          <a:pt x="3333246" y="2909741"/>
                          <a:pt x="2989712" y="2790427"/>
                          <a:pt x="2757281" y="2881083"/>
                        </a:cubicBezTo>
                        <a:cubicBezTo>
                          <a:pt x="2524850" y="2971739"/>
                          <a:pt x="2279047" y="2800456"/>
                          <a:pt x="1989383" y="2881083"/>
                        </a:cubicBezTo>
                        <a:cubicBezTo>
                          <a:pt x="1699719" y="2961710"/>
                          <a:pt x="1753059" y="2846457"/>
                          <a:pt x="1641429" y="2881083"/>
                        </a:cubicBezTo>
                        <a:cubicBezTo>
                          <a:pt x="1529799" y="2915709"/>
                          <a:pt x="1120624" y="2827516"/>
                          <a:pt x="873531" y="2881083"/>
                        </a:cubicBezTo>
                        <a:cubicBezTo>
                          <a:pt x="626438" y="2934650"/>
                          <a:pt x="613203" y="2869331"/>
                          <a:pt x="357600" y="2881083"/>
                        </a:cubicBezTo>
                        <a:cubicBezTo>
                          <a:pt x="168423" y="2872581"/>
                          <a:pt x="-18974" y="2714464"/>
                          <a:pt x="0" y="2523483"/>
                        </a:cubicBezTo>
                        <a:cubicBezTo>
                          <a:pt x="-13682" y="2308777"/>
                          <a:pt x="25136" y="2156479"/>
                          <a:pt x="0" y="2003671"/>
                        </a:cubicBezTo>
                        <a:cubicBezTo>
                          <a:pt x="-25136" y="1850863"/>
                          <a:pt x="60091" y="1552580"/>
                          <a:pt x="0" y="1418883"/>
                        </a:cubicBezTo>
                        <a:cubicBezTo>
                          <a:pt x="-60091" y="1285186"/>
                          <a:pt x="24992" y="1032464"/>
                          <a:pt x="0" y="877412"/>
                        </a:cubicBezTo>
                        <a:cubicBezTo>
                          <a:pt x="-24992" y="722360"/>
                          <a:pt x="10060" y="575243"/>
                          <a:pt x="0" y="357600"/>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262764" y="1092914"/>
              <a:ext cx="458585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66"/>
                  </a:solidFill>
                  <a:latin typeface="Calibri" panose="020F0502020204030204" pitchFamily="34" charset="0"/>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4"/>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3095625" y="2257425"/>
            <a:ext cx="8715375" cy="1938992"/>
          </a:xfrm>
          <a:prstGeom prst="rect">
            <a:avLst/>
          </a:prstGeom>
          <a:noFill/>
        </p:spPr>
        <p:txBody>
          <a:bodyPr wrap="square" rtlCol="0">
            <a:spAutoFit/>
          </a:bodyPr>
          <a:lstStyle/>
          <a:p>
            <a:pPr lvl="0" algn="just"/>
            <a:r>
              <a:rPr lang="vi-VN" sz="3000" dirty="0">
                <a:solidFill>
                  <a:prstClr val="black"/>
                </a:solidFill>
                <a:latin typeface="Calibri" panose="020F0502020204030204" pitchFamily="34" charset="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lvl="0" algn="r"/>
            <a:r>
              <a:rPr lang="vi-VN" sz="3000" dirty="0">
                <a:solidFill>
                  <a:prstClr val="black"/>
                </a:solidFill>
                <a:latin typeface="Calibri" panose="020F0502020204030204" pitchFamily="34" charset="0"/>
                <a:cs typeface="Calibri" panose="020F0502020204030204" pitchFamily="34" charset="0"/>
              </a:rPr>
              <a:t>(Nguyễn Thế Hội)</a:t>
            </a:r>
          </a:p>
        </p:txBody>
      </p:sp>
      <p:sp>
        <p:nvSpPr>
          <p:cNvPr id="4" name="Oval 3">
            <a:extLst>
              <a:ext uri="{FF2B5EF4-FFF2-40B4-BE49-F238E27FC236}">
                <a16:creationId xmlns:a16="http://schemas.microsoft.com/office/drawing/2014/main" id="{0B1D88F5-722B-54B5-5BBF-5251F00955F3}"/>
              </a:ext>
            </a:extLst>
          </p:cNvPr>
          <p:cNvSpPr/>
          <p:nvPr/>
        </p:nvSpPr>
        <p:spPr>
          <a:xfrm>
            <a:off x="11612690" y="2431452"/>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0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34371" y="2505778"/>
            <a:ext cx="9114082" cy="3256143"/>
          </a:xfrm>
          <a:custGeom>
            <a:avLst/>
            <a:gdLst>
              <a:gd name="connsiteX0" fmla="*/ 0 w 9114082"/>
              <a:gd name="connsiteY0" fmla="*/ 404152 h 3256143"/>
              <a:gd name="connsiteX1" fmla="*/ 607591 w 9114082"/>
              <a:gd name="connsiteY1" fmla="*/ 0 h 3256143"/>
              <a:gd name="connsiteX2" fmla="*/ 934831 w 9114082"/>
              <a:gd name="connsiteY2" fmla="*/ 0 h 3256143"/>
              <a:gd name="connsiteX3" fmla="*/ 1657016 w 9114082"/>
              <a:gd name="connsiteY3" fmla="*/ 0 h 3256143"/>
              <a:gd name="connsiteX4" fmla="*/ 2300212 w 9114082"/>
              <a:gd name="connsiteY4" fmla="*/ 0 h 3256143"/>
              <a:gd name="connsiteX5" fmla="*/ 2706442 w 9114082"/>
              <a:gd name="connsiteY5" fmla="*/ 0 h 3256143"/>
              <a:gd name="connsiteX6" fmla="*/ 3270649 w 9114082"/>
              <a:gd name="connsiteY6" fmla="*/ 0 h 3256143"/>
              <a:gd name="connsiteX7" fmla="*/ 3676878 w 9114082"/>
              <a:gd name="connsiteY7" fmla="*/ 0 h 3256143"/>
              <a:gd name="connsiteX8" fmla="*/ 4004118 w 9114082"/>
              <a:gd name="connsiteY8" fmla="*/ 0 h 3256143"/>
              <a:gd name="connsiteX9" fmla="*/ 4568325 w 9114082"/>
              <a:gd name="connsiteY9" fmla="*/ 0 h 3256143"/>
              <a:gd name="connsiteX10" fmla="*/ 4895565 w 9114082"/>
              <a:gd name="connsiteY10" fmla="*/ 0 h 3256143"/>
              <a:gd name="connsiteX11" fmla="*/ 5301794 w 9114082"/>
              <a:gd name="connsiteY11" fmla="*/ 0 h 3256143"/>
              <a:gd name="connsiteX12" fmla="*/ 5944991 w 9114082"/>
              <a:gd name="connsiteY12" fmla="*/ 0 h 3256143"/>
              <a:gd name="connsiteX13" fmla="*/ 6430209 w 9114082"/>
              <a:gd name="connsiteY13" fmla="*/ 0 h 3256143"/>
              <a:gd name="connsiteX14" fmla="*/ 6994416 w 9114082"/>
              <a:gd name="connsiteY14" fmla="*/ 0 h 3256143"/>
              <a:gd name="connsiteX15" fmla="*/ 7716601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78321 h 3256143"/>
              <a:gd name="connsiteX19" fmla="*/ 9114082 w 9114082"/>
              <a:gd name="connsiteY19" fmla="*/ 1103534 h 3256143"/>
              <a:gd name="connsiteX20" fmla="*/ 9114082 w 9114082"/>
              <a:gd name="connsiteY20" fmla="*/ 1404268 h 3256143"/>
              <a:gd name="connsiteX21" fmla="*/ 9114082 w 9114082"/>
              <a:gd name="connsiteY21" fmla="*/ 1753959 h 3256143"/>
              <a:gd name="connsiteX22" fmla="*/ 9114082 w 9114082"/>
              <a:gd name="connsiteY22" fmla="*/ 2128130 h 3256143"/>
              <a:gd name="connsiteX23" fmla="*/ 9114082 w 9114082"/>
              <a:gd name="connsiteY23" fmla="*/ 2526777 h 3256143"/>
              <a:gd name="connsiteX24" fmla="*/ 9114082 w 9114082"/>
              <a:gd name="connsiteY24" fmla="*/ 2851990 h 3256143"/>
              <a:gd name="connsiteX25" fmla="*/ 8506491 w 9114082"/>
              <a:gd name="connsiteY25" fmla="*/ 3256143 h 3256143"/>
              <a:gd name="connsiteX26" fmla="*/ 7784306 w 9114082"/>
              <a:gd name="connsiteY26" fmla="*/ 3256143 h 3256143"/>
              <a:gd name="connsiteX27" fmla="*/ 7220099 w 9114082"/>
              <a:gd name="connsiteY27" fmla="*/ 3256143 h 3256143"/>
              <a:gd name="connsiteX28" fmla="*/ 6655892 w 9114082"/>
              <a:gd name="connsiteY28" fmla="*/ 3256143 h 3256143"/>
              <a:gd name="connsiteX29" fmla="*/ 6091684 w 9114082"/>
              <a:gd name="connsiteY29" fmla="*/ 3256143 h 3256143"/>
              <a:gd name="connsiteX30" fmla="*/ 5448488 w 9114082"/>
              <a:gd name="connsiteY30" fmla="*/ 3256143 h 3256143"/>
              <a:gd name="connsiteX31" fmla="*/ 5042259 w 9114082"/>
              <a:gd name="connsiteY31" fmla="*/ 3256143 h 3256143"/>
              <a:gd name="connsiteX32" fmla="*/ 4320074 w 9114082"/>
              <a:gd name="connsiteY32" fmla="*/ 3256143 h 3256143"/>
              <a:gd name="connsiteX33" fmla="*/ 3755867 w 9114082"/>
              <a:gd name="connsiteY33" fmla="*/ 3256143 h 3256143"/>
              <a:gd name="connsiteX34" fmla="*/ 3270649 w 9114082"/>
              <a:gd name="connsiteY34" fmla="*/ 3256143 h 3256143"/>
              <a:gd name="connsiteX35" fmla="*/ 2706442 w 9114082"/>
              <a:gd name="connsiteY35" fmla="*/ 3256143 h 3256143"/>
              <a:gd name="connsiteX36" fmla="*/ 2221223 w 9114082"/>
              <a:gd name="connsiteY36" fmla="*/ 3256143 h 3256143"/>
              <a:gd name="connsiteX37" fmla="*/ 1893983 w 9114082"/>
              <a:gd name="connsiteY37" fmla="*/ 3256143 h 3256143"/>
              <a:gd name="connsiteX38" fmla="*/ 1171798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575734 h 3256143"/>
              <a:gd name="connsiteX42" fmla="*/ 0 w 9114082"/>
              <a:gd name="connsiteY42" fmla="*/ 2275000 h 3256143"/>
              <a:gd name="connsiteX43" fmla="*/ 0 w 9114082"/>
              <a:gd name="connsiteY43" fmla="*/ 1949787 h 3256143"/>
              <a:gd name="connsiteX44" fmla="*/ 0 w 9114082"/>
              <a:gd name="connsiteY44" fmla="*/ 1673531 h 3256143"/>
              <a:gd name="connsiteX45" fmla="*/ 0 w 9114082"/>
              <a:gd name="connsiteY45" fmla="*/ 1348318 h 3256143"/>
              <a:gd name="connsiteX46" fmla="*/ 0 w 9114082"/>
              <a:gd name="connsiteY46" fmla="*/ 1047584 h 3256143"/>
              <a:gd name="connsiteX47" fmla="*/ 0 w 9114082"/>
              <a:gd name="connsiteY47" fmla="*/ 746850 h 3256143"/>
              <a:gd name="connsiteX48" fmla="*/ 0 w 9114082"/>
              <a:gd name="connsiteY48" fmla="*/ 404152 h 3256143"/>
              <a:gd name="connsiteX0" fmla="*/ 0 w 9114082"/>
              <a:gd name="connsiteY0" fmla="*/ 404152 h 3256143"/>
              <a:gd name="connsiteX1" fmla="*/ 607591 w 9114082"/>
              <a:gd name="connsiteY1" fmla="*/ 0 h 3256143"/>
              <a:gd name="connsiteX2" fmla="*/ 1250787 w 9114082"/>
              <a:gd name="connsiteY2" fmla="*/ 0 h 3256143"/>
              <a:gd name="connsiteX3" fmla="*/ 1578027 w 9114082"/>
              <a:gd name="connsiteY3" fmla="*/ 0 h 3256143"/>
              <a:gd name="connsiteX4" fmla="*/ 2300212 w 9114082"/>
              <a:gd name="connsiteY4" fmla="*/ 0 h 3256143"/>
              <a:gd name="connsiteX5" fmla="*/ 3022398 w 9114082"/>
              <a:gd name="connsiteY5" fmla="*/ 0 h 3256143"/>
              <a:gd name="connsiteX6" fmla="*/ 3349638 w 9114082"/>
              <a:gd name="connsiteY6" fmla="*/ 0 h 3256143"/>
              <a:gd name="connsiteX7" fmla="*/ 3834856 w 9114082"/>
              <a:gd name="connsiteY7" fmla="*/ 0 h 3256143"/>
              <a:gd name="connsiteX8" fmla="*/ 4241085 w 9114082"/>
              <a:gd name="connsiteY8" fmla="*/ 0 h 3256143"/>
              <a:gd name="connsiteX9" fmla="*/ 4963270 w 9114082"/>
              <a:gd name="connsiteY9" fmla="*/ 0 h 3256143"/>
              <a:gd name="connsiteX10" fmla="*/ 5290510 w 9114082"/>
              <a:gd name="connsiteY10" fmla="*/ 0 h 3256143"/>
              <a:gd name="connsiteX11" fmla="*/ 5696739 w 9114082"/>
              <a:gd name="connsiteY11" fmla="*/ 0 h 3256143"/>
              <a:gd name="connsiteX12" fmla="*/ 6181958 w 9114082"/>
              <a:gd name="connsiteY12" fmla="*/ 0 h 3256143"/>
              <a:gd name="connsiteX13" fmla="*/ 6825154 w 9114082"/>
              <a:gd name="connsiteY13" fmla="*/ 0 h 3256143"/>
              <a:gd name="connsiteX14" fmla="*/ 7152394 w 9114082"/>
              <a:gd name="connsiteY14" fmla="*/ 0 h 3256143"/>
              <a:gd name="connsiteX15" fmla="*/ 7795590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53843 h 3256143"/>
              <a:gd name="connsiteX19" fmla="*/ 9114082 w 9114082"/>
              <a:gd name="connsiteY19" fmla="*/ 1079056 h 3256143"/>
              <a:gd name="connsiteX20" fmla="*/ 9114082 w 9114082"/>
              <a:gd name="connsiteY20" fmla="*/ 1453225 h 3256143"/>
              <a:gd name="connsiteX21" fmla="*/ 9114082 w 9114082"/>
              <a:gd name="connsiteY21" fmla="*/ 1778438 h 3256143"/>
              <a:gd name="connsiteX22" fmla="*/ 9114082 w 9114082"/>
              <a:gd name="connsiteY22" fmla="*/ 2054694 h 3256143"/>
              <a:gd name="connsiteX23" fmla="*/ 9114082 w 9114082"/>
              <a:gd name="connsiteY23" fmla="*/ 2330950 h 3256143"/>
              <a:gd name="connsiteX24" fmla="*/ 9114082 w 9114082"/>
              <a:gd name="connsiteY24" fmla="*/ 2851990 h 3256143"/>
              <a:gd name="connsiteX25" fmla="*/ 8506491 w 9114082"/>
              <a:gd name="connsiteY25" fmla="*/ 3256143 h 3256143"/>
              <a:gd name="connsiteX26" fmla="*/ 8100262 w 9114082"/>
              <a:gd name="connsiteY26" fmla="*/ 3256143 h 3256143"/>
              <a:gd name="connsiteX27" fmla="*/ 7457066 w 9114082"/>
              <a:gd name="connsiteY27" fmla="*/ 3256143 h 3256143"/>
              <a:gd name="connsiteX28" fmla="*/ 6813870 w 9114082"/>
              <a:gd name="connsiteY28" fmla="*/ 3256143 h 3256143"/>
              <a:gd name="connsiteX29" fmla="*/ 6486629 w 9114082"/>
              <a:gd name="connsiteY29" fmla="*/ 3256143 h 3256143"/>
              <a:gd name="connsiteX30" fmla="*/ 5843433 w 9114082"/>
              <a:gd name="connsiteY30" fmla="*/ 3256143 h 3256143"/>
              <a:gd name="connsiteX31" fmla="*/ 5358215 w 9114082"/>
              <a:gd name="connsiteY31" fmla="*/ 3256143 h 3256143"/>
              <a:gd name="connsiteX32" fmla="*/ 4636030 w 9114082"/>
              <a:gd name="connsiteY32" fmla="*/ 3256143 h 3256143"/>
              <a:gd name="connsiteX33" fmla="*/ 3913845 w 9114082"/>
              <a:gd name="connsiteY33" fmla="*/ 3256143 h 3256143"/>
              <a:gd name="connsiteX34" fmla="*/ 3586605 w 9114082"/>
              <a:gd name="connsiteY34" fmla="*/ 3256143 h 3256143"/>
              <a:gd name="connsiteX35" fmla="*/ 2864420 w 9114082"/>
              <a:gd name="connsiteY35" fmla="*/ 3256143 h 3256143"/>
              <a:gd name="connsiteX36" fmla="*/ 2458190 w 9114082"/>
              <a:gd name="connsiteY36" fmla="*/ 3256143 h 3256143"/>
              <a:gd name="connsiteX37" fmla="*/ 1814994 w 9114082"/>
              <a:gd name="connsiteY37" fmla="*/ 3256143 h 3256143"/>
              <a:gd name="connsiteX38" fmla="*/ 1329776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453342 h 3256143"/>
              <a:gd name="connsiteX42" fmla="*/ 0 w 9114082"/>
              <a:gd name="connsiteY42" fmla="*/ 2177086 h 3256143"/>
              <a:gd name="connsiteX43" fmla="*/ 0 w 9114082"/>
              <a:gd name="connsiteY43" fmla="*/ 1851874 h 3256143"/>
              <a:gd name="connsiteX44" fmla="*/ 0 w 9114082"/>
              <a:gd name="connsiteY44" fmla="*/ 1453225 h 3256143"/>
              <a:gd name="connsiteX45" fmla="*/ 0 w 9114082"/>
              <a:gd name="connsiteY45" fmla="*/ 1152491 h 3256143"/>
              <a:gd name="connsiteX46" fmla="*/ 0 w 9114082"/>
              <a:gd name="connsiteY46" fmla="*/ 753843 h 3256143"/>
              <a:gd name="connsiteX47" fmla="*/ 0 w 9114082"/>
              <a:gd name="connsiteY47" fmla="*/ 404152 h 3256143"/>
              <a:gd name="connsiteX0" fmla="*/ 0 w 9114082"/>
              <a:gd name="connsiteY0" fmla="*/ 404152 h 3256143"/>
              <a:gd name="connsiteX1" fmla="*/ 607591 w 9114082"/>
              <a:gd name="connsiteY1" fmla="*/ 0 h 3256143"/>
              <a:gd name="connsiteX2" fmla="*/ 934831 w 9114082"/>
              <a:gd name="connsiteY2" fmla="*/ 0 h 3256143"/>
              <a:gd name="connsiteX3" fmla="*/ 1657016 w 9114082"/>
              <a:gd name="connsiteY3" fmla="*/ 0 h 3256143"/>
              <a:gd name="connsiteX4" fmla="*/ 2300212 w 9114082"/>
              <a:gd name="connsiteY4" fmla="*/ 0 h 3256143"/>
              <a:gd name="connsiteX5" fmla="*/ 2706442 w 9114082"/>
              <a:gd name="connsiteY5" fmla="*/ 0 h 3256143"/>
              <a:gd name="connsiteX6" fmla="*/ 3270649 w 9114082"/>
              <a:gd name="connsiteY6" fmla="*/ 0 h 3256143"/>
              <a:gd name="connsiteX7" fmla="*/ 3676878 w 9114082"/>
              <a:gd name="connsiteY7" fmla="*/ 0 h 3256143"/>
              <a:gd name="connsiteX8" fmla="*/ 4004118 w 9114082"/>
              <a:gd name="connsiteY8" fmla="*/ 0 h 3256143"/>
              <a:gd name="connsiteX9" fmla="*/ 4568325 w 9114082"/>
              <a:gd name="connsiteY9" fmla="*/ 0 h 3256143"/>
              <a:gd name="connsiteX10" fmla="*/ 4895565 w 9114082"/>
              <a:gd name="connsiteY10" fmla="*/ 0 h 3256143"/>
              <a:gd name="connsiteX11" fmla="*/ 5301794 w 9114082"/>
              <a:gd name="connsiteY11" fmla="*/ 0 h 3256143"/>
              <a:gd name="connsiteX12" fmla="*/ 5944991 w 9114082"/>
              <a:gd name="connsiteY12" fmla="*/ 0 h 3256143"/>
              <a:gd name="connsiteX13" fmla="*/ 6430209 w 9114082"/>
              <a:gd name="connsiteY13" fmla="*/ 0 h 3256143"/>
              <a:gd name="connsiteX14" fmla="*/ 6994416 w 9114082"/>
              <a:gd name="connsiteY14" fmla="*/ 0 h 3256143"/>
              <a:gd name="connsiteX15" fmla="*/ 7716601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78321 h 3256143"/>
              <a:gd name="connsiteX19" fmla="*/ 9114082 w 9114082"/>
              <a:gd name="connsiteY19" fmla="*/ 1103534 h 3256143"/>
              <a:gd name="connsiteX20" fmla="*/ 9114082 w 9114082"/>
              <a:gd name="connsiteY20" fmla="*/ 1404268 h 3256143"/>
              <a:gd name="connsiteX21" fmla="*/ 9114082 w 9114082"/>
              <a:gd name="connsiteY21" fmla="*/ 1753959 h 3256143"/>
              <a:gd name="connsiteX22" fmla="*/ 9114082 w 9114082"/>
              <a:gd name="connsiteY22" fmla="*/ 2128130 h 3256143"/>
              <a:gd name="connsiteX23" fmla="*/ 9114082 w 9114082"/>
              <a:gd name="connsiteY23" fmla="*/ 2526777 h 3256143"/>
              <a:gd name="connsiteX24" fmla="*/ 9114082 w 9114082"/>
              <a:gd name="connsiteY24" fmla="*/ 2851990 h 3256143"/>
              <a:gd name="connsiteX25" fmla="*/ 8506491 w 9114082"/>
              <a:gd name="connsiteY25" fmla="*/ 3256143 h 3256143"/>
              <a:gd name="connsiteX26" fmla="*/ 7784306 w 9114082"/>
              <a:gd name="connsiteY26" fmla="*/ 3256143 h 3256143"/>
              <a:gd name="connsiteX27" fmla="*/ 7220099 w 9114082"/>
              <a:gd name="connsiteY27" fmla="*/ 3256143 h 3256143"/>
              <a:gd name="connsiteX28" fmla="*/ 6655892 w 9114082"/>
              <a:gd name="connsiteY28" fmla="*/ 3256143 h 3256143"/>
              <a:gd name="connsiteX29" fmla="*/ 6091684 w 9114082"/>
              <a:gd name="connsiteY29" fmla="*/ 3256143 h 3256143"/>
              <a:gd name="connsiteX30" fmla="*/ 5448488 w 9114082"/>
              <a:gd name="connsiteY30" fmla="*/ 3256143 h 3256143"/>
              <a:gd name="connsiteX31" fmla="*/ 5042259 w 9114082"/>
              <a:gd name="connsiteY31" fmla="*/ 3256143 h 3256143"/>
              <a:gd name="connsiteX32" fmla="*/ 4320074 w 9114082"/>
              <a:gd name="connsiteY32" fmla="*/ 3256143 h 3256143"/>
              <a:gd name="connsiteX33" fmla="*/ 3755867 w 9114082"/>
              <a:gd name="connsiteY33" fmla="*/ 3256143 h 3256143"/>
              <a:gd name="connsiteX34" fmla="*/ 3270649 w 9114082"/>
              <a:gd name="connsiteY34" fmla="*/ 3256143 h 3256143"/>
              <a:gd name="connsiteX35" fmla="*/ 2706442 w 9114082"/>
              <a:gd name="connsiteY35" fmla="*/ 3256143 h 3256143"/>
              <a:gd name="connsiteX36" fmla="*/ 2221223 w 9114082"/>
              <a:gd name="connsiteY36" fmla="*/ 3256143 h 3256143"/>
              <a:gd name="connsiteX37" fmla="*/ 1893983 w 9114082"/>
              <a:gd name="connsiteY37" fmla="*/ 3256143 h 3256143"/>
              <a:gd name="connsiteX38" fmla="*/ 1171798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575734 h 3256143"/>
              <a:gd name="connsiteX42" fmla="*/ 0 w 9114082"/>
              <a:gd name="connsiteY42" fmla="*/ 2275000 h 3256143"/>
              <a:gd name="connsiteX43" fmla="*/ 0 w 9114082"/>
              <a:gd name="connsiteY43" fmla="*/ 1949787 h 3256143"/>
              <a:gd name="connsiteX44" fmla="*/ 0 w 9114082"/>
              <a:gd name="connsiteY44" fmla="*/ 1673531 h 3256143"/>
              <a:gd name="connsiteX45" fmla="*/ 0 w 9114082"/>
              <a:gd name="connsiteY45" fmla="*/ 1348318 h 3256143"/>
              <a:gd name="connsiteX46" fmla="*/ 0 w 9114082"/>
              <a:gd name="connsiteY46" fmla="*/ 1047584 h 3256143"/>
              <a:gd name="connsiteX47" fmla="*/ 0 w 9114082"/>
              <a:gd name="connsiteY47" fmla="*/ 746850 h 3256143"/>
              <a:gd name="connsiteX48" fmla="*/ 0 w 9114082"/>
              <a:gd name="connsiteY48" fmla="*/ 404152 h 325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14082" h="3256143" fill="none" extrusionOk="0">
                <a:moveTo>
                  <a:pt x="0" y="404152"/>
                </a:moveTo>
                <a:cubicBezTo>
                  <a:pt x="-52567" y="160578"/>
                  <a:pt x="191949" y="-60339"/>
                  <a:pt x="607591" y="0"/>
                </a:cubicBezTo>
                <a:cubicBezTo>
                  <a:pt x="714218" y="-40668"/>
                  <a:pt x="845378" y="34283"/>
                  <a:pt x="934831" y="0"/>
                </a:cubicBezTo>
                <a:cubicBezTo>
                  <a:pt x="1033469" y="18711"/>
                  <a:pt x="1334022" y="118466"/>
                  <a:pt x="1657016" y="0"/>
                </a:cubicBezTo>
                <a:cubicBezTo>
                  <a:pt x="1976952" y="-41640"/>
                  <a:pt x="2016355" y="54980"/>
                  <a:pt x="2300212" y="0"/>
                </a:cubicBezTo>
                <a:cubicBezTo>
                  <a:pt x="2568650" y="-37961"/>
                  <a:pt x="2559598" y="-6869"/>
                  <a:pt x="2706442" y="0"/>
                </a:cubicBezTo>
                <a:cubicBezTo>
                  <a:pt x="2767401" y="-24239"/>
                  <a:pt x="3074538" y="-46124"/>
                  <a:pt x="3270649" y="0"/>
                </a:cubicBezTo>
                <a:cubicBezTo>
                  <a:pt x="3516304" y="-45581"/>
                  <a:pt x="3494557" y="40071"/>
                  <a:pt x="3676878" y="0"/>
                </a:cubicBezTo>
                <a:cubicBezTo>
                  <a:pt x="3853800" y="8158"/>
                  <a:pt x="3956001" y="922"/>
                  <a:pt x="4004118" y="0"/>
                </a:cubicBezTo>
                <a:cubicBezTo>
                  <a:pt x="4021262" y="-4507"/>
                  <a:pt x="4369039" y="31560"/>
                  <a:pt x="4568325" y="0"/>
                </a:cubicBezTo>
                <a:cubicBezTo>
                  <a:pt x="4721792" y="-2056"/>
                  <a:pt x="4755366" y="22688"/>
                  <a:pt x="4895565" y="0"/>
                </a:cubicBezTo>
                <a:cubicBezTo>
                  <a:pt x="5018757" y="-43478"/>
                  <a:pt x="5104418" y="28590"/>
                  <a:pt x="5301794" y="0"/>
                </a:cubicBezTo>
                <a:cubicBezTo>
                  <a:pt x="5493671" y="47995"/>
                  <a:pt x="5684108" y="96327"/>
                  <a:pt x="5944991" y="0"/>
                </a:cubicBezTo>
                <a:cubicBezTo>
                  <a:pt x="6236114" y="-60091"/>
                  <a:pt x="6192861" y="30025"/>
                  <a:pt x="6430209" y="0"/>
                </a:cubicBezTo>
                <a:cubicBezTo>
                  <a:pt x="6662758" y="-33511"/>
                  <a:pt x="6786579" y="-14660"/>
                  <a:pt x="6994416" y="0"/>
                </a:cubicBezTo>
                <a:cubicBezTo>
                  <a:pt x="7138096" y="10640"/>
                  <a:pt x="7421436" y="57770"/>
                  <a:pt x="7716601" y="0"/>
                </a:cubicBezTo>
                <a:cubicBezTo>
                  <a:pt x="7993930" y="-175577"/>
                  <a:pt x="8175685" y="30282"/>
                  <a:pt x="8506491" y="0"/>
                </a:cubicBezTo>
                <a:cubicBezTo>
                  <a:pt x="8797316" y="25748"/>
                  <a:pt x="9088193" y="177705"/>
                  <a:pt x="9114082" y="404152"/>
                </a:cubicBezTo>
                <a:cubicBezTo>
                  <a:pt x="9151300" y="534903"/>
                  <a:pt x="9073877" y="576081"/>
                  <a:pt x="9114082" y="778321"/>
                </a:cubicBezTo>
                <a:cubicBezTo>
                  <a:pt x="9170283" y="896173"/>
                  <a:pt x="9070477" y="999083"/>
                  <a:pt x="9114082" y="1103534"/>
                </a:cubicBezTo>
                <a:cubicBezTo>
                  <a:pt x="9170563" y="1252127"/>
                  <a:pt x="9039289" y="1257949"/>
                  <a:pt x="9114082" y="1404268"/>
                </a:cubicBezTo>
                <a:cubicBezTo>
                  <a:pt x="9137141" y="1455652"/>
                  <a:pt x="9070829" y="1603870"/>
                  <a:pt x="9114082" y="1753959"/>
                </a:cubicBezTo>
                <a:cubicBezTo>
                  <a:pt x="9142696" y="1876225"/>
                  <a:pt x="9077445" y="2000360"/>
                  <a:pt x="9114082" y="2128130"/>
                </a:cubicBezTo>
                <a:cubicBezTo>
                  <a:pt x="9185038" y="2245566"/>
                  <a:pt x="9000524" y="2443087"/>
                  <a:pt x="9114082" y="2526777"/>
                </a:cubicBezTo>
                <a:cubicBezTo>
                  <a:pt x="9215335" y="2644059"/>
                  <a:pt x="9113626" y="2686607"/>
                  <a:pt x="9114082" y="2851990"/>
                </a:cubicBezTo>
                <a:cubicBezTo>
                  <a:pt x="9181974" y="3082979"/>
                  <a:pt x="8805183" y="3361588"/>
                  <a:pt x="8506491" y="3256143"/>
                </a:cubicBezTo>
                <a:cubicBezTo>
                  <a:pt x="8423807" y="3217047"/>
                  <a:pt x="8166322" y="3283148"/>
                  <a:pt x="7784306" y="3256143"/>
                </a:cubicBezTo>
                <a:cubicBezTo>
                  <a:pt x="7469811" y="3312776"/>
                  <a:pt x="7338348" y="3251004"/>
                  <a:pt x="7220099" y="3256143"/>
                </a:cubicBezTo>
                <a:cubicBezTo>
                  <a:pt x="7146682" y="3283353"/>
                  <a:pt x="6894996" y="3239115"/>
                  <a:pt x="6655892" y="3256143"/>
                </a:cubicBezTo>
                <a:cubicBezTo>
                  <a:pt x="6373547" y="3218116"/>
                  <a:pt x="6225354" y="3255147"/>
                  <a:pt x="6091684" y="3256143"/>
                </a:cubicBezTo>
                <a:cubicBezTo>
                  <a:pt x="5951807" y="3257435"/>
                  <a:pt x="5745519" y="3368354"/>
                  <a:pt x="5448488" y="3256143"/>
                </a:cubicBezTo>
                <a:cubicBezTo>
                  <a:pt x="5197896" y="3254504"/>
                  <a:pt x="5207690" y="3213893"/>
                  <a:pt x="5042259" y="3256143"/>
                </a:cubicBezTo>
                <a:cubicBezTo>
                  <a:pt x="4954681" y="3210251"/>
                  <a:pt x="4502634" y="3288545"/>
                  <a:pt x="4320074" y="3256143"/>
                </a:cubicBezTo>
                <a:cubicBezTo>
                  <a:pt x="4130582" y="3262252"/>
                  <a:pt x="4020625" y="3205402"/>
                  <a:pt x="3755867" y="3256143"/>
                </a:cubicBezTo>
                <a:cubicBezTo>
                  <a:pt x="3512257" y="3345030"/>
                  <a:pt x="3447805" y="3272375"/>
                  <a:pt x="3270649" y="3256143"/>
                </a:cubicBezTo>
                <a:cubicBezTo>
                  <a:pt x="3090753" y="3289642"/>
                  <a:pt x="2982260" y="3255906"/>
                  <a:pt x="2706442" y="3256143"/>
                </a:cubicBezTo>
                <a:cubicBezTo>
                  <a:pt x="2468906" y="3263795"/>
                  <a:pt x="2468343" y="3240792"/>
                  <a:pt x="2221223" y="3256143"/>
                </a:cubicBezTo>
                <a:cubicBezTo>
                  <a:pt x="1982112" y="3279504"/>
                  <a:pt x="1945746" y="3236695"/>
                  <a:pt x="1893983" y="3256143"/>
                </a:cubicBezTo>
                <a:cubicBezTo>
                  <a:pt x="1901712" y="3158951"/>
                  <a:pt x="1523592" y="3100971"/>
                  <a:pt x="1171798" y="3256143"/>
                </a:cubicBezTo>
                <a:cubicBezTo>
                  <a:pt x="878593" y="3347918"/>
                  <a:pt x="828241" y="3214410"/>
                  <a:pt x="607591" y="3256143"/>
                </a:cubicBezTo>
                <a:cubicBezTo>
                  <a:pt x="152361" y="3326958"/>
                  <a:pt x="-142249" y="3095223"/>
                  <a:pt x="0" y="2851990"/>
                </a:cubicBezTo>
                <a:cubicBezTo>
                  <a:pt x="-36397" y="2713207"/>
                  <a:pt x="15938" y="2646631"/>
                  <a:pt x="0" y="2575734"/>
                </a:cubicBezTo>
                <a:cubicBezTo>
                  <a:pt x="-59014" y="2529334"/>
                  <a:pt x="-27537" y="2420786"/>
                  <a:pt x="0" y="2275000"/>
                </a:cubicBezTo>
                <a:cubicBezTo>
                  <a:pt x="-15083" y="2191643"/>
                  <a:pt x="-12338" y="2072585"/>
                  <a:pt x="0" y="1949787"/>
                </a:cubicBezTo>
                <a:cubicBezTo>
                  <a:pt x="12468" y="1823929"/>
                  <a:pt x="40331" y="1802892"/>
                  <a:pt x="0" y="1673531"/>
                </a:cubicBezTo>
                <a:cubicBezTo>
                  <a:pt x="-28453" y="1580302"/>
                  <a:pt x="30050" y="1430997"/>
                  <a:pt x="0" y="1348318"/>
                </a:cubicBezTo>
                <a:cubicBezTo>
                  <a:pt x="-37928" y="1210705"/>
                  <a:pt x="36851" y="1172705"/>
                  <a:pt x="0" y="1047584"/>
                </a:cubicBezTo>
                <a:cubicBezTo>
                  <a:pt x="-62275" y="857742"/>
                  <a:pt x="97458" y="831286"/>
                  <a:pt x="0" y="746850"/>
                </a:cubicBezTo>
                <a:cubicBezTo>
                  <a:pt x="-53452" y="583059"/>
                  <a:pt x="-4107" y="524391"/>
                  <a:pt x="0" y="404152"/>
                </a:cubicBezTo>
                <a:close/>
              </a:path>
              <a:path w="9114082" h="3256143" stroke="0" extrusionOk="0">
                <a:moveTo>
                  <a:pt x="0" y="404152"/>
                </a:moveTo>
                <a:cubicBezTo>
                  <a:pt x="-34299" y="121064"/>
                  <a:pt x="167046" y="20128"/>
                  <a:pt x="607591" y="0"/>
                </a:cubicBezTo>
                <a:cubicBezTo>
                  <a:pt x="930386" y="-13237"/>
                  <a:pt x="933340" y="14351"/>
                  <a:pt x="1250787" y="0"/>
                </a:cubicBezTo>
                <a:cubicBezTo>
                  <a:pt x="1568146" y="-51466"/>
                  <a:pt x="1444634" y="10377"/>
                  <a:pt x="1578027" y="0"/>
                </a:cubicBezTo>
                <a:cubicBezTo>
                  <a:pt x="1686761" y="-106004"/>
                  <a:pt x="2049046" y="115492"/>
                  <a:pt x="2300212" y="0"/>
                </a:cubicBezTo>
                <a:cubicBezTo>
                  <a:pt x="2546110" y="30005"/>
                  <a:pt x="2817828" y="56422"/>
                  <a:pt x="3022398" y="0"/>
                </a:cubicBezTo>
                <a:cubicBezTo>
                  <a:pt x="3296487" y="2135"/>
                  <a:pt x="3245595" y="7813"/>
                  <a:pt x="3349638" y="0"/>
                </a:cubicBezTo>
                <a:cubicBezTo>
                  <a:pt x="3449718" y="-33763"/>
                  <a:pt x="3736347" y="32215"/>
                  <a:pt x="3834856" y="0"/>
                </a:cubicBezTo>
                <a:cubicBezTo>
                  <a:pt x="3984440" y="-10627"/>
                  <a:pt x="4119827" y="48686"/>
                  <a:pt x="4241085" y="0"/>
                </a:cubicBezTo>
                <a:cubicBezTo>
                  <a:pt x="4355329" y="89048"/>
                  <a:pt x="4576005" y="79707"/>
                  <a:pt x="4963270" y="0"/>
                </a:cubicBezTo>
                <a:cubicBezTo>
                  <a:pt x="5241462" y="-55946"/>
                  <a:pt x="5183937" y="35666"/>
                  <a:pt x="5290510" y="0"/>
                </a:cubicBezTo>
                <a:cubicBezTo>
                  <a:pt x="5420833" y="-13537"/>
                  <a:pt x="5494399" y="76044"/>
                  <a:pt x="5696739" y="0"/>
                </a:cubicBezTo>
                <a:cubicBezTo>
                  <a:pt x="5856379" y="-49375"/>
                  <a:pt x="6077499" y="-11692"/>
                  <a:pt x="6181958" y="0"/>
                </a:cubicBezTo>
                <a:cubicBezTo>
                  <a:pt x="6244131" y="2174"/>
                  <a:pt x="6668934" y="90701"/>
                  <a:pt x="6825154" y="0"/>
                </a:cubicBezTo>
                <a:cubicBezTo>
                  <a:pt x="7012077" y="-40020"/>
                  <a:pt x="6998606" y="-5092"/>
                  <a:pt x="7152394" y="0"/>
                </a:cubicBezTo>
                <a:cubicBezTo>
                  <a:pt x="7344400" y="10871"/>
                  <a:pt x="7669473" y="58383"/>
                  <a:pt x="7795590" y="0"/>
                </a:cubicBezTo>
                <a:cubicBezTo>
                  <a:pt x="7966125" y="3034"/>
                  <a:pt x="8154399" y="37805"/>
                  <a:pt x="8506491" y="0"/>
                </a:cubicBezTo>
                <a:cubicBezTo>
                  <a:pt x="8947110" y="73990"/>
                  <a:pt x="9166098" y="224627"/>
                  <a:pt x="9114082" y="404152"/>
                </a:cubicBezTo>
                <a:cubicBezTo>
                  <a:pt x="9135847" y="576774"/>
                  <a:pt x="9100742" y="649359"/>
                  <a:pt x="9114082" y="753843"/>
                </a:cubicBezTo>
                <a:cubicBezTo>
                  <a:pt x="9090795" y="877024"/>
                  <a:pt x="9065596" y="1010290"/>
                  <a:pt x="9114082" y="1079056"/>
                </a:cubicBezTo>
                <a:cubicBezTo>
                  <a:pt x="9166701" y="1161000"/>
                  <a:pt x="9081969" y="1350573"/>
                  <a:pt x="9114082" y="1453225"/>
                </a:cubicBezTo>
                <a:cubicBezTo>
                  <a:pt x="9174259" y="1556034"/>
                  <a:pt x="9059375" y="1715215"/>
                  <a:pt x="9114082" y="1778438"/>
                </a:cubicBezTo>
                <a:cubicBezTo>
                  <a:pt x="9123469" y="1872020"/>
                  <a:pt x="9118316" y="1931377"/>
                  <a:pt x="9114082" y="2054694"/>
                </a:cubicBezTo>
                <a:cubicBezTo>
                  <a:pt x="9123015" y="2173256"/>
                  <a:pt x="9098079" y="2229468"/>
                  <a:pt x="9114082" y="2330950"/>
                </a:cubicBezTo>
                <a:cubicBezTo>
                  <a:pt x="9171877" y="2499509"/>
                  <a:pt x="9071153" y="2558516"/>
                  <a:pt x="9114082" y="2851990"/>
                </a:cubicBezTo>
                <a:cubicBezTo>
                  <a:pt x="9287776" y="3031078"/>
                  <a:pt x="8978109" y="3250244"/>
                  <a:pt x="8506491" y="3256143"/>
                </a:cubicBezTo>
                <a:cubicBezTo>
                  <a:pt x="8370630" y="3267292"/>
                  <a:pt x="8275634" y="3245222"/>
                  <a:pt x="8100262" y="3256143"/>
                </a:cubicBezTo>
                <a:cubicBezTo>
                  <a:pt x="7980242" y="3217257"/>
                  <a:pt x="7607328" y="3190642"/>
                  <a:pt x="7457066" y="3256143"/>
                </a:cubicBezTo>
                <a:cubicBezTo>
                  <a:pt x="7231210" y="3385321"/>
                  <a:pt x="6945112" y="3266770"/>
                  <a:pt x="6813870" y="3256143"/>
                </a:cubicBezTo>
                <a:cubicBezTo>
                  <a:pt x="6550254" y="3274387"/>
                  <a:pt x="6632808" y="3245006"/>
                  <a:pt x="6486629" y="3256143"/>
                </a:cubicBezTo>
                <a:cubicBezTo>
                  <a:pt x="6387707" y="3255926"/>
                  <a:pt x="6235791" y="3203389"/>
                  <a:pt x="5843433" y="3256143"/>
                </a:cubicBezTo>
                <a:cubicBezTo>
                  <a:pt x="5531866" y="3313556"/>
                  <a:pt x="5525803" y="3229870"/>
                  <a:pt x="5358215" y="3256143"/>
                </a:cubicBezTo>
                <a:cubicBezTo>
                  <a:pt x="5101299" y="3299291"/>
                  <a:pt x="4809452" y="3145686"/>
                  <a:pt x="4636030" y="3256143"/>
                </a:cubicBezTo>
                <a:cubicBezTo>
                  <a:pt x="4567918" y="3346415"/>
                  <a:pt x="4229563" y="3118566"/>
                  <a:pt x="3913845" y="3256143"/>
                </a:cubicBezTo>
                <a:cubicBezTo>
                  <a:pt x="3593826" y="3330748"/>
                  <a:pt x="3702428" y="3296702"/>
                  <a:pt x="3586605" y="3256143"/>
                </a:cubicBezTo>
                <a:cubicBezTo>
                  <a:pt x="3461726" y="3241678"/>
                  <a:pt x="3064696" y="3231908"/>
                  <a:pt x="2864420" y="3256143"/>
                </a:cubicBezTo>
                <a:cubicBezTo>
                  <a:pt x="2599289" y="3274259"/>
                  <a:pt x="2639513" y="3234479"/>
                  <a:pt x="2458190" y="3256143"/>
                </a:cubicBezTo>
                <a:cubicBezTo>
                  <a:pt x="2379512" y="3296795"/>
                  <a:pt x="2073666" y="3261651"/>
                  <a:pt x="1814994" y="3256143"/>
                </a:cubicBezTo>
                <a:cubicBezTo>
                  <a:pt x="1592723" y="3289615"/>
                  <a:pt x="1550367" y="3259349"/>
                  <a:pt x="1329776" y="3256143"/>
                </a:cubicBezTo>
                <a:cubicBezTo>
                  <a:pt x="1020921" y="3305978"/>
                  <a:pt x="893786" y="3323866"/>
                  <a:pt x="607591" y="3256143"/>
                </a:cubicBezTo>
                <a:cubicBezTo>
                  <a:pt x="198861" y="3201097"/>
                  <a:pt x="-56979" y="3067393"/>
                  <a:pt x="0" y="2851990"/>
                </a:cubicBezTo>
                <a:cubicBezTo>
                  <a:pt x="-85642" y="2716238"/>
                  <a:pt x="-25838" y="2557438"/>
                  <a:pt x="0" y="2453342"/>
                </a:cubicBezTo>
                <a:cubicBezTo>
                  <a:pt x="-19221" y="2294035"/>
                  <a:pt x="27533" y="2260434"/>
                  <a:pt x="0" y="2177086"/>
                </a:cubicBezTo>
                <a:cubicBezTo>
                  <a:pt x="-42108" y="2066630"/>
                  <a:pt x="-1755" y="1909773"/>
                  <a:pt x="0" y="1851874"/>
                </a:cubicBezTo>
                <a:cubicBezTo>
                  <a:pt x="45797" y="1806871"/>
                  <a:pt x="25786" y="1579506"/>
                  <a:pt x="0" y="1453225"/>
                </a:cubicBezTo>
                <a:cubicBezTo>
                  <a:pt x="-24103" y="1280021"/>
                  <a:pt x="45268" y="1313395"/>
                  <a:pt x="0" y="1152491"/>
                </a:cubicBezTo>
                <a:cubicBezTo>
                  <a:pt x="-3011" y="969263"/>
                  <a:pt x="46126" y="892169"/>
                  <a:pt x="0" y="753843"/>
                </a:cubicBezTo>
                <a:cubicBezTo>
                  <a:pt x="-1385" y="652995"/>
                  <a:pt x="31183" y="459841"/>
                  <a:pt x="0" y="404152"/>
                </a:cubicBezTo>
                <a:close/>
              </a:path>
              <a:path w="9114082" h="3256143" fill="none" stroke="0" extrusionOk="0">
                <a:moveTo>
                  <a:pt x="0" y="404152"/>
                </a:moveTo>
                <a:cubicBezTo>
                  <a:pt x="27132" y="137605"/>
                  <a:pt x="284569" y="-6229"/>
                  <a:pt x="607591" y="0"/>
                </a:cubicBezTo>
                <a:cubicBezTo>
                  <a:pt x="681901" y="5078"/>
                  <a:pt x="839013" y="-4802"/>
                  <a:pt x="934831" y="0"/>
                </a:cubicBezTo>
                <a:cubicBezTo>
                  <a:pt x="1070686" y="-76318"/>
                  <a:pt x="1364017" y="26180"/>
                  <a:pt x="1657016" y="0"/>
                </a:cubicBezTo>
                <a:cubicBezTo>
                  <a:pt x="1961578" y="-29592"/>
                  <a:pt x="2040785" y="34521"/>
                  <a:pt x="2300212" y="0"/>
                </a:cubicBezTo>
                <a:cubicBezTo>
                  <a:pt x="2580097" y="-29911"/>
                  <a:pt x="2560656" y="9373"/>
                  <a:pt x="2706442" y="0"/>
                </a:cubicBezTo>
                <a:cubicBezTo>
                  <a:pt x="2832802" y="-17901"/>
                  <a:pt x="3119111" y="-29820"/>
                  <a:pt x="3270649" y="0"/>
                </a:cubicBezTo>
                <a:cubicBezTo>
                  <a:pt x="3468912" y="-35147"/>
                  <a:pt x="3502880" y="5975"/>
                  <a:pt x="3676878" y="0"/>
                </a:cubicBezTo>
                <a:cubicBezTo>
                  <a:pt x="3829388" y="-36053"/>
                  <a:pt x="3923918" y="-20477"/>
                  <a:pt x="4004118" y="0"/>
                </a:cubicBezTo>
                <a:cubicBezTo>
                  <a:pt x="4041073" y="-50292"/>
                  <a:pt x="4387033" y="-40930"/>
                  <a:pt x="4568325" y="0"/>
                </a:cubicBezTo>
                <a:cubicBezTo>
                  <a:pt x="4716310" y="-10588"/>
                  <a:pt x="4762232" y="6733"/>
                  <a:pt x="4895565" y="0"/>
                </a:cubicBezTo>
                <a:cubicBezTo>
                  <a:pt x="5053959" y="-7332"/>
                  <a:pt x="5102771" y="19055"/>
                  <a:pt x="5301794" y="0"/>
                </a:cubicBezTo>
                <a:cubicBezTo>
                  <a:pt x="5489450" y="-1273"/>
                  <a:pt x="5646540" y="53076"/>
                  <a:pt x="5944991" y="0"/>
                </a:cubicBezTo>
                <a:cubicBezTo>
                  <a:pt x="6266002" y="-41824"/>
                  <a:pt x="6207123" y="16406"/>
                  <a:pt x="6430209" y="0"/>
                </a:cubicBezTo>
                <a:cubicBezTo>
                  <a:pt x="6663925" y="-36725"/>
                  <a:pt x="6778017" y="8132"/>
                  <a:pt x="6994416" y="0"/>
                </a:cubicBezTo>
                <a:cubicBezTo>
                  <a:pt x="7165087" y="-33091"/>
                  <a:pt x="7447929" y="42796"/>
                  <a:pt x="7716601" y="0"/>
                </a:cubicBezTo>
                <a:cubicBezTo>
                  <a:pt x="7980460" y="6084"/>
                  <a:pt x="8151407" y="35453"/>
                  <a:pt x="8506491" y="0"/>
                </a:cubicBezTo>
                <a:cubicBezTo>
                  <a:pt x="8729406" y="-59916"/>
                  <a:pt x="9039875" y="189320"/>
                  <a:pt x="9114082" y="404152"/>
                </a:cubicBezTo>
                <a:cubicBezTo>
                  <a:pt x="9180023" y="511592"/>
                  <a:pt x="9066854" y="560455"/>
                  <a:pt x="9114082" y="778321"/>
                </a:cubicBezTo>
                <a:cubicBezTo>
                  <a:pt x="9143041" y="968869"/>
                  <a:pt x="9073875" y="981998"/>
                  <a:pt x="9114082" y="1103534"/>
                </a:cubicBezTo>
                <a:cubicBezTo>
                  <a:pt x="9185970" y="1208412"/>
                  <a:pt x="9103529" y="1304286"/>
                  <a:pt x="9114082" y="1404268"/>
                </a:cubicBezTo>
                <a:cubicBezTo>
                  <a:pt x="9157958" y="1504060"/>
                  <a:pt x="9044806" y="1596885"/>
                  <a:pt x="9114082" y="1753959"/>
                </a:cubicBezTo>
                <a:cubicBezTo>
                  <a:pt x="9133805" y="1896869"/>
                  <a:pt x="9073503" y="2025717"/>
                  <a:pt x="9114082" y="2128130"/>
                </a:cubicBezTo>
                <a:cubicBezTo>
                  <a:pt x="9142703" y="2232696"/>
                  <a:pt x="8998774" y="2371564"/>
                  <a:pt x="9114082" y="2526777"/>
                </a:cubicBezTo>
                <a:cubicBezTo>
                  <a:pt x="9202638" y="2682908"/>
                  <a:pt x="9049850" y="2681034"/>
                  <a:pt x="9114082" y="2851990"/>
                </a:cubicBezTo>
                <a:cubicBezTo>
                  <a:pt x="9106554" y="3018124"/>
                  <a:pt x="8923771" y="3235588"/>
                  <a:pt x="8506491" y="3256143"/>
                </a:cubicBezTo>
                <a:cubicBezTo>
                  <a:pt x="8324802" y="3287237"/>
                  <a:pt x="8055071" y="3155167"/>
                  <a:pt x="7784306" y="3256143"/>
                </a:cubicBezTo>
                <a:cubicBezTo>
                  <a:pt x="7460674" y="3278579"/>
                  <a:pt x="7363852" y="3267956"/>
                  <a:pt x="7220099" y="3256143"/>
                </a:cubicBezTo>
                <a:cubicBezTo>
                  <a:pt x="7119863" y="3219777"/>
                  <a:pt x="6943050" y="3177716"/>
                  <a:pt x="6655892" y="3256143"/>
                </a:cubicBezTo>
                <a:cubicBezTo>
                  <a:pt x="6373389" y="3242021"/>
                  <a:pt x="6175660" y="3239631"/>
                  <a:pt x="6091684" y="3256143"/>
                </a:cubicBezTo>
                <a:cubicBezTo>
                  <a:pt x="6029744" y="3290918"/>
                  <a:pt x="5728692" y="3295657"/>
                  <a:pt x="5448488" y="3256143"/>
                </a:cubicBezTo>
                <a:cubicBezTo>
                  <a:pt x="5193287" y="3272334"/>
                  <a:pt x="5206501" y="3230249"/>
                  <a:pt x="5042259" y="3256143"/>
                </a:cubicBezTo>
                <a:cubicBezTo>
                  <a:pt x="4884568" y="3310375"/>
                  <a:pt x="4488086" y="3219369"/>
                  <a:pt x="4320074" y="3256143"/>
                </a:cubicBezTo>
                <a:cubicBezTo>
                  <a:pt x="4212029" y="3291219"/>
                  <a:pt x="3980643" y="3208189"/>
                  <a:pt x="3755867" y="3256143"/>
                </a:cubicBezTo>
                <a:cubicBezTo>
                  <a:pt x="3494985" y="3295905"/>
                  <a:pt x="3435559" y="3272648"/>
                  <a:pt x="3270649" y="3256143"/>
                </a:cubicBezTo>
                <a:cubicBezTo>
                  <a:pt x="3083042" y="3323717"/>
                  <a:pt x="2937343" y="3229837"/>
                  <a:pt x="2706442" y="3256143"/>
                </a:cubicBezTo>
                <a:cubicBezTo>
                  <a:pt x="2455617" y="3290899"/>
                  <a:pt x="2461482" y="3212032"/>
                  <a:pt x="2221223" y="3256143"/>
                </a:cubicBezTo>
                <a:cubicBezTo>
                  <a:pt x="1974874" y="3293858"/>
                  <a:pt x="1968698" y="3231987"/>
                  <a:pt x="1893983" y="3256143"/>
                </a:cubicBezTo>
                <a:cubicBezTo>
                  <a:pt x="1824104" y="3323350"/>
                  <a:pt x="1587584" y="3212634"/>
                  <a:pt x="1171798" y="3256143"/>
                </a:cubicBezTo>
                <a:cubicBezTo>
                  <a:pt x="876832" y="3315979"/>
                  <a:pt x="834467" y="3229944"/>
                  <a:pt x="607591" y="3256143"/>
                </a:cubicBezTo>
                <a:cubicBezTo>
                  <a:pt x="125361" y="3185471"/>
                  <a:pt x="-43984" y="3206060"/>
                  <a:pt x="0" y="2851990"/>
                </a:cubicBezTo>
                <a:cubicBezTo>
                  <a:pt x="-14751" y="2748471"/>
                  <a:pt x="36015" y="2633000"/>
                  <a:pt x="0" y="2575734"/>
                </a:cubicBezTo>
                <a:cubicBezTo>
                  <a:pt x="-30653" y="2555506"/>
                  <a:pt x="18013" y="2429981"/>
                  <a:pt x="0" y="2275000"/>
                </a:cubicBezTo>
                <a:cubicBezTo>
                  <a:pt x="12261" y="2151638"/>
                  <a:pt x="-1407" y="2077062"/>
                  <a:pt x="0" y="1949787"/>
                </a:cubicBezTo>
                <a:cubicBezTo>
                  <a:pt x="-40791" y="1845596"/>
                  <a:pt x="40795" y="1818592"/>
                  <a:pt x="0" y="1673531"/>
                </a:cubicBezTo>
                <a:cubicBezTo>
                  <a:pt x="-42439" y="1566367"/>
                  <a:pt x="14799" y="1430138"/>
                  <a:pt x="0" y="1348318"/>
                </a:cubicBezTo>
                <a:cubicBezTo>
                  <a:pt x="-58716" y="1233865"/>
                  <a:pt x="38831" y="1191182"/>
                  <a:pt x="0" y="1047584"/>
                </a:cubicBezTo>
                <a:cubicBezTo>
                  <a:pt x="-30680" y="931680"/>
                  <a:pt x="46118" y="867585"/>
                  <a:pt x="0" y="746850"/>
                </a:cubicBezTo>
                <a:cubicBezTo>
                  <a:pt x="-61931" y="639137"/>
                  <a:pt x="35592" y="506915"/>
                  <a:pt x="0" y="404152"/>
                </a:cubicBezTo>
                <a:close/>
              </a:path>
              <a:path w="9114082" h="3256143" fill="none" stroke="0" extrusionOk="0">
                <a:moveTo>
                  <a:pt x="0" y="404152"/>
                </a:moveTo>
                <a:cubicBezTo>
                  <a:pt x="-22255" y="255050"/>
                  <a:pt x="190399" y="-116805"/>
                  <a:pt x="607591" y="0"/>
                </a:cubicBezTo>
                <a:cubicBezTo>
                  <a:pt x="710466" y="-22762"/>
                  <a:pt x="843250" y="22718"/>
                  <a:pt x="934831" y="0"/>
                </a:cubicBezTo>
                <a:cubicBezTo>
                  <a:pt x="1081522" y="-63306"/>
                  <a:pt x="1365107" y="84874"/>
                  <a:pt x="1657016" y="0"/>
                </a:cubicBezTo>
                <a:cubicBezTo>
                  <a:pt x="1976101" y="-52541"/>
                  <a:pt x="2044297" y="38563"/>
                  <a:pt x="2300212" y="0"/>
                </a:cubicBezTo>
                <a:cubicBezTo>
                  <a:pt x="2568255" y="-24860"/>
                  <a:pt x="2566025" y="-3202"/>
                  <a:pt x="2706442" y="0"/>
                </a:cubicBezTo>
                <a:cubicBezTo>
                  <a:pt x="2795617" y="-19356"/>
                  <a:pt x="3082017" y="-33704"/>
                  <a:pt x="3270649" y="0"/>
                </a:cubicBezTo>
                <a:cubicBezTo>
                  <a:pt x="3491558" y="-36972"/>
                  <a:pt x="3490815" y="27418"/>
                  <a:pt x="3676878" y="0"/>
                </a:cubicBezTo>
                <a:cubicBezTo>
                  <a:pt x="3843510" y="-4083"/>
                  <a:pt x="3938437" y="-7213"/>
                  <a:pt x="4004118" y="0"/>
                </a:cubicBezTo>
                <a:cubicBezTo>
                  <a:pt x="4026508" y="-6450"/>
                  <a:pt x="4377092" y="-7490"/>
                  <a:pt x="4568325" y="0"/>
                </a:cubicBezTo>
                <a:cubicBezTo>
                  <a:pt x="4720381" y="-4796"/>
                  <a:pt x="4759272" y="11153"/>
                  <a:pt x="4895565" y="0"/>
                </a:cubicBezTo>
                <a:cubicBezTo>
                  <a:pt x="5047676" y="-21648"/>
                  <a:pt x="5134449" y="20640"/>
                  <a:pt x="5301794" y="0"/>
                </a:cubicBezTo>
                <a:cubicBezTo>
                  <a:pt x="5488350" y="25718"/>
                  <a:pt x="5682336" y="99119"/>
                  <a:pt x="5944991" y="0"/>
                </a:cubicBezTo>
                <a:cubicBezTo>
                  <a:pt x="6230182" y="-51318"/>
                  <a:pt x="6212448" y="17987"/>
                  <a:pt x="6430209" y="0"/>
                </a:cubicBezTo>
                <a:cubicBezTo>
                  <a:pt x="6677337" y="-43502"/>
                  <a:pt x="6797649" y="12512"/>
                  <a:pt x="6994416" y="0"/>
                </a:cubicBezTo>
                <a:cubicBezTo>
                  <a:pt x="7111230" y="-15726"/>
                  <a:pt x="7443819" y="39236"/>
                  <a:pt x="7716601" y="0"/>
                </a:cubicBezTo>
                <a:cubicBezTo>
                  <a:pt x="7999860" y="-71403"/>
                  <a:pt x="8188781" y="31229"/>
                  <a:pt x="8506491" y="0"/>
                </a:cubicBezTo>
                <a:cubicBezTo>
                  <a:pt x="8782185" y="1112"/>
                  <a:pt x="9090592" y="171252"/>
                  <a:pt x="9114082" y="404152"/>
                </a:cubicBezTo>
                <a:cubicBezTo>
                  <a:pt x="9140106" y="536754"/>
                  <a:pt x="9077770" y="567318"/>
                  <a:pt x="9114082" y="778321"/>
                </a:cubicBezTo>
                <a:cubicBezTo>
                  <a:pt x="9142254" y="924895"/>
                  <a:pt x="9084781" y="969735"/>
                  <a:pt x="9114082" y="1103534"/>
                </a:cubicBezTo>
                <a:cubicBezTo>
                  <a:pt x="9183995" y="1225131"/>
                  <a:pt x="9075946" y="1268884"/>
                  <a:pt x="9114082" y="1404268"/>
                </a:cubicBezTo>
                <a:cubicBezTo>
                  <a:pt x="9138641" y="1459580"/>
                  <a:pt x="9040746" y="1611984"/>
                  <a:pt x="9114082" y="1753959"/>
                </a:cubicBezTo>
                <a:cubicBezTo>
                  <a:pt x="9145069" y="1875822"/>
                  <a:pt x="9068326" y="2019288"/>
                  <a:pt x="9114082" y="2128130"/>
                </a:cubicBezTo>
                <a:cubicBezTo>
                  <a:pt x="9152621" y="2237352"/>
                  <a:pt x="9006144" y="2394928"/>
                  <a:pt x="9114082" y="2526777"/>
                </a:cubicBezTo>
                <a:cubicBezTo>
                  <a:pt x="9220765" y="2672108"/>
                  <a:pt x="9079389" y="2677125"/>
                  <a:pt x="9114082" y="2851990"/>
                </a:cubicBezTo>
                <a:cubicBezTo>
                  <a:pt x="9175685" y="3060525"/>
                  <a:pt x="8787377" y="3292200"/>
                  <a:pt x="8506491" y="3256143"/>
                </a:cubicBezTo>
                <a:cubicBezTo>
                  <a:pt x="8368714" y="3235157"/>
                  <a:pt x="8123308" y="3212523"/>
                  <a:pt x="7784306" y="3256143"/>
                </a:cubicBezTo>
                <a:cubicBezTo>
                  <a:pt x="7469050" y="3307756"/>
                  <a:pt x="7361138" y="3271715"/>
                  <a:pt x="7220099" y="3256143"/>
                </a:cubicBezTo>
                <a:cubicBezTo>
                  <a:pt x="7102918" y="3264569"/>
                  <a:pt x="6901584" y="3233047"/>
                  <a:pt x="6655892" y="3256143"/>
                </a:cubicBezTo>
                <a:cubicBezTo>
                  <a:pt x="6378153" y="3223874"/>
                  <a:pt x="6191213" y="3246977"/>
                  <a:pt x="6091684" y="3256143"/>
                </a:cubicBezTo>
                <a:cubicBezTo>
                  <a:pt x="5959589" y="3271788"/>
                  <a:pt x="5739920" y="3336867"/>
                  <a:pt x="5448488" y="3256143"/>
                </a:cubicBezTo>
                <a:cubicBezTo>
                  <a:pt x="5196072" y="3258427"/>
                  <a:pt x="5209576" y="3221447"/>
                  <a:pt x="5042259" y="3256143"/>
                </a:cubicBezTo>
                <a:cubicBezTo>
                  <a:pt x="4961082" y="3269540"/>
                  <a:pt x="4517016" y="3261837"/>
                  <a:pt x="4320074" y="3256143"/>
                </a:cubicBezTo>
                <a:cubicBezTo>
                  <a:pt x="4145364" y="3272592"/>
                  <a:pt x="3961696" y="3212807"/>
                  <a:pt x="3755867" y="3256143"/>
                </a:cubicBezTo>
                <a:cubicBezTo>
                  <a:pt x="3510659" y="3332766"/>
                  <a:pt x="3423137" y="3277227"/>
                  <a:pt x="3270649" y="3256143"/>
                </a:cubicBezTo>
                <a:cubicBezTo>
                  <a:pt x="3120317" y="3304055"/>
                  <a:pt x="2937283" y="3234425"/>
                  <a:pt x="2706442" y="3256143"/>
                </a:cubicBezTo>
                <a:cubicBezTo>
                  <a:pt x="2462631" y="3271619"/>
                  <a:pt x="2467205" y="3235417"/>
                  <a:pt x="2221223" y="3256143"/>
                </a:cubicBezTo>
                <a:cubicBezTo>
                  <a:pt x="1977308" y="3282053"/>
                  <a:pt x="1952923" y="3230569"/>
                  <a:pt x="1893983" y="3256143"/>
                </a:cubicBezTo>
                <a:cubicBezTo>
                  <a:pt x="1820695" y="3238549"/>
                  <a:pt x="1540245" y="3155363"/>
                  <a:pt x="1171798" y="3256143"/>
                </a:cubicBezTo>
                <a:cubicBezTo>
                  <a:pt x="889372" y="3339038"/>
                  <a:pt x="843376" y="3241500"/>
                  <a:pt x="607591" y="3256143"/>
                </a:cubicBezTo>
                <a:cubicBezTo>
                  <a:pt x="146139" y="3234677"/>
                  <a:pt x="-108503" y="3131171"/>
                  <a:pt x="0" y="2851990"/>
                </a:cubicBezTo>
                <a:cubicBezTo>
                  <a:pt x="-5060" y="2724147"/>
                  <a:pt x="22846" y="2635253"/>
                  <a:pt x="0" y="2575734"/>
                </a:cubicBezTo>
                <a:cubicBezTo>
                  <a:pt x="-64338" y="2540204"/>
                  <a:pt x="-214" y="2428462"/>
                  <a:pt x="0" y="2275000"/>
                </a:cubicBezTo>
                <a:cubicBezTo>
                  <a:pt x="-4477" y="2154346"/>
                  <a:pt x="-5146" y="2070699"/>
                  <a:pt x="0" y="1949787"/>
                </a:cubicBezTo>
                <a:cubicBezTo>
                  <a:pt x="-2616" y="1832305"/>
                  <a:pt x="53478" y="1798540"/>
                  <a:pt x="0" y="1673531"/>
                </a:cubicBezTo>
                <a:cubicBezTo>
                  <a:pt x="-8133" y="1574881"/>
                  <a:pt x="23182" y="1434031"/>
                  <a:pt x="0" y="1348318"/>
                </a:cubicBezTo>
                <a:cubicBezTo>
                  <a:pt x="-38852" y="1217291"/>
                  <a:pt x="29431" y="1187489"/>
                  <a:pt x="0" y="1047584"/>
                </a:cubicBezTo>
                <a:cubicBezTo>
                  <a:pt x="-47900" y="893630"/>
                  <a:pt x="83014" y="841911"/>
                  <a:pt x="0" y="746850"/>
                </a:cubicBezTo>
                <a:cubicBezTo>
                  <a:pt x="-55073" y="618759"/>
                  <a:pt x="8619" y="516737"/>
                  <a:pt x="0" y="404152"/>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custGeom>
                    <a:avLst/>
                    <a:gdLst>
                      <a:gd name="connsiteX0" fmla="*/ 0 w 9114082"/>
                      <a:gd name="connsiteY0" fmla="*/ 404152 h 3256143"/>
                      <a:gd name="connsiteX1" fmla="*/ 607591 w 9114082"/>
                      <a:gd name="connsiteY1" fmla="*/ 0 h 3256143"/>
                      <a:gd name="connsiteX2" fmla="*/ 934831 w 9114082"/>
                      <a:gd name="connsiteY2" fmla="*/ 0 h 3256143"/>
                      <a:gd name="connsiteX3" fmla="*/ 1657016 w 9114082"/>
                      <a:gd name="connsiteY3" fmla="*/ 0 h 3256143"/>
                      <a:gd name="connsiteX4" fmla="*/ 2300212 w 9114082"/>
                      <a:gd name="connsiteY4" fmla="*/ 0 h 3256143"/>
                      <a:gd name="connsiteX5" fmla="*/ 2706442 w 9114082"/>
                      <a:gd name="connsiteY5" fmla="*/ 0 h 3256143"/>
                      <a:gd name="connsiteX6" fmla="*/ 3270649 w 9114082"/>
                      <a:gd name="connsiteY6" fmla="*/ 0 h 3256143"/>
                      <a:gd name="connsiteX7" fmla="*/ 3676878 w 9114082"/>
                      <a:gd name="connsiteY7" fmla="*/ 0 h 3256143"/>
                      <a:gd name="connsiteX8" fmla="*/ 4004118 w 9114082"/>
                      <a:gd name="connsiteY8" fmla="*/ 0 h 3256143"/>
                      <a:gd name="connsiteX9" fmla="*/ 4568325 w 9114082"/>
                      <a:gd name="connsiteY9" fmla="*/ 0 h 3256143"/>
                      <a:gd name="connsiteX10" fmla="*/ 4895565 w 9114082"/>
                      <a:gd name="connsiteY10" fmla="*/ 0 h 3256143"/>
                      <a:gd name="connsiteX11" fmla="*/ 5301794 w 9114082"/>
                      <a:gd name="connsiteY11" fmla="*/ 0 h 3256143"/>
                      <a:gd name="connsiteX12" fmla="*/ 5944991 w 9114082"/>
                      <a:gd name="connsiteY12" fmla="*/ 0 h 3256143"/>
                      <a:gd name="connsiteX13" fmla="*/ 6430209 w 9114082"/>
                      <a:gd name="connsiteY13" fmla="*/ 0 h 3256143"/>
                      <a:gd name="connsiteX14" fmla="*/ 6994416 w 9114082"/>
                      <a:gd name="connsiteY14" fmla="*/ 0 h 3256143"/>
                      <a:gd name="connsiteX15" fmla="*/ 7716601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78321 h 3256143"/>
                      <a:gd name="connsiteX19" fmla="*/ 9114082 w 9114082"/>
                      <a:gd name="connsiteY19" fmla="*/ 1103534 h 3256143"/>
                      <a:gd name="connsiteX20" fmla="*/ 9114082 w 9114082"/>
                      <a:gd name="connsiteY20" fmla="*/ 1404268 h 3256143"/>
                      <a:gd name="connsiteX21" fmla="*/ 9114082 w 9114082"/>
                      <a:gd name="connsiteY21" fmla="*/ 1753959 h 3256143"/>
                      <a:gd name="connsiteX22" fmla="*/ 9114082 w 9114082"/>
                      <a:gd name="connsiteY22" fmla="*/ 2128130 h 3256143"/>
                      <a:gd name="connsiteX23" fmla="*/ 9114082 w 9114082"/>
                      <a:gd name="connsiteY23" fmla="*/ 2526777 h 3256143"/>
                      <a:gd name="connsiteX24" fmla="*/ 9114082 w 9114082"/>
                      <a:gd name="connsiteY24" fmla="*/ 2851990 h 3256143"/>
                      <a:gd name="connsiteX25" fmla="*/ 8506491 w 9114082"/>
                      <a:gd name="connsiteY25" fmla="*/ 3256143 h 3256143"/>
                      <a:gd name="connsiteX26" fmla="*/ 7784306 w 9114082"/>
                      <a:gd name="connsiteY26" fmla="*/ 3256143 h 3256143"/>
                      <a:gd name="connsiteX27" fmla="*/ 7220099 w 9114082"/>
                      <a:gd name="connsiteY27" fmla="*/ 3256143 h 3256143"/>
                      <a:gd name="connsiteX28" fmla="*/ 6655892 w 9114082"/>
                      <a:gd name="connsiteY28" fmla="*/ 3256143 h 3256143"/>
                      <a:gd name="connsiteX29" fmla="*/ 6091684 w 9114082"/>
                      <a:gd name="connsiteY29" fmla="*/ 3256143 h 3256143"/>
                      <a:gd name="connsiteX30" fmla="*/ 5448488 w 9114082"/>
                      <a:gd name="connsiteY30" fmla="*/ 3256143 h 3256143"/>
                      <a:gd name="connsiteX31" fmla="*/ 5042259 w 9114082"/>
                      <a:gd name="connsiteY31" fmla="*/ 3256143 h 3256143"/>
                      <a:gd name="connsiteX32" fmla="*/ 4320074 w 9114082"/>
                      <a:gd name="connsiteY32" fmla="*/ 3256143 h 3256143"/>
                      <a:gd name="connsiteX33" fmla="*/ 3755867 w 9114082"/>
                      <a:gd name="connsiteY33" fmla="*/ 3256143 h 3256143"/>
                      <a:gd name="connsiteX34" fmla="*/ 3270649 w 9114082"/>
                      <a:gd name="connsiteY34" fmla="*/ 3256143 h 3256143"/>
                      <a:gd name="connsiteX35" fmla="*/ 2706442 w 9114082"/>
                      <a:gd name="connsiteY35" fmla="*/ 3256143 h 3256143"/>
                      <a:gd name="connsiteX36" fmla="*/ 2221223 w 9114082"/>
                      <a:gd name="connsiteY36" fmla="*/ 3256143 h 3256143"/>
                      <a:gd name="connsiteX37" fmla="*/ 1893983 w 9114082"/>
                      <a:gd name="connsiteY37" fmla="*/ 3256143 h 3256143"/>
                      <a:gd name="connsiteX38" fmla="*/ 1171798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575734 h 3256143"/>
                      <a:gd name="connsiteX42" fmla="*/ 0 w 9114082"/>
                      <a:gd name="connsiteY42" fmla="*/ 2275000 h 3256143"/>
                      <a:gd name="connsiteX43" fmla="*/ 0 w 9114082"/>
                      <a:gd name="connsiteY43" fmla="*/ 1949787 h 3256143"/>
                      <a:gd name="connsiteX44" fmla="*/ 0 w 9114082"/>
                      <a:gd name="connsiteY44" fmla="*/ 1673531 h 3256143"/>
                      <a:gd name="connsiteX45" fmla="*/ 0 w 9114082"/>
                      <a:gd name="connsiteY45" fmla="*/ 1348318 h 3256143"/>
                      <a:gd name="connsiteX46" fmla="*/ 0 w 9114082"/>
                      <a:gd name="connsiteY46" fmla="*/ 1047584 h 3256143"/>
                      <a:gd name="connsiteX47" fmla="*/ 0 w 9114082"/>
                      <a:gd name="connsiteY47" fmla="*/ 746850 h 3256143"/>
                      <a:gd name="connsiteX48" fmla="*/ 0 w 9114082"/>
                      <a:gd name="connsiteY48" fmla="*/ 404152 h 3256143"/>
                      <a:gd name="connsiteX0" fmla="*/ 0 w 9114082"/>
                      <a:gd name="connsiteY0" fmla="*/ 404152 h 3256143"/>
                      <a:gd name="connsiteX1" fmla="*/ 607591 w 9114082"/>
                      <a:gd name="connsiteY1" fmla="*/ 0 h 3256143"/>
                      <a:gd name="connsiteX2" fmla="*/ 1250787 w 9114082"/>
                      <a:gd name="connsiteY2" fmla="*/ 0 h 3256143"/>
                      <a:gd name="connsiteX3" fmla="*/ 1578027 w 9114082"/>
                      <a:gd name="connsiteY3" fmla="*/ 0 h 3256143"/>
                      <a:gd name="connsiteX4" fmla="*/ 2300212 w 9114082"/>
                      <a:gd name="connsiteY4" fmla="*/ 0 h 3256143"/>
                      <a:gd name="connsiteX5" fmla="*/ 3022398 w 9114082"/>
                      <a:gd name="connsiteY5" fmla="*/ 0 h 3256143"/>
                      <a:gd name="connsiteX6" fmla="*/ 3349638 w 9114082"/>
                      <a:gd name="connsiteY6" fmla="*/ 0 h 3256143"/>
                      <a:gd name="connsiteX7" fmla="*/ 3834856 w 9114082"/>
                      <a:gd name="connsiteY7" fmla="*/ 0 h 3256143"/>
                      <a:gd name="connsiteX8" fmla="*/ 4241085 w 9114082"/>
                      <a:gd name="connsiteY8" fmla="*/ 0 h 3256143"/>
                      <a:gd name="connsiteX9" fmla="*/ 4963270 w 9114082"/>
                      <a:gd name="connsiteY9" fmla="*/ 0 h 3256143"/>
                      <a:gd name="connsiteX10" fmla="*/ 5290510 w 9114082"/>
                      <a:gd name="connsiteY10" fmla="*/ 0 h 3256143"/>
                      <a:gd name="connsiteX11" fmla="*/ 5696739 w 9114082"/>
                      <a:gd name="connsiteY11" fmla="*/ 0 h 3256143"/>
                      <a:gd name="connsiteX12" fmla="*/ 6181958 w 9114082"/>
                      <a:gd name="connsiteY12" fmla="*/ 0 h 3256143"/>
                      <a:gd name="connsiteX13" fmla="*/ 6825154 w 9114082"/>
                      <a:gd name="connsiteY13" fmla="*/ 0 h 3256143"/>
                      <a:gd name="connsiteX14" fmla="*/ 7152394 w 9114082"/>
                      <a:gd name="connsiteY14" fmla="*/ 0 h 3256143"/>
                      <a:gd name="connsiteX15" fmla="*/ 7795590 w 9114082"/>
                      <a:gd name="connsiteY15" fmla="*/ 0 h 3256143"/>
                      <a:gd name="connsiteX16" fmla="*/ 8506491 w 9114082"/>
                      <a:gd name="connsiteY16" fmla="*/ 0 h 3256143"/>
                      <a:gd name="connsiteX17" fmla="*/ 9114082 w 9114082"/>
                      <a:gd name="connsiteY17" fmla="*/ 404152 h 3256143"/>
                      <a:gd name="connsiteX18" fmla="*/ 9114082 w 9114082"/>
                      <a:gd name="connsiteY18" fmla="*/ 753843 h 3256143"/>
                      <a:gd name="connsiteX19" fmla="*/ 9114082 w 9114082"/>
                      <a:gd name="connsiteY19" fmla="*/ 1079056 h 3256143"/>
                      <a:gd name="connsiteX20" fmla="*/ 9114082 w 9114082"/>
                      <a:gd name="connsiteY20" fmla="*/ 1453225 h 3256143"/>
                      <a:gd name="connsiteX21" fmla="*/ 9114082 w 9114082"/>
                      <a:gd name="connsiteY21" fmla="*/ 1778438 h 3256143"/>
                      <a:gd name="connsiteX22" fmla="*/ 9114082 w 9114082"/>
                      <a:gd name="connsiteY22" fmla="*/ 2054694 h 3256143"/>
                      <a:gd name="connsiteX23" fmla="*/ 9114082 w 9114082"/>
                      <a:gd name="connsiteY23" fmla="*/ 2330950 h 3256143"/>
                      <a:gd name="connsiteX24" fmla="*/ 9114082 w 9114082"/>
                      <a:gd name="connsiteY24" fmla="*/ 2851990 h 3256143"/>
                      <a:gd name="connsiteX25" fmla="*/ 8506491 w 9114082"/>
                      <a:gd name="connsiteY25" fmla="*/ 3256143 h 3256143"/>
                      <a:gd name="connsiteX26" fmla="*/ 8100262 w 9114082"/>
                      <a:gd name="connsiteY26" fmla="*/ 3256143 h 3256143"/>
                      <a:gd name="connsiteX27" fmla="*/ 7457066 w 9114082"/>
                      <a:gd name="connsiteY27" fmla="*/ 3256143 h 3256143"/>
                      <a:gd name="connsiteX28" fmla="*/ 6813870 w 9114082"/>
                      <a:gd name="connsiteY28" fmla="*/ 3256143 h 3256143"/>
                      <a:gd name="connsiteX29" fmla="*/ 6486629 w 9114082"/>
                      <a:gd name="connsiteY29" fmla="*/ 3256143 h 3256143"/>
                      <a:gd name="connsiteX30" fmla="*/ 5843433 w 9114082"/>
                      <a:gd name="connsiteY30" fmla="*/ 3256143 h 3256143"/>
                      <a:gd name="connsiteX31" fmla="*/ 5358215 w 9114082"/>
                      <a:gd name="connsiteY31" fmla="*/ 3256143 h 3256143"/>
                      <a:gd name="connsiteX32" fmla="*/ 4636030 w 9114082"/>
                      <a:gd name="connsiteY32" fmla="*/ 3256143 h 3256143"/>
                      <a:gd name="connsiteX33" fmla="*/ 3913845 w 9114082"/>
                      <a:gd name="connsiteY33" fmla="*/ 3256143 h 3256143"/>
                      <a:gd name="connsiteX34" fmla="*/ 3586605 w 9114082"/>
                      <a:gd name="connsiteY34" fmla="*/ 3256143 h 3256143"/>
                      <a:gd name="connsiteX35" fmla="*/ 2864420 w 9114082"/>
                      <a:gd name="connsiteY35" fmla="*/ 3256143 h 3256143"/>
                      <a:gd name="connsiteX36" fmla="*/ 2458190 w 9114082"/>
                      <a:gd name="connsiteY36" fmla="*/ 3256143 h 3256143"/>
                      <a:gd name="connsiteX37" fmla="*/ 1814994 w 9114082"/>
                      <a:gd name="connsiteY37" fmla="*/ 3256143 h 3256143"/>
                      <a:gd name="connsiteX38" fmla="*/ 1329776 w 9114082"/>
                      <a:gd name="connsiteY38" fmla="*/ 3256143 h 3256143"/>
                      <a:gd name="connsiteX39" fmla="*/ 607591 w 9114082"/>
                      <a:gd name="connsiteY39" fmla="*/ 3256143 h 3256143"/>
                      <a:gd name="connsiteX40" fmla="*/ 0 w 9114082"/>
                      <a:gd name="connsiteY40" fmla="*/ 2851990 h 3256143"/>
                      <a:gd name="connsiteX41" fmla="*/ 0 w 9114082"/>
                      <a:gd name="connsiteY41" fmla="*/ 2453342 h 3256143"/>
                      <a:gd name="connsiteX42" fmla="*/ 0 w 9114082"/>
                      <a:gd name="connsiteY42" fmla="*/ 2177086 h 3256143"/>
                      <a:gd name="connsiteX43" fmla="*/ 0 w 9114082"/>
                      <a:gd name="connsiteY43" fmla="*/ 1851874 h 3256143"/>
                      <a:gd name="connsiteX44" fmla="*/ 0 w 9114082"/>
                      <a:gd name="connsiteY44" fmla="*/ 1453225 h 3256143"/>
                      <a:gd name="connsiteX45" fmla="*/ 0 w 9114082"/>
                      <a:gd name="connsiteY45" fmla="*/ 1152491 h 3256143"/>
                      <a:gd name="connsiteX46" fmla="*/ 0 w 9114082"/>
                      <a:gd name="connsiteY46" fmla="*/ 753843 h 3256143"/>
                      <a:gd name="connsiteX47" fmla="*/ 0 w 9114082"/>
                      <a:gd name="connsiteY47" fmla="*/ 404152 h 3256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14082" h="3256143" fill="none" extrusionOk="0">
                        <a:moveTo>
                          <a:pt x="0" y="404152"/>
                        </a:moveTo>
                        <a:cubicBezTo>
                          <a:pt x="-31387" y="173001"/>
                          <a:pt x="202608" y="-52399"/>
                          <a:pt x="607591" y="0"/>
                        </a:cubicBezTo>
                        <a:cubicBezTo>
                          <a:pt x="707859" y="-28405"/>
                          <a:pt x="839836" y="25128"/>
                          <a:pt x="934831" y="0"/>
                        </a:cubicBezTo>
                        <a:cubicBezTo>
                          <a:pt x="1035704" y="10194"/>
                          <a:pt x="1331518" y="93984"/>
                          <a:pt x="1657016" y="0"/>
                        </a:cubicBezTo>
                        <a:cubicBezTo>
                          <a:pt x="1982030" y="-34557"/>
                          <a:pt x="2021633" y="37618"/>
                          <a:pt x="2300212" y="0"/>
                        </a:cubicBezTo>
                        <a:cubicBezTo>
                          <a:pt x="2572537" y="-35344"/>
                          <a:pt x="2561581" y="2203"/>
                          <a:pt x="2706442" y="0"/>
                        </a:cubicBezTo>
                        <a:cubicBezTo>
                          <a:pt x="2802560" y="-17423"/>
                          <a:pt x="3066107" y="-14278"/>
                          <a:pt x="3270649" y="0"/>
                        </a:cubicBezTo>
                        <a:cubicBezTo>
                          <a:pt x="3503289" y="-45041"/>
                          <a:pt x="3497305" y="30117"/>
                          <a:pt x="3676878" y="0"/>
                        </a:cubicBezTo>
                        <a:cubicBezTo>
                          <a:pt x="3852936" y="-3722"/>
                          <a:pt x="3937630" y="3258"/>
                          <a:pt x="4004118" y="0"/>
                        </a:cubicBezTo>
                        <a:cubicBezTo>
                          <a:pt x="4048374" y="-4592"/>
                          <a:pt x="4381499" y="23678"/>
                          <a:pt x="4568325" y="0"/>
                        </a:cubicBezTo>
                        <a:cubicBezTo>
                          <a:pt x="4720649" y="-1643"/>
                          <a:pt x="4753964" y="13800"/>
                          <a:pt x="4895565" y="0"/>
                        </a:cubicBezTo>
                        <a:cubicBezTo>
                          <a:pt x="5026512" y="-30347"/>
                          <a:pt x="5106332" y="24063"/>
                          <a:pt x="5301794" y="0"/>
                        </a:cubicBezTo>
                        <a:cubicBezTo>
                          <a:pt x="5494623" y="-139"/>
                          <a:pt x="5660213" y="67351"/>
                          <a:pt x="5944991" y="0"/>
                        </a:cubicBezTo>
                        <a:cubicBezTo>
                          <a:pt x="6243742" y="-50594"/>
                          <a:pt x="6203227" y="16968"/>
                          <a:pt x="6430209" y="0"/>
                        </a:cubicBezTo>
                        <a:cubicBezTo>
                          <a:pt x="6656945" y="-19423"/>
                          <a:pt x="6773461" y="-4376"/>
                          <a:pt x="6994416" y="0"/>
                        </a:cubicBezTo>
                        <a:cubicBezTo>
                          <a:pt x="7169956" y="5520"/>
                          <a:pt x="7441862" y="50889"/>
                          <a:pt x="7716601" y="0"/>
                        </a:cubicBezTo>
                        <a:cubicBezTo>
                          <a:pt x="7974127" y="-104084"/>
                          <a:pt x="8165192" y="53807"/>
                          <a:pt x="8506491" y="0"/>
                        </a:cubicBezTo>
                        <a:cubicBezTo>
                          <a:pt x="8793801" y="1906"/>
                          <a:pt x="9092154" y="198400"/>
                          <a:pt x="9114082" y="404152"/>
                        </a:cubicBezTo>
                        <a:cubicBezTo>
                          <a:pt x="9151758" y="532186"/>
                          <a:pt x="9070505" y="591168"/>
                          <a:pt x="9114082" y="778321"/>
                        </a:cubicBezTo>
                        <a:cubicBezTo>
                          <a:pt x="9165827" y="923810"/>
                          <a:pt x="9067685" y="998394"/>
                          <a:pt x="9114082" y="1103534"/>
                        </a:cubicBezTo>
                        <a:cubicBezTo>
                          <a:pt x="9168573" y="1218037"/>
                          <a:pt x="9064299" y="1284272"/>
                          <a:pt x="9114082" y="1404268"/>
                        </a:cubicBezTo>
                        <a:cubicBezTo>
                          <a:pt x="9143187" y="1495744"/>
                          <a:pt x="9065962" y="1612170"/>
                          <a:pt x="9114082" y="1753959"/>
                        </a:cubicBezTo>
                        <a:cubicBezTo>
                          <a:pt x="9148271" y="1880437"/>
                          <a:pt x="9063628" y="2019168"/>
                          <a:pt x="9114082" y="2128130"/>
                        </a:cubicBezTo>
                        <a:cubicBezTo>
                          <a:pt x="9174310" y="2235669"/>
                          <a:pt x="9024737" y="2420381"/>
                          <a:pt x="9114082" y="2526777"/>
                        </a:cubicBezTo>
                        <a:cubicBezTo>
                          <a:pt x="9200408" y="2649093"/>
                          <a:pt x="9084496" y="2694708"/>
                          <a:pt x="9114082" y="2851990"/>
                        </a:cubicBezTo>
                        <a:cubicBezTo>
                          <a:pt x="9170310" y="3085938"/>
                          <a:pt x="8830548" y="3314930"/>
                          <a:pt x="8506491" y="3256143"/>
                        </a:cubicBezTo>
                        <a:cubicBezTo>
                          <a:pt x="8396611" y="3245121"/>
                          <a:pt x="8129352" y="3217249"/>
                          <a:pt x="7784306" y="3256143"/>
                        </a:cubicBezTo>
                        <a:cubicBezTo>
                          <a:pt x="7460635" y="3308762"/>
                          <a:pt x="7356793" y="3252650"/>
                          <a:pt x="7220099" y="3256143"/>
                        </a:cubicBezTo>
                        <a:cubicBezTo>
                          <a:pt x="7096526" y="3265245"/>
                          <a:pt x="6907864" y="3242358"/>
                          <a:pt x="6655892" y="3256143"/>
                        </a:cubicBezTo>
                        <a:cubicBezTo>
                          <a:pt x="6374350" y="3227119"/>
                          <a:pt x="6225138" y="3247899"/>
                          <a:pt x="6091684" y="3256143"/>
                        </a:cubicBezTo>
                        <a:cubicBezTo>
                          <a:pt x="5954687" y="3268686"/>
                          <a:pt x="5726205" y="3312136"/>
                          <a:pt x="5448488" y="3256143"/>
                        </a:cubicBezTo>
                        <a:cubicBezTo>
                          <a:pt x="5196174" y="3256951"/>
                          <a:pt x="5206936" y="3222039"/>
                          <a:pt x="5042259" y="3256143"/>
                        </a:cubicBezTo>
                        <a:cubicBezTo>
                          <a:pt x="4917807" y="3247583"/>
                          <a:pt x="4503976" y="3270121"/>
                          <a:pt x="4320074" y="3256143"/>
                        </a:cubicBezTo>
                        <a:cubicBezTo>
                          <a:pt x="4131063" y="3268903"/>
                          <a:pt x="3990071" y="3213490"/>
                          <a:pt x="3755867" y="3256143"/>
                        </a:cubicBezTo>
                        <a:cubicBezTo>
                          <a:pt x="3522699" y="3315660"/>
                          <a:pt x="3429783" y="3250447"/>
                          <a:pt x="3270649" y="3256143"/>
                        </a:cubicBezTo>
                        <a:cubicBezTo>
                          <a:pt x="3099072" y="3284665"/>
                          <a:pt x="2966059" y="3247166"/>
                          <a:pt x="2706442" y="3256143"/>
                        </a:cubicBezTo>
                        <a:cubicBezTo>
                          <a:pt x="2468261" y="3267464"/>
                          <a:pt x="2467257" y="3236753"/>
                          <a:pt x="2221223" y="3256143"/>
                        </a:cubicBezTo>
                        <a:cubicBezTo>
                          <a:pt x="1980831" y="3283778"/>
                          <a:pt x="1949877" y="3235816"/>
                          <a:pt x="1893983" y="3256143"/>
                        </a:cubicBezTo>
                        <a:cubicBezTo>
                          <a:pt x="1850213" y="3239574"/>
                          <a:pt x="1496422" y="3160184"/>
                          <a:pt x="1171798" y="3256143"/>
                        </a:cubicBezTo>
                        <a:cubicBezTo>
                          <a:pt x="871088" y="3326312"/>
                          <a:pt x="834127" y="3231618"/>
                          <a:pt x="607591" y="3256143"/>
                        </a:cubicBezTo>
                        <a:cubicBezTo>
                          <a:pt x="169973" y="3258973"/>
                          <a:pt x="-97480" y="3104326"/>
                          <a:pt x="0" y="2851990"/>
                        </a:cubicBezTo>
                        <a:cubicBezTo>
                          <a:pt x="-25146" y="2728367"/>
                          <a:pt x="23095" y="2641183"/>
                          <a:pt x="0" y="2575734"/>
                        </a:cubicBezTo>
                        <a:cubicBezTo>
                          <a:pt x="-48885" y="2524767"/>
                          <a:pt x="3872" y="2402531"/>
                          <a:pt x="0" y="2275000"/>
                        </a:cubicBezTo>
                        <a:cubicBezTo>
                          <a:pt x="-16884" y="2162467"/>
                          <a:pt x="3678" y="2065673"/>
                          <a:pt x="0" y="1949787"/>
                        </a:cubicBezTo>
                        <a:cubicBezTo>
                          <a:pt x="-98" y="1831024"/>
                          <a:pt x="39093" y="1800958"/>
                          <a:pt x="0" y="1673531"/>
                        </a:cubicBezTo>
                        <a:cubicBezTo>
                          <a:pt x="-32797" y="1564771"/>
                          <a:pt x="31721" y="1435871"/>
                          <a:pt x="0" y="1348318"/>
                        </a:cubicBezTo>
                        <a:cubicBezTo>
                          <a:pt x="-37067" y="1233785"/>
                          <a:pt x="43957" y="1191282"/>
                          <a:pt x="0" y="1047584"/>
                        </a:cubicBezTo>
                        <a:cubicBezTo>
                          <a:pt x="-51229" y="885467"/>
                          <a:pt x="82052" y="838817"/>
                          <a:pt x="0" y="746850"/>
                        </a:cubicBezTo>
                        <a:cubicBezTo>
                          <a:pt x="-53344" y="614796"/>
                          <a:pt x="5288" y="522003"/>
                          <a:pt x="0" y="404152"/>
                        </a:cubicBezTo>
                        <a:close/>
                      </a:path>
                      <a:path w="9114082" h="3256143" stroke="0" extrusionOk="0">
                        <a:moveTo>
                          <a:pt x="0" y="404152"/>
                        </a:moveTo>
                        <a:cubicBezTo>
                          <a:pt x="-24168" y="141196"/>
                          <a:pt x="175542" y="18080"/>
                          <a:pt x="607591" y="0"/>
                        </a:cubicBezTo>
                        <a:cubicBezTo>
                          <a:pt x="922366" y="-15520"/>
                          <a:pt x="937550" y="16914"/>
                          <a:pt x="1250787" y="0"/>
                        </a:cubicBezTo>
                        <a:cubicBezTo>
                          <a:pt x="1562070" y="-26087"/>
                          <a:pt x="1453258" y="8645"/>
                          <a:pt x="1578027" y="0"/>
                        </a:cubicBezTo>
                        <a:cubicBezTo>
                          <a:pt x="1688720" y="-68643"/>
                          <a:pt x="2073228" y="74945"/>
                          <a:pt x="2300212" y="0"/>
                        </a:cubicBezTo>
                        <a:cubicBezTo>
                          <a:pt x="2513938" y="-32974"/>
                          <a:pt x="2788229" y="37005"/>
                          <a:pt x="3022398" y="0"/>
                        </a:cubicBezTo>
                        <a:cubicBezTo>
                          <a:pt x="3297747" y="1935"/>
                          <a:pt x="3251449" y="10068"/>
                          <a:pt x="3349638" y="0"/>
                        </a:cubicBezTo>
                        <a:cubicBezTo>
                          <a:pt x="3446729" y="-29953"/>
                          <a:pt x="3734117" y="28354"/>
                          <a:pt x="3834856" y="0"/>
                        </a:cubicBezTo>
                        <a:cubicBezTo>
                          <a:pt x="3971879" y="-12682"/>
                          <a:pt x="4124993" y="31867"/>
                          <a:pt x="4241085" y="0"/>
                        </a:cubicBezTo>
                        <a:cubicBezTo>
                          <a:pt x="4355594" y="23846"/>
                          <a:pt x="4630095" y="56618"/>
                          <a:pt x="4963270" y="0"/>
                        </a:cubicBezTo>
                        <a:cubicBezTo>
                          <a:pt x="5257557" y="-42048"/>
                          <a:pt x="5183134" y="25936"/>
                          <a:pt x="5290510" y="0"/>
                        </a:cubicBezTo>
                        <a:cubicBezTo>
                          <a:pt x="5416830" y="-11267"/>
                          <a:pt x="5504665" y="50132"/>
                          <a:pt x="5696739" y="0"/>
                        </a:cubicBezTo>
                        <a:cubicBezTo>
                          <a:pt x="5875107" y="-26912"/>
                          <a:pt x="6076030" y="-7019"/>
                          <a:pt x="6181958" y="0"/>
                        </a:cubicBezTo>
                        <a:cubicBezTo>
                          <a:pt x="6252370" y="1632"/>
                          <a:pt x="6665986" y="71369"/>
                          <a:pt x="6825154" y="0"/>
                        </a:cubicBezTo>
                        <a:cubicBezTo>
                          <a:pt x="6999677" y="-37827"/>
                          <a:pt x="7002092" y="5602"/>
                          <a:pt x="7152394" y="0"/>
                        </a:cubicBezTo>
                        <a:cubicBezTo>
                          <a:pt x="7305347" y="-8900"/>
                          <a:pt x="7657638" y="51934"/>
                          <a:pt x="7795590" y="0"/>
                        </a:cubicBezTo>
                        <a:cubicBezTo>
                          <a:pt x="7968122" y="-15751"/>
                          <a:pt x="8205462" y="44826"/>
                          <a:pt x="8506491" y="0"/>
                        </a:cubicBezTo>
                        <a:cubicBezTo>
                          <a:pt x="8904829" y="33114"/>
                          <a:pt x="9123150" y="206467"/>
                          <a:pt x="9114082" y="404152"/>
                        </a:cubicBezTo>
                        <a:cubicBezTo>
                          <a:pt x="9135048" y="573721"/>
                          <a:pt x="9095842" y="647821"/>
                          <a:pt x="9114082" y="753843"/>
                        </a:cubicBezTo>
                        <a:cubicBezTo>
                          <a:pt x="9114539" y="869504"/>
                          <a:pt x="9070823" y="991435"/>
                          <a:pt x="9114082" y="1079056"/>
                        </a:cubicBezTo>
                        <a:cubicBezTo>
                          <a:pt x="9154888" y="1178638"/>
                          <a:pt x="9072956" y="1355675"/>
                          <a:pt x="9114082" y="1453225"/>
                        </a:cubicBezTo>
                        <a:cubicBezTo>
                          <a:pt x="9170334" y="1545472"/>
                          <a:pt x="9073156" y="1707519"/>
                          <a:pt x="9114082" y="1778438"/>
                        </a:cubicBezTo>
                        <a:cubicBezTo>
                          <a:pt x="9126687" y="1868926"/>
                          <a:pt x="9115921" y="1929498"/>
                          <a:pt x="9114082" y="2054694"/>
                        </a:cubicBezTo>
                        <a:cubicBezTo>
                          <a:pt x="9122896" y="2184219"/>
                          <a:pt x="9080143" y="2227519"/>
                          <a:pt x="9114082" y="2330950"/>
                        </a:cubicBezTo>
                        <a:cubicBezTo>
                          <a:pt x="9167273" y="2477193"/>
                          <a:pt x="9085084" y="2592995"/>
                          <a:pt x="9114082" y="2851990"/>
                        </a:cubicBezTo>
                        <a:cubicBezTo>
                          <a:pt x="9210663" y="3048775"/>
                          <a:pt x="8917292" y="3236876"/>
                          <a:pt x="8506491" y="3256143"/>
                        </a:cubicBezTo>
                        <a:cubicBezTo>
                          <a:pt x="8353519" y="3279456"/>
                          <a:pt x="8263812" y="3244826"/>
                          <a:pt x="8100262" y="3256143"/>
                        </a:cubicBezTo>
                        <a:cubicBezTo>
                          <a:pt x="7964044" y="3258901"/>
                          <a:pt x="7614443" y="3194375"/>
                          <a:pt x="7457066" y="3256143"/>
                        </a:cubicBezTo>
                        <a:cubicBezTo>
                          <a:pt x="7254003" y="3339846"/>
                          <a:pt x="6998338" y="3253309"/>
                          <a:pt x="6813870" y="3256143"/>
                        </a:cubicBezTo>
                        <a:cubicBezTo>
                          <a:pt x="6565830" y="3273449"/>
                          <a:pt x="6637903" y="3243680"/>
                          <a:pt x="6486629" y="3256143"/>
                        </a:cubicBezTo>
                        <a:cubicBezTo>
                          <a:pt x="6356818" y="3263443"/>
                          <a:pt x="6194325" y="3205867"/>
                          <a:pt x="5843433" y="3256143"/>
                        </a:cubicBezTo>
                        <a:cubicBezTo>
                          <a:pt x="5537629" y="3310660"/>
                          <a:pt x="5541245" y="3230045"/>
                          <a:pt x="5358215" y="3256143"/>
                        </a:cubicBezTo>
                        <a:cubicBezTo>
                          <a:pt x="5136824" y="3287533"/>
                          <a:pt x="4824752" y="3189969"/>
                          <a:pt x="4636030" y="3256143"/>
                        </a:cubicBezTo>
                        <a:cubicBezTo>
                          <a:pt x="4505268" y="3328317"/>
                          <a:pt x="4247533" y="3193644"/>
                          <a:pt x="3913845" y="3256143"/>
                        </a:cubicBezTo>
                        <a:cubicBezTo>
                          <a:pt x="3592156" y="3328643"/>
                          <a:pt x="3709847" y="3269886"/>
                          <a:pt x="3586605" y="3256143"/>
                        </a:cubicBezTo>
                        <a:cubicBezTo>
                          <a:pt x="3457409" y="3261601"/>
                          <a:pt x="3088855" y="3222518"/>
                          <a:pt x="2864420" y="3256143"/>
                        </a:cubicBezTo>
                        <a:cubicBezTo>
                          <a:pt x="2605684" y="3288333"/>
                          <a:pt x="2634951" y="3235343"/>
                          <a:pt x="2458190" y="3256143"/>
                        </a:cubicBezTo>
                        <a:cubicBezTo>
                          <a:pt x="2327738" y="3283340"/>
                          <a:pt x="2034121" y="3235411"/>
                          <a:pt x="1814994" y="3256143"/>
                        </a:cubicBezTo>
                        <a:cubicBezTo>
                          <a:pt x="1599459" y="3288719"/>
                          <a:pt x="1558874" y="3249036"/>
                          <a:pt x="1329776" y="3256143"/>
                        </a:cubicBezTo>
                        <a:cubicBezTo>
                          <a:pt x="1067701" y="3281405"/>
                          <a:pt x="875722" y="3299200"/>
                          <a:pt x="607591" y="3256143"/>
                        </a:cubicBezTo>
                        <a:cubicBezTo>
                          <a:pt x="225896" y="3218408"/>
                          <a:pt x="-25298" y="3071854"/>
                          <a:pt x="0" y="2851990"/>
                        </a:cubicBezTo>
                        <a:cubicBezTo>
                          <a:pt x="-58707" y="2729634"/>
                          <a:pt x="-14974" y="2573168"/>
                          <a:pt x="0" y="2453342"/>
                        </a:cubicBezTo>
                        <a:cubicBezTo>
                          <a:pt x="-12687" y="2300028"/>
                          <a:pt x="36478" y="2251731"/>
                          <a:pt x="0" y="2177086"/>
                        </a:cubicBezTo>
                        <a:cubicBezTo>
                          <a:pt x="-40443" y="2080871"/>
                          <a:pt x="3841" y="1922092"/>
                          <a:pt x="0" y="1851874"/>
                        </a:cubicBezTo>
                        <a:cubicBezTo>
                          <a:pt x="14224" y="1783180"/>
                          <a:pt x="18031" y="1590537"/>
                          <a:pt x="0" y="1453225"/>
                        </a:cubicBezTo>
                        <a:cubicBezTo>
                          <a:pt x="-14021" y="1291625"/>
                          <a:pt x="40446" y="1299146"/>
                          <a:pt x="0" y="1152491"/>
                        </a:cubicBezTo>
                        <a:cubicBezTo>
                          <a:pt x="-21227" y="989672"/>
                          <a:pt x="33987" y="888757"/>
                          <a:pt x="0" y="753843"/>
                        </a:cubicBezTo>
                        <a:cubicBezTo>
                          <a:pt x="-3184" y="644840"/>
                          <a:pt x="23509" y="467579"/>
                          <a:pt x="0" y="404152"/>
                        </a:cubicBezTo>
                        <a:close/>
                      </a:path>
                      <a:path w="9114082" h="3256143" fill="none" stroke="0" extrusionOk="0">
                        <a:moveTo>
                          <a:pt x="0" y="404152"/>
                        </a:moveTo>
                        <a:cubicBezTo>
                          <a:pt x="8497" y="236052"/>
                          <a:pt x="253618" y="-63912"/>
                          <a:pt x="607591" y="0"/>
                        </a:cubicBezTo>
                        <a:cubicBezTo>
                          <a:pt x="702789" y="-8085"/>
                          <a:pt x="838322" y="1284"/>
                          <a:pt x="934831" y="0"/>
                        </a:cubicBezTo>
                        <a:cubicBezTo>
                          <a:pt x="1077530" y="-67249"/>
                          <a:pt x="1361556" y="13791"/>
                          <a:pt x="1657016" y="0"/>
                        </a:cubicBezTo>
                        <a:cubicBezTo>
                          <a:pt x="1984282" y="-40268"/>
                          <a:pt x="2031616" y="32582"/>
                          <a:pt x="2300212" y="0"/>
                        </a:cubicBezTo>
                        <a:cubicBezTo>
                          <a:pt x="2576329" y="-30214"/>
                          <a:pt x="2567799" y="2267"/>
                          <a:pt x="2706442" y="0"/>
                        </a:cubicBezTo>
                        <a:cubicBezTo>
                          <a:pt x="2819816" y="-16630"/>
                          <a:pt x="3080156" y="8359"/>
                          <a:pt x="3270649" y="0"/>
                        </a:cubicBezTo>
                        <a:cubicBezTo>
                          <a:pt x="3482238" y="-38660"/>
                          <a:pt x="3495633" y="12054"/>
                          <a:pt x="3676878" y="0"/>
                        </a:cubicBezTo>
                        <a:cubicBezTo>
                          <a:pt x="3830262" y="-15377"/>
                          <a:pt x="3928079" y="-18143"/>
                          <a:pt x="4004118" y="0"/>
                        </a:cubicBezTo>
                        <a:cubicBezTo>
                          <a:pt x="4053144" y="-7142"/>
                          <a:pt x="4410719" y="-41531"/>
                          <a:pt x="4568325" y="0"/>
                        </a:cubicBezTo>
                        <a:cubicBezTo>
                          <a:pt x="4719293" y="-8093"/>
                          <a:pt x="4760509" y="8339"/>
                          <a:pt x="4895565" y="0"/>
                        </a:cubicBezTo>
                        <a:cubicBezTo>
                          <a:pt x="5054882" y="-4614"/>
                          <a:pt x="5119235" y="17408"/>
                          <a:pt x="5301794" y="0"/>
                        </a:cubicBezTo>
                        <a:cubicBezTo>
                          <a:pt x="5488233" y="9150"/>
                          <a:pt x="5642940" y="46942"/>
                          <a:pt x="5944991" y="0"/>
                        </a:cubicBezTo>
                        <a:cubicBezTo>
                          <a:pt x="6247161" y="-43616"/>
                          <a:pt x="6219207" y="15143"/>
                          <a:pt x="6430209" y="0"/>
                        </a:cubicBezTo>
                        <a:cubicBezTo>
                          <a:pt x="6670001" y="-31889"/>
                          <a:pt x="6782176" y="16341"/>
                          <a:pt x="6994416" y="0"/>
                        </a:cubicBezTo>
                        <a:cubicBezTo>
                          <a:pt x="7179197" y="-20023"/>
                          <a:pt x="7480653" y="17842"/>
                          <a:pt x="7716601" y="0"/>
                        </a:cubicBezTo>
                        <a:cubicBezTo>
                          <a:pt x="7995309" y="10767"/>
                          <a:pt x="8206897" y="16886"/>
                          <a:pt x="8506491" y="0"/>
                        </a:cubicBezTo>
                        <a:cubicBezTo>
                          <a:pt x="8743937" y="-55024"/>
                          <a:pt x="9095261" y="202338"/>
                          <a:pt x="9114082" y="404152"/>
                        </a:cubicBezTo>
                        <a:cubicBezTo>
                          <a:pt x="9150510" y="507766"/>
                          <a:pt x="9072737" y="590044"/>
                          <a:pt x="9114082" y="778321"/>
                        </a:cubicBezTo>
                        <a:cubicBezTo>
                          <a:pt x="9153831" y="942597"/>
                          <a:pt x="9062645" y="992117"/>
                          <a:pt x="9114082" y="1103534"/>
                        </a:cubicBezTo>
                        <a:cubicBezTo>
                          <a:pt x="9196139" y="1223444"/>
                          <a:pt x="9097506" y="1286607"/>
                          <a:pt x="9114082" y="1404268"/>
                        </a:cubicBezTo>
                        <a:cubicBezTo>
                          <a:pt x="9140076" y="1469397"/>
                          <a:pt x="9024001" y="1615192"/>
                          <a:pt x="9114082" y="1753959"/>
                        </a:cubicBezTo>
                        <a:cubicBezTo>
                          <a:pt x="9157364" y="1882656"/>
                          <a:pt x="9069289" y="2025651"/>
                          <a:pt x="9114082" y="2128130"/>
                        </a:cubicBezTo>
                        <a:cubicBezTo>
                          <a:pt x="9148104" y="2232499"/>
                          <a:pt x="9035973" y="2378525"/>
                          <a:pt x="9114082" y="2526777"/>
                        </a:cubicBezTo>
                        <a:cubicBezTo>
                          <a:pt x="9197388" y="2677668"/>
                          <a:pt x="9056874" y="2683008"/>
                          <a:pt x="9114082" y="2851990"/>
                        </a:cubicBezTo>
                        <a:cubicBezTo>
                          <a:pt x="9140206" y="3066117"/>
                          <a:pt x="8852786" y="3248274"/>
                          <a:pt x="8506491" y="3256143"/>
                        </a:cubicBezTo>
                        <a:cubicBezTo>
                          <a:pt x="8313391" y="3277607"/>
                          <a:pt x="8081675" y="3176708"/>
                          <a:pt x="7784306" y="3256143"/>
                        </a:cubicBezTo>
                        <a:cubicBezTo>
                          <a:pt x="7457705" y="3299018"/>
                          <a:pt x="7364078" y="3270820"/>
                          <a:pt x="7220099" y="3256143"/>
                        </a:cubicBezTo>
                        <a:cubicBezTo>
                          <a:pt x="7114949" y="3255672"/>
                          <a:pt x="6909969" y="3213063"/>
                          <a:pt x="6655892" y="3256143"/>
                        </a:cubicBezTo>
                        <a:cubicBezTo>
                          <a:pt x="6390256" y="3252468"/>
                          <a:pt x="6186557" y="3226338"/>
                          <a:pt x="6091684" y="3256143"/>
                        </a:cubicBezTo>
                        <a:cubicBezTo>
                          <a:pt x="5982012" y="3299577"/>
                          <a:pt x="5709714" y="3258648"/>
                          <a:pt x="5448488" y="3256143"/>
                        </a:cubicBezTo>
                        <a:cubicBezTo>
                          <a:pt x="5192019" y="3265452"/>
                          <a:pt x="5211960" y="3223008"/>
                          <a:pt x="5042259" y="3256143"/>
                        </a:cubicBezTo>
                        <a:cubicBezTo>
                          <a:pt x="4883629" y="3291075"/>
                          <a:pt x="4545127" y="3197703"/>
                          <a:pt x="4320074" y="3256143"/>
                        </a:cubicBezTo>
                        <a:cubicBezTo>
                          <a:pt x="4175359" y="3301703"/>
                          <a:pt x="3946676" y="3214687"/>
                          <a:pt x="3755867" y="3256143"/>
                        </a:cubicBezTo>
                        <a:cubicBezTo>
                          <a:pt x="3519903" y="3310270"/>
                          <a:pt x="3419277" y="3248319"/>
                          <a:pt x="3270649" y="3256143"/>
                        </a:cubicBezTo>
                        <a:cubicBezTo>
                          <a:pt x="3134171" y="3285093"/>
                          <a:pt x="2922892" y="3226123"/>
                          <a:pt x="2706442" y="3256143"/>
                        </a:cubicBezTo>
                        <a:cubicBezTo>
                          <a:pt x="2460766" y="3280323"/>
                          <a:pt x="2463020" y="3212178"/>
                          <a:pt x="2221223" y="3256143"/>
                        </a:cubicBezTo>
                        <a:cubicBezTo>
                          <a:pt x="1966954" y="3283893"/>
                          <a:pt x="1964816" y="3230076"/>
                          <a:pt x="1893983" y="3256143"/>
                        </a:cubicBezTo>
                        <a:cubicBezTo>
                          <a:pt x="1768298" y="3277321"/>
                          <a:pt x="1525399" y="3195711"/>
                          <a:pt x="1171798" y="3256143"/>
                        </a:cubicBezTo>
                        <a:cubicBezTo>
                          <a:pt x="869171" y="3313617"/>
                          <a:pt x="839561" y="3239608"/>
                          <a:pt x="607591" y="3256143"/>
                        </a:cubicBezTo>
                        <a:cubicBezTo>
                          <a:pt x="124188" y="3197059"/>
                          <a:pt x="-60468" y="3154033"/>
                          <a:pt x="0" y="2851990"/>
                        </a:cubicBezTo>
                        <a:cubicBezTo>
                          <a:pt x="-3821" y="2742413"/>
                          <a:pt x="32033" y="2628120"/>
                          <a:pt x="0" y="2575734"/>
                        </a:cubicBezTo>
                        <a:cubicBezTo>
                          <a:pt x="-55896" y="2540867"/>
                          <a:pt x="16331" y="2401033"/>
                          <a:pt x="0" y="2275000"/>
                        </a:cubicBezTo>
                        <a:cubicBezTo>
                          <a:pt x="-13799" y="2152979"/>
                          <a:pt x="2437" y="2067269"/>
                          <a:pt x="0" y="1949787"/>
                        </a:cubicBezTo>
                        <a:cubicBezTo>
                          <a:pt x="-21996" y="1842722"/>
                          <a:pt x="48247" y="1796120"/>
                          <a:pt x="0" y="1673531"/>
                        </a:cubicBezTo>
                        <a:cubicBezTo>
                          <a:pt x="-21059" y="1555693"/>
                          <a:pt x="19445" y="1446381"/>
                          <a:pt x="0" y="1348318"/>
                        </a:cubicBezTo>
                        <a:cubicBezTo>
                          <a:pt x="-36982" y="1242943"/>
                          <a:pt x="39485" y="1193831"/>
                          <a:pt x="0" y="1047584"/>
                        </a:cubicBezTo>
                        <a:cubicBezTo>
                          <a:pt x="-33435" y="929429"/>
                          <a:pt x="55131" y="858932"/>
                          <a:pt x="0" y="746850"/>
                        </a:cubicBezTo>
                        <a:cubicBezTo>
                          <a:pt x="-56256" y="647682"/>
                          <a:pt x="40162" y="498797"/>
                          <a:pt x="0" y="404152"/>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649073" y="1092914"/>
              <a:ext cx="43658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a:t>
              </a: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áo hiệu bộ phận câu đứng sau là phần liệt kê.</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4"/>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 name="TextBox 2">
            <a:extLst>
              <a:ext uri="{FF2B5EF4-FFF2-40B4-BE49-F238E27FC236}">
                <a16:creationId xmlns:a16="http://schemas.microsoft.com/office/drawing/2014/main" id="{4DD5D102-B493-9D67-1242-110F00A65461}"/>
              </a:ext>
            </a:extLst>
          </p:cNvPr>
          <p:cNvSpPr txBox="1"/>
          <p:nvPr/>
        </p:nvSpPr>
        <p:spPr>
          <a:xfrm>
            <a:off x="3133724" y="3118323"/>
            <a:ext cx="8715375"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a:t>
            </a:r>
            <a:r>
              <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Đảo hiện lên rực rỡ vào lúc vầng đông bắt đầu tỏa ánh sáng. Sắc xanh nhô lên mịn màng. Chim bay vút lên khoe trăm màu áo đan chéo nhau trong không trung: nâu, trắng, mun, vàng, xám, tím biếc,...</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(Võ Văn Trực)</a:t>
            </a:r>
          </a:p>
        </p:txBody>
      </p:sp>
      <p:sp>
        <p:nvSpPr>
          <p:cNvPr id="4" name="Oval 3">
            <a:extLst>
              <a:ext uri="{FF2B5EF4-FFF2-40B4-BE49-F238E27FC236}">
                <a16:creationId xmlns:a16="http://schemas.microsoft.com/office/drawing/2014/main" id="{CB6AF958-E08B-96C9-7E31-41A110A5086B}"/>
              </a:ext>
            </a:extLst>
          </p:cNvPr>
          <p:cNvSpPr/>
          <p:nvPr/>
        </p:nvSpPr>
        <p:spPr>
          <a:xfrm>
            <a:off x="4062607" y="4636736"/>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14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FDB9B92-E796-3206-B527-6A77856DE00D}"/>
              </a:ext>
            </a:extLst>
          </p:cNvPr>
          <p:cNvSpPr txBox="1"/>
          <p:nvPr/>
        </p:nvSpPr>
        <p:spPr>
          <a:xfrm>
            <a:off x="1544489" y="165226"/>
            <a:ext cx="9033163"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2.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Chọn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hai</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chấm</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hoặc</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phẩy</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thay</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cho</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ô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vuông</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trong</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đoạn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văn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Vì</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sao</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em</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chọn</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dấu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câu</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r>
              <a:rPr kumimoji="0" lang="en-US" sz="2800" i="0" u="none" strike="noStrike" kern="1200" cap="none" spc="0" normalizeH="0" baseline="0" noProof="0" dirty="0" err="1">
                <a:ln>
                  <a:noFill/>
                </a:ln>
                <a:solidFill>
                  <a:srgbClr val="FF0066"/>
                </a:solidFill>
                <a:effectLst/>
                <a:uLnTx/>
                <a:uFillTx/>
                <a:latin typeface="Arial" panose="020B0604020202020204" pitchFamily="34" charset="0"/>
                <a:cs typeface="Arial" panose="020B0604020202020204" pitchFamily="34" charset="0"/>
              </a:rPr>
              <a:t>đó</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 </a:t>
            </a:r>
            <a:endPar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3"/>
          <a:stretch>
            <a:fillRect/>
          </a:stretch>
        </p:blipFill>
        <p:spPr>
          <a:xfrm>
            <a:off x="728662" y="1795463"/>
            <a:ext cx="2347913" cy="2624138"/>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3076575" y="1695450"/>
            <a:ext cx="8458200" cy="3539430"/>
          </a:xfrm>
          <a:prstGeom prst="rect">
            <a:avLst/>
          </a:prstGeom>
          <a:noFill/>
        </p:spPr>
        <p:txBody>
          <a:bodyPr wrap="square" rtlCol="0">
            <a:spAutoFit/>
          </a:bodyPr>
          <a:lstStyle/>
          <a:p>
            <a:pPr algn="just"/>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Mèo Mun có sở thích đặc biệt</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ăn cá. Thế là mèo mẹ mua về cho Mun ít cá tươi</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1 con rô, 2 con diếc,... Mẹ nướng cá lên. Mun vui lắm. Vừa ăn, chú vừa luôn miệng khen: Cá giòn</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thơm và ngọt quá!”. Và chú cũng không quên một việc quen thuộc</a:t>
            </a:r>
            <a:r>
              <a:rPr lang="vi-VN" sz="3200" dirty="0">
                <a:solidFill>
                  <a:srgbClr val="FF0000"/>
                </a:solidFill>
                <a:latin typeface="Calibri" panose="020F0502020204030204" pitchFamily="34" charset="0"/>
                <a:cs typeface="Calibri" panose="020F0502020204030204" pitchFamily="34" charset="0"/>
              </a:rPr>
              <a:t>:</a:t>
            </a:r>
            <a:r>
              <a:rPr lang="vi-VN" sz="32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 </a:t>
            </a:r>
            <a:r>
              <a:rPr lang="vi-VN" sz="3200" dirty="0">
                <a:latin typeface="Calibri" panose="020F0502020204030204" pitchFamily="34" charset="0"/>
                <a:cs typeface="Calibri" panose="020F0502020204030204" pitchFamily="34" charset="0"/>
              </a:rPr>
              <a:t>nói lời cảm ơn mẹ. </a:t>
            </a:r>
          </a:p>
          <a:p>
            <a:pPr algn="r"/>
            <a:r>
              <a:rPr lang="vi-VN" sz="3200" dirty="0">
                <a:latin typeface="Calibri" panose="020F0502020204030204" pitchFamily="34" charset="0"/>
                <a:cs typeface="Calibri" panose="020F0502020204030204" pitchFamily="34" charset="0"/>
              </a:rPr>
              <a:t> (Theo Nguyễn Hữu Đạt)</a:t>
            </a:r>
            <a:r>
              <a:rPr lang="en-US" sz="3200" dirty="0">
                <a:latin typeface="Calibri" panose="020F0502020204030204" pitchFamily="34" charset="0"/>
                <a:cs typeface="Calibri" panose="020F0502020204030204" pitchFamily="34" charset="0"/>
              </a:rPr>
              <a:t> </a:t>
            </a:r>
            <a:endParaRPr lang="vi-VN" sz="320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9328439" y="2258672"/>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329E6C-D805-D258-142D-A113A8E0E7F6}"/>
              </a:ext>
            </a:extLst>
          </p:cNvPr>
          <p:cNvSpPr/>
          <p:nvPr/>
        </p:nvSpPr>
        <p:spPr>
          <a:xfrm>
            <a:off x="8832272" y="1802843"/>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79D20-FBB9-735B-A87A-26868B377442}"/>
              </a:ext>
            </a:extLst>
          </p:cNvPr>
          <p:cNvSpPr/>
          <p:nvPr/>
        </p:nvSpPr>
        <p:spPr>
          <a:xfrm>
            <a:off x="5062972" y="4238626"/>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B306ED4-AF5B-A02E-0320-0F460AD0EC97}"/>
              </a:ext>
            </a:extLst>
          </p:cNvPr>
          <p:cNvSpPr/>
          <p:nvPr/>
        </p:nvSpPr>
        <p:spPr>
          <a:xfrm>
            <a:off x="9755332" y="328419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375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9" grpId="0" animBg="1"/>
      <p:bldP spid="11"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FDB9B92-E796-3206-B527-6A77856DE00D}"/>
              </a:ext>
            </a:extLst>
          </p:cNvPr>
          <p:cNvSpPr txBox="1"/>
          <p:nvPr/>
        </p:nvSpPr>
        <p:spPr>
          <a:xfrm>
            <a:off x="1544489" y="165226"/>
            <a:ext cx="9033163"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2.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Chọn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hai</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chấm</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hoặc</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phẩy</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thay</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cho</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ô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vuông</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trong</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đoạn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văn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Vì</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sao</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em</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chọn</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dấu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câu</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đó</a:t>
            </a:r>
            <a:r>
              <a:rPr kumimoji="0" lang="en-US"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rPr>
              <a:t>? </a:t>
            </a:r>
            <a:endParaRPr kumimoji="0" lang="vi-VN" sz="2800" b="0" i="0" u="none" strike="noStrike" kern="120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71C50EA6-C6CB-914A-BED0-60BEE6F0900D}"/>
              </a:ext>
            </a:extLst>
          </p:cNvPr>
          <p:cNvPicPr>
            <a:picLocks noChangeAspect="1"/>
          </p:cNvPicPr>
          <p:nvPr/>
        </p:nvPicPr>
        <p:blipFill>
          <a:blip r:embed="rId3"/>
          <a:stretch>
            <a:fillRect/>
          </a:stretch>
        </p:blipFill>
        <p:spPr>
          <a:xfrm>
            <a:off x="728662" y="1795463"/>
            <a:ext cx="2347913" cy="2624138"/>
          </a:xfrm>
          <a:prstGeom prst="rect">
            <a:avLst/>
          </a:prstGeom>
        </p:spPr>
      </p:pic>
      <p:sp>
        <p:nvSpPr>
          <p:cNvPr id="4" name="TextBox 3">
            <a:extLst>
              <a:ext uri="{FF2B5EF4-FFF2-40B4-BE49-F238E27FC236}">
                <a16:creationId xmlns:a16="http://schemas.microsoft.com/office/drawing/2014/main" id="{29D6FC09-4A1E-E7A8-AFF6-0CD4C9A326FE}"/>
              </a:ext>
            </a:extLst>
          </p:cNvPr>
          <p:cNvSpPr txBox="1"/>
          <p:nvPr/>
        </p:nvSpPr>
        <p:spPr>
          <a:xfrm>
            <a:off x="3076575" y="1695450"/>
            <a:ext cx="8458200"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Mèo Mun có sở thích đặc biệt</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ăn cá. Thế là mèo mẹ mua về cho Mun ít cá tươi</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con rô, 2 con diếc,... Mẹ nướng cá lên. Mun vui lắm. Vừa ăn, chú vừa luôn miệng khen: Cá giòn</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thơm và ngọt quá!”. Và chú cũng không quên một việc quen thuộc</a:t>
            </a: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nói lời cảm ơn mẹ.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(Theo Nguyễn Hữu Đạt)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tangle 8">
            <a:extLst>
              <a:ext uri="{FF2B5EF4-FFF2-40B4-BE49-F238E27FC236}">
                <a16:creationId xmlns:a16="http://schemas.microsoft.com/office/drawing/2014/main" id="{4B84308F-D626-0F39-DB6F-EFC00E290E18}"/>
              </a:ext>
            </a:extLst>
          </p:cNvPr>
          <p:cNvSpPr/>
          <p:nvPr/>
        </p:nvSpPr>
        <p:spPr>
          <a:xfrm>
            <a:off x="9328439" y="2258672"/>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60329E6C-D805-D258-142D-A113A8E0E7F6}"/>
              </a:ext>
            </a:extLst>
          </p:cNvPr>
          <p:cNvSpPr/>
          <p:nvPr/>
        </p:nvSpPr>
        <p:spPr>
          <a:xfrm>
            <a:off x="8832272" y="1802843"/>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7F79D20-FBB9-735B-A87A-26868B377442}"/>
              </a:ext>
            </a:extLst>
          </p:cNvPr>
          <p:cNvSpPr/>
          <p:nvPr/>
        </p:nvSpPr>
        <p:spPr>
          <a:xfrm>
            <a:off x="5062972" y="4238626"/>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B306ED4-AF5B-A02E-0320-0F460AD0EC97}"/>
              </a:ext>
            </a:extLst>
          </p:cNvPr>
          <p:cNvSpPr/>
          <p:nvPr/>
        </p:nvSpPr>
        <p:spPr>
          <a:xfrm>
            <a:off x="9755332" y="3284190"/>
            <a:ext cx="247650" cy="36195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D7B40C-8D6E-417C-8916-904991B60457}"/>
              </a:ext>
            </a:extLst>
          </p:cNvPr>
          <p:cNvPicPr>
            <a:picLocks noChangeAspect="1"/>
          </p:cNvPicPr>
          <p:nvPr/>
        </p:nvPicPr>
        <p:blipFill>
          <a:blip r:embed="rId2"/>
          <a:stretch>
            <a:fillRect/>
          </a:stretch>
        </p:blipFill>
        <p:spPr>
          <a:xfrm>
            <a:off x="1154641" y="1977298"/>
            <a:ext cx="9882719" cy="2625431"/>
          </a:xfrm>
          <a:prstGeom prst="rect">
            <a:avLst/>
          </a:prstGeom>
        </p:spPr>
      </p:pic>
    </p:spTree>
    <p:extLst>
      <p:ext uri="{BB962C8B-B14F-4D97-AF65-F5344CB8AC3E}">
        <p14:creationId xmlns:p14="http://schemas.microsoft.com/office/powerpoint/2010/main" val="3290339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20677" y="391680"/>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a:lnSpc>
                <a:spcPct val="150000"/>
              </a:lnSpc>
            </a:pPr>
            <a:r>
              <a:rPr lang="vi-VN" sz="3300" dirty="0">
                <a:latin typeface="Calibri" panose="020F0502020204030204" pitchFamily="34" charset="0"/>
                <a:cs typeface="Calibri" panose="020F0502020204030204" pitchFamily="34" charset="0"/>
              </a:rPr>
              <a:t>a. Rô-bốt được tạo ra để (...).</a:t>
            </a:r>
          </a:p>
          <a:p>
            <a:pPr>
              <a:lnSpc>
                <a:spcPct val="150000"/>
              </a:lnSpc>
            </a:pPr>
            <a:r>
              <a:rPr lang="vi-VN" sz="3300" dirty="0">
                <a:latin typeface="Calibri" panose="020F0502020204030204" pitchFamily="34" charset="0"/>
                <a:cs typeface="Calibri" panose="020F0502020204030204" pitchFamily="34" charset="0"/>
              </a:rPr>
              <a:t>b. Trai tráng khắp Hy Lạp đổ về thành phố Ô-lim-pi-a để (...).</a:t>
            </a:r>
          </a:p>
          <a:p>
            <a:pPr>
              <a:lnSpc>
                <a:spcPct val="150000"/>
              </a:lnSpc>
            </a:pPr>
            <a:r>
              <a:rPr lang="vi-VN" sz="3300" dirty="0">
                <a:latin typeface="Calibri" panose="020F0502020204030204" pitchFamily="34" charset="0"/>
                <a:cs typeface="Calibri" panose="020F0502020204030204" pitchFamily="34" charset="0"/>
              </a:rPr>
              <a:t>c. Chúng ta cần học ngoại ngữ để (...). </a:t>
            </a:r>
          </a:p>
        </p:txBody>
      </p:sp>
      <p:grpSp>
        <p:nvGrpSpPr>
          <p:cNvPr id="3" name="Group 2">
            <a:extLst>
              <a:ext uri="{FF2B5EF4-FFF2-40B4-BE49-F238E27FC236}">
                <a16:creationId xmlns:a16="http://schemas.microsoft.com/office/drawing/2014/main" id="{E41408B9-931B-4AF4-8310-1CDA61CFFB99}"/>
              </a:ext>
            </a:extLst>
          </p:cNvPr>
          <p:cNvGrpSpPr/>
          <p:nvPr/>
        </p:nvGrpSpPr>
        <p:grpSpPr>
          <a:xfrm>
            <a:off x="6577527" y="4384330"/>
            <a:ext cx="3691885" cy="2066119"/>
            <a:chOff x="-261180" y="1586972"/>
            <a:chExt cx="6608911" cy="4587880"/>
          </a:xfrm>
        </p:grpSpPr>
        <p:grpSp>
          <p:nvGrpSpPr>
            <p:cNvPr id="4" name="Group 3">
              <a:extLst>
                <a:ext uri="{FF2B5EF4-FFF2-40B4-BE49-F238E27FC236}">
                  <a16:creationId xmlns:a16="http://schemas.microsoft.com/office/drawing/2014/main" id="{FCCC27C8-F06D-56CC-12AA-0366E37B3EB1}"/>
                </a:ext>
              </a:extLst>
            </p:cNvPr>
            <p:cNvGrpSpPr/>
            <p:nvPr/>
          </p:nvGrpSpPr>
          <p:grpSpPr>
            <a:xfrm>
              <a:off x="-261180" y="1586972"/>
              <a:ext cx="6608911" cy="1348629"/>
              <a:chOff x="-534446" y="657156"/>
              <a:chExt cx="6608911" cy="1348629"/>
            </a:xfrm>
            <a:solidFill>
              <a:srgbClr val="FFCCCC"/>
            </a:solidFill>
          </p:grpSpPr>
          <p:pic>
            <p:nvPicPr>
              <p:cNvPr id="12" name="Picture 2">
                <a:extLst>
                  <a:ext uri="{FF2B5EF4-FFF2-40B4-BE49-F238E27FC236}">
                    <a16:creationId xmlns:a16="http://schemas.microsoft.com/office/drawing/2014/main" id="{D626B373-97E5-DC9A-5E4E-DE8770294DE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6602" y="657156"/>
                <a:ext cx="4131498" cy="1120669"/>
              </a:xfrm>
              <a:prstGeom prst="rect">
                <a:avLst/>
              </a:prstGeom>
            </p:spPr>
          </p:pic>
          <p:sp>
            <p:nvSpPr>
              <p:cNvPr id="13" name="TextBox 12">
                <a:extLst>
                  <a:ext uri="{FF2B5EF4-FFF2-40B4-BE49-F238E27FC236}">
                    <a16:creationId xmlns:a16="http://schemas.microsoft.com/office/drawing/2014/main" id="{8841244C-312C-5E8E-05C0-A595A1CB9505}"/>
                  </a:ext>
                </a:extLst>
              </p:cNvPr>
              <p:cNvSpPr txBox="1"/>
              <p:nvPr/>
            </p:nvSpPr>
            <p:spPr>
              <a:xfrm>
                <a:off x="-534446" y="673102"/>
                <a:ext cx="6608911" cy="1332683"/>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Thảo</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luận</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3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nhóm</a:t>
                </a:r>
                <a:r>
                  <a:rPr kumimoji="0" lang="en-US"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2</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BF1406B6-8DBB-D74A-CA28-495F7A86E174}"/>
                </a:ext>
              </a:extLst>
            </p:cNvPr>
            <p:cNvGrpSpPr/>
            <p:nvPr/>
          </p:nvGrpSpPr>
          <p:grpSpPr>
            <a:xfrm>
              <a:off x="191286" y="3136284"/>
              <a:ext cx="4495446" cy="3038568"/>
              <a:chOff x="435126" y="3007428"/>
              <a:chExt cx="4495446" cy="3038568"/>
            </a:xfrm>
          </p:grpSpPr>
          <p:pic>
            <p:nvPicPr>
              <p:cNvPr id="7" name="Picture 6">
                <a:extLst>
                  <a:ext uri="{FF2B5EF4-FFF2-40B4-BE49-F238E27FC236}">
                    <a16:creationId xmlns:a16="http://schemas.microsoft.com/office/drawing/2014/main" id="{8BD34915-6C9E-E3C3-4A48-39CFB507CBDF}"/>
                  </a:ext>
                </a:extLst>
              </p:cNvPr>
              <p:cNvPicPr>
                <a:picLocks noChangeAspect="1"/>
              </p:cNvPicPr>
              <p:nvPr/>
            </p:nvPicPr>
            <p:blipFill>
              <a:blip r:embed="rId5"/>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8" name="Picture 7">
                <a:extLst>
                  <a:ext uri="{FF2B5EF4-FFF2-40B4-BE49-F238E27FC236}">
                    <a16:creationId xmlns:a16="http://schemas.microsoft.com/office/drawing/2014/main" id="{FBEA444A-E438-CB83-08D3-2ACB6D9EF432}"/>
                  </a:ext>
                </a:extLst>
              </p:cNvPr>
              <p:cNvPicPr>
                <a:picLocks noChangeAspect="1"/>
              </p:cNvPicPr>
              <p:nvPr/>
            </p:nvPicPr>
            <p:blipFill>
              <a:blip r:embed="rId6"/>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E09D7853-EEE2-08DB-ACB2-1F37644F263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spTree>
    <p:extLst>
      <p:ext uri="{BB962C8B-B14F-4D97-AF65-F5344CB8AC3E}">
        <p14:creationId xmlns:p14="http://schemas.microsoft.com/office/powerpoint/2010/main" val="32326143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60000">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14:bounceEnd="60000">
                                          <p:cBhvr additive="base">
                                            <p:cTn id="12" dur="1000" fill="hold"/>
                                            <p:tgtEl>
                                              <p:spTgt spid="3"/>
                                            </p:tgtEl>
                                            <p:attrNameLst>
                                              <p:attrName>ppt_x</p:attrName>
                                            </p:attrNameLst>
                                          </p:cBhvr>
                                          <p:tavLst>
                                            <p:tav tm="0">
                                              <p:val>
                                                <p:strVal val="#ppt_x"/>
                                              </p:val>
                                            </p:tav>
                                            <p:tav tm="100000">
                                              <p:val>
                                                <p:strVal val="#ppt_x"/>
                                              </p:val>
                                            </p:tav>
                                          </p:tavLst>
                                        </p:anim>
                                        <p:anim calcmode="lin" valueType="num" p14:bounceEnd="60000">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BD46BF6-42C8-338D-56D0-57BD02B76D0C}"/>
              </a:ext>
            </a:extLst>
          </p:cNvPr>
          <p:cNvSpPr txBox="1"/>
          <p:nvPr/>
        </p:nvSpPr>
        <p:spPr>
          <a:xfrm>
            <a:off x="485775" y="1514475"/>
            <a:ext cx="11087099" cy="3695371"/>
          </a:xfrm>
          <a:prstGeom prst="rect">
            <a:avLst/>
          </a:prstGeom>
          <a:solidFill>
            <a:schemeClr val="bg1"/>
          </a:solidFill>
        </p:spPr>
        <p:txBody>
          <a:bodyPr wrap="square" rtlCol="0">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Rô-bốt được tạo ra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Trai tráng khắp Hy Lạp đổ về thành phố Ô-lim-pi-a để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Chúng ta cần học ngoại ngữ để (...). </a:t>
            </a:r>
          </a:p>
        </p:txBody>
      </p:sp>
      <p:sp>
        <p:nvSpPr>
          <p:cNvPr id="3" name="Rectangle: Rounded Corners 2">
            <a:extLst>
              <a:ext uri="{FF2B5EF4-FFF2-40B4-BE49-F238E27FC236}">
                <a16:creationId xmlns:a16="http://schemas.microsoft.com/office/drawing/2014/main" id="{CE7B519E-932D-459F-8F0A-5828B113D8DC}"/>
              </a:ext>
            </a:extLst>
          </p:cNvPr>
          <p:cNvSpPr/>
          <p:nvPr/>
        </p:nvSpPr>
        <p:spPr>
          <a:xfrm>
            <a:off x="4819650" y="2009775"/>
            <a:ext cx="4562475" cy="657225"/>
          </a:xfrm>
          <a:prstGeom prst="round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dirty="0">
                <a:solidFill>
                  <a:srgbClr val="FF0000"/>
                </a:solidFill>
                <a:latin typeface="Calibri" panose="020F0502020204030204" pitchFamily="34" charset="0"/>
                <a:cs typeface="Calibri" panose="020F0502020204030204" pitchFamily="34" charset="0"/>
              </a:rPr>
              <a:t>giúp con người làm việc.</a:t>
            </a:r>
            <a:endParaRPr lang="en-US" sz="3300" dirty="0">
              <a:solidFill>
                <a:srgbClr val="FF000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B193BE54-E8DE-D33A-7FBB-FD22D9067991}"/>
              </a:ext>
            </a:extLst>
          </p:cNvPr>
          <p:cNvSpPr/>
          <p:nvPr/>
        </p:nvSpPr>
        <p:spPr>
          <a:xfrm>
            <a:off x="10067926" y="3267075"/>
            <a:ext cx="1552574"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err="1">
                <a:solidFill>
                  <a:srgbClr val="FF0000"/>
                </a:solidFill>
                <a:latin typeface="Calibri" panose="020F0502020204030204" pitchFamily="34" charset="0"/>
                <a:cs typeface="Calibri" panose="020F0502020204030204" pitchFamily="34" charset="0"/>
              </a:rPr>
              <a:t>thi</a:t>
            </a:r>
            <a:r>
              <a:rPr lang="en-US" sz="3300" dirty="0">
                <a:solidFill>
                  <a:srgbClr val="FF0000"/>
                </a:solidFill>
                <a:latin typeface="Calibri" panose="020F0502020204030204" pitchFamily="34" charset="0"/>
                <a:cs typeface="Calibri" panose="020F0502020204030204" pitchFamily="34" charset="0"/>
              </a:rPr>
              <a:t> </a:t>
            </a:r>
            <a:r>
              <a:rPr lang="en-US" sz="3300" dirty="0" err="1">
                <a:solidFill>
                  <a:srgbClr val="FF0000"/>
                </a:solidFill>
                <a:latin typeface="Calibri" panose="020F0502020204030204" pitchFamily="34" charset="0"/>
                <a:cs typeface="Calibri" panose="020F0502020204030204" pitchFamily="34" charset="0"/>
              </a:rPr>
              <a:t>đấu</a:t>
            </a:r>
            <a:endParaRPr lang="en-US" sz="3300" dirty="0">
              <a:solidFill>
                <a:srgbClr val="FF0000"/>
              </a:solidFill>
              <a:latin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E9D98734-321A-04C9-D407-4B44BB0F4EFC}"/>
              </a:ext>
            </a:extLst>
          </p:cNvPr>
          <p:cNvSpPr/>
          <p:nvPr/>
        </p:nvSpPr>
        <p:spPr>
          <a:xfrm>
            <a:off x="504826" y="3924300"/>
            <a:ext cx="20193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300" dirty="0" err="1">
                <a:solidFill>
                  <a:srgbClr val="FF0000"/>
                </a:solidFill>
                <a:latin typeface="Calibri" panose="020F0502020204030204" pitchFamily="34" charset="0"/>
                <a:cs typeface="Calibri" panose="020F0502020204030204" pitchFamily="34" charset="0"/>
              </a:rPr>
              <a:t>thể</a:t>
            </a:r>
            <a:r>
              <a:rPr lang="en-US" sz="3300" dirty="0">
                <a:solidFill>
                  <a:srgbClr val="FF0000"/>
                </a:solidFill>
                <a:latin typeface="Calibri" panose="020F0502020204030204" pitchFamily="34" charset="0"/>
                <a:cs typeface="Calibri" panose="020F0502020204030204" pitchFamily="34" charset="0"/>
              </a:rPr>
              <a:t> thao</a:t>
            </a:r>
          </a:p>
        </p:txBody>
      </p:sp>
      <p:sp>
        <p:nvSpPr>
          <p:cNvPr id="7" name="Rectangle: Rounded Corners 6">
            <a:extLst>
              <a:ext uri="{FF2B5EF4-FFF2-40B4-BE49-F238E27FC236}">
                <a16:creationId xmlns:a16="http://schemas.microsoft.com/office/drawing/2014/main" id="{C021AD7D-1B0F-F836-D1B9-E204D65419E7}"/>
              </a:ext>
            </a:extLst>
          </p:cNvPr>
          <p:cNvSpPr/>
          <p:nvPr/>
        </p:nvSpPr>
        <p:spPr>
          <a:xfrm>
            <a:off x="6229350" y="4524375"/>
            <a:ext cx="5372100" cy="6572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300" dirty="0">
                <a:solidFill>
                  <a:srgbClr val="FF0000"/>
                </a:solidFill>
                <a:latin typeface="Calibri" panose="020F0502020204030204" pitchFamily="34" charset="0"/>
                <a:cs typeface="Calibri" panose="020F0502020204030204" pitchFamily="34" charset="0"/>
              </a:rPr>
              <a:t>giao tiếp với bạn bè quốc tế. </a:t>
            </a:r>
            <a:endParaRPr lang="en-US" sz="3300" dirty="0">
              <a:solidFill>
                <a:srgbClr val="FF0000"/>
              </a:solidFill>
              <a:latin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2FDC84FE-1043-A401-B2BF-CC83474EAF7D}"/>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libri" panose="020F0502020204030204" pitchFamily="34" charset="0"/>
                <a:cs typeface="Calibri" panose="020F0502020204030204" pitchFamily="34" charset="0"/>
              </a:rPr>
              <a:t>3. </a:t>
            </a:r>
            <a:r>
              <a:rPr lang="vi-VN" sz="4400" b="1" dirty="0">
                <a:solidFill>
                  <a:schemeClr val="tx1"/>
                </a:solidFill>
                <a:latin typeface="Calibri" panose="020F0502020204030204" pitchFamily="34" charset="0"/>
                <a:cs typeface="Calibri" panose="020F0502020204030204" pitchFamily="34" charset="0"/>
              </a:rPr>
              <a:t>Nói tiếp để hoàn thành các câu dưới đây:</a:t>
            </a:r>
          </a:p>
        </p:txBody>
      </p:sp>
      <p:sp>
        <p:nvSpPr>
          <p:cNvPr id="8" name="TextBox 7">
            <a:extLst>
              <a:ext uri="{FF2B5EF4-FFF2-40B4-BE49-F238E27FC236}">
                <a16:creationId xmlns:a16="http://schemas.microsoft.com/office/drawing/2014/main" id="{CA5645A6-CB80-62C5-8E38-38E55C152BDB}"/>
              </a:ext>
            </a:extLst>
          </p:cNvPr>
          <p:cNvSpPr txBox="1"/>
          <p:nvPr/>
        </p:nvSpPr>
        <p:spPr>
          <a:xfrm>
            <a:off x="5522022" y="5553124"/>
            <a:ext cx="3157729" cy="1077575"/>
          </a:xfrm>
          <a:prstGeom prst="cloud">
            <a:avLst/>
          </a:prstGeom>
          <a:solidFill>
            <a:schemeClr val="accent2"/>
          </a:solidFill>
        </p:spPr>
        <p:txBody>
          <a:bodyPr wrap="square">
            <a:spAutoFit/>
          </a:bodyPr>
          <a:lstStyle/>
          <a:p>
            <a:pPr algn="ctr" defTabSz="1219170">
              <a:buClr>
                <a:srgbClr val="000000"/>
              </a:buClr>
            </a:pP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Làm</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vở</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274810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3" y="3995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D08630B1-0868-607B-A00E-E03B9E280491}"/>
              </a:ext>
            </a:extLst>
          </p:cNvPr>
          <p:cNvSpPr/>
          <p:nvPr/>
        </p:nvSpPr>
        <p:spPr>
          <a:xfrm>
            <a:off x="708986" y="509508"/>
            <a:ext cx="10806739" cy="832595"/>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4.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bạn</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đặt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lời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
        <p:nvSpPr>
          <p:cNvPr id="10" name="TextBox 9">
            <a:extLst>
              <a:ext uri="{FF2B5EF4-FFF2-40B4-BE49-F238E27FC236}">
                <a16:creationId xmlns:a16="http://schemas.microsoft.com/office/drawing/2014/main" id="{DBD46BF6-42C8-338D-56D0-57BD02B76D0C}"/>
              </a:ext>
            </a:extLst>
          </p:cNvPr>
          <p:cNvSpPr txBox="1"/>
          <p:nvPr/>
        </p:nvSpPr>
        <p:spPr>
          <a:xfrm>
            <a:off x="542925" y="1762125"/>
            <a:ext cx="11087099" cy="2298834"/>
          </a:xfrm>
          <a:prstGeom prst="rect">
            <a:avLst/>
          </a:prstGeom>
          <a:noFill/>
        </p:spPr>
        <p:txBody>
          <a:bodyPr wrap="square" rtlCol="0">
            <a:spAutoFit/>
          </a:bodyPr>
          <a:lstStyle/>
          <a:p>
            <a:pPr lvl="0">
              <a:lnSpc>
                <a:spcPct val="150000"/>
              </a:lnSpc>
            </a:pPr>
            <a:r>
              <a:rPr lang="vi-VN" sz="3300" i="1" dirty="0">
                <a:solidFill>
                  <a:prstClr val="black"/>
                </a:solidFill>
                <a:latin typeface="Calibri" panose="020F0502020204030204" pitchFamily="34" charset="0"/>
                <a:cs typeface="Calibri" panose="020F0502020204030204" pitchFamily="34" charset="0"/>
              </a:rPr>
              <a:t>Mẫu:</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làm gì?</a:t>
            </a:r>
          </a:p>
          <a:p>
            <a:pPr lvl="0">
              <a:lnSpc>
                <a:spcPct val="150000"/>
              </a:lnSpc>
            </a:pPr>
            <a:r>
              <a:rPr lang="vi-VN" sz="3300" dirty="0">
                <a:solidFill>
                  <a:prstClr val="black"/>
                </a:solidFill>
                <a:latin typeface="Calibri" panose="020F0502020204030204" pitchFamily="34" charset="0"/>
                <a:cs typeface="Calibri" panose="020F0502020204030204" pitchFamily="34" charset="0"/>
              </a:rPr>
              <a:t>- Chúng ta tập thể dục, thể thao để nâng cao sức khỏe. </a:t>
            </a:r>
          </a:p>
        </p:txBody>
      </p:sp>
      <p:sp>
        <p:nvSpPr>
          <p:cNvPr id="3" name="TextBox 2">
            <a:extLst>
              <a:ext uri="{FF2B5EF4-FFF2-40B4-BE49-F238E27FC236}">
                <a16:creationId xmlns:a16="http://schemas.microsoft.com/office/drawing/2014/main" id="{DE4817D9-0B7C-26AF-B8B4-50506583BB97}"/>
              </a:ext>
            </a:extLst>
          </p:cNvPr>
          <p:cNvSpPr txBox="1"/>
          <p:nvPr/>
        </p:nvSpPr>
        <p:spPr>
          <a:xfrm>
            <a:off x="2808101" y="4213379"/>
            <a:ext cx="6556745" cy="2014597"/>
          </a:xfrm>
          <a:prstGeom prst="cloud">
            <a:avLst/>
          </a:prstGeom>
          <a:solidFill>
            <a:schemeClr val="accent2"/>
          </a:solidFill>
        </p:spPr>
        <p:txBody>
          <a:bodyPr wrap="square">
            <a:spAutoFit/>
          </a:bodyPr>
          <a:lstStyle/>
          <a:p>
            <a:pPr algn="ctr" defTabSz="1219170">
              <a:buClr>
                <a:srgbClr val="000000"/>
              </a:buClr>
            </a:pP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Hỏi</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đáp</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a:p>
            <a:pPr algn="ctr" defTabSz="1219170">
              <a:buClr>
                <a:srgbClr val="000000"/>
              </a:buClr>
            </a:pP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theo</a:t>
            </a:r>
            <a:r>
              <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 </a:t>
            </a:r>
            <a:r>
              <a:rPr lang="en-US" sz="4000" b="1" kern="0" dirty="0" err="1">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rPr>
              <a:t>cặp</a:t>
            </a:r>
            <a:endParaRPr lang="en-US" sz="4000" b="1" kern="0" dirty="0">
              <a:ln w="12700">
                <a:solidFill>
                  <a:srgbClr val="184671"/>
                </a:solidFill>
                <a:prstDash val="solid"/>
              </a:ln>
              <a:solidFill>
                <a:srgbClr val="CCFFFF"/>
              </a:solidFill>
              <a:latin typeface="Tahoma" panose="020B0604030504040204" pitchFamily="34" charset="0"/>
              <a:ea typeface="Tahoma" panose="020B0604030504040204" pitchFamily="34" charset="0"/>
              <a:cs typeface="Tahoma" panose="020B0604030504040204" pitchFamily="34" charset="0"/>
              <a:sym typeface="Arial"/>
            </a:endParaRPr>
          </a:p>
        </p:txBody>
      </p:sp>
    </p:spTree>
    <p:extLst>
      <p:ext uri="{BB962C8B-B14F-4D97-AF65-F5344CB8AC3E}">
        <p14:creationId xmlns:p14="http://schemas.microsoft.com/office/powerpoint/2010/main" val="3407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5BA3CC00-C390-48FF-94C8-55DF1712A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79920"/>
          </a:xfrm>
        </p:spPr>
      </p:pic>
      <p:grpSp>
        <p:nvGrpSpPr>
          <p:cNvPr id="29" name="Group 28">
            <a:extLst>
              <a:ext uri="{FF2B5EF4-FFF2-40B4-BE49-F238E27FC236}">
                <a16:creationId xmlns:a16="http://schemas.microsoft.com/office/drawing/2014/main" id="{2C385AD8-B56F-4E00-B189-8316AADA51A7}"/>
              </a:ext>
            </a:extLst>
          </p:cNvPr>
          <p:cNvGrpSpPr/>
          <p:nvPr/>
        </p:nvGrpSpPr>
        <p:grpSpPr>
          <a:xfrm>
            <a:off x="5146494" y="1006821"/>
            <a:ext cx="6238240" cy="1325563"/>
            <a:chOff x="4191454" y="1049107"/>
            <a:chExt cx="6238240" cy="1325563"/>
          </a:xfrm>
        </p:grpSpPr>
        <p:sp>
          <p:nvSpPr>
            <p:cNvPr id="13" name="Rectangle: Rounded Corners 12">
              <a:extLst>
                <a:ext uri="{FF2B5EF4-FFF2-40B4-BE49-F238E27FC236}">
                  <a16:creationId xmlns:a16="http://schemas.microsoft.com/office/drawing/2014/main" id="{94F69153-00CB-4575-8CEB-884B9D60C26D}"/>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356F307-3A5D-4BD4-9DD5-989327CEA690}"/>
                </a:ext>
              </a:extLst>
            </p:cNvPr>
            <p:cNvSpPr txBox="1"/>
            <p:nvPr/>
          </p:nvSpPr>
          <p:spPr>
            <a:xfrm>
              <a:off x="4368189" y="1049107"/>
              <a:ext cx="5689502" cy="123110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Các</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nhóm</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khác</a:t>
              </a:r>
              <a:endPar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lắng</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nghe</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góp</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ý - </a:t>
              </a:r>
              <a:r>
                <a:rPr kumimoji="0" lang="en-US" sz="4000" b="1" i="0" u="none" strike="noStrike" kern="1200" cap="none" spc="0" normalizeH="0" baseline="0" noProof="0" dirty="0" err="1">
                  <a:ln>
                    <a:noFill/>
                  </a:ln>
                  <a:solidFill>
                    <a:srgbClr val="00B0F0"/>
                  </a:solidFill>
                  <a:effectLst/>
                  <a:uLnTx/>
                  <a:uFillTx/>
                  <a:latin typeface="Calibri Light" panose="020F0302020204030204"/>
                  <a:ea typeface="+mn-ea"/>
                  <a:cs typeface="+mn-cs"/>
                </a:rPr>
                <a:t>bổ</a:t>
              </a:r>
              <a:r>
                <a:rPr kumimoji="0" lang="en-US" sz="4000" b="1" i="0" u="none" strike="noStrike" kern="1200" cap="none" spc="0" normalizeH="0" baseline="0" noProof="0" dirty="0">
                  <a:ln>
                    <a:noFill/>
                  </a:ln>
                  <a:solidFill>
                    <a:srgbClr val="00B0F0"/>
                  </a:solidFill>
                  <a:effectLst/>
                  <a:uLnTx/>
                  <a:uFillTx/>
                  <a:latin typeface="Calibri Light" panose="020F0302020204030204"/>
                  <a:ea typeface="+mn-ea"/>
                  <a:cs typeface="+mn-cs"/>
                </a:rPr>
                <a:t> sung</a:t>
              </a:r>
            </a:p>
          </p:txBody>
        </p:sp>
      </p:grpSp>
      <p:pic>
        <p:nvPicPr>
          <p:cNvPr id="21" name="Picture 20">
            <a:extLst>
              <a:ext uri="{FF2B5EF4-FFF2-40B4-BE49-F238E27FC236}">
                <a16:creationId xmlns:a16="http://schemas.microsoft.com/office/drawing/2014/main" id="{71C6DACA-87F8-4106-A923-88091226E531}"/>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id="{7F86D612-27D8-4EFF-B4BA-4BA4CD620F59}"/>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58BAEB06-CB6F-43AD-9509-252AB6E27160}"/>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B300DB3-44A0-441E-9EFD-B85F9098C52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B8DE3A9F-80C3-4261-94A3-DC6CBF78AC34}"/>
              </a:ext>
            </a:extLst>
          </p:cNvPr>
          <p:cNvGrpSpPr/>
          <p:nvPr/>
        </p:nvGrpSpPr>
        <p:grpSpPr>
          <a:xfrm>
            <a:off x="934720" y="588414"/>
            <a:ext cx="3338220" cy="1743970"/>
            <a:chOff x="38415" y="44877"/>
            <a:chExt cx="2928308" cy="1743970"/>
          </a:xfrm>
        </p:grpSpPr>
        <p:pic>
          <p:nvPicPr>
            <p:cNvPr id="26" name="Graphic 25">
              <a:extLst>
                <a:ext uri="{FF2B5EF4-FFF2-40B4-BE49-F238E27FC236}">
                  <a16:creationId xmlns:a16="http://schemas.microsoft.com/office/drawing/2014/main" id="{2ABA1F29-9704-4F9E-9E3E-E6CB783D7F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415" y="44877"/>
              <a:ext cx="2928308" cy="1743970"/>
            </a:xfrm>
            <a:prstGeom prst="rect">
              <a:avLst/>
            </a:prstGeom>
          </p:spPr>
        </p:pic>
        <p:sp>
          <p:nvSpPr>
            <p:cNvPr id="27" name="TextBox 26">
              <a:extLst>
                <a:ext uri="{FF2B5EF4-FFF2-40B4-BE49-F238E27FC236}">
                  <a16:creationId xmlns:a16="http://schemas.microsoft.com/office/drawing/2014/main" id="{95DCBCA8-76F5-4CB0-A4CD-CB75E986E27A}"/>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Cùng</a:t>
              </a:r>
              <a:r>
                <a:rPr kumimoji="0" lang="en-US"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rPr>
                <a:t> chia </a:t>
              </a:r>
              <a:r>
                <a:rPr kumimoji="0" lang="en-US" sz="3600" b="0" i="0" u="none" strike="noStrike" kern="1200" cap="none" spc="0" normalizeH="0" baseline="0" noProof="0" dirty="0" err="1">
                  <a:ln>
                    <a:noFill/>
                  </a:ln>
                  <a:solidFill>
                    <a:srgbClr val="5B9BD5">
                      <a:lumMod val="75000"/>
                    </a:srgbClr>
                  </a:solidFill>
                  <a:effectLst/>
                  <a:uLnTx/>
                  <a:uFillTx/>
                  <a:latin typeface="SVN-Kitten" pitchFamily="50" charset="-93"/>
                  <a:ea typeface="+mn-ea"/>
                  <a:cs typeface="+mn-cs"/>
                </a:rPr>
                <a:t>sẻ</a:t>
              </a:r>
              <a:endParaRPr kumimoji="0" lang="vi-VN" sz="3600" b="0" i="0" u="none" strike="noStrike" kern="1200" cap="none" spc="0" normalizeH="0" baseline="0" noProof="0" dirty="0">
                <a:ln>
                  <a:noFill/>
                </a:ln>
                <a:solidFill>
                  <a:srgbClr val="5B9BD5">
                    <a:lumMod val="75000"/>
                  </a:srgbClr>
                </a:solidFill>
                <a:effectLst/>
                <a:uLnTx/>
                <a:uFillTx/>
                <a:latin typeface="SVN-Kitten" pitchFamily="50" charset="-93"/>
                <a:ea typeface="+mn-ea"/>
                <a:cs typeface="+mn-cs"/>
              </a:endParaRPr>
            </a:p>
          </p:txBody>
        </p:sp>
      </p:grpSp>
    </p:spTree>
    <p:extLst>
      <p:ext uri="{BB962C8B-B14F-4D97-AF65-F5344CB8AC3E}">
        <p14:creationId xmlns:p14="http://schemas.microsoft.com/office/powerpoint/2010/main" val="246495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par>
                                <p:cTn id="23" presetID="16" presetClass="entr" presetSubtype="2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2"/>
          <a:stretch>
            <a:fillRect/>
          </a:stretch>
        </p:blipFill>
        <p:spPr>
          <a:xfrm>
            <a:off x="6095" y="0"/>
            <a:ext cx="12185905" cy="6858000"/>
          </a:xfrm>
          <a:prstGeom prst="rect">
            <a:avLst/>
          </a:prstGeom>
        </p:spPr>
      </p:pic>
      <p:pic>
        <p:nvPicPr>
          <p:cNvPr id="22" name="Picture 21" descr="Shape, circle&#10;&#10;Description automatically generated">
            <a:extLst>
              <a:ext uri="{FF2B5EF4-FFF2-40B4-BE49-F238E27FC236}">
                <a16:creationId xmlns:a16="http://schemas.microsoft.com/office/drawing/2014/main" id="{F20D126C-F99C-FC2A-DBAA-BB97E3E56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229" y="-5453"/>
            <a:ext cx="6858000" cy="6858000"/>
          </a:xfrm>
          <a:prstGeom prst="rect">
            <a:avLst/>
          </a:prstGeom>
          <a:effectLst>
            <a:innerShdw blurRad="114300">
              <a:schemeClr val="bg1">
                <a:lumMod val="75000"/>
              </a:schemeClr>
            </a:innerShdw>
          </a:effectLst>
        </p:spPr>
      </p:pic>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id="{9B5143A4-BB12-3ECE-53DD-F975C13F4E31}"/>
              </a:ext>
            </a:extLst>
          </p:cNvPr>
          <p:cNvPicPr>
            <a:picLocks noChangeAspect="1"/>
          </p:cNvPicPr>
          <p:nvPr/>
        </p:nvPicPr>
        <p:blipFill>
          <a:blip r:embed="rId7"/>
          <a:stretch>
            <a:fillRect/>
          </a:stretch>
        </p:blipFill>
        <p:spPr>
          <a:xfrm>
            <a:off x="1790842" y="2006581"/>
            <a:ext cx="5505165" cy="3359187"/>
          </a:xfrm>
          <a:prstGeom prst="rect">
            <a:avLst/>
          </a:prstGeom>
        </p:spPr>
      </p:pic>
    </p:spTree>
    <p:extLst>
      <p:ext uri="{BB962C8B-B14F-4D97-AF65-F5344CB8AC3E}">
        <p14:creationId xmlns:p14="http://schemas.microsoft.com/office/powerpoint/2010/main" val="17573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anim calcmode="lin" valueType="num">
                                      <p:cBhvr>
                                        <p:cTn id="13" dur="500" fill="hold"/>
                                        <p:tgtEl>
                                          <p:spTgt spid="36"/>
                                        </p:tgtEl>
                                        <p:attrNameLst>
                                          <p:attrName>ppt_x</p:attrName>
                                        </p:attrNameLst>
                                      </p:cBhvr>
                                      <p:tavLst>
                                        <p:tav tm="0">
                                          <p:val>
                                            <p:strVal val="#ppt_x"/>
                                          </p:val>
                                        </p:tav>
                                        <p:tav tm="100000">
                                          <p:val>
                                            <p:strVal val="#ppt_x"/>
                                          </p:val>
                                        </p:tav>
                                      </p:tavLst>
                                    </p:anim>
                                    <p:anim calcmode="lin" valueType="num">
                                      <p:cBhvr>
                                        <p:cTn id="14" dur="500" fill="hold"/>
                                        <p:tgtEl>
                                          <p:spTgt spid="36"/>
                                        </p:tgtEl>
                                        <p:attrNameLst>
                                          <p:attrName>ppt_y</p:attrName>
                                        </p:attrNameLst>
                                      </p:cBhvr>
                                      <p:tavLst>
                                        <p:tav tm="0">
                                          <p:val>
                                            <p:strVal val="#ppt_y-.1"/>
                                          </p:val>
                                        </p:tav>
                                        <p:tav tm="100000">
                                          <p:val>
                                            <p:strVal val="#ppt_y"/>
                                          </p:val>
                                        </p:tav>
                                      </p:tavLst>
                                    </p:anim>
                                  </p:childTnLst>
                                </p:cTn>
                              </p:par>
                              <p:par>
                                <p:cTn id="15" presetID="53" presetClass="entr" presetSubtype="528"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anim calcmode="lin" valueType="num">
                                      <p:cBhvr>
                                        <p:cTn id="20" dur="500" fill="hold"/>
                                        <p:tgtEl>
                                          <p:spTgt spid="34"/>
                                        </p:tgtEl>
                                        <p:attrNameLst>
                                          <p:attrName>ppt_x</p:attrName>
                                        </p:attrNameLst>
                                      </p:cBhvr>
                                      <p:tavLst>
                                        <p:tav tm="0">
                                          <p:val>
                                            <p:fltVal val="0.5"/>
                                          </p:val>
                                        </p:tav>
                                        <p:tav tm="100000">
                                          <p:val>
                                            <p:strVal val="#ppt_x"/>
                                          </p:val>
                                        </p:tav>
                                      </p:tavLst>
                                    </p:anim>
                                    <p:anim calcmode="lin" valueType="num">
                                      <p:cBhvr>
                                        <p:cTn id="21" dur="500" fill="hold"/>
                                        <p:tgtEl>
                                          <p:spTgt spid="34"/>
                                        </p:tgtEl>
                                        <p:attrNameLst>
                                          <p:attrName>ppt_y</p:attrName>
                                        </p:attrNameLst>
                                      </p:cBhvr>
                                      <p:tavLst>
                                        <p:tav tm="0">
                                          <p:val>
                                            <p:fltVal val="0.5"/>
                                          </p:val>
                                        </p:tav>
                                        <p:tav tm="100000">
                                          <p:val>
                                            <p:strVal val="#ppt_y"/>
                                          </p:val>
                                        </p:tav>
                                      </p:tavLst>
                                    </p:anim>
                                  </p:childTnLst>
                                </p:cTn>
                              </p:par>
                              <p:par>
                                <p:cTn id="22" presetID="26" presetClass="emph" presetSubtype="0" repeatCount="indefinite" fill="hold" nodeType="withEffect">
                                  <p:stCondLst>
                                    <p:cond delay="0"/>
                                  </p:stCondLst>
                                  <p:childTnLst>
                                    <p:animEffect transition="out" filter="fade">
                                      <p:cBhvr>
                                        <p:cTn id="23" dur="500" tmFilter="0, 0; .2, .5; .8, .5; 1, 0"/>
                                        <p:tgtEl>
                                          <p:spTgt spid="34"/>
                                        </p:tgtEl>
                                      </p:cBhvr>
                                    </p:animEffect>
                                    <p:animScale>
                                      <p:cBhvr>
                                        <p:cTn id="24" dur="250" autoRev="1" fill="hold"/>
                                        <p:tgtEl>
                                          <p:spTgt spid="34"/>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D607FA-5F91-4836-B17D-4523BE9535FE}"/>
              </a:ext>
            </a:extLst>
          </p:cNvPr>
          <p:cNvPicPr>
            <a:picLocks noChangeAspect="1"/>
          </p:cNvPicPr>
          <p:nvPr/>
        </p:nvPicPr>
        <p:blipFill rotWithShape="1">
          <a:blip r:embed="rId2"/>
          <a:srcRect t="1112"/>
          <a:stretch/>
        </p:blipFill>
        <p:spPr>
          <a:xfrm>
            <a:off x="28250" y="0"/>
            <a:ext cx="12176450" cy="6858000"/>
          </a:xfrm>
          <a:prstGeom prst="rect">
            <a:avLst/>
          </a:prstGeom>
        </p:spPr>
      </p:pic>
      <p:sp>
        <p:nvSpPr>
          <p:cNvPr id="15" name="Rectangle: Rounded Corners 14">
            <a:extLst>
              <a:ext uri="{FF2B5EF4-FFF2-40B4-BE49-F238E27FC236}">
                <a16:creationId xmlns:a16="http://schemas.microsoft.com/office/drawing/2014/main" id="{5A4CE815-7A38-42CB-92B5-4AA610CBF76A}"/>
              </a:ext>
            </a:extLst>
          </p:cNvPr>
          <p:cNvSpPr/>
          <p:nvPr/>
        </p:nvSpPr>
        <p:spPr>
          <a:xfrm>
            <a:off x="4921037" y="5105400"/>
            <a:ext cx="2349925" cy="909431"/>
          </a:xfrm>
          <a:prstGeom prst="roundRect">
            <a:avLst/>
          </a:prstGeom>
          <a:solidFill>
            <a:schemeClr val="accent4"/>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9Slide02 Noi dung dai"/>
                <a:ea typeface="+mn-ea"/>
                <a:cs typeface="+mn-cs"/>
              </a:rPr>
              <a:t>BẮT ĐẦU</a:t>
            </a:r>
          </a:p>
        </p:txBody>
      </p:sp>
      <p:pic>
        <p:nvPicPr>
          <p:cNvPr id="17" name="Picture 16">
            <a:extLst>
              <a:ext uri="{FF2B5EF4-FFF2-40B4-BE49-F238E27FC236}">
                <a16:creationId xmlns:a16="http://schemas.microsoft.com/office/drawing/2014/main" id="{8F04706F-B77F-46B3-88CF-5C4FFB438F8F}"/>
              </a:ext>
            </a:extLst>
          </p:cNvPr>
          <p:cNvPicPr>
            <a:picLocks noChangeAspect="1"/>
          </p:cNvPicPr>
          <p:nvPr/>
        </p:nvPicPr>
        <p:blipFill>
          <a:blip r:embed="rId3"/>
          <a:stretch>
            <a:fillRect/>
          </a:stretch>
        </p:blipFill>
        <p:spPr>
          <a:xfrm>
            <a:off x="0" y="381000"/>
            <a:ext cx="6002236" cy="6858000"/>
          </a:xfrm>
          <a:prstGeom prst="rect">
            <a:avLst/>
          </a:prstGeom>
        </p:spPr>
      </p:pic>
      <p:pic>
        <p:nvPicPr>
          <p:cNvPr id="31" name="Picture 30">
            <a:extLst>
              <a:ext uri="{FF2B5EF4-FFF2-40B4-BE49-F238E27FC236}">
                <a16:creationId xmlns:a16="http://schemas.microsoft.com/office/drawing/2014/main" id="{017BA04B-1F65-44F1-B88A-44263460671B}"/>
              </a:ext>
            </a:extLst>
          </p:cNvPr>
          <p:cNvPicPr>
            <a:picLocks noChangeAspect="1"/>
          </p:cNvPicPr>
          <p:nvPr/>
        </p:nvPicPr>
        <p:blipFill>
          <a:blip r:embed="rId4"/>
          <a:stretch>
            <a:fillRect/>
          </a:stretch>
        </p:blipFill>
        <p:spPr>
          <a:xfrm>
            <a:off x="4343400" y="953625"/>
            <a:ext cx="3731075" cy="4608975"/>
          </a:xfrm>
          <a:prstGeom prst="rect">
            <a:avLst/>
          </a:prstGeom>
        </p:spPr>
      </p:pic>
      <p:pic>
        <p:nvPicPr>
          <p:cNvPr id="32" name="Picture 31">
            <a:extLst>
              <a:ext uri="{FF2B5EF4-FFF2-40B4-BE49-F238E27FC236}">
                <a16:creationId xmlns:a16="http://schemas.microsoft.com/office/drawing/2014/main" id="{F11D8D22-3F2C-4761-B8F3-4F7191283D6B}"/>
              </a:ext>
            </a:extLst>
          </p:cNvPr>
          <p:cNvPicPr>
            <a:picLocks noChangeAspect="1"/>
          </p:cNvPicPr>
          <p:nvPr/>
        </p:nvPicPr>
        <p:blipFill>
          <a:blip r:embed="rId5"/>
          <a:stretch>
            <a:fillRect/>
          </a:stretch>
        </p:blipFill>
        <p:spPr>
          <a:xfrm>
            <a:off x="6629400" y="762000"/>
            <a:ext cx="5657578" cy="5913633"/>
          </a:xfrm>
          <a:prstGeom prst="rect">
            <a:avLst/>
          </a:prstGeom>
        </p:spPr>
      </p:pic>
      <p:sp>
        <p:nvSpPr>
          <p:cNvPr id="4" name="TextBox 3">
            <a:extLst>
              <a:ext uri="{FF2B5EF4-FFF2-40B4-BE49-F238E27FC236}">
                <a16:creationId xmlns:a16="http://schemas.microsoft.com/office/drawing/2014/main" id="{48F51517-5DB5-4EBA-B3A5-7D1FB106CC0B}"/>
              </a:ext>
            </a:extLst>
          </p:cNvPr>
          <p:cNvSpPr txBox="1"/>
          <p:nvPr/>
        </p:nvSpPr>
        <p:spPr>
          <a:xfrm>
            <a:off x="-1753067" y="1600200"/>
            <a:ext cx="969817" cy="2769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9Slide02 Noi dung dai"/>
                <a:ea typeface="+mn-ea"/>
                <a:cs typeface="+mn-cs"/>
              </a:rPr>
              <a:t>Nhạc nền</a:t>
            </a:r>
          </a:p>
        </p:txBody>
      </p:sp>
    </p:spTree>
    <p:extLst>
      <p:ext uri="{BB962C8B-B14F-4D97-AF65-F5344CB8AC3E}">
        <p14:creationId xmlns:p14="http://schemas.microsoft.com/office/powerpoint/2010/main" val="1041699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9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9000">
                                          <p:cBhvr additive="base">
                                            <p:cTn id="7" dur="1500" fill="hold"/>
                                            <p:tgtEl>
                                              <p:spTgt spid="17"/>
                                            </p:tgtEl>
                                            <p:attrNameLst>
                                              <p:attrName>ppt_x</p:attrName>
                                            </p:attrNameLst>
                                          </p:cBhvr>
                                          <p:tavLst>
                                            <p:tav tm="0">
                                              <p:val>
                                                <p:strVal val="#ppt_x"/>
                                              </p:val>
                                            </p:tav>
                                            <p:tav tm="100000">
                                              <p:val>
                                                <p:strVal val="#ppt_x"/>
                                              </p:val>
                                            </p:tav>
                                          </p:tavLst>
                                        </p:anim>
                                        <p:anim calcmode="lin" valueType="num" p14:bounceEnd="69000">
                                          <p:cBhvr additive="base">
                                            <p:cTn id="8" dur="1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9000">
                                      <p:stCondLst>
                                        <p:cond delay="500"/>
                                      </p:stCondLst>
                                      <p:childTnLst>
                                        <p:set>
                                          <p:cBhvr>
                                            <p:cTn id="10" dur="1" fill="hold">
                                              <p:stCondLst>
                                                <p:cond delay="0"/>
                                              </p:stCondLst>
                                            </p:cTn>
                                            <p:tgtEl>
                                              <p:spTgt spid="31"/>
                                            </p:tgtEl>
                                            <p:attrNameLst>
                                              <p:attrName>style.visibility</p:attrName>
                                            </p:attrNameLst>
                                          </p:cBhvr>
                                          <p:to>
                                            <p:strVal val="visible"/>
                                          </p:to>
                                        </p:set>
                                        <p:anim calcmode="lin" valueType="num" p14:bounceEnd="69000">
                                          <p:cBhvr additive="base">
                                            <p:cTn id="11" dur="1500" fill="hold"/>
                                            <p:tgtEl>
                                              <p:spTgt spid="31"/>
                                            </p:tgtEl>
                                            <p:attrNameLst>
                                              <p:attrName>ppt_x</p:attrName>
                                            </p:attrNameLst>
                                          </p:cBhvr>
                                          <p:tavLst>
                                            <p:tav tm="0">
                                              <p:val>
                                                <p:strVal val="#ppt_x"/>
                                              </p:val>
                                            </p:tav>
                                            <p:tav tm="100000">
                                              <p:val>
                                                <p:strVal val="#ppt_x"/>
                                              </p:val>
                                            </p:tav>
                                          </p:tavLst>
                                        </p:anim>
                                        <p:anim calcmode="lin" valueType="num" p14:bounceEnd="69000">
                                          <p:cBhvr additive="base">
                                            <p:cTn id="12" dur="1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9000">
                                      <p:stCondLst>
                                        <p:cond delay="900"/>
                                      </p:stCondLst>
                                      <p:childTnLst>
                                        <p:set>
                                          <p:cBhvr>
                                            <p:cTn id="14" dur="1" fill="hold">
                                              <p:stCondLst>
                                                <p:cond delay="0"/>
                                              </p:stCondLst>
                                            </p:cTn>
                                            <p:tgtEl>
                                              <p:spTgt spid="32"/>
                                            </p:tgtEl>
                                            <p:attrNameLst>
                                              <p:attrName>style.visibility</p:attrName>
                                            </p:attrNameLst>
                                          </p:cBhvr>
                                          <p:to>
                                            <p:strVal val="visible"/>
                                          </p:to>
                                        </p:set>
                                        <p:anim calcmode="lin" valueType="num" p14:bounceEnd="69000">
                                          <p:cBhvr additive="base">
                                            <p:cTn id="15" dur="1500" fill="hold"/>
                                            <p:tgtEl>
                                              <p:spTgt spid="32"/>
                                            </p:tgtEl>
                                            <p:attrNameLst>
                                              <p:attrName>ppt_x</p:attrName>
                                            </p:attrNameLst>
                                          </p:cBhvr>
                                          <p:tavLst>
                                            <p:tav tm="0">
                                              <p:val>
                                                <p:strVal val="#ppt_x"/>
                                              </p:val>
                                            </p:tav>
                                            <p:tav tm="100000">
                                              <p:val>
                                                <p:strVal val="#ppt_x"/>
                                              </p:val>
                                            </p:tav>
                                          </p:tavLst>
                                        </p:anim>
                                        <p:anim calcmode="lin" valueType="num" p14:bounceEnd="69000">
                                          <p:cBhvr additive="base">
                                            <p:cTn id="16" dur="1500" fill="hold"/>
                                            <p:tgtEl>
                                              <p:spTgt spid="32"/>
                                            </p:tgtEl>
                                            <p:attrNameLst>
                                              <p:attrName>ppt_y</p:attrName>
                                            </p:attrNameLst>
                                          </p:cBhvr>
                                          <p:tavLst>
                                            <p:tav tm="0">
                                              <p:val>
                                                <p:strVal val="1+#ppt_h/2"/>
                                              </p:val>
                                            </p:tav>
                                            <p:tav tm="100000">
                                              <p:val>
                                                <p:strVal val="#ppt_y"/>
                                              </p:val>
                                            </p:tav>
                                          </p:tavLst>
                                        </p:anim>
                                      </p:childTnLst>
                                    </p:cTn>
                                  </p:par>
                                  <p:par>
                                    <p:cTn id="17" presetID="53" presetClass="entr" presetSubtype="16" fill="hold" grpId="0" nodeType="withEffect">
                                      <p:stCondLst>
                                        <p:cond delay="2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500"/>
                                </p:stCondLst>
                                <p:childTnLst>
                                  <p:par>
                                    <p:cTn id="23" presetID="32" presetClass="emph" presetSubtype="0" repeatCount="indefinite" fill="hold" nodeType="afterEffect">
                                      <p:stCondLst>
                                        <p:cond delay="0"/>
                                      </p:stCondLst>
                                      <p:childTnLst>
                                        <p:animRot by="120000">
                                          <p:cBhvr>
                                            <p:cTn id="24" dur="150" fill="hold">
                                              <p:stCondLst>
                                                <p:cond delay="0"/>
                                              </p:stCondLst>
                                            </p:cTn>
                                            <p:tgtEl>
                                              <p:spTgt spid="17"/>
                                            </p:tgtEl>
                                            <p:attrNameLst>
                                              <p:attrName>r</p:attrName>
                                            </p:attrNameLst>
                                          </p:cBhvr>
                                        </p:animRot>
                                        <p:animRot by="-240000">
                                          <p:cBhvr>
                                            <p:cTn id="25" dur="300" fill="hold">
                                              <p:stCondLst>
                                                <p:cond delay="300"/>
                                              </p:stCondLst>
                                            </p:cTn>
                                            <p:tgtEl>
                                              <p:spTgt spid="17"/>
                                            </p:tgtEl>
                                            <p:attrNameLst>
                                              <p:attrName>r</p:attrName>
                                            </p:attrNameLst>
                                          </p:cBhvr>
                                        </p:animRot>
                                        <p:animRot by="240000">
                                          <p:cBhvr>
                                            <p:cTn id="26" dur="300" fill="hold">
                                              <p:stCondLst>
                                                <p:cond delay="600"/>
                                              </p:stCondLst>
                                            </p:cTn>
                                            <p:tgtEl>
                                              <p:spTgt spid="17"/>
                                            </p:tgtEl>
                                            <p:attrNameLst>
                                              <p:attrName>r</p:attrName>
                                            </p:attrNameLst>
                                          </p:cBhvr>
                                        </p:animRot>
                                        <p:animRot by="-240000">
                                          <p:cBhvr>
                                            <p:cTn id="27" dur="300" fill="hold">
                                              <p:stCondLst>
                                                <p:cond delay="900"/>
                                              </p:stCondLst>
                                            </p:cTn>
                                            <p:tgtEl>
                                              <p:spTgt spid="17"/>
                                            </p:tgtEl>
                                            <p:attrNameLst>
                                              <p:attrName>r</p:attrName>
                                            </p:attrNameLst>
                                          </p:cBhvr>
                                        </p:animRot>
                                        <p:animRot by="120000">
                                          <p:cBhvr>
                                            <p:cTn id="28" dur="300" fill="hold">
                                              <p:stCondLst>
                                                <p:cond delay="1200"/>
                                              </p:stCondLst>
                                            </p:cTn>
                                            <p:tgtEl>
                                              <p:spTgt spid="17"/>
                                            </p:tgtEl>
                                            <p:attrNameLst>
                                              <p:attrName>r</p:attrName>
                                            </p:attrNameLst>
                                          </p:cBhvr>
                                        </p:animRot>
                                      </p:childTnLst>
                                    </p:cTn>
                                  </p:par>
                                  <p:par>
                                    <p:cTn id="29" presetID="32" presetClass="emph" presetSubtype="0" repeatCount="indefinite" fill="hold" nodeType="withEffect">
                                      <p:stCondLst>
                                        <p:cond delay="500"/>
                                      </p:stCondLst>
                                      <p:childTnLst>
                                        <p:animRot by="120000">
                                          <p:cBhvr>
                                            <p:cTn id="30" dur="150" fill="hold">
                                              <p:stCondLst>
                                                <p:cond delay="0"/>
                                              </p:stCondLst>
                                            </p:cTn>
                                            <p:tgtEl>
                                              <p:spTgt spid="32"/>
                                            </p:tgtEl>
                                            <p:attrNameLst>
                                              <p:attrName>r</p:attrName>
                                            </p:attrNameLst>
                                          </p:cBhvr>
                                        </p:animRot>
                                        <p:animRot by="-240000">
                                          <p:cBhvr>
                                            <p:cTn id="31" dur="300" fill="hold">
                                              <p:stCondLst>
                                                <p:cond delay="300"/>
                                              </p:stCondLst>
                                            </p:cTn>
                                            <p:tgtEl>
                                              <p:spTgt spid="32"/>
                                            </p:tgtEl>
                                            <p:attrNameLst>
                                              <p:attrName>r</p:attrName>
                                            </p:attrNameLst>
                                          </p:cBhvr>
                                        </p:animRot>
                                        <p:animRot by="240000">
                                          <p:cBhvr>
                                            <p:cTn id="32" dur="300" fill="hold">
                                              <p:stCondLst>
                                                <p:cond delay="600"/>
                                              </p:stCondLst>
                                            </p:cTn>
                                            <p:tgtEl>
                                              <p:spTgt spid="32"/>
                                            </p:tgtEl>
                                            <p:attrNameLst>
                                              <p:attrName>r</p:attrName>
                                            </p:attrNameLst>
                                          </p:cBhvr>
                                        </p:animRot>
                                        <p:animRot by="-240000">
                                          <p:cBhvr>
                                            <p:cTn id="33" dur="300" fill="hold">
                                              <p:stCondLst>
                                                <p:cond delay="900"/>
                                              </p:stCondLst>
                                            </p:cTn>
                                            <p:tgtEl>
                                              <p:spTgt spid="32"/>
                                            </p:tgtEl>
                                            <p:attrNameLst>
                                              <p:attrName>r</p:attrName>
                                            </p:attrNameLst>
                                          </p:cBhvr>
                                        </p:animRot>
                                        <p:animRot by="120000">
                                          <p:cBhvr>
                                            <p:cTn id="34" dur="300" fill="hold">
                                              <p:stCondLst>
                                                <p:cond delay="1200"/>
                                              </p:stCondLst>
                                            </p:cTn>
                                            <p:tgtEl>
                                              <p:spTgt spid="32"/>
                                            </p:tgtEl>
                                            <p:attrNameLst>
                                              <p:attrName>r</p:attrName>
                                            </p:attrNameLst>
                                          </p:cBhvr>
                                        </p:animRot>
                                      </p:childTnLst>
                                    </p:cTn>
                                  </p:par>
                                  <p:par>
                                    <p:cTn id="35" presetID="32" presetClass="emph" presetSubtype="0" repeatCount="indefinite" fill="hold" nodeType="withEffect">
                                      <p:stCondLst>
                                        <p:cond delay="900"/>
                                      </p:stCondLst>
                                      <p:childTnLst>
                                        <p:animRot by="120000">
                                          <p:cBhvr>
                                            <p:cTn id="36" dur="150" fill="hold">
                                              <p:stCondLst>
                                                <p:cond delay="0"/>
                                              </p:stCondLst>
                                            </p:cTn>
                                            <p:tgtEl>
                                              <p:spTgt spid="31"/>
                                            </p:tgtEl>
                                            <p:attrNameLst>
                                              <p:attrName>r</p:attrName>
                                            </p:attrNameLst>
                                          </p:cBhvr>
                                        </p:animRot>
                                        <p:animRot by="-240000">
                                          <p:cBhvr>
                                            <p:cTn id="37" dur="300" fill="hold">
                                              <p:stCondLst>
                                                <p:cond delay="300"/>
                                              </p:stCondLst>
                                            </p:cTn>
                                            <p:tgtEl>
                                              <p:spTgt spid="31"/>
                                            </p:tgtEl>
                                            <p:attrNameLst>
                                              <p:attrName>r</p:attrName>
                                            </p:attrNameLst>
                                          </p:cBhvr>
                                        </p:animRot>
                                        <p:animRot by="240000">
                                          <p:cBhvr>
                                            <p:cTn id="38" dur="300" fill="hold">
                                              <p:stCondLst>
                                                <p:cond delay="600"/>
                                              </p:stCondLst>
                                            </p:cTn>
                                            <p:tgtEl>
                                              <p:spTgt spid="31"/>
                                            </p:tgtEl>
                                            <p:attrNameLst>
                                              <p:attrName>r</p:attrName>
                                            </p:attrNameLst>
                                          </p:cBhvr>
                                        </p:animRot>
                                        <p:animRot by="-240000">
                                          <p:cBhvr>
                                            <p:cTn id="39" dur="300" fill="hold">
                                              <p:stCondLst>
                                                <p:cond delay="900"/>
                                              </p:stCondLst>
                                            </p:cTn>
                                            <p:tgtEl>
                                              <p:spTgt spid="31"/>
                                            </p:tgtEl>
                                            <p:attrNameLst>
                                              <p:attrName>r</p:attrName>
                                            </p:attrNameLst>
                                          </p:cBhvr>
                                        </p:animRot>
                                        <p:animRot by="120000">
                                          <p:cBhvr>
                                            <p:cTn id="40" dur="300" fill="hold">
                                              <p:stCondLst>
                                                <p:cond delay="12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500" fill="hold"/>
                                            <p:tgtEl>
                                              <p:spTgt spid="17"/>
                                            </p:tgtEl>
                                            <p:attrNameLst>
                                              <p:attrName>ppt_x</p:attrName>
                                            </p:attrNameLst>
                                          </p:cBhvr>
                                          <p:tavLst>
                                            <p:tav tm="0">
                                              <p:val>
                                                <p:strVal val="#ppt_x"/>
                                              </p:val>
                                            </p:tav>
                                            <p:tav tm="100000">
                                              <p:val>
                                                <p:strVal val="#ppt_x"/>
                                              </p:val>
                                            </p:tav>
                                          </p:tavLst>
                                        </p:anim>
                                        <p:anim calcmode="lin" valueType="num">
                                          <p:cBhvr additive="base">
                                            <p:cTn id="12" dur="1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500" fill="hold"/>
                                            <p:tgtEl>
                                              <p:spTgt spid="31"/>
                                            </p:tgtEl>
                                            <p:attrNameLst>
                                              <p:attrName>ppt_x</p:attrName>
                                            </p:attrNameLst>
                                          </p:cBhvr>
                                          <p:tavLst>
                                            <p:tav tm="0">
                                              <p:val>
                                                <p:strVal val="#ppt_x"/>
                                              </p:val>
                                            </p:tav>
                                            <p:tav tm="100000">
                                              <p:val>
                                                <p:strVal val="#ppt_x"/>
                                              </p:val>
                                            </p:tav>
                                          </p:tavLst>
                                        </p:anim>
                                        <p:anim calcmode="lin" valueType="num">
                                          <p:cBhvr additive="base">
                                            <p:cTn id="16" dur="1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9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1500" fill="hold"/>
                                            <p:tgtEl>
                                              <p:spTgt spid="32"/>
                                            </p:tgtEl>
                                            <p:attrNameLst>
                                              <p:attrName>ppt_x</p:attrName>
                                            </p:attrNameLst>
                                          </p:cBhvr>
                                          <p:tavLst>
                                            <p:tav tm="0">
                                              <p:val>
                                                <p:strVal val="#ppt_x"/>
                                              </p:val>
                                            </p:tav>
                                            <p:tav tm="100000">
                                              <p:val>
                                                <p:strVal val="#ppt_x"/>
                                              </p:val>
                                            </p:tav>
                                          </p:tavLst>
                                        </p:anim>
                                        <p:anim calcmode="lin" valueType="num">
                                          <p:cBhvr additive="base">
                                            <p:cTn id="20" dur="1500" fill="hold"/>
                                            <p:tgtEl>
                                              <p:spTgt spid="32"/>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2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500"/>
                                </p:stCondLst>
                                <p:childTnLst>
                                  <p:par>
                                    <p:cTn id="27" presetID="32" presetClass="emph" presetSubtype="0" repeatCount="indefinite" fill="hold" nodeType="afterEffect">
                                      <p:stCondLst>
                                        <p:cond delay="0"/>
                                      </p:stCondLst>
                                      <p:childTnLst>
                                        <p:animRot by="120000">
                                          <p:cBhvr>
                                            <p:cTn id="28" dur="150" fill="hold">
                                              <p:stCondLst>
                                                <p:cond delay="0"/>
                                              </p:stCondLst>
                                            </p:cTn>
                                            <p:tgtEl>
                                              <p:spTgt spid="17"/>
                                            </p:tgtEl>
                                            <p:attrNameLst>
                                              <p:attrName>r</p:attrName>
                                            </p:attrNameLst>
                                          </p:cBhvr>
                                        </p:animRot>
                                        <p:animRot by="-240000">
                                          <p:cBhvr>
                                            <p:cTn id="29" dur="300" fill="hold">
                                              <p:stCondLst>
                                                <p:cond delay="300"/>
                                              </p:stCondLst>
                                            </p:cTn>
                                            <p:tgtEl>
                                              <p:spTgt spid="17"/>
                                            </p:tgtEl>
                                            <p:attrNameLst>
                                              <p:attrName>r</p:attrName>
                                            </p:attrNameLst>
                                          </p:cBhvr>
                                        </p:animRot>
                                        <p:animRot by="240000">
                                          <p:cBhvr>
                                            <p:cTn id="30" dur="300" fill="hold">
                                              <p:stCondLst>
                                                <p:cond delay="600"/>
                                              </p:stCondLst>
                                            </p:cTn>
                                            <p:tgtEl>
                                              <p:spTgt spid="17"/>
                                            </p:tgtEl>
                                            <p:attrNameLst>
                                              <p:attrName>r</p:attrName>
                                            </p:attrNameLst>
                                          </p:cBhvr>
                                        </p:animRot>
                                        <p:animRot by="-240000">
                                          <p:cBhvr>
                                            <p:cTn id="31" dur="300" fill="hold">
                                              <p:stCondLst>
                                                <p:cond delay="900"/>
                                              </p:stCondLst>
                                            </p:cTn>
                                            <p:tgtEl>
                                              <p:spTgt spid="17"/>
                                            </p:tgtEl>
                                            <p:attrNameLst>
                                              <p:attrName>r</p:attrName>
                                            </p:attrNameLst>
                                          </p:cBhvr>
                                        </p:animRot>
                                        <p:animRot by="120000">
                                          <p:cBhvr>
                                            <p:cTn id="32" dur="300" fill="hold">
                                              <p:stCondLst>
                                                <p:cond delay="1200"/>
                                              </p:stCondLst>
                                            </p:cTn>
                                            <p:tgtEl>
                                              <p:spTgt spid="17"/>
                                            </p:tgtEl>
                                            <p:attrNameLst>
                                              <p:attrName>r</p:attrName>
                                            </p:attrNameLst>
                                          </p:cBhvr>
                                        </p:animRot>
                                      </p:childTnLst>
                                    </p:cTn>
                                  </p:par>
                                  <p:par>
                                    <p:cTn id="33" presetID="32" presetClass="emph" presetSubtype="0" repeatCount="indefinite" fill="hold" nodeType="withEffect">
                                      <p:stCondLst>
                                        <p:cond delay="500"/>
                                      </p:stCondLst>
                                      <p:childTnLst>
                                        <p:animRot by="120000">
                                          <p:cBhvr>
                                            <p:cTn id="34" dur="150" fill="hold">
                                              <p:stCondLst>
                                                <p:cond delay="0"/>
                                              </p:stCondLst>
                                            </p:cTn>
                                            <p:tgtEl>
                                              <p:spTgt spid="32"/>
                                            </p:tgtEl>
                                            <p:attrNameLst>
                                              <p:attrName>r</p:attrName>
                                            </p:attrNameLst>
                                          </p:cBhvr>
                                        </p:animRot>
                                        <p:animRot by="-240000">
                                          <p:cBhvr>
                                            <p:cTn id="35" dur="300" fill="hold">
                                              <p:stCondLst>
                                                <p:cond delay="300"/>
                                              </p:stCondLst>
                                            </p:cTn>
                                            <p:tgtEl>
                                              <p:spTgt spid="32"/>
                                            </p:tgtEl>
                                            <p:attrNameLst>
                                              <p:attrName>r</p:attrName>
                                            </p:attrNameLst>
                                          </p:cBhvr>
                                        </p:animRot>
                                        <p:animRot by="240000">
                                          <p:cBhvr>
                                            <p:cTn id="36" dur="300" fill="hold">
                                              <p:stCondLst>
                                                <p:cond delay="600"/>
                                              </p:stCondLst>
                                            </p:cTn>
                                            <p:tgtEl>
                                              <p:spTgt spid="32"/>
                                            </p:tgtEl>
                                            <p:attrNameLst>
                                              <p:attrName>r</p:attrName>
                                            </p:attrNameLst>
                                          </p:cBhvr>
                                        </p:animRot>
                                        <p:animRot by="-240000">
                                          <p:cBhvr>
                                            <p:cTn id="37" dur="300" fill="hold">
                                              <p:stCondLst>
                                                <p:cond delay="900"/>
                                              </p:stCondLst>
                                            </p:cTn>
                                            <p:tgtEl>
                                              <p:spTgt spid="32"/>
                                            </p:tgtEl>
                                            <p:attrNameLst>
                                              <p:attrName>r</p:attrName>
                                            </p:attrNameLst>
                                          </p:cBhvr>
                                        </p:animRot>
                                        <p:animRot by="120000">
                                          <p:cBhvr>
                                            <p:cTn id="38" dur="300" fill="hold">
                                              <p:stCondLst>
                                                <p:cond delay="1200"/>
                                              </p:stCondLst>
                                            </p:cTn>
                                            <p:tgtEl>
                                              <p:spTgt spid="32"/>
                                            </p:tgtEl>
                                            <p:attrNameLst>
                                              <p:attrName>r</p:attrName>
                                            </p:attrNameLst>
                                          </p:cBhvr>
                                        </p:animRot>
                                      </p:childTnLst>
                                    </p:cTn>
                                  </p:par>
                                  <p:par>
                                    <p:cTn id="39" presetID="32" presetClass="emph" presetSubtype="0" repeatCount="indefinite" fill="hold" nodeType="withEffect">
                                      <p:stCondLst>
                                        <p:cond delay="900"/>
                                      </p:stCondLst>
                                      <p:childTnLst>
                                        <p:animRot by="120000">
                                          <p:cBhvr>
                                            <p:cTn id="40" dur="150" fill="hold">
                                              <p:stCondLst>
                                                <p:cond delay="0"/>
                                              </p:stCondLst>
                                            </p:cTn>
                                            <p:tgtEl>
                                              <p:spTgt spid="31"/>
                                            </p:tgtEl>
                                            <p:attrNameLst>
                                              <p:attrName>r</p:attrName>
                                            </p:attrNameLst>
                                          </p:cBhvr>
                                        </p:animRot>
                                        <p:animRot by="-240000">
                                          <p:cBhvr>
                                            <p:cTn id="41" dur="300" fill="hold">
                                              <p:stCondLst>
                                                <p:cond delay="300"/>
                                              </p:stCondLst>
                                            </p:cTn>
                                            <p:tgtEl>
                                              <p:spTgt spid="31"/>
                                            </p:tgtEl>
                                            <p:attrNameLst>
                                              <p:attrName>r</p:attrName>
                                            </p:attrNameLst>
                                          </p:cBhvr>
                                        </p:animRot>
                                        <p:animRot by="240000">
                                          <p:cBhvr>
                                            <p:cTn id="42" dur="300" fill="hold">
                                              <p:stCondLst>
                                                <p:cond delay="600"/>
                                              </p:stCondLst>
                                            </p:cTn>
                                            <p:tgtEl>
                                              <p:spTgt spid="31"/>
                                            </p:tgtEl>
                                            <p:attrNameLst>
                                              <p:attrName>r</p:attrName>
                                            </p:attrNameLst>
                                          </p:cBhvr>
                                        </p:animRot>
                                        <p:animRot by="-240000">
                                          <p:cBhvr>
                                            <p:cTn id="43" dur="300" fill="hold">
                                              <p:stCondLst>
                                                <p:cond delay="900"/>
                                              </p:stCondLst>
                                            </p:cTn>
                                            <p:tgtEl>
                                              <p:spTgt spid="31"/>
                                            </p:tgtEl>
                                            <p:attrNameLst>
                                              <p:attrName>r</p:attrName>
                                            </p:attrNameLst>
                                          </p:cBhvr>
                                        </p:animRot>
                                        <p:animRot by="120000">
                                          <p:cBhvr>
                                            <p:cTn id="44" dur="300" fill="hold">
                                              <p:stCondLst>
                                                <p:cond delay="12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5610" numSld="999" showWhenStopped="0">
                    <p:cTn id="45" repeatCount="indefinite" fill="hold" display="0">
                      <p:stCondLst>
                        <p:cond delay="indefinite"/>
                      </p:stCondLst>
                      <p:endCondLst>
                        <p:cond evt="onStopAudio" delay="0">
                          <p:tgtEl>
                            <p:sldTgt/>
                          </p:tgtEl>
                        </p:cond>
                      </p:endCondLst>
                    </p:cTn>
                    <p:tgtEl>
                      <p:spTgt spid="8"/>
                    </p:tgtEl>
                  </p:cMediaNode>
                </p:audio>
              </p:childTnLst>
            </p:cTn>
          </p:par>
        </p:tnLst>
        <p:bldLst>
          <p:bldP spid="1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28250" y="0"/>
            <a:ext cx="12176450" cy="6858000"/>
          </a:xfrm>
          <a:prstGeom prst="rect">
            <a:avLst/>
          </a:prstGeom>
        </p:spPr>
      </p:pic>
      <p:pic>
        <p:nvPicPr>
          <p:cNvPr id="14" name="Graphic 13">
            <a:extLst>
              <a:ext uri="{FF2B5EF4-FFF2-40B4-BE49-F238E27FC236}">
                <a16:creationId xmlns:a16="http://schemas.microsoft.com/office/drawing/2014/main" id="{696D389C-1AD9-4B34-B86F-71DD2151EB5B}"/>
              </a:ext>
            </a:extLst>
          </p:cNvPr>
          <p:cNvPicPr>
            <a:picLocks noChangeAspect="1"/>
          </p:cNvPicPr>
          <p:nvPr/>
        </p:nvPicPr>
        <p:blipFill>
          <a:blip/>
          <a:stretch>
            <a:fillRect/>
          </a:stretch>
        </p:blipFill>
        <p:spPr>
          <a:xfrm>
            <a:off x="3124200" y="174539"/>
            <a:ext cx="8686800" cy="2293710"/>
          </a:xfrm>
          <a:prstGeom prst="rect">
            <a:avLst/>
          </a:prstGeom>
          <a:effectLst>
            <a:outerShdw blurRad="50800" dist="38100" dir="2700000" algn="tl" rotWithShape="0">
              <a:prstClr val="black">
                <a:alpha val="40000"/>
              </a:prstClr>
            </a:outerShdw>
          </a:effectLst>
        </p:spPr>
      </p:pic>
      <p:grpSp>
        <p:nvGrpSpPr>
          <p:cNvPr id="30" name="Group 29">
            <a:extLst>
              <a:ext uri="{FF2B5EF4-FFF2-40B4-BE49-F238E27FC236}">
                <a16:creationId xmlns:a16="http://schemas.microsoft.com/office/drawing/2014/main" id="{8044D04C-8885-45F7-B9B9-25E731689F94}"/>
              </a:ext>
            </a:extLst>
          </p:cNvPr>
          <p:cNvGrpSpPr/>
          <p:nvPr/>
        </p:nvGrpSpPr>
        <p:grpSpPr>
          <a:xfrm>
            <a:off x="609600" y="465992"/>
            <a:ext cx="2133600" cy="1743808"/>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62000" y="990600"/>
              <a:ext cx="1375761" cy="67710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CÂU 1</a:t>
              </a:r>
            </a:p>
          </p:txBody>
        </p:sp>
      </p:grpSp>
      <p:sp>
        <p:nvSpPr>
          <p:cNvPr id="13" name="TextBox 12">
            <a:extLst>
              <a:ext uri="{FF2B5EF4-FFF2-40B4-BE49-F238E27FC236}">
                <a16:creationId xmlns:a16="http://schemas.microsoft.com/office/drawing/2014/main" id="{4BB2E70D-186F-492E-8822-5944E17F7F00}"/>
              </a:ext>
            </a:extLst>
          </p:cNvPr>
          <p:cNvSpPr txBox="1"/>
          <p:nvPr/>
        </p:nvSpPr>
        <p:spPr>
          <a:xfrm>
            <a:off x="3324550" y="513217"/>
            <a:ext cx="8262664" cy="1292662"/>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Điền dấu thích hợp vào ô vuông trong câu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Từ năm 1894    tục lệ tốt đẹp này được khôi phục và tổ chức trên phạm vi toàn thế giới.</a:t>
            </a:r>
          </a:p>
        </p:txBody>
      </p:sp>
      <p:grpSp>
        <p:nvGrpSpPr>
          <p:cNvPr id="25" name="Keo - 9Slide.vn">
            <a:extLst>
              <a:ext uri="{FF2B5EF4-FFF2-40B4-BE49-F238E27FC236}">
                <a16:creationId xmlns:a16="http://schemas.microsoft.com/office/drawing/2014/main" id="{3F9BD939-5013-4C52-BD34-1D9001C920CE}"/>
              </a:ext>
            </a:extLst>
          </p:cNvPr>
          <p:cNvGrpSpPr/>
          <p:nvPr/>
        </p:nvGrpSpPr>
        <p:grpSpPr>
          <a:xfrm>
            <a:off x="490264" y="2136963"/>
            <a:ext cx="11244536" cy="1751545"/>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chấm</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than</a:t>
              </a: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609600" y="3935022"/>
            <a:ext cx="11125200" cy="1468344"/>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phẩy</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537589" y="5248510"/>
            <a:ext cx="11197211" cy="1646551"/>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Không</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có</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nào</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2"/>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Âm thanh</a:t>
            </a:r>
            <a:b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kiểm tra đáp án</a:t>
            </a:r>
          </a:p>
        </p:txBody>
      </p:sp>
      <p:sp>
        <p:nvSpPr>
          <p:cNvPr id="2" name="Rectangle 1">
            <a:extLst>
              <a:ext uri="{FF2B5EF4-FFF2-40B4-BE49-F238E27FC236}">
                <a16:creationId xmlns:a16="http://schemas.microsoft.com/office/drawing/2014/main" id="{3F2D3445-272E-B164-CCBE-0A1AA1A84132}"/>
              </a:ext>
            </a:extLst>
          </p:cNvPr>
          <p:cNvSpPr/>
          <p:nvPr/>
        </p:nvSpPr>
        <p:spPr>
          <a:xfrm>
            <a:off x="5902036" y="865018"/>
            <a:ext cx="387928" cy="5075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96599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7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72000">
                                          <p:cBhvr additive="base">
                                            <p:cTn id="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800"/>
                                      </p:stCondLst>
                                      <p:childTnLst>
                                        <p:set>
                                          <p:cBhvr>
                                            <p:cTn id="10" dur="1" fill="hold">
                                              <p:stCondLst>
                                                <p:cond delay="0"/>
                                              </p:stCondLst>
                                            </p:cTn>
                                            <p:tgtEl>
                                              <p:spTgt spid="26"/>
                                            </p:tgtEl>
                                            <p:attrNameLst>
                                              <p:attrName>style.visibility</p:attrName>
                                            </p:attrNameLst>
                                          </p:cBhvr>
                                          <p:to>
                                            <p:strVal val="visible"/>
                                          </p:to>
                                        </p:set>
                                        <p:anim calcmode="lin" valueType="num" p14:bounceEnd="72000">
                                          <p:cBhvr additive="base">
                                            <p:cTn id="1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2" dur="1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14:bounceEnd="72000">
                                          <p:cBhvr additive="base">
                                            <p:cTn id="1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1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9"/>
                    </p:tgtEl>
                  </p:cMediaNode>
                </p:audio>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2" dur="1500" fill="hold"/>
                                            <p:tgtEl>
                                              <p:spTgt spid="35"/>
                                            </p:tgtEl>
                                            <p:attrNameLst>
                                              <p:attrName>ppt_x</p:attrName>
                                              <p:attrName>ppt_y</p:attrName>
                                            </p:attrNameLst>
                                          </p:cBhvr>
                                          <p:rCtr x="-169" y="-36620"/>
                                        </p:animMotion>
                                      </p:childTnLst>
                                    </p:cTn>
                                  </p:par>
                                  <p:par>
                                    <p:cTn id="2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24" dur="1500" fill="hold"/>
                                            <p:tgtEl>
                                              <p:spTgt spid="6"/>
                                            </p:tgtEl>
                                            <p:attrNameLst>
                                              <p:attrName>ppt_x</p:attrName>
                                              <p:attrName>ppt_y</p:attrName>
                                            </p:attrNameLst>
                                          </p:cBhvr>
                                          <p:rCtr x="-169" y="-36551"/>
                                        </p:animMotion>
                                      </p:childTnLst>
                                    </p:cTn>
                                  </p:par>
                                </p:childTnLst>
                              </p:cTn>
                            </p:par>
                            <p:par>
                              <p:cTn id="25" fill="hold">
                                <p:stCondLst>
                                  <p:cond delay="1500"/>
                                </p:stCondLst>
                                <p:childTnLst>
                                  <p:par>
                                    <p:cTn id="26" presetID="1" presetClass="mediacall" presetSubtype="0" fill="hold" nodeType="afterEffect">
                                      <p:stCondLst>
                                        <p:cond delay="0"/>
                                      </p:stCondLst>
                                      <p:childTnLst>
                                        <p:cmd type="call" cmd="playFrom(0.0)">
                                          <p:cBhvr>
                                            <p:cTn id="27" dur="4576" fill="hold"/>
                                            <p:tgtEl>
                                              <p:spTgt spid="29"/>
                                            </p:tgtEl>
                                          </p:cBhvr>
                                        </p:cmd>
                                      </p:childTnLst>
                                    </p:cTn>
                                  </p:par>
                                  <p:par>
                                    <p:cTn id="28" presetID="1" presetClass="mediacall" presetSubtype="0" fill="hold" nodeType="withEffect">
                                      <p:stCondLst>
                                        <p:cond delay="0"/>
                                      </p:stCondLst>
                                      <p:childTnLst>
                                        <p:cmd type="call" cmd="playFrom(0.0)">
                                          <p:cBhvr>
                                            <p:cTn id="29" dur="3000" fill="hold"/>
                                            <p:tgtEl>
                                              <p:spTgt spid="35"/>
                                            </p:tgtEl>
                                          </p:cBhvr>
                                        </p:cmd>
                                      </p:childTnLst>
                                    </p:cTn>
                                  </p:par>
                                  <p:par>
                                    <p:cTn id="3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1" dur="1500" fill="hold"/>
                                            <p:tgtEl>
                                              <p:spTgt spid="12"/>
                                            </p:tgtEl>
                                            <p:attrNameLst>
                                              <p:attrName>ppt_x</p:attrName>
                                              <p:attrName>ppt_y</p:attrName>
                                            </p:attrNameLst>
                                          </p:cBhvr>
                                          <p:rCtr x="-169" y="-36551"/>
                                        </p:animMotion>
                                      </p:childTnLst>
                                    </p:cTn>
                                  </p:par>
                                </p:childTnLst>
                              </p:cTn>
                            </p:par>
                            <p:par>
                              <p:cTn id="32" fill="hold">
                                <p:stCondLst>
                                  <p:cond delay="6076"/>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md type="call" cmd="stop">
                                          <p:cBhvr>
                                            <p:cTn id="42" dur="1">
                                              <p:stCondLst>
                                                <p:cond delay="499"/>
                                              </p:stCondLst>
                                            </p:cTn>
                                            <p:tgtEl>
                                              <p:spTgt spid="35"/>
                                            </p:tgtEl>
                                          </p:cBhvr>
                                        </p:cmd>
                                      </p:childTnLst>
                                    </p:cTn>
                                  </p:par>
                                  <p:par>
                                    <p:cTn id="43" presetID="2" presetClass="exit" presetSubtype="2" decel="100000" fill="hold" nodeType="withEffect">
                                      <p:stCondLst>
                                        <p:cond delay="0"/>
                                      </p:stCondLst>
                                      <p:childTnLst>
                                        <p:anim calcmode="lin" valueType="num">
                                          <p:cBhvr additive="base">
                                            <p:cTn id="44" dur="1500"/>
                                            <p:tgtEl>
                                              <p:spTgt spid="25"/>
                                            </p:tgtEl>
                                            <p:attrNameLst>
                                              <p:attrName>ppt_x</p:attrName>
                                            </p:attrNameLst>
                                          </p:cBhvr>
                                          <p:tavLst>
                                            <p:tav tm="0">
                                              <p:val>
                                                <p:strVal val="ppt_x"/>
                                              </p:val>
                                            </p:tav>
                                            <p:tav tm="100000">
                                              <p:val>
                                                <p:strVal val="1+ppt_w/2"/>
                                              </p:val>
                                            </p:tav>
                                          </p:tavLst>
                                        </p:anim>
                                        <p:anim calcmode="lin" valueType="num">
                                          <p:cBhvr additive="base">
                                            <p:cTn id="45" dur="1500"/>
                                            <p:tgtEl>
                                              <p:spTgt spid="25"/>
                                            </p:tgtEl>
                                            <p:attrNameLst>
                                              <p:attrName>ppt_y</p:attrName>
                                            </p:attrNameLst>
                                          </p:cBhvr>
                                          <p:tavLst>
                                            <p:tav tm="0">
                                              <p:val>
                                                <p:strVal val="ppt_y"/>
                                              </p:val>
                                            </p:tav>
                                            <p:tav tm="100000">
                                              <p:val>
                                                <p:strVal val="ppt_y"/>
                                              </p:val>
                                            </p:tav>
                                          </p:tavLst>
                                        </p:anim>
                                        <p:set>
                                          <p:cBhvr>
                                            <p:cTn id="46" dur="1" fill="hold">
                                              <p:stCondLst>
                                                <p:cond delay="1499"/>
                                              </p:stCondLst>
                                            </p:cTn>
                                            <p:tgtEl>
                                              <p:spTgt spid="25"/>
                                            </p:tgtEl>
                                            <p:attrNameLst>
                                              <p:attrName>style.visibility</p:attrName>
                                            </p:attrNameLst>
                                          </p:cBhvr>
                                          <p:to>
                                            <p:strVal val="hidden"/>
                                          </p:to>
                                        </p:set>
                                      </p:childTnLst>
                                    </p:cTn>
                                  </p:par>
                                  <p:par>
                                    <p:cTn id="47" presetID="2" presetClass="exit" presetSubtype="2" decel="100000" fill="hold" nodeType="withEffect">
                                      <p:stCondLst>
                                        <p:cond delay="0"/>
                                      </p:stCondLst>
                                      <p:childTnLst>
                                        <p:anim calcmode="lin" valueType="num">
                                          <p:cBhvr additive="base">
                                            <p:cTn id="48" dur="1500"/>
                                            <p:tgtEl>
                                              <p:spTgt spid="27"/>
                                            </p:tgtEl>
                                            <p:attrNameLst>
                                              <p:attrName>ppt_x</p:attrName>
                                            </p:attrNameLst>
                                          </p:cBhvr>
                                          <p:tavLst>
                                            <p:tav tm="0">
                                              <p:val>
                                                <p:strVal val="ppt_x"/>
                                              </p:val>
                                            </p:tav>
                                            <p:tav tm="100000">
                                              <p:val>
                                                <p:strVal val="1+ppt_w/2"/>
                                              </p:val>
                                            </p:tav>
                                          </p:tavLst>
                                        </p:anim>
                                        <p:anim calcmode="lin" valueType="num">
                                          <p:cBhvr additive="base">
                                            <p:cTn id="49" dur="1500"/>
                                            <p:tgtEl>
                                              <p:spTgt spid="27"/>
                                            </p:tgtEl>
                                            <p:attrNameLst>
                                              <p:attrName>ppt_y</p:attrName>
                                            </p:attrNameLst>
                                          </p:cBhvr>
                                          <p:tavLst>
                                            <p:tav tm="0">
                                              <p:val>
                                                <p:strVal val="ppt_y"/>
                                              </p:val>
                                            </p:tav>
                                            <p:tav tm="100000">
                                              <p:val>
                                                <p:strVal val="ppt_y"/>
                                              </p:val>
                                            </p:tav>
                                          </p:tavLst>
                                        </p:anim>
                                        <p:set>
                                          <p:cBhvr>
                                            <p:cTn id="5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1"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ppt_x"/>
                                              </p:val>
                                            </p:tav>
                                            <p:tav tm="100000">
                                              <p:val>
                                                <p:strVal val="#ppt_x"/>
                                              </p:val>
                                            </p:tav>
                                          </p:tavLst>
                                        </p:anim>
                                        <p:anim calcmode="lin" valueType="num">
                                          <p:cBhvr additive="base">
                                            <p:cTn id="8" dur="1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8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ppt_x"/>
                                              </p:val>
                                            </p:tav>
                                            <p:tav tm="100000">
                                              <p:val>
                                                <p:strVal val="#ppt_x"/>
                                              </p:val>
                                            </p:tav>
                                          </p:tavLst>
                                        </p:anim>
                                        <p:anim calcmode="lin" valueType="num">
                                          <p:cBhvr additive="base">
                                            <p:cTn id="12" dur="1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ppt_x"/>
                                              </p:val>
                                            </p:tav>
                                            <p:tav tm="100000">
                                              <p:val>
                                                <p:strVal val="#ppt_x"/>
                                              </p:val>
                                            </p:tav>
                                          </p:tavLst>
                                        </p:anim>
                                        <p:anim calcmode="lin" valueType="num">
                                          <p:cBhvr additive="base">
                                            <p:cTn id="1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9"/>
                    </p:tgtEl>
                  </p:cMediaNode>
                </p:audio>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fill="hold" nodeType="clickEffect">
                                      <p:stCondLst>
                                        <p:cond delay="0"/>
                                      </p:stCondLst>
                                      <p:childTnLst>
                                        <p:animMotion origin="layout" path="M 0 -4.81481E-6 L -0.00326 -0.73217 " pathEditMode="relative" rAng="0" ptsTypes="AA">
                                          <p:cBhvr>
                                            <p:cTn id="22" dur="1500" fill="hold"/>
                                            <p:tgtEl>
                                              <p:spTgt spid="35"/>
                                            </p:tgtEl>
                                            <p:attrNameLst>
                                              <p:attrName>ppt_x</p:attrName>
                                              <p:attrName>ppt_y</p:attrName>
                                            </p:attrNameLst>
                                          </p:cBhvr>
                                          <p:rCtr x="-169" y="-36620"/>
                                        </p:animMotion>
                                      </p:childTnLst>
                                    </p:cTn>
                                  </p:par>
                                  <p:par>
                                    <p:cTn id="23" presetID="42" presetClass="path" presetSubtype="0" accel="50000" fill="hold" grpId="0" nodeType="withEffect">
                                      <p:stCondLst>
                                        <p:cond delay="0"/>
                                      </p:stCondLst>
                                      <p:childTnLst>
                                        <p:animMotion origin="layout" path="M 0 -4.81481E-6 L -0.00326 -0.73101 " pathEditMode="relative" rAng="0" ptsTypes="AA">
                                          <p:cBhvr>
                                            <p:cTn id="24" dur="1500" fill="hold"/>
                                            <p:tgtEl>
                                              <p:spTgt spid="6"/>
                                            </p:tgtEl>
                                            <p:attrNameLst>
                                              <p:attrName>ppt_x</p:attrName>
                                              <p:attrName>ppt_y</p:attrName>
                                            </p:attrNameLst>
                                          </p:cBhvr>
                                          <p:rCtr x="-169" y="-36551"/>
                                        </p:animMotion>
                                      </p:childTnLst>
                                    </p:cTn>
                                  </p:par>
                                </p:childTnLst>
                              </p:cTn>
                            </p:par>
                            <p:par>
                              <p:cTn id="25" fill="hold">
                                <p:stCondLst>
                                  <p:cond delay="1500"/>
                                </p:stCondLst>
                                <p:childTnLst>
                                  <p:par>
                                    <p:cTn id="26" presetID="1" presetClass="mediacall" presetSubtype="0" fill="hold" nodeType="afterEffect">
                                      <p:stCondLst>
                                        <p:cond delay="0"/>
                                      </p:stCondLst>
                                      <p:childTnLst>
                                        <p:cmd type="call" cmd="playFrom(0.0)">
                                          <p:cBhvr>
                                            <p:cTn id="27" dur="4576" fill="hold"/>
                                            <p:tgtEl>
                                              <p:spTgt spid="29"/>
                                            </p:tgtEl>
                                          </p:cBhvr>
                                        </p:cmd>
                                      </p:childTnLst>
                                    </p:cTn>
                                  </p:par>
                                  <p:par>
                                    <p:cTn id="28" presetID="1" presetClass="mediacall" presetSubtype="0" fill="hold" nodeType="withEffect">
                                      <p:stCondLst>
                                        <p:cond delay="0"/>
                                      </p:stCondLst>
                                      <p:childTnLst>
                                        <p:cmd type="call" cmd="playFrom(0.0)">
                                          <p:cBhvr>
                                            <p:cTn id="29" dur="3000" fill="hold"/>
                                            <p:tgtEl>
                                              <p:spTgt spid="35"/>
                                            </p:tgtEl>
                                          </p:cBhvr>
                                        </p:cmd>
                                      </p:childTnLst>
                                    </p:cTn>
                                  </p:par>
                                  <p:par>
                                    <p:cTn id="30" presetID="42" presetClass="path" presetSubtype="0" accel="50000" fill="hold" nodeType="withEffect">
                                      <p:stCondLst>
                                        <p:cond delay="2500"/>
                                      </p:stCondLst>
                                      <p:childTnLst>
                                        <p:animMotion origin="layout" path="M 0 -4.44444E-6 L -0.00326 -0.73101 " pathEditMode="relative" rAng="0" ptsTypes="AA">
                                          <p:cBhvr>
                                            <p:cTn id="31" dur="1500" fill="hold"/>
                                            <p:tgtEl>
                                              <p:spTgt spid="12"/>
                                            </p:tgtEl>
                                            <p:attrNameLst>
                                              <p:attrName>ppt_x</p:attrName>
                                              <p:attrName>ppt_y</p:attrName>
                                            </p:attrNameLst>
                                          </p:cBhvr>
                                          <p:rCtr x="-169" y="-36551"/>
                                        </p:animMotion>
                                      </p:childTnLst>
                                    </p:cTn>
                                  </p:par>
                                </p:childTnLst>
                              </p:cTn>
                            </p:par>
                            <p:par>
                              <p:cTn id="32" fill="hold">
                                <p:stCondLst>
                                  <p:cond delay="6076"/>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md type="call" cmd="stop">
                                          <p:cBhvr>
                                            <p:cTn id="42" dur="1">
                                              <p:stCondLst>
                                                <p:cond delay="499"/>
                                              </p:stCondLst>
                                            </p:cTn>
                                            <p:tgtEl>
                                              <p:spTgt spid="35"/>
                                            </p:tgtEl>
                                          </p:cBhvr>
                                        </p:cmd>
                                      </p:childTnLst>
                                    </p:cTn>
                                  </p:par>
                                  <p:par>
                                    <p:cTn id="43" presetID="2" presetClass="exit" presetSubtype="2" decel="100000" fill="hold" nodeType="withEffect">
                                      <p:stCondLst>
                                        <p:cond delay="0"/>
                                      </p:stCondLst>
                                      <p:childTnLst>
                                        <p:anim calcmode="lin" valueType="num">
                                          <p:cBhvr additive="base">
                                            <p:cTn id="44" dur="1500"/>
                                            <p:tgtEl>
                                              <p:spTgt spid="25"/>
                                            </p:tgtEl>
                                            <p:attrNameLst>
                                              <p:attrName>ppt_x</p:attrName>
                                            </p:attrNameLst>
                                          </p:cBhvr>
                                          <p:tavLst>
                                            <p:tav tm="0">
                                              <p:val>
                                                <p:strVal val="ppt_x"/>
                                              </p:val>
                                            </p:tav>
                                            <p:tav tm="100000">
                                              <p:val>
                                                <p:strVal val="1+ppt_w/2"/>
                                              </p:val>
                                            </p:tav>
                                          </p:tavLst>
                                        </p:anim>
                                        <p:anim calcmode="lin" valueType="num">
                                          <p:cBhvr additive="base">
                                            <p:cTn id="45" dur="1500"/>
                                            <p:tgtEl>
                                              <p:spTgt spid="25"/>
                                            </p:tgtEl>
                                            <p:attrNameLst>
                                              <p:attrName>ppt_y</p:attrName>
                                            </p:attrNameLst>
                                          </p:cBhvr>
                                          <p:tavLst>
                                            <p:tav tm="0">
                                              <p:val>
                                                <p:strVal val="ppt_y"/>
                                              </p:val>
                                            </p:tav>
                                            <p:tav tm="100000">
                                              <p:val>
                                                <p:strVal val="ppt_y"/>
                                              </p:val>
                                            </p:tav>
                                          </p:tavLst>
                                        </p:anim>
                                        <p:set>
                                          <p:cBhvr>
                                            <p:cTn id="46" dur="1" fill="hold">
                                              <p:stCondLst>
                                                <p:cond delay="1499"/>
                                              </p:stCondLst>
                                            </p:cTn>
                                            <p:tgtEl>
                                              <p:spTgt spid="25"/>
                                            </p:tgtEl>
                                            <p:attrNameLst>
                                              <p:attrName>style.visibility</p:attrName>
                                            </p:attrNameLst>
                                          </p:cBhvr>
                                          <p:to>
                                            <p:strVal val="hidden"/>
                                          </p:to>
                                        </p:set>
                                      </p:childTnLst>
                                    </p:cTn>
                                  </p:par>
                                  <p:par>
                                    <p:cTn id="47" presetID="2" presetClass="exit" presetSubtype="2" decel="100000" fill="hold" nodeType="withEffect">
                                      <p:stCondLst>
                                        <p:cond delay="0"/>
                                      </p:stCondLst>
                                      <p:childTnLst>
                                        <p:anim calcmode="lin" valueType="num">
                                          <p:cBhvr additive="base">
                                            <p:cTn id="48" dur="1500"/>
                                            <p:tgtEl>
                                              <p:spTgt spid="27"/>
                                            </p:tgtEl>
                                            <p:attrNameLst>
                                              <p:attrName>ppt_x</p:attrName>
                                            </p:attrNameLst>
                                          </p:cBhvr>
                                          <p:tavLst>
                                            <p:tav tm="0">
                                              <p:val>
                                                <p:strVal val="ppt_x"/>
                                              </p:val>
                                            </p:tav>
                                            <p:tav tm="100000">
                                              <p:val>
                                                <p:strVal val="1+ppt_w/2"/>
                                              </p:val>
                                            </p:tav>
                                          </p:tavLst>
                                        </p:anim>
                                        <p:anim calcmode="lin" valueType="num">
                                          <p:cBhvr additive="base">
                                            <p:cTn id="49" dur="1500"/>
                                            <p:tgtEl>
                                              <p:spTgt spid="27"/>
                                            </p:tgtEl>
                                            <p:attrNameLst>
                                              <p:attrName>ppt_y</p:attrName>
                                            </p:attrNameLst>
                                          </p:cBhvr>
                                          <p:tavLst>
                                            <p:tav tm="0">
                                              <p:val>
                                                <p:strVal val="ppt_y"/>
                                              </p:val>
                                            </p:tav>
                                            <p:tav tm="100000">
                                              <p:val>
                                                <p:strVal val="ppt_y"/>
                                              </p:val>
                                            </p:tav>
                                          </p:tavLst>
                                        </p:anim>
                                        <p:set>
                                          <p:cBhvr>
                                            <p:cTn id="5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1" display="0">
                      <p:stCondLst>
                        <p:cond delay="indefinite"/>
                      </p:stCondLst>
                    </p:cTn>
                    <p:tgtEl>
                      <p:spTgt spid="35"/>
                    </p:tgtEl>
                  </p:cMediaNode>
                </p:video>
              </p:childTnLst>
            </p:cTn>
          </p:par>
        </p:tnLst>
        <p:bldLst>
          <p:bldP spid="6" grpId="0" animBg="1"/>
          <p:bldP spid="6" grpId="1"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2540B-E2B5-47BA-91F9-DE0EABB066B4}"/>
              </a:ext>
            </a:extLst>
          </p:cNvPr>
          <p:cNvPicPr>
            <a:picLocks noChangeAspect="1"/>
          </p:cNvPicPr>
          <p:nvPr/>
        </p:nvPicPr>
        <p:blipFill rotWithShape="1">
          <a:blip r:embed="rId6"/>
          <a:srcRect t="1112"/>
          <a:stretch/>
        </p:blipFill>
        <p:spPr>
          <a:xfrm>
            <a:off x="28250" y="0"/>
            <a:ext cx="12176450" cy="6858000"/>
          </a:xfrm>
          <a:prstGeom prst="rect">
            <a:avLst/>
          </a:prstGeom>
        </p:spPr>
      </p:pic>
      <p:grpSp>
        <p:nvGrpSpPr>
          <p:cNvPr id="30" name="Group 29">
            <a:extLst>
              <a:ext uri="{FF2B5EF4-FFF2-40B4-BE49-F238E27FC236}">
                <a16:creationId xmlns:a16="http://schemas.microsoft.com/office/drawing/2014/main" id="{8044D04C-8885-45F7-B9B9-25E731689F94}"/>
              </a:ext>
            </a:extLst>
          </p:cNvPr>
          <p:cNvGrpSpPr/>
          <p:nvPr/>
        </p:nvGrpSpPr>
        <p:grpSpPr>
          <a:xfrm>
            <a:off x="609600" y="465992"/>
            <a:ext cx="2133600" cy="1743808"/>
            <a:chOff x="381000" y="449490"/>
            <a:chExt cx="2133600" cy="1743808"/>
          </a:xfrm>
          <a:effectLst>
            <a:outerShdw blurRad="50800" dist="38100" dir="2700000" algn="tl" rotWithShape="0">
              <a:prstClr val="black">
                <a:alpha val="40000"/>
              </a:prstClr>
            </a:outerShdw>
          </a:effectLst>
        </p:grpSpPr>
        <p:pic>
          <p:nvPicPr>
            <p:cNvPr id="10" name="Picture 9">
              <a:extLst>
                <a:ext uri="{FF2B5EF4-FFF2-40B4-BE49-F238E27FC236}">
                  <a16:creationId xmlns:a16="http://schemas.microsoft.com/office/drawing/2014/main" id="{E6BDF323-1074-4CE3-9DCD-1333265984A1}"/>
                </a:ext>
              </a:extLst>
            </p:cNvPr>
            <p:cNvPicPr>
              <a:picLocks noChangeAspect="1"/>
            </p:cNvPicPr>
            <p:nvPr/>
          </p:nvPicPr>
          <p:blipFill>
            <a:blip r:embed="rId7"/>
            <a:stretch>
              <a:fillRect/>
            </a:stretch>
          </p:blipFill>
          <p:spPr>
            <a:xfrm>
              <a:off x="381000" y="449490"/>
              <a:ext cx="2133600" cy="1743808"/>
            </a:xfrm>
            <a:prstGeom prst="rect">
              <a:avLst/>
            </a:prstGeom>
          </p:spPr>
        </p:pic>
        <p:sp>
          <p:nvSpPr>
            <p:cNvPr id="11" name="TextBox 10">
              <a:extLst>
                <a:ext uri="{FF2B5EF4-FFF2-40B4-BE49-F238E27FC236}">
                  <a16:creationId xmlns:a16="http://schemas.microsoft.com/office/drawing/2014/main" id="{8551F268-9200-4776-B661-1501568788E8}"/>
                </a:ext>
              </a:extLst>
            </p:cNvPr>
            <p:cNvSpPr txBox="1"/>
            <p:nvPr/>
          </p:nvSpPr>
          <p:spPr>
            <a:xfrm>
              <a:off x="752189" y="990600"/>
              <a:ext cx="1395383" cy="67710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rPr>
                <a:t>CÂU 2</a:t>
              </a:r>
            </a:p>
          </p:txBody>
        </p:sp>
      </p:grpSp>
      <p:grpSp>
        <p:nvGrpSpPr>
          <p:cNvPr id="25" name="Keo - 9Slide.vn">
            <a:extLst>
              <a:ext uri="{FF2B5EF4-FFF2-40B4-BE49-F238E27FC236}">
                <a16:creationId xmlns:a16="http://schemas.microsoft.com/office/drawing/2014/main" id="{3F9BD939-5013-4C52-BD34-1D9001C920CE}"/>
              </a:ext>
            </a:extLst>
          </p:cNvPr>
          <p:cNvGrpSpPr/>
          <p:nvPr/>
        </p:nvGrpSpPr>
        <p:grpSpPr>
          <a:xfrm>
            <a:off x="414064" y="2119686"/>
            <a:ext cx="11244536" cy="1751545"/>
            <a:chOff x="490264" y="2136963"/>
            <a:chExt cx="11244536" cy="1751545"/>
          </a:xfrm>
        </p:grpSpPr>
        <p:sp>
          <p:nvSpPr>
            <p:cNvPr id="16" name="Rectangle: Rounded Corners 15">
              <a:extLst>
                <a:ext uri="{FF2B5EF4-FFF2-40B4-BE49-F238E27FC236}">
                  <a16:creationId xmlns:a16="http://schemas.microsoft.com/office/drawing/2014/main" id="{6F7BD1A3-87C6-4150-B039-4C13E8C2DBDB}"/>
                </a:ext>
              </a:extLst>
            </p:cNvPr>
            <p:cNvSpPr/>
            <p:nvPr/>
          </p:nvSpPr>
          <p:spPr>
            <a:xfrm>
              <a:off x="1295400" y="2743200"/>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phẩy</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15" name="Graphic 14">
              <a:extLst>
                <a:ext uri="{FF2B5EF4-FFF2-40B4-BE49-F238E27FC236}">
                  <a16:creationId xmlns:a16="http://schemas.microsoft.com/office/drawing/2014/main" id="{05EF34E3-FADD-4808-A6CE-FCD329437C7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264" y="2136963"/>
              <a:ext cx="1524175" cy="1751545"/>
            </a:xfrm>
            <a:prstGeom prst="rect">
              <a:avLst/>
            </a:prstGeom>
          </p:spPr>
        </p:pic>
      </p:grpSp>
      <p:grpSp>
        <p:nvGrpSpPr>
          <p:cNvPr id="26" name="Bua - 9Slide.vn">
            <a:extLst>
              <a:ext uri="{FF2B5EF4-FFF2-40B4-BE49-F238E27FC236}">
                <a16:creationId xmlns:a16="http://schemas.microsoft.com/office/drawing/2014/main" id="{5E9C7BEF-19CD-4FDF-B098-00E605D1DAAE}"/>
              </a:ext>
            </a:extLst>
          </p:cNvPr>
          <p:cNvGrpSpPr/>
          <p:nvPr/>
        </p:nvGrpSpPr>
        <p:grpSpPr>
          <a:xfrm>
            <a:off x="533400" y="3855688"/>
            <a:ext cx="11125200" cy="1468344"/>
            <a:chOff x="609600" y="3935022"/>
            <a:chExt cx="11125200" cy="1468344"/>
          </a:xfrm>
        </p:grpSpPr>
        <p:sp>
          <p:nvSpPr>
            <p:cNvPr id="17" name="Rectangle: Rounded Corners 16">
              <a:extLst>
                <a:ext uri="{FF2B5EF4-FFF2-40B4-BE49-F238E27FC236}">
                  <a16:creationId xmlns:a16="http://schemas.microsoft.com/office/drawing/2014/main" id="{C3F609AC-00FD-4AA8-8859-DFC33DD6D4AE}"/>
                </a:ext>
              </a:extLst>
            </p:cNvPr>
            <p:cNvSpPr/>
            <p:nvPr/>
          </p:nvSpPr>
          <p:spPr>
            <a:xfrm>
              <a:off x="1295400" y="4270402"/>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chấm</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than</a:t>
              </a:r>
            </a:p>
          </p:txBody>
        </p:sp>
        <p:pic>
          <p:nvPicPr>
            <p:cNvPr id="23" name="Graphic 22">
              <a:extLst>
                <a:ext uri="{FF2B5EF4-FFF2-40B4-BE49-F238E27FC236}">
                  <a16:creationId xmlns:a16="http://schemas.microsoft.com/office/drawing/2014/main" id="{B700D617-8037-41CA-863C-39850408BA7D}"/>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239493">
              <a:off x="609600" y="3935022"/>
              <a:ext cx="1453885" cy="1468344"/>
            </a:xfrm>
            <a:prstGeom prst="rect">
              <a:avLst/>
            </a:prstGeom>
          </p:spPr>
        </p:pic>
      </p:grpSp>
      <p:grpSp>
        <p:nvGrpSpPr>
          <p:cNvPr id="27" name="Bao - 9Slide.vn">
            <a:extLst>
              <a:ext uri="{FF2B5EF4-FFF2-40B4-BE49-F238E27FC236}">
                <a16:creationId xmlns:a16="http://schemas.microsoft.com/office/drawing/2014/main" id="{F9D7D70F-A2AC-44CB-925C-FB528ECBD59F}"/>
              </a:ext>
            </a:extLst>
          </p:cNvPr>
          <p:cNvGrpSpPr/>
          <p:nvPr/>
        </p:nvGrpSpPr>
        <p:grpSpPr>
          <a:xfrm>
            <a:off x="537589" y="5248510"/>
            <a:ext cx="11197211" cy="1646551"/>
            <a:chOff x="537589" y="5248510"/>
            <a:chExt cx="11197211" cy="1646551"/>
          </a:xfrm>
        </p:grpSpPr>
        <p:sp>
          <p:nvSpPr>
            <p:cNvPr id="19" name="Rectangle: Rounded Corners 18">
              <a:extLst>
                <a:ext uri="{FF2B5EF4-FFF2-40B4-BE49-F238E27FC236}">
                  <a16:creationId xmlns:a16="http://schemas.microsoft.com/office/drawing/2014/main" id="{9BB386F8-1E91-4358-9C7D-8FA463469EF3}"/>
                </a:ext>
              </a:extLst>
            </p:cNvPr>
            <p:cNvSpPr/>
            <p:nvPr/>
          </p:nvSpPr>
          <p:spPr>
            <a:xfrm>
              <a:off x="1295400" y="5733369"/>
              <a:ext cx="10439400" cy="941047"/>
            </a:xfrm>
            <a:prstGeom prst="roundRect">
              <a:avLst/>
            </a:prstGeom>
            <a:solidFill>
              <a:schemeClr val="bg1"/>
            </a:solidFill>
            <a:ln w="76200">
              <a:solidFill>
                <a:srgbClr val="5FC5E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Không</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có</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dấu</a:t>
              </a:r>
              <a:r>
                <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3400" b="0" i="0" u="none" strike="noStrike" kern="1200" cap="none" spc="0" normalizeH="0" baseline="0" noProof="0" dirty="0" err="1">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nào</a:t>
              </a:r>
              <a:endParaRPr kumimoji="0" lang="en-US" sz="3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pic>
          <p:nvPicPr>
            <p:cNvPr id="24" name="Graphic 23">
              <a:extLst>
                <a:ext uri="{FF2B5EF4-FFF2-40B4-BE49-F238E27FC236}">
                  <a16:creationId xmlns:a16="http://schemas.microsoft.com/office/drawing/2014/main" id="{9C7AB39B-B35D-47D3-8676-D7C1F203E516}"/>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87755">
              <a:off x="537589" y="5248510"/>
              <a:ext cx="1597907" cy="1646551"/>
            </a:xfrm>
            <a:prstGeom prst="rect">
              <a:avLst/>
            </a:prstGeom>
          </p:spPr>
        </p:pic>
      </p:grpSp>
      <p:pic>
        <p:nvPicPr>
          <p:cNvPr id="29" name="59c3c5f047238">
            <a:hlinkClick r:id="" action="ppaction://media"/>
            <a:extLst>
              <a:ext uri="{FF2B5EF4-FFF2-40B4-BE49-F238E27FC236}">
                <a16:creationId xmlns:a16="http://schemas.microsoft.com/office/drawing/2014/main" id="{D439A22E-8CE5-4784-98F4-51B1999BAE99}"/>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710825" y="1859813"/>
            <a:ext cx="1384390" cy="1384390"/>
          </a:xfrm>
          <a:prstGeom prst="rect">
            <a:avLst/>
          </a:prstGeom>
        </p:spPr>
      </p:pic>
      <p:sp>
        <p:nvSpPr>
          <p:cNvPr id="6" name="Rectangle: Rounded Corners 5">
            <a:extLst>
              <a:ext uri="{FF2B5EF4-FFF2-40B4-BE49-F238E27FC236}">
                <a16:creationId xmlns:a16="http://schemas.microsoft.com/office/drawing/2014/main" id="{18868360-A492-498F-99FA-6C30158CC00C}"/>
              </a:ext>
            </a:extLst>
          </p:cNvPr>
          <p:cNvSpPr/>
          <p:nvPr/>
        </p:nvSpPr>
        <p:spPr>
          <a:xfrm>
            <a:off x="2326181" y="7299202"/>
            <a:ext cx="7539639" cy="4206998"/>
          </a:xfrm>
          <a:prstGeom prst="roundRect">
            <a:avLst>
              <a:gd name="adj" fmla="val 1268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5" name="Picture 34">
            <a:hlinkClick r:id="" action="ppaction://media"/>
            <a:extLst>
              <a:ext uri="{FF2B5EF4-FFF2-40B4-BE49-F238E27FC236}">
                <a16:creationId xmlns:a16="http://schemas.microsoft.com/office/drawing/2014/main" id="{BBA87F3A-F0EA-4F3C-9195-80646DE09535}"/>
              </a:ext>
            </a:extLst>
          </p:cNvPr>
          <p:cNvPicPr>
            <a:picLocks noChangeAspect="1"/>
          </p:cNvPicPr>
          <p:nvPr>
            <a:videoFile r:link="rId4"/>
            <p:extLst>
              <p:ext uri="{DAA4B4D4-6D71-4841-9C94-3DE7FCFB9230}">
                <p14:media xmlns:p14="http://schemas.microsoft.com/office/powerpoint/2010/main" r:embed="rId3"/>
              </p:ext>
            </p:extLst>
          </p:nvPr>
        </p:nvPicPr>
        <p:blipFill>
          <a:blip r:embed="rId12"/>
          <a:srcRect/>
          <a:stretch>
            <a:fillRect/>
          </a:stretch>
        </p:blipFill>
        <p:spPr>
          <a:xfrm>
            <a:off x="2525822" y="7451500"/>
            <a:ext cx="7140357" cy="3902403"/>
          </a:xfrm>
          <a:custGeom>
            <a:avLst/>
            <a:gdLst>
              <a:gd name="connsiteX0" fmla="*/ 375384 w 7140357"/>
              <a:gd name="connsiteY0" fmla="*/ 0 h 3902403"/>
              <a:gd name="connsiteX1" fmla="*/ 6764973 w 7140357"/>
              <a:gd name="connsiteY1" fmla="*/ 0 h 3902403"/>
              <a:gd name="connsiteX2" fmla="*/ 6777079 w 7140357"/>
              <a:gd name="connsiteY2" fmla="*/ 1221 h 3902403"/>
              <a:gd name="connsiteX3" fmla="*/ 7140357 w 7140357"/>
              <a:gd name="connsiteY3" fmla="*/ 446948 h 3902403"/>
              <a:gd name="connsiteX4" fmla="*/ 7140357 w 7140357"/>
              <a:gd name="connsiteY4" fmla="*/ 3455454 h 3902403"/>
              <a:gd name="connsiteX5" fmla="*/ 6777079 w 7140357"/>
              <a:gd name="connsiteY5" fmla="*/ 3901182 h 3902403"/>
              <a:gd name="connsiteX6" fmla="*/ 6764963 w 7140357"/>
              <a:gd name="connsiteY6" fmla="*/ 3902403 h 3902403"/>
              <a:gd name="connsiteX7" fmla="*/ 375393 w 7140357"/>
              <a:gd name="connsiteY7" fmla="*/ 3902403 h 3902403"/>
              <a:gd name="connsiteX8" fmla="*/ 363277 w 7140357"/>
              <a:gd name="connsiteY8" fmla="*/ 3901182 h 3902403"/>
              <a:gd name="connsiteX9" fmla="*/ 9242 w 7140357"/>
              <a:gd name="connsiteY9" fmla="*/ 3547147 h 3902403"/>
              <a:gd name="connsiteX10" fmla="*/ 0 w 7140357"/>
              <a:gd name="connsiteY10" fmla="*/ 3455465 h 3902403"/>
              <a:gd name="connsiteX11" fmla="*/ 0 w 7140357"/>
              <a:gd name="connsiteY11" fmla="*/ 446938 h 3902403"/>
              <a:gd name="connsiteX12" fmla="*/ 9242 w 7140357"/>
              <a:gd name="connsiteY12" fmla="*/ 355256 h 3902403"/>
              <a:gd name="connsiteX13" fmla="*/ 363277 w 7140357"/>
              <a:gd name="connsiteY13" fmla="*/ 1221 h 3902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0357" h="3902403">
                <a:moveTo>
                  <a:pt x="375384" y="0"/>
                </a:moveTo>
                <a:lnTo>
                  <a:pt x="6764973" y="0"/>
                </a:lnTo>
                <a:lnTo>
                  <a:pt x="6777079" y="1221"/>
                </a:lnTo>
                <a:cubicBezTo>
                  <a:pt x="6984401" y="43645"/>
                  <a:pt x="7140357" y="227083"/>
                  <a:pt x="7140357" y="446948"/>
                </a:cubicBezTo>
                <a:lnTo>
                  <a:pt x="7140357" y="3455454"/>
                </a:lnTo>
                <a:cubicBezTo>
                  <a:pt x="7140357" y="3675319"/>
                  <a:pt x="6984401" y="3858757"/>
                  <a:pt x="6777079" y="3901182"/>
                </a:cubicBezTo>
                <a:lnTo>
                  <a:pt x="6764963" y="3902403"/>
                </a:lnTo>
                <a:lnTo>
                  <a:pt x="375393" y="3902403"/>
                </a:lnTo>
                <a:lnTo>
                  <a:pt x="363277" y="3901182"/>
                </a:lnTo>
                <a:cubicBezTo>
                  <a:pt x="185572" y="3864818"/>
                  <a:pt x="45606" y="3724852"/>
                  <a:pt x="9242" y="3547147"/>
                </a:cubicBezTo>
                <a:lnTo>
                  <a:pt x="0" y="3455465"/>
                </a:lnTo>
                <a:lnTo>
                  <a:pt x="0" y="446938"/>
                </a:lnTo>
                <a:lnTo>
                  <a:pt x="9242" y="355256"/>
                </a:lnTo>
                <a:cubicBezTo>
                  <a:pt x="45606" y="177550"/>
                  <a:pt x="185572" y="37584"/>
                  <a:pt x="363277" y="1221"/>
                </a:cubicBezTo>
                <a:close/>
              </a:path>
            </a:pathLst>
          </a:custGeom>
        </p:spPr>
      </p:pic>
      <p:sp>
        <p:nvSpPr>
          <p:cNvPr id="32" name="Rectangle: Rounded Corners 31">
            <a:extLst>
              <a:ext uri="{FF2B5EF4-FFF2-40B4-BE49-F238E27FC236}">
                <a16:creationId xmlns:a16="http://schemas.microsoft.com/office/drawing/2014/main" id="{0A56EB6E-A615-4151-A298-FEC429764D54}"/>
              </a:ext>
            </a:extLst>
          </p:cNvPr>
          <p:cNvSpPr/>
          <p:nvPr/>
        </p:nvSpPr>
        <p:spPr>
          <a:xfrm>
            <a:off x="-445979" y="-6944472"/>
            <a:ext cx="7140358" cy="39184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Rectangle: Rounded Corners 33">
            <a:extLst>
              <a:ext uri="{FF2B5EF4-FFF2-40B4-BE49-F238E27FC236}">
                <a16:creationId xmlns:a16="http://schemas.microsoft.com/office/drawing/2014/main" id="{3C048444-1D57-4ABD-9723-69BD54F5CC3E}"/>
              </a:ext>
            </a:extLst>
          </p:cNvPr>
          <p:cNvSpPr/>
          <p:nvPr/>
        </p:nvSpPr>
        <p:spPr>
          <a:xfrm>
            <a:off x="327242" y="-8296719"/>
            <a:ext cx="7140358" cy="3918448"/>
          </a:xfrm>
          <a:prstGeom prst="roundRect">
            <a:avLst>
              <a:gd name="adj" fmla="val 116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BFAE8F76-AC71-4A6A-A3C3-0FB3AAE5B2B4}"/>
              </a:ext>
            </a:extLst>
          </p:cNvPr>
          <p:cNvPicPr>
            <a:picLocks noChangeAspect="1"/>
          </p:cNvPicPr>
          <p:nvPr/>
        </p:nvPicPr>
        <p:blipFill>
          <a:blip r:embed="rId13"/>
          <a:stretch>
            <a:fillRect/>
          </a:stretch>
        </p:blipFill>
        <p:spPr>
          <a:xfrm>
            <a:off x="3135455" y="9192881"/>
            <a:ext cx="5921091" cy="1511767"/>
          </a:xfrm>
          <a:prstGeom prst="rect">
            <a:avLst/>
          </a:prstGeom>
        </p:spPr>
      </p:pic>
      <p:sp>
        <p:nvSpPr>
          <p:cNvPr id="18" name="TextBox 17">
            <a:extLst>
              <a:ext uri="{FF2B5EF4-FFF2-40B4-BE49-F238E27FC236}">
                <a16:creationId xmlns:a16="http://schemas.microsoft.com/office/drawing/2014/main" id="{0F8D9E7C-7B6B-4A69-ACEB-CD4DAA582DE4}"/>
              </a:ext>
            </a:extLst>
          </p:cNvPr>
          <p:cNvSpPr txBox="1"/>
          <p:nvPr/>
        </p:nvSpPr>
        <p:spPr>
          <a:xfrm>
            <a:off x="-2039364" y="3332202"/>
            <a:ext cx="1593385"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Âm thanh</a:t>
            </a:r>
            <a:b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kiểm tra đáp án</a:t>
            </a:r>
          </a:p>
        </p:txBody>
      </p:sp>
      <p:sp>
        <p:nvSpPr>
          <p:cNvPr id="5" name="TextBox 4">
            <a:extLst>
              <a:ext uri="{FF2B5EF4-FFF2-40B4-BE49-F238E27FC236}">
                <a16:creationId xmlns:a16="http://schemas.microsoft.com/office/drawing/2014/main" id="{12B057F1-A1E4-B8AD-7837-182D304D61B6}"/>
              </a:ext>
            </a:extLst>
          </p:cNvPr>
          <p:cNvSpPr txBox="1"/>
          <p:nvPr/>
        </p:nvSpPr>
        <p:spPr>
          <a:xfrm>
            <a:off x="3324550" y="513217"/>
            <a:ext cx="8262664" cy="86177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Điền dấu thích hợp vào ô vuông trong câu sau: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Các bạn hãy chăm chỉ học bài đi</a:t>
            </a:r>
            <a:endPar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CF05401A-5778-CE57-D68D-7F699C634F0B}"/>
              </a:ext>
            </a:extLst>
          </p:cNvPr>
          <p:cNvSpPr/>
          <p:nvPr/>
        </p:nvSpPr>
        <p:spPr>
          <a:xfrm>
            <a:off x="9056546" y="931375"/>
            <a:ext cx="387928" cy="5075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Tree>
    <p:extLst>
      <p:ext uri="{BB962C8B-B14F-4D97-AF65-F5344CB8AC3E}">
        <p14:creationId xmlns:p14="http://schemas.microsoft.com/office/powerpoint/2010/main" val="15569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72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72000">
                                          <p:cBhvr additive="base">
                                            <p:cTn id="7" dur="1500" fill="hold"/>
                                            <p:tgtEl>
                                              <p:spTgt spid="25"/>
                                            </p:tgtEl>
                                            <p:attrNameLst>
                                              <p:attrName>ppt_x</p:attrName>
                                            </p:attrNameLst>
                                          </p:cBhvr>
                                          <p:tavLst>
                                            <p:tav tm="0">
                                              <p:val>
                                                <p:strVal val="#ppt_x"/>
                                              </p:val>
                                            </p:tav>
                                            <p:tav tm="100000">
                                              <p:val>
                                                <p:strVal val="#ppt_x"/>
                                              </p:val>
                                            </p:tav>
                                          </p:tavLst>
                                        </p:anim>
                                        <p:anim calcmode="lin" valueType="num" p14:bounceEnd="72000">
                                          <p:cBhvr additive="base">
                                            <p:cTn id="8" dur="1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800"/>
                                      </p:stCondLst>
                                      <p:childTnLst>
                                        <p:set>
                                          <p:cBhvr>
                                            <p:cTn id="10" dur="1" fill="hold">
                                              <p:stCondLst>
                                                <p:cond delay="0"/>
                                              </p:stCondLst>
                                            </p:cTn>
                                            <p:tgtEl>
                                              <p:spTgt spid="26"/>
                                            </p:tgtEl>
                                            <p:attrNameLst>
                                              <p:attrName>style.visibility</p:attrName>
                                            </p:attrNameLst>
                                          </p:cBhvr>
                                          <p:to>
                                            <p:strVal val="visible"/>
                                          </p:to>
                                        </p:set>
                                        <p:anim calcmode="lin" valueType="num" p14:bounceEnd="72000">
                                          <p:cBhvr additive="base">
                                            <p:cTn id="11" dur="1500" fill="hold"/>
                                            <p:tgtEl>
                                              <p:spTgt spid="26"/>
                                            </p:tgtEl>
                                            <p:attrNameLst>
                                              <p:attrName>ppt_x</p:attrName>
                                            </p:attrNameLst>
                                          </p:cBhvr>
                                          <p:tavLst>
                                            <p:tav tm="0">
                                              <p:val>
                                                <p:strVal val="#ppt_x"/>
                                              </p:val>
                                            </p:tav>
                                            <p:tav tm="100000">
                                              <p:val>
                                                <p:strVal val="#ppt_x"/>
                                              </p:val>
                                            </p:tav>
                                          </p:tavLst>
                                        </p:anim>
                                        <p:anim calcmode="lin" valueType="num" p14:bounceEnd="72000">
                                          <p:cBhvr additive="base">
                                            <p:cTn id="12" dur="1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14:bounceEnd="72000">
                                          <p:cBhvr additive="base">
                                            <p:cTn id="15" dur="1500" fill="hold"/>
                                            <p:tgtEl>
                                              <p:spTgt spid="27"/>
                                            </p:tgtEl>
                                            <p:attrNameLst>
                                              <p:attrName>ppt_x</p:attrName>
                                            </p:attrNameLst>
                                          </p:cBhvr>
                                          <p:tavLst>
                                            <p:tav tm="0">
                                              <p:val>
                                                <p:strVal val="#ppt_x"/>
                                              </p:val>
                                            </p:tav>
                                            <p:tav tm="100000">
                                              <p:val>
                                                <p:strVal val="#ppt_x"/>
                                              </p:val>
                                            </p:tav>
                                          </p:tavLst>
                                        </p:anim>
                                        <p:anim calcmode="lin" valueType="num" p14:bounceEnd="72000">
                                          <p:cBhvr additive="base">
                                            <p:cTn id="1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9"/>
                    </p:tgtEl>
                  </p:cMediaNode>
                </p:audio>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fill="hold" nodeType="clickEffect" p14:presetBounceEnd="71000">
                                      <p:stCondLst>
                                        <p:cond delay="0"/>
                                      </p:stCondLst>
                                      <p:childTnLst>
                                        <p:animMotion origin="layout" path="M 0 -4.81481E-6 L -0.00326 -0.73217 " pathEditMode="relative" rAng="0" ptsTypes="AA" p14:bounceEnd="71000">
                                          <p:cBhvr>
                                            <p:cTn id="22" dur="1500" fill="hold"/>
                                            <p:tgtEl>
                                              <p:spTgt spid="35"/>
                                            </p:tgtEl>
                                            <p:attrNameLst>
                                              <p:attrName>ppt_x</p:attrName>
                                              <p:attrName>ppt_y</p:attrName>
                                            </p:attrNameLst>
                                          </p:cBhvr>
                                          <p:rCtr x="-169" y="-36620"/>
                                        </p:animMotion>
                                      </p:childTnLst>
                                    </p:cTn>
                                  </p:par>
                                  <p:par>
                                    <p:cTn id="23" presetID="42" presetClass="path" presetSubtype="0" accel="50000" fill="hold" grpId="0" nodeType="withEffect" p14:presetBounceEnd="71000">
                                      <p:stCondLst>
                                        <p:cond delay="0"/>
                                      </p:stCondLst>
                                      <p:childTnLst>
                                        <p:animMotion origin="layout" path="M 0 -4.81481E-6 L -0.00326 -0.73101 " pathEditMode="relative" rAng="0" ptsTypes="AA" p14:bounceEnd="71000">
                                          <p:cBhvr>
                                            <p:cTn id="24" dur="1500" fill="hold"/>
                                            <p:tgtEl>
                                              <p:spTgt spid="6"/>
                                            </p:tgtEl>
                                            <p:attrNameLst>
                                              <p:attrName>ppt_x</p:attrName>
                                              <p:attrName>ppt_y</p:attrName>
                                            </p:attrNameLst>
                                          </p:cBhvr>
                                          <p:rCtr x="-169" y="-36551"/>
                                        </p:animMotion>
                                      </p:childTnLst>
                                    </p:cTn>
                                  </p:par>
                                </p:childTnLst>
                              </p:cTn>
                            </p:par>
                            <p:par>
                              <p:cTn id="25" fill="hold">
                                <p:stCondLst>
                                  <p:cond delay="1500"/>
                                </p:stCondLst>
                                <p:childTnLst>
                                  <p:par>
                                    <p:cTn id="26" presetID="1" presetClass="mediacall" presetSubtype="0" fill="hold" nodeType="afterEffect">
                                      <p:stCondLst>
                                        <p:cond delay="0"/>
                                      </p:stCondLst>
                                      <p:childTnLst>
                                        <p:cmd type="call" cmd="playFrom(0.0)">
                                          <p:cBhvr>
                                            <p:cTn id="27" dur="4576" fill="hold"/>
                                            <p:tgtEl>
                                              <p:spTgt spid="29"/>
                                            </p:tgtEl>
                                          </p:cBhvr>
                                        </p:cmd>
                                      </p:childTnLst>
                                    </p:cTn>
                                  </p:par>
                                  <p:par>
                                    <p:cTn id="28" presetID="1" presetClass="mediacall" presetSubtype="0" fill="hold" nodeType="withEffect">
                                      <p:stCondLst>
                                        <p:cond delay="0"/>
                                      </p:stCondLst>
                                      <p:childTnLst>
                                        <p:cmd type="call" cmd="playFrom(0.0)">
                                          <p:cBhvr>
                                            <p:cTn id="29" dur="3000" fill="hold"/>
                                            <p:tgtEl>
                                              <p:spTgt spid="35"/>
                                            </p:tgtEl>
                                          </p:cBhvr>
                                        </p:cmd>
                                      </p:childTnLst>
                                    </p:cTn>
                                  </p:par>
                                  <p:par>
                                    <p:cTn id="30" presetID="42" presetClass="path" presetSubtype="0" accel="50000" fill="hold" nodeType="withEffect" p14:presetBounceEnd="71000">
                                      <p:stCondLst>
                                        <p:cond delay="2500"/>
                                      </p:stCondLst>
                                      <p:childTnLst>
                                        <p:animMotion origin="layout" path="M 0 -4.44444E-6 L -0.00326 -0.73101 " pathEditMode="relative" rAng="0" ptsTypes="AA" p14:bounceEnd="71000">
                                          <p:cBhvr>
                                            <p:cTn id="31" dur="1500" fill="hold"/>
                                            <p:tgtEl>
                                              <p:spTgt spid="12"/>
                                            </p:tgtEl>
                                            <p:attrNameLst>
                                              <p:attrName>ppt_x</p:attrName>
                                              <p:attrName>ppt_y</p:attrName>
                                            </p:attrNameLst>
                                          </p:cBhvr>
                                          <p:rCtr x="-169" y="-36551"/>
                                        </p:animMotion>
                                      </p:childTnLst>
                                    </p:cTn>
                                  </p:par>
                                </p:childTnLst>
                              </p:cTn>
                            </p:par>
                            <p:par>
                              <p:cTn id="32" fill="hold">
                                <p:stCondLst>
                                  <p:cond delay="6076"/>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md type="call" cmd="stop">
                                          <p:cBhvr>
                                            <p:cTn id="42" dur="1">
                                              <p:stCondLst>
                                                <p:cond delay="499"/>
                                              </p:stCondLst>
                                            </p:cTn>
                                            <p:tgtEl>
                                              <p:spTgt spid="35"/>
                                            </p:tgtEl>
                                          </p:cBhvr>
                                        </p:cmd>
                                      </p:childTnLst>
                                    </p:cTn>
                                  </p:par>
                                  <p:par>
                                    <p:cTn id="43" presetID="2" presetClass="exit" presetSubtype="2" decel="100000" fill="hold" nodeType="withEffect">
                                      <p:stCondLst>
                                        <p:cond delay="0"/>
                                      </p:stCondLst>
                                      <p:childTnLst>
                                        <p:anim calcmode="lin" valueType="num">
                                          <p:cBhvr additive="base">
                                            <p:cTn id="44" dur="1500"/>
                                            <p:tgtEl>
                                              <p:spTgt spid="25"/>
                                            </p:tgtEl>
                                            <p:attrNameLst>
                                              <p:attrName>ppt_x</p:attrName>
                                            </p:attrNameLst>
                                          </p:cBhvr>
                                          <p:tavLst>
                                            <p:tav tm="0">
                                              <p:val>
                                                <p:strVal val="ppt_x"/>
                                              </p:val>
                                            </p:tav>
                                            <p:tav tm="100000">
                                              <p:val>
                                                <p:strVal val="1+ppt_w/2"/>
                                              </p:val>
                                            </p:tav>
                                          </p:tavLst>
                                        </p:anim>
                                        <p:anim calcmode="lin" valueType="num">
                                          <p:cBhvr additive="base">
                                            <p:cTn id="45" dur="1500"/>
                                            <p:tgtEl>
                                              <p:spTgt spid="25"/>
                                            </p:tgtEl>
                                            <p:attrNameLst>
                                              <p:attrName>ppt_y</p:attrName>
                                            </p:attrNameLst>
                                          </p:cBhvr>
                                          <p:tavLst>
                                            <p:tav tm="0">
                                              <p:val>
                                                <p:strVal val="ppt_y"/>
                                              </p:val>
                                            </p:tav>
                                            <p:tav tm="100000">
                                              <p:val>
                                                <p:strVal val="ppt_y"/>
                                              </p:val>
                                            </p:tav>
                                          </p:tavLst>
                                        </p:anim>
                                        <p:set>
                                          <p:cBhvr>
                                            <p:cTn id="46" dur="1" fill="hold">
                                              <p:stCondLst>
                                                <p:cond delay="1499"/>
                                              </p:stCondLst>
                                            </p:cTn>
                                            <p:tgtEl>
                                              <p:spTgt spid="25"/>
                                            </p:tgtEl>
                                            <p:attrNameLst>
                                              <p:attrName>style.visibility</p:attrName>
                                            </p:attrNameLst>
                                          </p:cBhvr>
                                          <p:to>
                                            <p:strVal val="hidden"/>
                                          </p:to>
                                        </p:set>
                                      </p:childTnLst>
                                    </p:cTn>
                                  </p:par>
                                  <p:par>
                                    <p:cTn id="47" presetID="2" presetClass="exit" presetSubtype="2" decel="100000" fill="hold" nodeType="withEffect">
                                      <p:stCondLst>
                                        <p:cond delay="0"/>
                                      </p:stCondLst>
                                      <p:childTnLst>
                                        <p:anim calcmode="lin" valueType="num">
                                          <p:cBhvr additive="base">
                                            <p:cTn id="48" dur="1500"/>
                                            <p:tgtEl>
                                              <p:spTgt spid="27"/>
                                            </p:tgtEl>
                                            <p:attrNameLst>
                                              <p:attrName>ppt_x</p:attrName>
                                            </p:attrNameLst>
                                          </p:cBhvr>
                                          <p:tavLst>
                                            <p:tav tm="0">
                                              <p:val>
                                                <p:strVal val="ppt_x"/>
                                              </p:val>
                                            </p:tav>
                                            <p:tav tm="100000">
                                              <p:val>
                                                <p:strVal val="1+ppt_w/2"/>
                                              </p:val>
                                            </p:tav>
                                          </p:tavLst>
                                        </p:anim>
                                        <p:anim calcmode="lin" valueType="num">
                                          <p:cBhvr additive="base">
                                            <p:cTn id="49" dur="1500"/>
                                            <p:tgtEl>
                                              <p:spTgt spid="27"/>
                                            </p:tgtEl>
                                            <p:attrNameLst>
                                              <p:attrName>ppt_y</p:attrName>
                                            </p:attrNameLst>
                                          </p:cBhvr>
                                          <p:tavLst>
                                            <p:tav tm="0">
                                              <p:val>
                                                <p:strVal val="ppt_y"/>
                                              </p:val>
                                            </p:tav>
                                            <p:tav tm="100000">
                                              <p:val>
                                                <p:strVal val="ppt_y"/>
                                              </p:val>
                                            </p:tav>
                                          </p:tavLst>
                                        </p:anim>
                                        <p:set>
                                          <p:cBhvr>
                                            <p:cTn id="5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1" display="0">
                      <p:stCondLst>
                        <p:cond delay="indefinite"/>
                      </p:stCondLst>
                    </p:cTn>
                    <p:tgtEl>
                      <p:spTgt spid="35"/>
                    </p:tgtEl>
                  </p:cMediaNode>
                </p:video>
              </p:childTnLst>
            </p:cTn>
          </p:par>
        </p:tnLst>
        <p:bldLst>
          <p:bldP spid="6" grpId="0" animBg="1"/>
          <p:bldP spid="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500" fill="hold"/>
                                            <p:tgtEl>
                                              <p:spTgt spid="25"/>
                                            </p:tgtEl>
                                            <p:attrNameLst>
                                              <p:attrName>ppt_x</p:attrName>
                                            </p:attrNameLst>
                                          </p:cBhvr>
                                          <p:tavLst>
                                            <p:tav tm="0">
                                              <p:val>
                                                <p:strVal val="#ppt_x"/>
                                              </p:val>
                                            </p:tav>
                                            <p:tav tm="100000">
                                              <p:val>
                                                <p:strVal val="#ppt_x"/>
                                              </p:val>
                                            </p:tav>
                                          </p:tavLst>
                                        </p:anim>
                                        <p:anim calcmode="lin" valueType="num">
                                          <p:cBhvr additive="base">
                                            <p:cTn id="8" dur="1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8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0" fill="hold"/>
                                            <p:tgtEl>
                                              <p:spTgt spid="26"/>
                                            </p:tgtEl>
                                            <p:attrNameLst>
                                              <p:attrName>ppt_x</p:attrName>
                                            </p:attrNameLst>
                                          </p:cBhvr>
                                          <p:tavLst>
                                            <p:tav tm="0">
                                              <p:val>
                                                <p:strVal val="#ppt_x"/>
                                              </p:val>
                                            </p:tav>
                                            <p:tav tm="100000">
                                              <p:val>
                                                <p:strVal val="#ppt_x"/>
                                              </p:val>
                                            </p:tav>
                                          </p:tavLst>
                                        </p:anim>
                                        <p:anim calcmode="lin" valueType="num">
                                          <p:cBhvr additive="base">
                                            <p:cTn id="12" dur="1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ppt_x"/>
                                              </p:val>
                                            </p:tav>
                                            <p:tav tm="100000">
                                              <p:val>
                                                <p:strVal val="#ppt_x"/>
                                              </p:val>
                                            </p:tav>
                                          </p:tavLst>
                                        </p:anim>
                                        <p:anim calcmode="lin" valueType="num">
                                          <p:cBhvr additive="base">
                                            <p:cTn id="16" dur="1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9"/>
                    </p:tgtEl>
                  </p:cMediaNode>
                </p:audio>
                <p:seq concurrent="1" nextAc="seek">
                  <p:cTn id="18" restart="whenNotActive" fill="hold" evtFilter="cancelBubble" nodeType="interactiveSeq">
                    <p:stCondLst>
                      <p:cond evt="onClick" delay="0">
                        <p:tgtEl>
                          <p:spTgt spid="26"/>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fill="hold" nodeType="clickEffect">
                                      <p:stCondLst>
                                        <p:cond delay="0"/>
                                      </p:stCondLst>
                                      <p:childTnLst>
                                        <p:animMotion origin="layout" path="M 0 -4.81481E-6 L -0.00326 -0.73217 " pathEditMode="relative" rAng="0" ptsTypes="AA">
                                          <p:cBhvr>
                                            <p:cTn id="22" dur="1500" fill="hold"/>
                                            <p:tgtEl>
                                              <p:spTgt spid="35"/>
                                            </p:tgtEl>
                                            <p:attrNameLst>
                                              <p:attrName>ppt_x</p:attrName>
                                              <p:attrName>ppt_y</p:attrName>
                                            </p:attrNameLst>
                                          </p:cBhvr>
                                          <p:rCtr x="-169" y="-36620"/>
                                        </p:animMotion>
                                      </p:childTnLst>
                                    </p:cTn>
                                  </p:par>
                                  <p:par>
                                    <p:cTn id="23" presetID="42" presetClass="path" presetSubtype="0" accel="50000" fill="hold" grpId="0" nodeType="withEffect">
                                      <p:stCondLst>
                                        <p:cond delay="0"/>
                                      </p:stCondLst>
                                      <p:childTnLst>
                                        <p:animMotion origin="layout" path="M 0 -4.81481E-6 L -0.00326 -0.73101 " pathEditMode="relative" rAng="0" ptsTypes="AA">
                                          <p:cBhvr>
                                            <p:cTn id="24" dur="1500" fill="hold"/>
                                            <p:tgtEl>
                                              <p:spTgt spid="6"/>
                                            </p:tgtEl>
                                            <p:attrNameLst>
                                              <p:attrName>ppt_x</p:attrName>
                                              <p:attrName>ppt_y</p:attrName>
                                            </p:attrNameLst>
                                          </p:cBhvr>
                                          <p:rCtr x="-169" y="-36551"/>
                                        </p:animMotion>
                                      </p:childTnLst>
                                    </p:cTn>
                                  </p:par>
                                </p:childTnLst>
                              </p:cTn>
                            </p:par>
                            <p:par>
                              <p:cTn id="25" fill="hold">
                                <p:stCondLst>
                                  <p:cond delay="1500"/>
                                </p:stCondLst>
                                <p:childTnLst>
                                  <p:par>
                                    <p:cTn id="26" presetID="1" presetClass="mediacall" presetSubtype="0" fill="hold" nodeType="afterEffect">
                                      <p:stCondLst>
                                        <p:cond delay="0"/>
                                      </p:stCondLst>
                                      <p:childTnLst>
                                        <p:cmd type="call" cmd="playFrom(0.0)">
                                          <p:cBhvr>
                                            <p:cTn id="27" dur="4576" fill="hold"/>
                                            <p:tgtEl>
                                              <p:spTgt spid="29"/>
                                            </p:tgtEl>
                                          </p:cBhvr>
                                        </p:cmd>
                                      </p:childTnLst>
                                    </p:cTn>
                                  </p:par>
                                  <p:par>
                                    <p:cTn id="28" presetID="1" presetClass="mediacall" presetSubtype="0" fill="hold" nodeType="withEffect">
                                      <p:stCondLst>
                                        <p:cond delay="0"/>
                                      </p:stCondLst>
                                      <p:childTnLst>
                                        <p:cmd type="call" cmd="playFrom(0.0)">
                                          <p:cBhvr>
                                            <p:cTn id="29" dur="3000" fill="hold"/>
                                            <p:tgtEl>
                                              <p:spTgt spid="35"/>
                                            </p:tgtEl>
                                          </p:cBhvr>
                                        </p:cmd>
                                      </p:childTnLst>
                                    </p:cTn>
                                  </p:par>
                                  <p:par>
                                    <p:cTn id="30" presetID="42" presetClass="path" presetSubtype="0" accel="50000" fill="hold" nodeType="withEffect">
                                      <p:stCondLst>
                                        <p:cond delay="2500"/>
                                      </p:stCondLst>
                                      <p:childTnLst>
                                        <p:animMotion origin="layout" path="M 0 -4.44444E-6 L -0.00326 -0.73101 " pathEditMode="relative" rAng="0" ptsTypes="AA">
                                          <p:cBhvr>
                                            <p:cTn id="31" dur="1500" fill="hold"/>
                                            <p:tgtEl>
                                              <p:spTgt spid="12"/>
                                            </p:tgtEl>
                                            <p:attrNameLst>
                                              <p:attrName>ppt_x</p:attrName>
                                              <p:attrName>ppt_y</p:attrName>
                                            </p:attrNameLst>
                                          </p:cBhvr>
                                          <p:rCtr x="-169" y="-36551"/>
                                        </p:animMotion>
                                      </p:childTnLst>
                                    </p:cTn>
                                  </p:par>
                                </p:childTnLst>
                              </p:cTn>
                            </p:par>
                            <p:par>
                              <p:cTn id="32" fill="hold">
                                <p:stCondLst>
                                  <p:cond delay="6076"/>
                                </p:stCondLst>
                                <p:childTnLst>
                                  <p:par>
                                    <p:cTn id="33" presetID="10" presetClass="exit" presetSubtype="0" fill="hold" nodeType="after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md type="call" cmd="stop">
                                          <p:cBhvr>
                                            <p:cTn id="42" dur="1">
                                              <p:stCondLst>
                                                <p:cond delay="499"/>
                                              </p:stCondLst>
                                            </p:cTn>
                                            <p:tgtEl>
                                              <p:spTgt spid="35"/>
                                            </p:tgtEl>
                                          </p:cBhvr>
                                        </p:cmd>
                                      </p:childTnLst>
                                    </p:cTn>
                                  </p:par>
                                  <p:par>
                                    <p:cTn id="43" presetID="2" presetClass="exit" presetSubtype="2" decel="100000" fill="hold" nodeType="withEffect">
                                      <p:stCondLst>
                                        <p:cond delay="0"/>
                                      </p:stCondLst>
                                      <p:childTnLst>
                                        <p:anim calcmode="lin" valueType="num">
                                          <p:cBhvr additive="base">
                                            <p:cTn id="44" dur="1500"/>
                                            <p:tgtEl>
                                              <p:spTgt spid="25"/>
                                            </p:tgtEl>
                                            <p:attrNameLst>
                                              <p:attrName>ppt_x</p:attrName>
                                            </p:attrNameLst>
                                          </p:cBhvr>
                                          <p:tavLst>
                                            <p:tav tm="0">
                                              <p:val>
                                                <p:strVal val="ppt_x"/>
                                              </p:val>
                                            </p:tav>
                                            <p:tav tm="100000">
                                              <p:val>
                                                <p:strVal val="1+ppt_w/2"/>
                                              </p:val>
                                            </p:tav>
                                          </p:tavLst>
                                        </p:anim>
                                        <p:anim calcmode="lin" valueType="num">
                                          <p:cBhvr additive="base">
                                            <p:cTn id="45" dur="1500"/>
                                            <p:tgtEl>
                                              <p:spTgt spid="25"/>
                                            </p:tgtEl>
                                            <p:attrNameLst>
                                              <p:attrName>ppt_y</p:attrName>
                                            </p:attrNameLst>
                                          </p:cBhvr>
                                          <p:tavLst>
                                            <p:tav tm="0">
                                              <p:val>
                                                <p:strVal val="ppt_y"/>
                                              </p:val>
                                            </p:tav>
                                            <p:tav tm="100000">
                                              <p:val>
                                                <p:strVal val="ppt_y"/>
                                              </p:val>
                                            </p:tav>
                                          </p:tavLst>
                                        </p:anim>
                                        <p:set>
                                          <p:cBhvr>
                                            <p:cTn id="46" dur="1" fill="hold">
                                              <p:stCondLst>
                                                <p:cond delay="1499"/>
                                              </p:stCondLst>
                                            </p:cTn>
                                            <p:tgtEl>
                                              <p:spTgt spid="25"/>
                                            </p:tgtEl>
                                            <p:attrNameLst>
                                              <p:attrName>style.visibility</p:attrName>
                                            </p:attrNameLst>
                                          </p:cBhvr>
                                          <p:to>
                                            <p:strVal val="hidden"/>
                                          </p:to>
                                        </p:set>
                                      </p:childTnLst>
                                    </p:cTn>
                                  </p:par>
                                  <p:par>
                                    <p:cTn id="47" presetID="2" presetClass="exit" presetSubtype="2" decel="100000" fill="hold" nodeType="withEffect">
                                      <p:stCondLst>
                                        <p:cond delay="0"/>
                                      </p:stCondLst>
                                      <p:childTnLst>
                                        <p:anim calcmode="lin" valueType="num">
                                          <p:cBhvr additive="base">
                                            <p:cTn id="48" dur="1500"/>
                                            <p:tgtEl>
                                              <p:spTgt spid="27"/>
                                            </p:tgtEl>
                                            <p:attrNameLst>
                                              <p:attrName>ppt_x</p:attrName>
                                            </p:attrNameLst>
                                          </p:cBhvr>
                                          <p:tavLst>
                                            <p:tav tm="0">
                                              <p:val>
                                                <p:strVal val="ppt_x"/>
                                              </p:val>
                                            </p:tav>
                                            <p:tav tm="100000">
                                              <p:val>
                                                <p:strVal val="1+ppt_w/2"/>
                                              </p:val>
                                            </p:tav>
                                          </p:tavLst>
                                        </p:anim>
                                        <p:anim calcmode="lin" valueType="num">
                                          <p:cBhvr additive="base">
                                            <p:cTn id="49" dur="1500"/>
                                            <p:tgtEl>
                                              <p:spTgt spid="27"/>
                                            </p:tgtEl>
                                            <p:attrNameLst>
                                              <p:attrName>ppt_y</p:attrName>
                                            </p:attrNameLst>
                                          </p:cBhvr>
                                          <p:tavLst>
                                            <p:tav tm="0">
                                              <p:val>
                                                <p:strVal val="ppt_y"/>
                                              </p:val>
                                            </p:tav>
                                            <p:tav tm="100000">
                                              <p:val>
                                                <p:strVal val="ppt_y"/>
                                              </p:val>
                                            </p:tav>
                                          </p:tavLst>
                                        </p:anim>
                                        <p:set>
                                          <p:cBhvr>
                                            <p:cTn id="50" dur="1" fill="hold">
                                              <p:stCondLst>
                                                <p:cond delay="1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6"/>
                      </p:tgtEl>
                    </p:cond>
                  </p:nextCondLst>
                </p:seq>
                <p:video>
                  <p:cMediaNode vol="80000">
                    <p:cTn id="51" display="0">
                      <p:stCondLst>
                        <p:cond delay="indefinite"/>
                      </p:stCondLst>
                    </p:cTn>
                    <p:tgtEl>
                      <p:spTgt spid="35"/>
                    </p:tgtEl>
                  </p:cMediaNode>
                </p:video>
              </p:childTnLst>
            </p:cTn>
          </p:par>
        </p:tnLst>
        <p:bldLst>
          <p:bldP spid="6" grpId="0" animBg="1"/>
          <p:bldP spid="6" grpId="1"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16353B-7F53-04F4-DA56-915E3A89AF9F}"/>
              </a:ext>
            </a:extLst>
          </p:cNvPr>
          <p:cNvPicPr>
            <a:picLocks noChangeAspect="1"/>
          </p:cNvPicPr>
          <p:nvPr/>
        </p:nvPicPr>
        <p:blipFill>
          <a:blip r:embed="rId3"/>
          <a:stretch>
            <a:fillRect/>
          </a:stretch>
        </p:blipFill>
        <p:spPr>
          <a:xfrm>
            <a:off x="6095" y="0"/>
            <a:ext cx="12185905" cy="6858000"/>
          </a:xfrm>
          <a:prstGeom prst="rect">
            <a:avLst/>
          </a:prstGeom>
        </p:spPr>
      </p:pic>
      <p:pic>
        <p:nvPicPr>
          <p:cNvPr id="6" name="Hình ảnh 5">
            <a:extLst>
              <a:ext uri="{FF2B5EF4-FFF2-40B4-BE49-F238E27FC236}">
                <a16:creationId xmlns:a16="http://schemas.microsoft.com/office/drawing/2014/main" id="{20365CDF-20EB-DAAC-91F8-5F2CA43B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32" y="-428499"/>
            <a:ext cx="9892068" cy="6067586"/>
          </a:xfrm>
          <a:prstGeom prst="rect">
            <a:avLst/>
          </a:prstGeom>
        </p:spPr>
      </p:pic>
      <p:grpSp>
        <p:nvGrpSpPr>
          <p:cNvPr id="4" name="Group 3">
            <a:extLst>
              <a:ext uri="{FF2B5EF4-FFF2-40B4-BE49-F238E27FC236}">
                <a16:creationId xmlns:a16="http://schemas.microsoft.com/office/drawing/2014/main" id="{2CA0D888-12DD-B181-11E2-69AC71FB04DB}"/>
              </a:ext>
            </a:extLst>
          </p:cNvPr>
          <p:cNvGrpSpPr/>
          <p:nvPr/>
        </p:nvGrpSpPr>
        <p:grpSpPr>
          <a:xfrm>
            <a:off x="9115425" y="3352800"/>
            <a:ext cx="3070480" cy="3505200"/>
            <a:chOff x="7089316" y="2250000"/>
            <a:chExt cx="5096589" cy="4608000"/>
          </a:xfrm>
        </p:grpSpPr>
        <p:sp>
          <p:nvSpPr>
            <p:cNvPr id="3" name="TextBox 3">
              <a:extLst>
                <a:ext uri="{FF2B5EF4-FFF2-40B4-BE49-F238E27FC236}">
                  <a16:creationId xmlns:a16="http://schemas.microsoft.com/office/drawing/2014/main" id="{F158CC55-6EAD-2F63-BD54-27BFC74885A9}"/>
                </a:ext>
              </a:extLst>
            </p:cNvPr>
            <p:cNvSpPr txBox="1"/>
            <p:nvPr/>
          </p:nvSpPr>
          <p:spPr>
            <a:xfrm>
              <a:off x="10315073" y="5451580"/>
              <a:ext cx="947015" cy="57708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NGUYỄN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1200" cap="none" spc="0" normalizeH="0" baseline="0" noProof="0" dirty="0">
                  <a:ln>
                    <a:noFill/>
                  </a:ln>
                  <a:solidFill>
                    <a:srgbClr val="000000"/>
                  </a:solidFill>
                  <a:effectLst/>
                  <a:uLnTx/>
                  <a:uFillTx/>
                  <a:latin typeface="Arial"/>
                  <a:cs typeface="Arial"/>
                  <a:sym typeface="Arial"/>
                </a:rPr>
                <a:t>THỊ ÁI QUYÊN</a:t>
              </a:r>
              <a:endParaRPr kumimoji="0" lang="en-SG" sz="1050" b="0" i="0" u="none" strike="noStrike" kern="1200" cap="none" spc="0" normalizeH="0" baseline="0" noProof="0" dirty="0">
                <a:ln>
                  <a:noFill/>
                </a:ln>
                <a:solidFill>
                  <a:srgbClr val="000000"/>
                </a:solidFill>
                <a:effectLst/>
                <a:uLnTx/>
                <a:uFillTx/>
                <a:latin typeface="Arial"/>
                <a:cs typeface="Arial"/>
                <a:sym typeface="Arial"/>
              </a:endParaRPr>
            </a:p>
          </p:txBody>
        </p:sp>
        <p:pic>
          <p:nvPicPr>
            <p:cNvPr id="23" name="Picture 22" descr="A picture containing text&#10;&#10;Description automatically generated">
              <a:extLst>
                <a:ext uri="{FF2B5EF4-FFF2-40B4-BE49-F238E27FC236}">
                  <a16:creationId xmlns:a16="http://schemas.microsoft.com/office/drawing/2014/main" id="{BC8EEBA1-6FD8-26AC-7071-27188C5487A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52" r="2678" b="8985"/>
            <a:stretch/>
          </p:blipFill>
          <p:spPr>
            <a:xfrm>
              <a:off x="7089316" y="2250000"/>
              <a:ext cx="5096589" cy="4608000"/>
            </a:xfrm>
            <a:prstGeom prst="rect">
              <a:avLst/>
            </a:prstGeom>
          </p:spPr>
        </p:pic>
      </p:grpSp>
      <p:sp>
        <p:nvSpPr>
          <p:cNvPr id="25" name="TextBox 24">
            <a:extLst>
              <a:ext uri="{FF2B5EF4-FFF2-40B4-BE49-F238E27FC236}">
                <a16:creationId xmlns:a16="http://schemas.microsoft.com/office/drawing/2014/main" id="{684BBC1D-7876-EAE6-9CF8-1BB1BF08631B}"/>
              </a:ext>
            </a:extLst>
          </p:cNvPr>
          <p:cNvSpPr txBox="1"/>
          <p:nvPr/>
        </p:nvSpPr>
        <p:spPr>
          <a:xfrm>
            <a:off x="2942726" y="2037193"/>
            <a:ext cx="337234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Bài</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27 – </a:t>
            </a:r>
            <a:r>
              <a:rPr kumimoji="0" lang="en-US" sz="3000" b="1" i="0" u="none" strike="noStrike" kern="0" cap="none" spc="0" normalizeH="0" baseline="0" noProof="0" dirty="0" err="1">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Tiết</a:t>
            </a:r>
            <a:r>
              <a:rPr kumimoji="0" lang="en-US" sz="3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sym typeface="Arial"/>
              </a:rPr>
              <a:t> 3</a:t>
            </a:r>
          </a:p>
        </p:txBody>
      </p:sp>
      <p:pic>
        <p:nvPicPr>
          <p:cNvPr id="34" name="Picture 33" descr="Icon&#10;&#10;Description automatically generated">
            <a:extLst>
              <a:ext uri="{FF2B5EF4-FFF2-40B4-BE49-F238E27FC236}">
                <a16:creationId xmlns:a16="http://schemas.microsoft.com/office/drawing/2014/main" id="{8C1DAAD4-48ED-3826-6C61-DE58C81A4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547" y="2806"/>
            <a:ext cx="5615643" cy="1368000"/>
          </a:xfrm>
          <a:prstGeom prst="rect">
            <a:avLst/>
          </a:prstGeom>
          <a:effectLst>
            <a:outerShdw blurRad="50800" dist="38100" dir="18900000" algn="bl" rotWithShape="0">
              <a:prstClr val="black">
                <a:alpha val="40000"/>
              </a:prstClr>
            </a:outerShdw>
          </a:effectLst>
        </p:spPr>
      </p:pic>
      <p:pic>
        <p:nvPicPr>
          <p:cNvPr id="36" name="Picture 35" descr="A picture containing person&#10;&#10;Description automatically generated">
            <a:extLst>
              <a:ext uri="{FF2B5EF4-FFF2-40B4-BE49-F238E27FC236}">
                <a16:creationId xmlns:a16="http://schemas.microsoft.com/office/drawing/2014/main" id="{56A5607A-DB38-9F0D-9EB9-F7064AA6B2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 y="-5453"/>
            <a:ext cx="2412000" cy="2412000"/>
          </a:xfrm>
          <a:prstGeom prst="rect">
            <a:avLst/>
          </a:prstGeom>
          <a:effectLst>
            <a:outerShdw blurRad="50800" dist="38100" dir="8100000" algn="tr" rotWithShape="0">
              <a:prstClr val="black">
                <a:alpha val="40000"/>
              </a:prstClr>
            </a:outerShdw>
          </a:effectLst>
        </p:spPr>
      </p:pic>
      <p:pic>
        <p:nvPicPr>
          <p:cNvPr id="5" name="Picture 4">
            <a:extLst>
              <a:ext uri="{FF2B5EF4-FFF2-40B4-BE49-F238E27FC236}">
                <a16:creationId xmlns:a16="http://schemas.microsoft.com/office/drawing/2014/main" id="{066A516A-E10E-9845-3B25-1E967D29B3F9}"/>
              </a:ext>
            </a:extLst>
          </p:cNvPr>
          <p:cNvPicPr>
            <a:picLocks noChangeAspect="1"/>
          </p:cNvPicPr>
          <p:nvPr/>
        </p:nvPicPr>
        <p:blipFill>
          <a:blip r:embed="rId8"/>
          <a:stretch>
            <a:fillRect/>
          </a:stretch>
        </p:blipFill>
        <p:spPr>
          <a:xfrm>
            <a:off x="2991045" y="670906"/>
            <a:ext cx="4285859" cy="810838"/>
          </a:xfrm>
          <a:prstGeom prst="rect">
            <a:avLst/>
          </a:prstGeom>
        </p:spPr>
      </p:pic>
      <p:sp>
        <p:nvSpPr>
          <p:cNvPr id="2" name="Rectangle 1">
            <a:extLst>
              <a:ext uri="{FF2B5EF4-FFF2-40B4-BE49-F238E27FC236}">
                <a16:creationId xmlns:a16="http://schemas.microsoft.com/office/drawing/2014/main" id="{BF0A5899-BFD4-C3C0-D9EB-896F3FA5C7F5}"/>
              </a:ext>
            </a:extLst>
          </p:cNvPr>
          <p:cNvSpPr/>
          <p:nvPr/>
        </p:nvSpPr>
        <p:spPr>
          <a:xfrm>
            <a:off x="1416097" y="2746279"/>
            <a:ext cx="7435755" cy="1446550"/>
          </a:xfrm>
          <a:prstGeom prst="rect">
            <a:avLst/>
          </a:prstGeom>
          <a:noFill/>
        </p:spPr>
        <p:txBody>
          <a:bodyPr wrap="none" lIns="91440" tIns="45720" rIns="91440" bIns="45720">
            <a:spAutoFit/>
          </a:bodyPr>
          <a:lstStyle/>
          <a:p>
            <a:pPr algn="ct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Dấu</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hai</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chấm</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dấu</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phẩy</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p>
          <a:p>
            <a:pPr algn="ct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Đặt</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và</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trả</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lời</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câu</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hỏi</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Để</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làm</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 </a:t>
            </a:r>
            <a:r>
              <a:rPr lang="en-US" sz="4400" b="0" cap="none" spc="0" dirty="0" err="1">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gì</a:t>
            </a:r>
            <a:r>
              <a:rPr lang="en-US" sz="4400" b="0" cap="none" spc="0" dirty="0">
                <a:ln w="0"/>
                <a:solidFill>
                  <a:schemeClr val="tx1"/>
                </a:solidFill>
                <a:effectLst>
                  <a:glow rad="101600">
                    <a:schemeClr val="accent4">
                      <a:lumMod val="20000"/>
                      <a:lumOff val="80000"/>
                      <a:alpha val="60000"/>
                    </a:schemeClr>
                  </a:glow>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274401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anim calcmode="lin" valueType="num">
                                      <p:cBhvr>
                                        <p:cTn id="15" dur="500" fill="hold"/>
                                        <p:tgtEl>
                                          <p:spTgt spid="34"/>
                                        </p:tgtEl>
                                        <p:attrNameLst>
                                          <p:attrName>ppt_x</p:attrName>
                                        </p:attrNameLst>
                                      </p:cBhvr>
                                      <p:tavLst>
                                        <p:tav tm="0">
                                          <p:val>
                                            <p:fltVal val="0.5"/>
                                          </p:val>
                                        </p:tav>
                                        <p:tav tm="100000">
                                          <p:val>
                                            <p:strVal val="#ppt_x"/>
                                          </p:val>
                                        </p:tav>
                                      </p:tavLst>
                                    </p:anim>
                                    <p:anim calcmode="lin" valueType="num">
                                      <p:cBhvr>
                                        <p:cTn id="16" dur="500" fill="hold"/>
                                        <p:tgtEl>
                                          <p:spTgt spid="34"/>
                                        </p:tgtEl>
                                        <p:attrNameLst>
                                          <p:attrName>ppt_y</p:attrName>
                                        </p:attrNameLst>
                                      </p:cBhvr>
                                      <p:tavLst>
                                        <p:tav tm="0">
                                          <p:val>
                                            <p:fltVal val="0.5"/>
                                          </p:val>
                                        </p:tav>
                                        <p:tav tm="100000">
                                          <p:val>
                                            <p:strVal val="#ppt_y"/>
                                          </p:val>
                                        </p:tav>
                                      </p:tavLst>
                                    </p:anim>
                                  </p:childTnLst>
                                </p:cTn>
                              </p:par>
                              <p:par>
                                <p:cTn id="17" presetID="26" presetClass="emph" presetSubtype="0" repeatCount="3000" fill="hold" nodeType="withEffect">
                                  <p:stCondLst>
                                    <p:cond delay="0"/>
                                  </p:stCondLst>
                                  <p:childTnLst>
                                    <p:animEffect transition="out" filter="fade">
                                      <p:cBhvr>
                                        <p:cTn id="18" dur="500" tmFilter="0, 0; .2, .5; .8, .5; 1, 0"/>
                                        <p:tgtEl>
                                          <p:spTgt spid="34"/>
                                        </p:tgtEl>
                                      </p:cBhvr>
                                    </p:animEffect>
                                    <p:animScale>
                                      <p:cBhvr>
                                        <p:cTn id="19" dur="250" autoRev="1" fill="hold"/>
                                        <p:tgtEl>
                                          <p:spTgt spid="34"/>
                                        </p:tgtEl>
                                      </p:cBhvr>
                                      <p:by x="105000" y="105000"/>
                                    </p:animScale>
                                  </p:childTnLst>
                                </p:cTn>
                              </p:par>
                            </p:childTnLst>
                          </p:cTn>
                        </p:par>
                        <p:par>
                          <p:cTn id="20" fill="hold">
                            <p:stCondLst>
                              <p:cond delay="1500"/>
                            </p:stCondLst>
                            <p:childTnLst>
                              <p:par>
                                <p:cTn id="21" presetID="9"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dissolv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4" name="Rectangle: Rounded Corners 3">
            <a:extLst>
              <a:ext uri="{FF2B5EF4-FFF2-40B4-BE49-F238E27FC236}">
                <a16:creationId xmlns:a16="http://schemas.microsoft.com/office/drawing/2014/main" id="{E2F04C17-02A8-1CA4-850D-559830644EBF}"/>
              </a:ext>
            </a:extLst>
          </p:cNvPr>
          <p:cNvSpPr/>
          <p:nvPr/>
        </p:nvSpPr>
        <p:spPr>
          <a:xfrm>
            <a:off x="522788" y="1903279"/>
            <a:ext cx="11170448" cy="2848830"/>
          </a:xfrm>
          <a:custGeom>
            <a:avLst/>
            <a:gdLst>
              <a:gd name="connsiteX0" fmla="*/ 0 w 11170448"/>
              <a:gd name="connsiteY0" fmla="*/ 298985 h 2848830"/>
              <a:gd name="connsiteX1" fmla="*/ 160719 w 11170448"/>
              <a:gd name="connsiteY1" fmla="*/ 0 h 2848830"/>
              <a:gd name="connsiteX2" fmla="*/ 11009728 w 11170448"/>
              <a:gd name="connsiteY2" fmla="*/ 0 h 2848830"/>
              <a:gd name="connsiteX3" fmla="*/ 11170448 w 11170448"/>
              <a:gd name="connsiteY3" fmla="*/ 298985 h 2848830"/>
              <a:gd name="connsiteX4" fmla="*/ 11170448 w 11170448"/>
              <a:gd name="connsiteY4" fmla="*/ 2549844 h 2848830"/>
              <a:gd name="connsiteX5" fmla="*/ 11009728 w 11170448"/>
              <a:gd name="connsiteY5" fmla="*/ 2848830 h 2848830"/>
              <a:gd name="connsiteX6" fmla="*/ 160719 w 11170448"/>
              <a:gd name="connsiteY6" fmla="*/ 2848830 h 2848830"/>
              <a:gd name="connsiteX7" fmla="*/ 0 w 11170448"/>
              <a:gd name="connsiteY7" fmla="*/ 2549844 h 2848830"/>
              <a:gd name="connsiteX8" fmla="*/ 0 w 11170448"/>
              <a:gd name="connsiteY8" fmla="*/ 298985 h 2848830"/>
              <a:gd name="connsiteX0" fmla="*/ 0 w 11170448"/>
              <a:gd name="connsiteY0" fmla="*/ 298985 h 2848830"/>
              <a:gd name="connsiteX1" fmla="*/ 160719 w 11170448"/>
              <a:gd name="connsiteY1" fmla="*/ 0 h 2848830"/>
              <a:gd name="connsiteX2" fmla="*/ 11009728 w 11170448"/>
              <a:gd name="connsiteY2" fmla="*/ 0 h 2848830"/>
              <a:gd name="connsiteX3" fmla="*/ 11170448 w 11170448"/>
              <a:gd name="connsiteY3" fmla="*/ 298985 h 2848830"/>
              <a:gd name="connsiteX4" fmla="*/ 11170448 w 11170448"/>
              <a:gd name="connsiteY4" fmla="*/ 2549844 h 2848830"/>
              <a:gd name="connsiteX5" fmla="*/ 11009728 w 11170448"/>
              <a:gd name="connsiteY5" fmla="*/ 2848830 h 2848830"/>
              <a:gd name="connsiteX6" fmla="*/ 160719 w 11170448"/>
              <a:gd name="connsiteY6" fmla="*/ 2848830 h 2848830"/>
              <a:gd name="connsiteX7" fmla="*/ 0 w 11170448"/>
              <a:gd name="connsiteY7" fmla="*/ 2549844 h 2848830"/>
              <a:gd name="connsiteX8" fmla="*/ 0 w 11170448"/>
              <a:gd name="connsiteY8" fmla="*/ 298985 h 2848830"/>
              <a:gd name="connsiteX0" fmla="*/ 0 w 11170448"/>
              <a:gd name="connsiteY0" fmla="*/ 298985 h 2848830"/>
              <a:gd name="connsiteX1" fmla="*/ 160719 w 11170448"/>
              <a:gd name="connsiteY1" fmla="*/ 0 h 2848830"/>
              <a:gd name="connsiteX2" fmla="*/ 11009728 w 11170448"/>
              <a:gd name="connsiteY2" fmla="*/ 0 h 2848830"/>
              <a:gd name="connsiteX3" fmla="*/ 11170448 w 11170448"/>
              <a:gd name="connsiteY3" fmla="*/ 298985 h 2848830"/>
              <a:gd name="connsiteX4" fmla="*/ 11170448 w 11170448"/>
              <a:gd name="connsiteY4" fmla="*/ 2549844 h 2848830"/>
              <a:gd name="connsiteX5" fmla="*/ 11009728 w 11170448"/>
              <a:gd name="connsiteY5" fmla="*/ 2848830 h 2848830"/>
              <a:gd name="connsiteX6" fmla="*/ 160719 w 11170448"/>
              <a:gd name="connsiteY6" fmla="*/ 2848830 h 2848830"/>
              <a:gd name="connsiteX7" fmla="*/ 0 w 11170448"/>
              <a:gd name="connsiteY7" fmla="*/ 2549844 h 2848830"/>
              <a:gd name="connsiteX8" fmla="*/ 0 w 11170448"/>
              <a:gd name="connsiteY8" fmla="*/ 298985 h 28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0448" h="2848830" fill="none" extrusionOk="0">
                <a:moveTo>
                  <a:pt x="0" y="298985"/>
                </a:moveTo>
                <a:cubicBezTo>
                  <a:pt x="1487" y="184581"/>
                  <a:pt x="86433" y="30265"/>
                  <a:pt x="160719" y="0"/>
                </a:cubicBezTo>
                <a:cubicBezTo>
                  <a:pt x="1652965" y="226466"/>
                  <a:pt x="7037321" y="723890"/>
                  <a:pt x="11009728" y="0"/>
                </a:cubicBezTo>
                <a:cubicBezTo>
                  <a:pt x="11092064" y="-58807"/>
                  <a:pt x="11131085" y="121121"/>
                  <a:pt x="11170448" y="298985"/>
                </a:cubicBezTo>
                <a:cubicBezTo>
                  <a:pt x="11341747" y="884284"/>
                  <a:pt x="11193625" y="1933535"/>
                  <a:pt x="11170448" y="2549844"/>
                </a:cubicBezTo>
                <a:cubicBezTo>
                  <a:pt x="11175088" y="2688668"/>
                  <a:pt x="11090070" y="2838618"/>
                  <a:pt x="11009728" y="2848830"/>
                </a:cubicBezTo>
                <a:cubicBezTo>
                  <a:pt x="9523941" y="3256347"/>
                  <a:pt x="3933975" y="3421729"/>
                  <a:pt x="160719" y="2848830"/>
                </a:cubicBezTo>
                <a:cubicBezTo>
                  <a:pt x="99264" y="2845427"/>
                  <a:pt x="-42537" y="2724670"/>
                  <a:pt x="0" y="2549844"/>
                </a:cubicBezTo>
                <a:cubicBezTo>
                  <a:pt x="-13091" y="1697204"/>
                  <a:pt x="87" y="848526"/>
                  <a:pt x="0" y="298985"/>
                </a:cubicBezTo>
                <a:close/>
              </a:path>
              <a:path w="11170448" h="2848830" stroke="0" extrusionOk="0">
                <a:moveTo>
                  <a:pt x="0" y="298985"/>
                </a:moveTo>
                <a:cubicBezTo>
                  <a:pt x="12207" y="152842"/>
                  <a:pt x="74578" y="3079"/>
                  <a:pt x="160719" y="0"/>
                </a:cubicBezTo>
                <a:cubicBezTo>
                  <a:pt x="2664026" y="-274604"/>
                  <a:pt x="8783242" y="166504"/>
                  <a:pt x="11009728" y="0"/>
                </a:cubicBezTo>
                <a:cubicBezTo>
                  <a:pt x="11049496" y="-6482"/>
                  <a:pt x="11221029" y="141610"/>
                  <a:pt x="11170448" y="298985"/>
                </a:cubicBezTo>
                <a:cubicBezTo>
                  <a:pt x="11287120" y="702028"/>
                  <a:pt x="11221052" y="2111505"/>
                  <a:pt x="11170448" y="2549844"/>
                </a:cubicBezTo>
                <a:cubicBezTo>
                  <a:pt x="11169716" y="2705545"/>
                  <a:pt x="11076081" y="2838972"/>
                  <a:pt x="11009728" y="2848830"/>
                </a:cubicBezTo>
                <a:cubicBezTo>
                  <a:pt x="9628539" y="1169987"/>
                  <a:pt x="4793044" y="4399871"/>
                  <a:pt x="160719" y="2848830"/>
                </a:cubicBezTo>
                <a:cubicBezTo>
                  <a:pt x="60665" y="2850180"/>
                  <a:pt x="-7247" y="2684940"/>
                  <a:pt x="0" y="2549844"/>
                </a:cubicBezTo>
                <a:cubicBezTo>
                  <a:pt x="49446" y="1533255"/>
                  <a:pt x="-79004" y="1293725"/>
                  <a:pt x="0" y="298985"/>
                </a:cubicBezTo>
                <a:close/>
              </a:path>
              <a:path w="11170448" h="2848830" fill="none" stroke="0" extrusionOk="0">
                <a:moveTo>
                  <a:pt x="0" y="298985"/>
                </a:moveTo>
                <a:cubicBezTo>
                  <a:pt x="15158" y="150103"/>
                  <a:pt x="91246" y="7667"/>
                  <a:pt x="160719" y="0"/>
                </a:cubicBezTo>
                <a:cubicBezTo>
                  <a:pt x="4008427" y="836983"/>
                  <a:pt x="6566492" y="318082"/>
                  <a:pt x="11009728" y="0"/>
                </a:cubicBezTo>
                <a:cubicBezTo>
                  <a:pt x="11076910" y="-62122"/>
                  <a:pt x="11185222" y="78703"/>
                  <a:pt x="11170448" y="298985"/>
                </a:cubicBezTo>
                <a:cubicBezTo>
                  <a:pt x="11181634" y="739742"/>
                  <a:pt x="11434086" y="1771750"/>
                  <a:pt x="11170448" y="2549844"/>
                </a:cubicBezTo>
                <a:cubicBezTo>
                  <a:pt x="11168455" y="2715898"/>
                  <a:pt x="11083917" y="2843059"/>
                  <a:pt x="11009728" y="2848830"/>
                </a:cubicBezTo>
                <a:cubicBezTo>
                  <a:pt x="8985821" y="2051250"/>
                  <a:pt x="3562452" y="2668041"/>
                  <a:pt x="160719" y="2848830"/>
                </a:cubicBezTo>
                <a:cubicBezTo>
                  <a:pt x="41669" y="2830141"/>
                  <a:pt x="-32509" y="2678714"/>
                  <a:pt x="0" y="2549844"/>
                </a:cubicBezTo>
                <a:cubicBezTo>
                  <a:pt x="-228499" y="1995317"/>
                  <a:pt x="-31200" y="950684"/>
                  <a:pt x="0" y="298985"/>
                </a:cubicBezTo>
                <a:close/>
              </a:path>
              <a:path w="11170448" h="2848830" fill="none" stroke="0" extrusionOk="0">
                <a:moveTo>
                  <a:pt x="0" y="298985"/>
                </a:moveTo>
                <a:cubicBezTo>
                  <a:pt x="3708" y="172475"/>
                  <a:pt x="89006" y="36643"/>
                  <a:pt x="160719" y="0"/>
                </a:cubicBezTo>
                <a:cubicBezTo>
                  <a:pt x="3152799" y="622407"/>
                  <a:pt x="6448026" y="553124"/>
                  <a:pt x="11009728" y="0"/>
                </a:cubicBezTo>
                <a:cubicBezTo>
                  <a:pt x="11075699" y="-59780"/>
                  <a:pt x="11153608" y="112239"/>
                  <a:pt x="11170448" y="298985"/>
                </a:cubicBezTo>
                <a:cubicBezTo>
                  <a:pt x="11305423" y="781164"/>
                  <a:pt x="11224276" y="1895146"/>
                  <a:pt x="11170448" y="2549844"/>
                </a:cubicBezTo>
                <a:cubicBezTo>
                  <a:pt x="11159875" y="2706807"/>
                  <a:pt x="11083407" y="2840657"/>
                  <a:pt x="11009728" y="2848830"/>
                </a:cubicBezTo>
                <a:cubicBezTo>
                  <a:pt x="8825310" y="2540770"/>
                  <a:pt x="3602106" y="3430982"/>
                  <a:pt x="160719" y="2848830"/>
                </a:cubicBezTo>
                <a:cubicBezTo>
                  <a:pt x="72567" y="2843538"/>
                  <a:pt x="-34914" y="2717540"/>
                  <a:pt x="0" y="2549844"/>
                </a:cubicBezTo>
                <a:cubicBezTo>
                  <a:pt x="-74004" y="1822670"/>
                  <a:pt x="-62033" y="954813"/>
                  <a:pt x="0" y="298985"/>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custGeom>
                    <a:avLst/>
                    <a:gdLst>
                      <a:gd name="connsiteX0" fmla="*/ 0 w 11170448"/>
                      <a:gd name="connsiteY0" fmla="*/ 298985 h 2848830"/>
                      <a:gd name="connsiteX1" fmla="*/ 160719 w 11170448"/>
                      <a:gd name="connsiteY1" fmla="*/ 0 h 2848830"/>
                      <a:gd name="connsiteX2" fmla="*/ 11009728 w 11170448"/>
                      <a:gd name="connsiteY2" fmla="*/ 0 h 2848830"/>
                      <a:gd name="connsiteX3" fmla="*/ 11170448 w 11170448"/>
                      <a:gd name="connsiteY3" fmla="*/ 298985 h 2848830"/>
                      <a:gd name="connsiteX4" fmla="*/ 11170448 w 11170448"/>
                      <a:gd name="connsiteY4" fmla="*/ 2549844 h 2848830"/>
                      <a:gd name="connsiteX5" fmla="*/ 11009728 w 11170448"/>
                      <a:gd name="connsiteY5" fmla="*/ 2848830 h 2848830"/>
                      <a:gd name="connsiteX6" fmla="*/ 160719 w 11170448"/>
                      <a:gd name="connsiteY6" fmla="*/ 2848830 h 2848830"/>
                      <a:gd name="connsiteX7" fmla="*/ 0 w 11170448"/>
                      <a:gd name="connsiteY7" fmla="*/ 2549844 h 2848830"/>
                      <a:gd name="connsiteX8" fmla="*/ 0 w 11170448"/>
                      <a:gd name="connsiteY8" fmla="*/ 298985 h 2848830"/>
                      <a:gd name="connsiteX0" fmla="*/ 0 w 11170448"/>
                      <a:gd name="connsiteY0" fmla="*/ 298985 h 2848830"/>
                      <a:gd name="connsiteX1" fmla="*/ 160719 w 11170448"/>
                      <a:gd name="connsiteY1" fmla="*/ 0 h 2848830"/>
                      <a:gd name="connsiteX2" fmla="*/ 11009728 w 11170448"/>
                      <a:gd name="connsiteY2" fmla="*/ 0 h 2848830"/>
                      <a:gd name="connsiteX3" fmla="*/ 11170448 w 11170448"/>
                      <a:gd name="connsiteY3" fmla="*/ 298985 h 2848830"/>
                      <a:gd name="connsiteX4" fmla="*/ 11170448 w 11170448"/>
                      <a:gd name="connsiteY4" fmla="*/ 2549844 h 2848830"/>
                      <a:gd name="connsiteX5" fmla="*/ 11009728 w 11170448"/>
                      <a:gd name="connsiteY5" fmla="*/ 2848830 h 2848830"/>
                      <a:gd name="connsiteX6" fmla="*/ 160719 w 11170448"/>
                      <a:gd name="connsiteY6" fmla="*/ 2848830 h 2848830"/>
                      <a:gd name="connsiteX7" fmla="*/ 0 w 11170448"/>
                      <a:gd name="connsiteY7" fmla="*/ 2549844 h 2848830"/>
                      <a:gd name="connsiteX8" fmla="*/ 0 w 11170448"/>
                      <a:gd name="connsiteY8" fmla="*/ 298985 h 28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70448" h="2848830" fill="none" extrusionOk="0">
                        <a:moveTo>
                          <a:pt x="0" y="298985"/>
                        </a:moveTo>
                        <a:cubicBezTo>
                          <a:pt x="1013" y="171740"/>
                          <a:pt x="83920" y="26047"/>
                          <a:pt x="160719" y="0"/>
                        </a:cubicBezTo>
                        <a:cubicBezTo>
                          <a:pt x="2489438" y="176821"/>
                          <a:pt x="6783574" y="158431"/>
                          <a:pt x="11009728" y="0"/>
                        </a:cubicBezTo>
                        <a:cubicBezTo>
                          <a:pt x="11093943" y="-45875"/>
                          <a:pt x="11146839" y="125886"/>
                          <a:pt x="11170448" y="298985"/>
                        </a:cubicBezTo>
                        <a:cubicBezTo>
                          <a:pt x="11253546" y="825271"/>
                          <a:pt x="11206645" y="1907847"/>
                          <a:pt x="11170448" y="2549844"/>
                        </a:cubicBezTo>
                        <a:cubicBezTo>
                          <a:pt x="11172408" y="2702267"/>
                          <a:pt x="11093340" y="2842283"/>
                          <a:pt x="11009728" y="2848830"/>
                        </a:cubicBezTo>
                        <a:cubicBezTo>
                          <a:pt x="8951202" y="3051975"/>
                          <a:pt x="3921561" y="3265314"/>
                          <a:pt x="160719" y="2848830"/>
                        </a:cubicBezTo>
                        <a:cubicBezTo>
                          <a:pt x="88141" y="2846684"/>
                          <a:pt x="-26273" y="2721454"/>
                          <a:pt x="0" y="2549844"/>
                        </a:cubicBezTo>
                        <a:cubicBezTo>
                          <a:pt x="-67109" y="1797769"/>
                          <a:pt x="28300" y="921303"/>
                          <a:pt x="0" y="298985"/>
                        </a:cubicBezTo>
                        <a:close/>
                      </a:path>
                      <a:path w="11170448" h="2848830" stroke="0" extrusionOk="0">
                        <a:moveTo>
                          <a:pt x="0" y="298985"/>
                        </a:moveTo>
                        <a:cubicBezTo>
                          <a:pt x="14061" y="148401"/>
                          <a:pt x="74837" y="5690"/>
                          <a:pt x="160719" y="0"/>
                        </a:cubicBezTo>
                        <a:cubicBezTo>
                          <a:pt x="2629002" y="115216"/>
                          <a:pt x="8550386" y="-150922"/>
                          <a:pt x="11009728" y="0"/>
                        </a:cubicBezTo>
                        <a:cubicBezTo>
                          <a:pt x="11074146" y="-8968"/>
                          <a:pt x="11188977" y="134691"/>
                          <a:pt x="11170448" y="298985"/>
                        </a:cubicBezTo>
                        <a:cubicBezTo>
                          <a:pt x="11264548" y="704746"/>
                          <a:pt x="11132764" y="2092800"/>
                          <a:pt x="11170448" y="2549844"/>
                        </a:cubicBezTo>
                        <a:cubicBezTo>
                          <a:pt x="11166609" y="2716571"/>
                          <a:pt x="11082407" y="2842476"/>
                          <a:pt x="11009728" y="2848830"/>
                        </a:cubicBezTo>
                        <a:cubicBezTo>
                          <a:pt x="9538495" y="2102558"/>
                          <a:pt x="4878649" y="3811079"/>
                          <a:pt x="160719" y="2848830"/>
                        </a:cubicBezTo>
                        <a:cubicBezTo>
                          <a:pt x="59891" y="2847950"/>
                          <a:pt x="-4480" y="2698293"/>
                          <a:pt x="0" y="2549844"/>
                        </a:cubicBezTo>
                        <a:cubicBezTo>
                          <a:pt x="49160" y="1537242"/>
                          <a:pt x="-79328" y="1298850"/>
                          <a:pt x="0" y="298985"/>
                        </a:cubicBezTo>
                        <a:close/>
                      </a:path>
                      <a:path w="11170448" h="2848830" fill="none" stroke="0" extrusionOk="0">
                        <a:moveTo>
                          <a:pt x="0" y="298985"/>
                        </a:moveTo>
                        <a:cubicBezTo>
                          <a:pt x="2146" y="156944"/>
                          <a:pt x="78716" y="18378"/>
                          <a:pt x="160719" y="0"/>
                        </a:cubicBezTo>
                        <a:cubicBezTo>
                          <a:pt x="3751236" y="522618"/>
                          <a:pt x="6627846" y="275867"/>
                          <a:pt x="11009728" y="0"/>
                        </a:cubicBezTo>
                        <a:cubicBezTo>
                          <a:pt x="11073336" y="-48804"/>
                          <a:pt x="11179283" y="107801"/>
                          <a:pt x="11170448" y="298985"/>
                        </a:cubicBezTo>
                        <a:cubicBezTo>
                          <a:pt x="11229440" y="680029"/>
                          <a:pt x="11366281" y="1725641"/>
                          <a:pt x="11170448" y="2549844"/>
                        </a:cubicBezTo>
                        <a:cubicBezTo>
                          <a:pt x="11157177" y="2714054"/>
                          <a:pt x="11085539" y="2845170"/>
                          <a:pt x="11009728" y="2848830"/>
                        </a:cubicBezTo>
                        <a:cubicBezTo>
                          <a:pt x="8441228" y="2508035"/>
                          <a:pt x="3748827" y="2766122"/>
                          <a:pt x="160719" y="2848830"/>
                        </a:cubicBezTo>
                        <a:cubicBezTo>
                          <a:pt x="61451" y="2845370"/>
                          <a:pt x="-25539" y="2709625"/>
                          <a:pt x="0" y="2549844"/>
                        </a:cubicBezTo>
                        <a:cubicBezTo>
                          <a:pt x="-117938" y="1953082"/>
                          <a:pt x="2658" y="1060434"/>
                          <a:pt x="0" y="29898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algn="just">
              <a:spcBef>
                <a:spcPts val="1200"/>
              </a:spcBef>
              <a:defRPr/>
            </a:pPr>
            <a:r>
              <a:rPr lang="vi-VN" sz="4800" dirty="0">
                <a:solidFill>
                  <a:prstClr val="black"/>
                </a:solidFill>
                <a:latin typeface="Calibri" panose="020F0502020204030204" pitchFamily="34" charset="0"/>
                <a:cs typeface="Calibri" panose="020F0502020204030204" pitchFamily="34" charset="0"/>
              </a:rPr>
              <a:t>Hiểu công dụng và biết sử dụng dấu hai chấm. </a:t>
            </a:r>
          </a:p>
          <a:p>
            <a:pPr marL="457200" lvl="0" algn="just">
              <a:spcBef>
                <a:spcPts val="1200"/>
              </a:spcBef>
              <a:defRPr/>
            </a:pPr>
            <a:r>
              <a:rPr lang="vi-VN" sz="4800" dirty="0">
                <a:solidFill>
                  <a:prstClr val="black"/>
                </a:solidFill>
                <a:latin typeface="Calibri" panose="020F0502020204030204" pitchFamily="34" charset="0"/>
                <a:cs typeface="Calibri" panose="020F0502020204030204" pitchFamily="34" charset="0"/>
              </a:rPr>
              <a:t>Biết đặt và trả lời câu hỏi Để làm gì?</a:t>
            </a:r>
          </a:p>
        </p:txBody>
      </p:sp>
      <p:pic>
        <p:nvPicPr>
          <p:cNvPr id="6" name="Picture 5">
            <a:extLst>
              <a:ext uri="{FF2B5EF4-FFF2-40B4-BE49-F238E27FC236}">
                <a16:creationId xmlns:a16="http://schemas.microsoft.com/office/drawing/2014/main" id="{E39E357B-9F08-2504-6B53-15AA3E82515B}"/>
              </a:ext>
            </a:extLst>
          </p:cNvPr>
          <p:cNvPicPr>
            <a:picLocks noChangeAspect="1"/>
          </p:cNvPicPr>
          <p:nvPr/>
        </p:nvPicPr>
        <p:blipFill>
          <a:blip r:embed="rId3"/>
          <a:stretch>
            <a:fillRect/>
          </a:stretch>
        </p:blipFill>
        <p:spPr>
          <a:xfrm>
            <a:off x="647531" y="2065811"/>
            <a:ext cx="467048" cy="467048"/>
          </a:xfrm>
          <a:prstGeom prst="rect">
            <a:avLst/>
          </a:prstGeom>
        </p:spPr>
      </p:pic>
      <p:pic>
        <p:nvPicPr>
          <p:cNvPr id="7" name="Picture 6">
            <a:extLst>
              <a:ext uri="{FF2B5EF4-FFF2-40B4-BE49-F238E27FC236}">
                <a16:creationId xmlns:a16="http://schemas.microsoft.com/office/drawing/2014/main" id="{59149C40-433A-6294-A815-DBD1CA4D07BE}"/>
              </a:ext>
            </a:extLst>
          </p:cNvPr>
          <p:cNvPicPr>
            <a:picLocks noChangeAspect="1"/>
          </p:cNvPicPr>
          <p:nvPr/>
        </p:nvPicPr>
        <p:blipFill>
          <a:blip r:embed="rId3"/>
          <a:stretch>
            <a:fillRect/>
          </a:stretch>
        </p:blipFill>
        <p:spPr>
          <a:xfrm>
            <a:off x="647531" y="3671715"/>
            <a:ext cx="467048" cy="467048"/>
          </a:xfrm>
          <a:prstGeom prst="rect">
            <a:avLst/>
          </a:prstGeom>
        </p:spPr>
      </p:pic>
      <p:pic>
        <p:nvPicPr>
          <p:cNvPr id="9" name="Picture 8">
            <a:extLst>
              <a:ext uri="{FF2B5EF4-FFF2-40B4-BE49-F238E27FC236}">
                <a16:creationId xmlns:a16="http://schemas.microsoft.com/office/drawing/2014/main" id="{2B4952A1-685D-8284-D6C2-5720BBBC877B}"/>
              </a:ext>
            </a:extLst>
          </p:cNvPr>
          <p:cNvPicPr>
            <a:picLocks noChangeAspect="1"/>
          </p:cNvPicPr>
          <p:nvPr/>
        </p:nvPicPr>
        <p:blipFill>
          <a:blip r:embed="rId4"/>
          <a:stretch>
            <a:fillRect/>
          </a:stretch>
        </p:blipFill>
        <p:spPr>
          <a:xfrm>
            <a:off x="3472545" y="398096"/>
            <a:ext cx="6218459" cy="1127858"/>
          </a:xfrm>
          <a:prstGeom prst="rect">
            <a:avLst/>
          </a:prstGeom>
        </p:spPr>
      </p:pic>
    </p:spTree>
    <p:extLst>
      <p:ext uri="{BB962C8B-B14F-4D97-AF65-F5344CB8AC3E}">
        <p14:creationId xmlns:p14="http://schemas.microsoft.com/office/powerpoint/2010/main" val="17698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par>
                          <p:cTn id="19" fill="hold">
                            <p:stCondLst>
                              <p:cond delay="1500"/>
                            </p:stCondLst>
                            <p:childTnLst>
                              <p:par>
                                <p:cTn id="20" presetID="3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800" decel="100000"/>
                                        <p:tgtEl>
                                          <p:spTgt spid="7"/>
                                        </p:tgtEl>
                                      </p:cBhvr>
                                    </p:animEffect>
                                    <p:anim calcmode="lin" valueType="num">
                                      <p:cBhvr>
                                        <p:cTn id="23" dur="800" decel="100000" fill="hold"/>
                                        <p:tgtEl>
                                          <p:spTgt spid="7"/>
                                        </p:tgtEl>
                                        <p:attrNameLst>
                                          <p:attrName>style.rotation</p:attrName>
                                        </p:attrNameLst>
                                      </p:cBhvr>
                                      <p:tavLst>
                                        <p:tav tm="0">
                                          <p:val>
                                            <p:fltVal val="-90"/>
                                          </p:val>
                                        </p:tav>
                                        <p:tav tm="100000">
                                          <p:val>
                                            <p:fltVal val="0"/>
                                          </p:val>
                                        </p:tav>
                                      </p:tavLst>
                                    </p:anim>
                                    <p:anim calcmode="lin" valueType="num">
                                      <p:cBhvr>
                                        <p:cTn id="24" dur="800" decel="100000" fill="hold"/>
                                        <p:tgtEl>
                                          <p:spTgt spid="7"/>
                                        </p:tgtEl>
                                        <p:attrNameLst>
                                          <p:attrName>ppt_x</p:attrName>
                                        </p:attrNameLst>
                                      </p:cBhvr>
                                      <p:tavLst>
                                        <p:tav tm="0">
                                          <p:val>
                                            <p:strVal val="#ppt_x+0.4"/>
                                          </p:val>
                                        </p:tav>
                                        <p:tav tm="100000">
                                          <p:val>
                                            <p:strVal val="#ppt_x-0.05"/>
                                          </p:val>
                                        </p:tav>
                                      </p:tavLst>
                                    </p:anim>
                                    <p:anim calcmode="lin" valueType="num">
                                      <p:cBhvr>
                                        <p:cTn id="25" dur="800" decel="100000" fill="hold"/>
                                        <p:tgtEl>
                                          <p:spTgt spid="7"/>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6FE607-B238-4681-BF95-F2C56FCE70A7}"/>
              </a:ext>
            </a:extLst>
          </p:cNvPr>
          <p:cNvPicPr>
            <a:picLocks noChangeAspect="1"/>
          </p:cNvPicPr>
          <p:nvPr/>
        </p:nvPicPr>
        <p:blipFill>
          <a:blip r:embed="rId2"/>
          <a:stretch>
            <a:fillRect/>
          </a:stretch>
        </p:blipFill>
        <p:spPr>
          <a:xfrm>
            <a:off x="1320801" y="1600200"/>
            <a:ext cx="10224444" cy="2946400"/>
          </a:xfrm>
          <a:prstGeom prst="rect">
            <a:avLst/>
          </a:prstGeom>
        </p:spPr>
      </p:pic>
    </p:spTree>
    <p:extLst>
      <p:ext uri="{BB962C8B-B14F-4D97-AF65-F5344CB8AC3E}">
        <p14:creationId xmlns:p14="http://schemas.microsoft.com/office/powerpoint/2010/main" val="3077496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295275" y="323372"/>
            <a:ext cx="11531593" cy="6458428"/>
          </a:xfrm>
          <a:custGeom>
            <a:avLst/>
            <a:gdLst>
              <a:gd name="connsiteX0" fmla="*/ 0 w 11531593"/>
              <a:gd name="connsiteY0" fmla="*/ 801620 h 6458428"/>
              <a:gd name="connsiteX1" fmla="*/ 801620 w 11531593"/>
              <a:gd name="connsiteY1" fmla="*/ 0 h 6458428"/>
              <a:gd name="connsiteX2" fmla="*/ 1584208 w 11531593"/>
              <a:gd name="connsiteY2" fmla="*/ 0 h 6458428"/>
              <a:gd name="connsiteX3" fmla="*/ 2366796 w 11531593"/>
              <a:gd name="connsiteY3" fmla="*/ 0 h 6458428"/>
              <a:gd name="connsiteX4" fmla="*/ 2851533 w 11531593"/>
              <a:gd name="connsiteY4" fmla="*/ 0 h 6458428"/>
              <a:gd name="connsiteX5" fmla="*/ 3534837 w 11531593"/>
              <a:gd name="connsiteY5" fmla="*/ 0 h 6458428"/>
              <a:gd name="connsiteX6" fmla="*/ 4019574 w 11531593"/>
              <a:gd name="connsiteY6" fmla="*/ 0 h 6458428"/>
              <a:gd name="connsiteX7" fmla="*/ 4305745 w 11531593"/>
              <a:gd name="connsiteY7" fmla="*/ 0 h 6458428"/>
              <a:gd name="connsiteX8" fmla="*/ 4790482 w 11531593"/>
              <a:gd name="connsiteY8" fmla="*/ 0 h 6458428"/>
              <a:gd name="connsiteX9" fmla="*/ 5175936 w 11531593"/>
              <a:gd name="connsiteY9" fmla="*/ 0 h 6458428"/>
              <a:gd name="connsiteX10" fmla="*/ 5759956 w 11531593"/>
              <a:gd name="connsiteY10" fmla="*/ 0 h 6458428"/>
              <a:gd name="connsiteX11" fmla="*/ 6443261 w 11531593"/>
              <a:gd name="connsiteY11" fmla="*/ 0 h 6458428"/>
              <a:gd name="connsiteX12" fmla="*/ 7225848 w 11531593"/>
              <a:gd name="connsiteY12" fmla="*/ 0 h 6458428"/>
              <a:gd name="connsiteX13" fmla="*/ 8008436 w 11531593"/>
              <a:gd name="connsiteY13" fmla="*/ 0 h 6458428"/>
              <a:gd name="connsiteX14" fmla="*/ 8592457 w 11531593"/>
              <a:gd name="connsiteY14" fmla="*/ 0 h 6458428"/>
              <a:gd name="connsiteX15" fmla="*/ 9275761 w 11531593"/>
              <a:gd name="connsiteY15" fmla="*/ 0 h 6458428"/>
              <a:gd name="connsiteX16" fmla="*/ 10058349 w 11531593"/>
              <a:gd name="connsiteY16" fmla="*/ 0 h 6458428"/>
              <a:gd name="connsiteX17" fmla="*/ 10729973 w 11531593"/>
              <a:gd name="connsiteY17" fmla="*/ 0 h 6458428"/>
              <a:gd name="connsiteX18" fmla="*/ 11531593 w 11531593"/>
              <a:gd name="connsiteY18" fmla="*/ 801620 h 6458428"/>
              <a:gd name="connsiteX19" fmla="*/ 11531593 w 11531593"/>
              <a:gd name="connsiteY19" fmla="*/ 1438189 h 6458428"/>
              <a:gd name="connsiteX20" fmla="*/ 11531593 w 11531593"/>
              <a:gd name="connsiteY20" fmla="*/ 1880551 h 6458428"/>
              <a:gd name="connsiteX21" fmla="*/ 11531593 w 11531593"/>
              <a:gd name="connsiteY21" fmla="*/ 2517120 h 6458428"/>
              <a:gd name="connsiteX22" fmla="*/ 11531593 w 11531593"/>
              <a:gd name="connsiteY22" fmla="*/ 3056585 h 6458428"/>
              <a:gd name="connsiteX23" fmla="*/ 11531593 w 11531593"/>
              <a:gd name="connsiteY23" fmla="*/ 3547499 h 6458428"/>
              <a:gd name="connsiteX24" fmla="*/ 11531593 w 11531593"/>
              <a:gd name="connsiteY24" fmla="*/ 4086964 h 6458428"/>
              <a:gd name="connsiteX25" fmla="*/ 11531593 w 11531593"/>
              <a:gd name="connsiteY25" fmla="*/ 4577877 h 6458428"/>
              <a:gd name="connsiteX26" fmla="*/ 11531593 w 11531593"/>
              <a:gd name="connsiteY26" fmla="*/ 4971687 h 6458428"/>
              <a:gd name="connsiteX27" fmla="*/ 11531593 w 11531593"/>
              <a:gd name="connsiteY27" fmla="*/ 5656808 h 6458428"/>
              <a:gd name="connsiteX28" fmla="*/ 10729973 w 11531593"/>
              <a:gd name="connsiteY28" fmla="*/ 6458428 h 6458428"/>
              <a:gd name="connsiteX29" fmla="*/ 10245236 w 11531593"/>
              <a:gd name="connsiteY29" fmla="*/ 6458428 h 6458428"/>
              <a:gd name="connsiteX30" fmla="*/ 9661215 w 11531593"/>
              <a:gd name="connsiteY30" fmla="*/ 6458428 h 6458428"/>
              <a:gd name="connsiteX31" fmla="*/ 9275761 w 11531593"/>
              <a:gd name="connsiteY31" fmla="*/ 6458428 h 6458428"/>
              <a:gd name="connsiteX32" fmla="*/ 8791024 w 11531593"/>
              <a:gd name="connsiteY32" fmla="*/ 6458428 h 6458428"/>
              <a:gd name="connsiteX33" fmla="*/ 8504854 w 11531593"/>
              <a:gd name="connsiteY33" fmla="*/ 6458428 h 6458428"/>
              <a:gd name="connsiteX34" fmla="*/ 8020117 w 11531593"/>
              <a:gd name="connsiteY34" fmla="*/ 6458428 h 6458428"/>
              <a:gd name="connsiteX35" fmla="*/ 7634663 w 11531593"/>
              <a:gd name="connsiteY35" fmla="*/ 6458428 h 6458428"/>
              <a:gd name="connsiteX36" fmla="*/ 7249209 w 11531593"/>
              <a:gd name="connsiteY36" fmla="*/ 6458428 h 6458428"/>
              <a:gd name="connsiteX37" fmla="*/ 6565905 w 11531593"/>
              <a:gd name="connsiteY37" fmla="*/ 6458428 h 6458428"/>
              <a:gd name="connsiteX38" fmla="*/ 5783317 w 11531593"/>
              <a:gd name="connsiteY38" fmla="*/ 6458428 h 6458428"/>
              <a:gd name="connsiteX39" fmla="*/ 5199296 w 11531593"/>
              <a:gd name="connsiteY39" fmla="*/ 6458428 h 6458428"/>
              <a:gd name="connsiteX40" fmla="*/ 4913126 w 11531593"/>
              <a:gd name="connsiteY40" fmla="*/ 6458428 h 6458428"/>
              <a:gd name="connsiteX41" fmla="*/ 4527672 w 11531593"/>
              <a:gd name="connsiteY41" fmla="*/ 6458428 h 6458428"/>
              <a:gd name="connsiteX42" fmla="*/ 3745085 w 11531593"/>
              <a:gd name="connsiteY42" fmla="*/ 6458428 h 6458428"/>
              <a:gd name="connsiteX43" fmla="*/ 3161064 w 11531593"/>
              <a:gd name="connsiteY43" fmla="*/ 6458428 h 6458428"/>
              <a:gd name="connsiteX44" fmla="*/ 2775610 w 11531593"/>
              <a:gd name="connsiteY44" fmla="*/ 6458428 h 6458428"/>
              <a:gd name="connsiteX45" fmla="*/ 2290873 w 11531593"/>
              <a:gd name="connsiteY45" fmla="*/ 6458428 h 6458428"/>
              <a:gd name="connsiteX46" fmla="*/ 1607569 w 11531593"/>
              <a:gd name="connsiteY46" fmla="*/ 6458428 h 6458428"/>
              <a:gd name="connsiteX47" fmla="*/ 1321398 w 11531593"/>
              <a:gd name="connsiteY47" fmla="*/ 6458428 h 6458428"/>
              <a:gd name="connsiteX48" fmla="*/ 801620 w 11531593"/>
              <a:gd name="connsiteY48" fmla="*/ 6458428 h 6458428"/>
              <a:gd name="connsiteX49" fmla="*/ 0 w 11531593"/>
              <a:gd name="connsiteY49" fmla="*/ 5656808 h 6458428"/>
              <a:gd name="connsiteX50" fmla="*/ 0 w 11531593"/>
              <a:gd name="connsiteY50" fmla="*/ 5068791 h 6458428"/>
              <a:gd name="connsiteX51" fmla="*/ 0 w 11531593"/>
              <a:gd name="connsiteY51" fmla="*/ 4432222 h 6458428"/>
              <a:gd name="connsiteX52" fmla="*/ 0 w 11531593"/>
              <a:gd name="connsiteY52" fmla="*/ 3844204 h 6458428"/>
              <a:gd name="connsiteX53" fmla="*/ 0 w 11531593"/>
              <a:gd name="connsiteY53" fmla="*/ 3450395 h 6458428"/>
              <a:gd name="connsiteX54" fmla="*/ 0 w 11531593"/>
              <a:gd name="connsiteY54" fmla="*/ 2959481 h 6458428"/>
              <a:gd name="connsiteX55" fmla="*/ 0 w 11531593"/>
              <a:gd name="connsiteY55" fmla="*/ 2468568 h 6458428"/>
              <a:gd name="connsiteX56" fmla="*/ 0 w 11531593"/>
              <a:gd name="connsiteY56" fmla="*/ 1880551 h 6458428"/>
              <a:gd name="connsiteX57" fmla="*/ 0 w 11531593"/>
              <a:gd name="connsiteY57" fmla="*/ 801620 h 645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31593" h="6458428" fill="none" extrusionOk="0">
                <a:moveTo>
                  <a:pt x="0" y="801620"/>
                </a:moveTo>
                <a:cubicBezTo>
                  <a:pt x="65491" y="421466"/>
                  <a:pt x="464485" y="6763"/>
                  <a:pt x="801620" y="0"/>
                </a:cubicBezTo>
                <a:cubicBezTo>
                  <a:pt x="1006119" y="-6327"/>
                  <a:pt x="1427594" y="32385"/>
                  <a:pt x="1584208" y="0"/>
                </a:cubicBezTo>
                <a:cubicBezTo>
                  <a:pt x="1740822" y="-32385"/>
                  <a:pt x="2179703" y="37831"/>
                  <a:pt x="2366796" y="0"/>
                </a:cubicBezTo>
                <a:cubicBezTo>
                  <a:pt x="2553889" y="-37831"/>
                  <a:pt x="2669010" y="22868"/>
                  <a:pt x="2851533" y="0"/>
                </a:cubicBezTo>
                <a:cubicBezTo>
                  <a:pt x="3034056" y="-22868"/>
                  <a:pt x="3196651" y="24911"/>
                  <a:pt x="3534837" y="0"/>
                </a:cubicBezTo>
                <a:cubicBezTo>
                  <a:pt x="3873023" y="-24911"/>
                  <a:pt x="3781372" y="36389"/>
                  <a:pt x="4019574" y="0"/>
                </a:cubicBezTo>
                <a:cubicBezTo>
                  <a:pt x="4257776" y="-36389"/>
                  <a:pt x="4211242" y="11152"/>
                  <a:pt x="4305745" y="0"/>
                </a:cubicBezTo>
                <a:cubicBezTo>
                  <a:pt x="4400248" y="-11152"/>
                  <a:pt x="4576585" y="21493"/>
                  <a:pt x="4790482" y="0"/>
                </a:cubicBezTo>
                <a:cubicBezTo>
                  <a:pt x="5004379" y="-21493"/>
                  <a:pt x="4990037" y="24679"/>
                  <a:pt x="5175936" y="0"/>
                </a:cubicBezTo>
                <a:cubicBezTo>
                  <a:pt x="5361835" y="-24679"/>
                  <a:pt x="5622835" y="36512"/>
                  <a:pt x="5759956" y="0"/>
                </a:cubicBezTo>
                <a:cubicBezTo>
                  <a:pt x="5897077" y="-36512"/>
                  <a:pt x="6288260" y="54655"/>
                  <a:pt x="6443261" y="0"/>
                </a:cubicBezTo>
                <a:cubicBezTo>
                  <a:pt x="6598263" y="-54655"/>
                  <a:pt x="6986210" y="23675"/>
                  <a:pt x="7225848" y="0"/>
                </a:cubicBezTo>
                <a:cubicBezTo>
                  <a:pt x="7465486" y="-23675"/>
                  <a:pt x="7722712" y="26960"/>
                  <a:pt x="8008436" y="0"/>
                </a:cubicBezTo>
                <a:cubicBezTo>
                  <a:pt x="8294160" y="-26960"/>
                  <a:pt x="8384113" y="58520"/>
                  <a:pt x="8592457" y="0"/>
                </a:cubicBezTo>
                <a:cubicBezTo>
                  <a:pt x="8800801" y="-58520"/>
                  <a:pt x="8942534" y="40295"/>
                  <a:pt x="9275761" y="0"/>
                </a:cubicBezTo>
                <a:cubicBezTo>
                  <a:pt x="9608988" y="-40295"/>
                  <a:pt x="9726933" y="61543"/>
                  <a:pt x="10058349" y="0"/>
                </a:cubicBezTo>
                <a:cubicBezTo>
                  <a:pt x="10389765" y="-61543"/>
                  <a:pt x="10573292" y="22846"/>
                  <a:pt x="10729973" y="0"/>
                </a:cubicBezTo>
                <a:cubicBezTo>
                  <a:pt x="11282016" y="23589"/>
                  <a:pt x="11520776" y="403510"/>
                  <a:pt x="11531593" y="801620"/>
                </a:cubicBezTo>
                <a:cubicBezTo>
                  <a:pt x="11573351" y="1098889"/>
                  <a:pt x="11471372" y="1154052"/>
                  <a:pt x="11531593" y="1438189"/>
                </a:cubicBezTo>
                <a:cubicBezTo>
                  <a:pt x="11591814" y="1722326"/>
                  <a:pt x="11512885" y="1754582"/>
                  <a:pt x="11531593" y="1880551"/>
                </a:cubicBezTo>
                <a:cubicBezTo>
                  <a:pt x="11550301" y="2006520"/>
                  <a:pt x="11492015" y="2267372"/>
                  <a:pt x="11531593" y="2517120"/>
                </a:cubicBezTo>
                <a:cubicBezTo>
                  <a:pt x="11571171" y="2766868"/>
                  <a:pt x="11503956" y="2900745"/>
                  <a:pt x="11531593" y="3056585"/>
                </a:cubicBezTo>
                <a:cubicBezTo>
                  <a:pt x="11559230" y="3212426"/>
                  <a:pt x="11480146" y="3320862"/>
                  <a:pt x="11531593" y="3547499"/>
                </a:cubicBezTo>
                <a:cubicBezTo>
                  <a:pt x="11583040" y="3774136"/>
                  <a:pt x="11479730" y="3828079"/>
                  <a:pt x="11531593" y="4086964"/>
                </a:cubicBezTo>
                <a:cubicBezTo>
                  <a:pt x="11583456" y="4345849"/>
                  <a:pt x="11531288" y="4471387"/>
                  <a:pt x="11531593" y="4577877"/>
                </a:cubicBezTo>
                <a:cubicBezTo>
                  <a:pt x="11531898" y="4684367"/>
                  <a:pt x="11510078" y="4809083"/>
                  <a:pt x="11531593" y="4971687"/>
                </a:cubicBezTo>
                <a:cubicBezTo>
                  <a:pt x="11553108" y="5134291"/>
                  <a:pt x="11470449" y="5357422"/>
                  <a:pt x="11531593" y="5656808"/>
                </a:cubicBezTo>
                <a:cubicBezTo>
                  <a:pt x="11473285" y="6055477"/>
                  <a:pt x="11203509" y="6416487"/>
                  <a:pt x="10729973" y="6458428"/>
                </a:cubicBezTo>
                <a:cubicBezTo>
                  <a:pt x="10616930" y="6489871"/>
                  <a:pt x="10387998" y="6411918"/>
                  <a:pt x="10245236" y="6458428"/>
                </a:cubicBezTo>
                <a:cubicBezTo>
                  <a:pt x="10102474" y="6504938"/>
                  <a:pt x="9851797" y="6455763"/>
                  <a:pt x="9661215" y="6458428"/>
                </a:cubicBezTo>
                <a:cubicBezTo>
                  <a:pt x="9470633" y="6461093"/>
                  <a:pt x="9409151" y="6428133"/>
                  <a:pt x="9275761" y="6458428"/>
                </a:cubicBezTo>
                <a:cubicBezTo>
                  <a:pt x="9142371" y="6488723"/>
                  <a:pt x="8902717" y="6412300"/>
                  <a:pt x="8791024" y="6458428"/>
                </a:cubicBezTo>
                <a:cubicBezTo>
                  <a:pt x="8679331" y="6504556"/>
                  <a:pt x="8620266" y="6455085"/>
                  <a:pt x="8504854" y="6458428"/>
                </a:cubicBezTo>
                <a:cubicBezTo>
                  <a:pt x="8389442" y="6461771"/>
                  <a:pt x="8202113" y="6413291"/>
                  <a:pt x="8020117" y="6458428"/>
                </a:cubicBezTo>
                <a:cubicBezTo>
                  <a:pt x="7838121" y="6503565"/>
                  <a:pt x="7727223" y="6423450"/>
                  <a:pt x="7634663" y="6458428"/>
                </a:cubicBezTo>
                <a:cubicBezTo>
                  <a:pt x="7542103" y="6493406"/>
                  <a:pt x="7342810" y="6435654"/>
                  <a:pt x="7249209" y="6458428"/>
                </a:cubicBezTo>
                <a:cubicBezTo>
                  <a:pt x="7155608" y="6481202"/>
                  <a:pt x="6867446" y="6424623"/>
                  <a:pt x="6565905" y="6458428"/>
                </a:cubicBezTo>
                <a:cubicBezTo>
                  <a:pt x="6264364" y="6492233"/>
                  <a:pt x="6171932" y="6423186"/>
                  <a:pt x="5783317" y="6458428"/>
                </a:cubicBezTo>
                <a:cubicBezTo>
                  <a:pt x="5394702" y="6493670"/>
                  <a:pt x="5377125" y="6401094"/>
                  <a:pt x="5199296" y="6458428"/>
                </a:cubicBezTo>
                <a:cubicBezTo>
                  <a:pt x="5021467" y="6515762"/>
                  <a:pt x="5003452" y="6454906"/>
                  <a:pt x="4913126" y="6458428"/>
                </a:cubicBezTo>
                <a:cubicBezTo>
                  <a:pt x="4822800" y="6461950"/>
                  <a:pt x="4690028" y="6445446"/>
                  <a:pt x="4527672" y="6458428"/>
                </a:cubicBezTo>
                <a:cubicBezTo>
                  <a:pt x="4365316" y="6471410"/>
                  <a:pt x="4124290" y="6383198"/>
                  <a:pt x="3745085" y="6458428"/>
                </a:cubicBezTo>
                <a:cubicBezTo>
                  <a:pt x="3365880" y="6533658"/>
                  <a:pt x="3418451" y="6392914"/>
                  <a:pt x="3161064" y="6458428"/>
                </a:cubicBezTo>
                <a:cubicBezTo>
                  <a:pt x="2903677" y="6523942"/>
                  <a:pt x="2945286" y="6414742"/>
                  <a:pt x="2775610" y="6458428"/>
                </a:cubicBezTo>
                <a:cubicBezTo>
                  <a:pt x="2605934" y="6502114"/>
                  <a:pt x="2407418" y="6409474"/>
                  <a:pt x="2290873" y="6458428"/>
                </a:cubicBezTo>
                <a:cubicBezTo>
                  <a:pt x="2174328" y="6507382"/>
                  <a:pt x="1877074" y="6427391"/>
                  <a:pt x="1607569" y="6458428"/>
                </a:cubicBezTo>
                <a:cubicBezTo>
                  <a:pt x="1338064" y="6489465"/>
                  <a:pt x="1411026" y="6447103"/>
                  <a:pt x="1321398" y="6458428"/>
                </a:cubicBezTo>
                <a:cubicBezTo>
                  <a:pt x="1231770" y="6469753"/>
                  <a:pt x="996193" y="6440402"/>
                  <a:pt x="801620" y="6458428"/>
                </a:cubicBezTo>
                <a:cubicBezTo>
                  <a:pt x="367559" y="6439550"/>
                  <a:pt x="16388" y="6146710"/>
                  <a:pt x="0" y="5656808"/>
                </a:cubicBezTo>
                <a:cubicBezTo>
                  <a:pt x="-67999" y="5398700"/>
                  <a:pt x="50168" y="5357060"/>
                  <a:pt x="0" y="5068791"/>
                </a:cubicBezTo>
                <a:cubicBezTo>
                  <a:pt x="-50168" y="4780522"/>
                  <a:pt x="72809" y="4636513"/>
                  <a:pt x="0" y="4432222"/>
                </a:cubicBezTo>
                <a:cubicBezTo>
                  <a:pt x="-72809" y="4227931"/>
                  <a:pt x="18976" y="3998031"/>
                  <a:pt x="0" y="3844204"/>
                </a:cubicBezTo>
                <a:cubicBezTo>
                  <a:pt x="-18976" y="3690377"/>
                  <a:pt x="26572" y="3603633"/>
                  <a:pt x="0" y="3450395"/>
                </a:cubicBezTo>
                <a:cubicBezTo>
                  <a:pt x="-26572" y="3297157"/>
                  <a:pt x="24879" y="3188926"/>
                  <a:pt x="0" y="2959481"/>
                </a:cubicBezTo>
                <a:cubicBezTo>
                  <a:pt x="-24879" y="2730036"/>
                  <a:pt x="49522" y="2597073"/>
                  <a:pt x="0" y="2468568"/>
                </a:cubicBezTo>
                <a:cubicBezTo>
                  <a:pt x="-49522" y="2340063"/>
                  <a:pt x="8038" y="2140447"/>
                  <a:pt x="0" y="1880551"/>
                </a:cubicBezTo>
                <a:cubicBezTo>
                  <a:pt x="-8038" y="1620655"/>
                  <a:pt x="43639" y="1060996"/>
                  <a:pt x="0" y="801620"/>
                </a:cubicBezTo>
                <a:close/>
              </a:path>
              <a:path w="11531593" h="6458428" stroke="0" extrusionOk="0">
                <a:moveTo>
                  <a:pt x="0" y="801620"/>
                </a:moveTo>
                <a:cubicBezTo>
                  <a:pt x="10118" y="449806"/>
                  <a:pt x="345629" y="-69994"/>
                  <a:pt x="801620" y="0"/>
                </a:cubicBezTo>
                <a:cubicBezTo>
                  <a:pt x="1066969" y="-20656"/>
                  <a:pt x="1283834" y="79867"/>
                  <a:pt x="1484924" y="0"/>
                </a:cubicBezTo>
                <a:cubicBezTo>
                  <a:pt x="1686014" y="-79867"/>
                  <a:pt x="1704243" y="9131"/>
                  <a:pt x="1771094" y="0"/>
                </a:cubicBezTo>
                <a:cubicBezTo>
                  <a:pt x="1837945" y="-9131"/>
                  <a:pt x="2359658" y="68775"/>
                  <a:pt x="2553682" y="0"/>
                </a:cubicBezTo>
                <a:cubicBezTo>
                  <a:pt x="2747706" y="-68775"/>
                  <a:pt x="3049776" y="90918"/>
                  <a:pt x="3336270" y="0"/>
                </a:cubicBezTo>
                <a:cubicBezTo>
                  <a:pt x="3622764" y="-90918"/>
                  <a:pt x="3489602" y="8896"/>
                  <a:pt x="3622440" y="0"/>
                </a:cubicBezTo>
                <a:cubicBezTo>
                  <a:pt x="3755278" y="-8896"/>
                  <a:pt x="3929401" y="6810"/>
                  <a:pt x="4107178" y="0"/>
                </a:cubicBezTo>
                <a:cubicBezTo>
                  <a:pt x="4284955" y="-6810"/>
                  <a:pt x="4393868" y="45804"/>
                  <a:pt x="4492631" y="0"/>
                </a:cubicBezTo>
                <a:cubicBezTo>
                  <a:pt x="4591394" y="-45804"/>
                  <a:pt x="5052338" y="81895"/>
                  <a:pt x="5275219" y="0"/>
                </a:cubicBezTo>
                <a:cubicBezTo>
                  <a:pt x="5498100" y="-81895"/>
                  <a:pt x="5465732" y="1686"/>
                  <a:pt x="5561389" y="0"/>
                </a:cubicBezTo>
                <a:cubicBezTo>
                  <a:pt x="5657046" y="-1686"/>
                  <a:pt x="5758806" y="1184"/>
                  <a:pt x="5946843" y="0"/>
                </a:cubicBezTo>
                <a:cubicBezTo>
                  <a:pt x="6134880" y="-1184"/>
                  <a:pt x="6265652" y="53417"/>
                  <a:pt x="6431580" y="0"/>
                </a:cubicBezTo>
                <a:cubicBezTo>
                  <a:pt x="6597508" y="-53417"/>
                  <a:pt x="6942649" y="75347"/>
                  <a:pt x="7114884" y="0"/>
                </a:cubicBezTo>
                <a:cubicBezTo>
                  <a:pt x="7287119" y="-75347"/>
                  <a:pt x="7273238" y="6385"/>
                  <a:pt x="7401055" y="0"/>
                </a:cubicBezTo>
                <a:cubicBezTo>
                  <a:pt x="7528872" y="-6385"/>
                  <a:pt x="7831693" y="37560"/>
                  <a:pt x="8084359" y="0"/>
                </a:cubicBezTo>
                <a:cubicBezTo>
                  <a:pt x="8337025" y="-37560"/>
                  <a:pt x="8468948" y="38696"/>
                  <a:pt x="8569096" y="0"/>
                </a:cubicBezTo>
                <a:cubicBezTo>
                  <a:pt x="8669244" y="-38696"/>
                  <a:pt x="8829755" y="24236"/>
                  <a:pt x="8954550" y="0"/>
                </a:cubicBezTo>
                <a:cubicBezTo>
                  <a:pt x="9079345" y="-24236"/>
                  <a:pt x="9273334" y="32612"/>
                  <a:pt x="9439287" y="0"/>
                </a:cubicBezTo>
                <a:cubicBezTo>
                  <a:pt x="9605240" y="-32612"/>
                  <a:pt x="9893543" y="38026"/>
                  <a:pt x="10122591" y="0"/>
                </a:cubicBezTo>
                <a:cubicBezTo>
                  <a:pt x="10351639" y="-38026"/>
                  <a:pt x="10554409" y="44989"/>
                  <a:pt x="10729973" y="0"/>
                </a:cubicBezTo>
                <a:cubicBezTo>
                  <a:pt x="11149713" y="6027"/>
                  <a:pt x="11512640" y="293890"/>
                  <a:pt x="11531593" y="801620"/>
                </a:cubicBezTo>
                <a:cubicBezTo>
                  <a:pt x="11557380" y="913711"/>
                  <a:pt x="11517652" y="1052941"/>
                  <a:pt x="11531593" y="1195430"/>
                </a:cubicBezTo>
                <a:cubicBezTo>
                  <a:pt x="11545534" y="1337919"/>
                  <a:pt x="11490697" y="1408925"/>
                  <a:pt x="11531593" y="1589239"/>
                </a:cubicBezTo>
                <a:cubicBezTo>
                  <a:pt x="11572489" y="1769553"/>
                  <a:pt x="11482958" y="2038597"/>
                  <a:pt x="11531593" y="2177257"/>
                </a:cubicBezTo>
                <a:cubicBezTo>
                  <a:pt x="11580228" y="2315917"/>
                  <a:pt x="11514268" y="2401937"/>
                  <a:pt x="11531593" y="2619618"/>
                </a:cubicBezTo>
                <a:cubicBezTo>
                  <a:pt x="11548918" y="2837299"/>
                  <a:pt x="11476247" y="2991651"/>
                  <a:pt x="11531593" y="3256187"/>
                </a:cubicBezTo>
                <a:cubicBezTo>
                  <a:pt x="11586939" y="3520723"/>
                  <a:pt x="11505901" y="3518506"/>
                  <a:pt x="11531593" y="3747101"/>
                </a:cubicBezTo>
                <a:cubicBezTo>
                  <a:pt x="11557285" y="3975696"/>
                  <a:pt x="11513703" y="4043883"/>
                  <a:pt x="11531593" y="4335118"/>
                </a:cubicBezTo>
                <a:cubicBezTo>
                  <a:pt x="11549483" y="4626353"/>
                  <a:pt x="11499372" y="4672202"/>
                  <a:pt x="11531593" y="4923135"/>
                </a:cubicBezTo>
                <a:cubicBezTo>
                  <a:pt x="11563814" y="5174068"/>
                  <a:pt x="11444678" y="5323358"/>
                  <a:pt x="11531593" y="5656808"/>
                </a:cubicBezTo>
                <a:cubicBezTo>
                  <a:pt x="11550118" y="6011942"/>
                  <a:pt x="11149341" y="6446132"/>
                  <a:pt x="10729973" y="6458428"/>
                </a:cubicBezTo>
                <a:cubicBezTo>
                  <a:pt x="10458176" y="6485495"/>
                  <a:pt x="10343775" y="6440587"/>
                  <a:pt x="10145952" y="6458428"/>
                </a:cubicBezTo>
                <a:cubicBezTo>
                  <a:pt x="9948129" y="6476269"/>
                  <a:pt x="9697891" y="6412845"/>
                  <a:pt x="9363364" y="6458428"/>
                </a:cubicBezTo>
                <a:cubicBezTo>
                  <a:pt x="9028837" y="6504011"/>
                  <a:pt x="9159054" y="6434179"/>
                  <a:pt x="9077194" y="6458428"/>
                </a:cubicBezTo>
                <a:cubicBezTo>
                  <a:pt x="8995334" y="6482677"/>
                  <a:pt x="8489512" y="6455008"/>
                  <a:pt x="8294606" y="6458428"/>
                </a:cubicBezTo>
                <a:cubicBezTo>
                  <a:pt x="8099700" y="6461848"/>
                  <a:pt x="7986970" y="6432607"/>
                  <a:pt x="7909153" y="6458428"/>
                </a:cubicBezTo>
                <a:cubicBezTo>
                  <a:pt x="7831336" y="6484249"/>
                  <a:pt x="7467897" y="6444878"/>
                  <a:pt x="7225848" y="6458428"/>
                </a:cubicBezTo>
                <a:cubicBezTo>
                  <a:pt x="6983799" y="6471978"/>
                  <a:pt x="6929507" y="6439648"/>
                  <a:pt x="6741111" y="6458428"/>
                </a:cubicBezTo>
                <a:cubicBezTo>
                  <a:pt x="6552715" y="6477208"/>
                  <a:pt x="6231461" y="6410095"/>
                  <a:pt x="5958523" y="6458428"/>
                </a:cubicBezTo>
                <a:cubicBezTo>
                  <a:pt x="5685585" y="6506761"/>
                  <a:pt x="5517453" y="6399268"/>
                  <a:pt x="5175936" y="6458428"/>
                </a:cubicBezTo>
                <a:cubicBezTo>
                  <a:pt x="4834419" y="6517588"/>
                  <a:pt x="4872779" y="6432459"/>
                  <a:pt x="4591915" y="6458428"/>
                </a:cubicBezTo>
                <a:cubicBezTo>
                  <a:pt x="4311051" y="6484397"/>
                  <a:pt x="4326659" y="6410039"/>
                  <a:pt x="4107178" y="6458428"/>
                </a:cubicBezTo>
                <a:cubicBezTo>
                  <a:pt x="3887697" y="6506817"/>
                  <a:pt x="3949094" y="6432013"/>
                  <a:pt x="3821007" y="6458428"/>
                </a:cubicBezTo>
                <a:cubicBezTo>
                  <a:pt x="3692920" y="6484843"/>
                  <a:pt x="3577457" y="6400496"/>
                  <a:pt x="3336270" y="6458428"/>
                </a:cubicBezTo>
                <a:cubicBezTo>
                  <a:pt x="3095083" y="6516360"/>
                  <a:pt x="2779792" y="6417933"/>
                  <a:pt x="2553682" y="6458428"/>
                </a:cubicBezTo>
                <a:cubicBezTo>
                  <a:pt x="2327572" y="6498923"/>
                  <a:pt x="2336522" y="6435126"/>
                  <a:pt x="2168229" y="6458428"/>
                </a:cubicBezTo>
                <a:cubicBezTo>
                  <a:pt x="1999936" y="6481730"/>
                  <a:pt x="1624565" y="6421650"/>
                  <a:pt x="1385641" y="6458428"/>
                </a:cubicBezTo>
                <a:cubicBezTo>
                  <a:pt x="1146717" y="6495206"/>
                  <a:pt x="919410" y="6398210"/>
                  <a:pt x="801620" y="6458428"/>
                </a:cubicBezTo>
                <a:cubicBezTo>
                  <a:pt x="369922" y="6514105"/>
                  <a:pt x="-80588" y="5998192"/>
                  <a:pt x="0" y="5656808"/>
                </a:cubicBezTo>
                <a:cubicBezTo>
                  <a:pt x="-26148" y="5466904"/>
                  <a:pt x="27184" y="5427764"/>
                  <a:pt x="0" y="5262998"/>
                </a:cubicBezTo>
                <a:cubicBezTo>
                  <a:pt x="-27184" y="5098232"/>
                  <a:pt x="15282" y="4768980"/>
                  <a:pt x="0" y="4626429"/>
                </a:cubicBezTo>
                <a:cubicBezTo>
                  <a:pt x="-15282" y="4483878"/>
                  <a:pt x="21571" y="4323579"/>
                  <a:pt x="0" y="4038412"/>
                </a:cubicBezTo>
                <a:cubicBezTo>
                  <a:pt x="-21571" y="3753245"/>
                  <a:pt x="51488" y="3809423"/>
                  <a:pt x="0" y="3596050"/>
                </a:cubicBezTo>
                <a:cubicBezTo>
                  <a:pt x="-51488" y="3382677"/>
                  <a:pt x="60380" y="3263404"/>
                  <a:pt x="0" y="3056585"/>
                </a:cubicBezTo>
                <a:cubicBezTo>
                  <a:pt x="-60380" y="2849767"/>
                  <a:pt x="48749" y="2821334"/>
                  <a:pt x="0" y="2614224"/>
                </a:cubicBezTo>
                <a:cubicBezTo>
                  <a:pt x="-48749" y="2407114"/>
                  <a:pt x="32384" y="2341686"/>
                  <a:pt x="0" y="2220414"/>
                </a:cubicBezTo>
                <a:cubicBezTo>
                  <a:pt x="-32384" y="2099142"/>
                  <a:pt x="34994" y="1833869"/>
                  <a:pt x="0" y="1680948"/>
                </a:cubicBezTo>
                <a:cubicBezTo>
                  <a:pt x="-34994" y="1528027"/>
                  <a:pt x="17169" y="1480204"/>
                  <a:pt x="0" y="1287139"/>
                </a:cubicBezTo>
                <a:cubicBezTo>
                  <a:pt x="-17169" y="1094074"/>
                  <a:pt x="49952" y="989228"/>
                  <a:pt x="0" y="801620"/>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FDB9B92-E796-3206-B527-6A77856DE00D}"/>
              </a:ext>
            </a:extLst>
          </p:cNvPr>
          <p:cNvSpPr txBox="1"/>
          <p:nvPr/>
        </p:nvSpPr>
        <p:spPr>
          <a:xfrm>
            <a:off x="1385455" y="-43443"/>
            <a:ext cx="9504217" cy="1055608"/>
          </a:xfrm>
          <a:prstGeom prst="round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1. </a:t>
            </a:r>
            <a:r>
              <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Trong những câu thơ, câu văn dưới đây, dấu hai chấm dùng để làm gì</a:t>
            </a:r>
            <a:r>
              <a:rPr kumimoji="0" lang="en-US"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rPr>
              <a:t>?</a:t>
            </a:r>
            <a:endParaRPr kumimoji="0" lang="vi-VN" sz="2800" i="0" u="none" strike="noStrike" kern="1200" cap="none" spc="0" normalizeH="0" baseline="0" noProof="0" dirty="0">
              <a:ln>
                <a:noFill/>
              </a:ln>
              <a:solidFill>
                <a:srgbClr val="FF0066"/>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1FAB726-5FBF-9486-4A76-3FAB46B8AE7B}"/>
              </a:ext>
            </a:extLst>
          </p:cNvPr>
          <p:cNvPicPr>
            <a:picLocks noChangeAspect="1"/>
          </p:cNvPicPr>
          <p:nvPr/>
        </p:nvPicPr>
        <p:blipFill>
          <a:blip r:embed="rId3"/>
          <a:stretch>
            <a:fillRect/>
          </a:stretch>
        </p:blipFill>
        <p:spPr>
          <a:xfrm>
            <a:off x="781050" y="1119187"/>
            <a:ext cx="4676776" cy="1101305"/>
          </a:xfrm>
          <a:prstGeom prst="rect">
            <a:avLst/>
          </a:prstGeom>
        </p:spPr>
      </p:pic>
      <p:pic>
        <p:nvPicPr>
          <p:cNvPr id="12" name="Picture 11">
            <a:extLst>
              <a:ext uri="{FF2B5EF4-FFF2-40B4-BE49-F238E27FC236}">
                <a16:creationId xmlns:a16="http://schemas.microsoft.com/office/drawing/2014/main" id="{1A3DA4EE-FB62-B469-4EA4-A5CCAA2B74ED}"/>
              </a:ext>
            </a:extLst>
          </p:cNvPr>
          <p:cNvPicPr>
            <a:picLocks noChangeAspect="1"/>
          </p:cNvPicPr>
          <p:nvPr/>
        </p:nvPicPr>
        <p:blipFill>
          <a:blip r:embed="rId4"/>
          <a:stretch>
            <a:fillRect/>
          </a:stretch>
        </p:blipFill>
        <p:spPr>
          <a:xfrm>
            <a:off x="6438899" y="1200150"/>
            <a:ext cx="4218573" cy="1047750"/>
          </a:xfrm>
          <a:prstGeom prst="rect">
            <a:avLst/>
          </a:prstGeom>
        </p:spPr>
      </p:pic>
      <p:sp>
        <p:nvSpPr>
          <p:cNvPr id="15" name="TextBox 14">
            <a:extLst>
              <a:ext uri="{FF2B5EF4-FFF2-40B4-BE49-F238E27FC236}">
                <a16:creationId xmlns:a16="http://schemas.microsoft.com/office/drawing/2014/main" id="{3FF53237-7B9B-B3A0-5997-DFFA5FC28DB9}"/>
              </a:ext>
            </a:extLst>
          </p:cNvPr>
          <p:cNvSpPr txBox="1"/>
          <p:nvPr/>
        </p:nvSpPr>
        <p:spPr>
          <a:xfrm>
            <a:off x="870238" y="2228850"/>
            <a:ext cx="4638441" cy="1938992"/>
          </a:xfrm>
          <a:prstGeom prst="rect">
            <a:avLst/>
          </a:prstGeom>
          <a:noFill/>
        </p:spPr>
        <p:txBody>
          <a:bodyPr wrap="square" rtlCol="0">
            <a:spAutoFit/>
          </a:bodyPr>
          <a:lstStyle/>
          <a:p>
            <a:r>
              <a:rPr lang="vi-VN" sz="2400" dirty="0">
                <a:cs typeface="Calibri" panose="020F0502020204030204" pitchFamily="34" charset="0"/>
              </a:rPr>
              <a:t>a. Cá vui: mưa trên sông</a:t>
            </a:r>
          </a:p>
          <a:p>
            <a:r>
              <a:rPr lang="vi-VN" sz="2400" dirty="0">
                <a:cs typeface="Calibri" panose="020F0502020204030204" pitchFamily="34" charset="0"/>
              </a:rPr>
              <a:t>Sông vui: đò vào bến</a:t>
            </a:r>
          </a:p>
          <a:p>
            <a:r>
              <a:rPr lang="vi-VN" sz="2400" dirty="0">
                <a:cs typeface="Calibri" panose="020F0502020204030204" pitchFamily="34" charset="0"/>
              </a:rPr>
              <a:t>Bến vui: ở cạnh trường</a:t>
            </a:r>
          </a:p>
          <a:p>
            <a:r>
              <a:rPr lang="vi-VN" sz="2400" dirty="0">
                <a:cs typeface="Calibri" panose="020F0502020204030204" pitchFamily="34" charset="0"/>
              </a:rPr>
              <a:t>Trường vui: đông bé đến... </a:t>
            </a:r>
            <a:endParaRPr lang="en-US" sz="2400" dirty="0">
              <a:cs typeface="Calibri" panose="020F0502020204030204" pitchFamily="34" charset="0"/>
            </a:endParaRPr>
          </a:p>
          <a:p>
            <a:pPr algn="r"/>
            <a:r>
              <a:rPr lang="en-US" sz="2400" dirty="0">
                <a:cs typeface="Calibri" panose="020F0502020204030204" pitchFamily="34" charset="0"/>
              </a:rPr>
              <a:t>(</a:t>
            </a:r>
            <a:r>
              <a:rPr lang="en-US" sz="2400" dirty="0" err="1">
                <a:cs typeface="Calibri" panose="020F0502020204030204" pitchFamily="34" charset="0"/>
              </a:rPr>
              <a:t>Phạm</a:t>
            </a:r>
            <a:r>
              <a:rPr lang="en-US" sz="2400" dirty="0">
                <a:cs typeface="Calibri" panose="020F0502020204030204" pitchFamily="34" charset="0"/>
              </a:rPr>
              <a:t> </a:t>
            </a:r>
            <a:r>
              <a:rPr lang="en-US" sz="2400" dirty="0" err="1">
                <a:cs typeface="Calibri" panose="020F0502020204030204" pitchFamily="34" charset="0"/>
              </a:rPr>
              <a:t>Hổ</a:t>
            </a:r>
            <a:r>
              <a:rPr lang="en-US" sz="2400" dirty="0">
                <a:cs typeface="Calibri" panose="020F0502020204030204" pitchFamily="34" charset="0"/>
              </a:rPr>
              <a:t>)</a:t>
            </a:r>
            <a:endParaRPr lang="vi-VN" sz="2400" dirty="0">
              <a:cs typeface="Calibri" panose="020F0502020204030204" pitchFamily="34" charset="0"/>
            </a:endParaRPr>
          </a:p>
        </p:txBody>
      </p:sp>
      <p:sp>
        <p:nvSpPr>
          <p:cNvPr id="16" name="TextBox 15">
            <a:extLst>
              <a:ext uri="{FF2B5EF4-FFF2-40B4-BE49-F238E27FC236}">
                <a16:creationId xmlns:a16="http://schemas.microsoft.com/office/drawing/2014/main" id="{96E2A499-D1A6-B008-F00D-C9FC7580C133}"/>
              </a:ext>
            </a:extLst>
          </p:cNvPr>
          <p:cNvSpPr txBox="1"/>
          <p:nvPr/>
        </p:nvSpPr>
        <p:spPr>
          <a:xfrm>
            <a:off x="790576" y="4027944"/>
            <a:ext cx="11036292" cy="2677656"/>
          </a:xfrm>
          <a:prstGeom prst="rect">
            <a:avLst/>
          </a:prstGeom>
          <a:noFill/>
        </p:spPr>
        <p:txBody>
          <a:bodyPr wrap="square" rtlCol="0">
            <a:spAutoFit/>
          </a:bodyPr>
          <a:lstStyle/>
          <a:p>
            <a:pPr algn="just"/>
            <a:r>
              <a:rPr lang="vi-VN" sz="2400" dirty="0">
                <a:cs typeface="Calibri" panose="020F0502020204030204" pitchFamily="34" charset="0"/>
              </a:rPr>
              <a:t>b. Rồi những cảnh tuyệt đẹp của đất nước hiện ra: cánh đồng với những đàn trâu thung thăng gặp cỏ, dòng sông với những đoàn thuyền ngược xuôi.</a:t>
            </a:r>
          </a:p>
          <a:p>
            <a:pPr algn="r"/>
            <a:r>
              <a:rPr lang="vi-VN" sz="2400" dirty="0">
                <a:cs typeface="Calibri" panose="020F0502020204030204" pitchFamily="34" charset="0"/>
              </a:rPr>
              <a:t>(Nguyễn Thế Hội)</a:t>
            </a:r>
          </a:p>
          <a:p>
            <a:pPr algn="just"/>
            <a:r>
              <a:rPr lang="vi-VN" sz="2400" dirty="0">
                <a:cs typeface="Calibri" panose="020F0502020204030204" pitchFamily="34" charset="0"/>
              </a:rPr>
              <a:t>c. Đảo hiện lên rực rỡ vào lúc vầng đông bắt đầu tỏa ánh sáng. Sắc xanh nhô lên mịn màng. Chim bay vút lên khoe trăm màu áo đan chéo nhau trong không trung: nâu, trắng, mun, vàng, xám, tím biếc,...</a:t>
            </a:r>
          </a:p>
          <a:p>
            <a:pPr algn="r"/>
            <a:r>
              <a:rPr lang="vi-VN" sz="2400" dirty="0">
                <a:cs typeface="Calibri" panose="020F0502020204030204" pitchFamily="34" charset="0"/>
              </a:rPr>
              <a:t>(Võ Văn Trực)</a:t>
            </a:r>
          </a:p>
        </p:txBody>
      </p:sp>
      <p:pic>
        <p:nvPicPr>
          <p:cNvPr id="28" name="Picture 27">
            <a:extLst>
              <a:ext uri="{FF2B5EF4-FFF2-40B4-BE49-F238E27FC236}">
                <a16:creationId xmlns:a16="http://schemas.microsoft.com/office/drawing/2014/main" id="{B0DB9B19-985F-1E51-7500-082B824D37DF}"/>
              </a:ext>
            </a:extLst>
          </p:cNvPr>
          <p:cNvPicPr>
            <a:picLocks noChangeAspect="1"/>
          </p:cNvPicPr>
          <p:nvPr/>
        </p:nvPicPr>
        <p:blipFill>
          <a:blip r:embed="rId5"/>
          <a:stretch>
            <a:fillRect/>
          </a:stretch>
        </p:blipFill>
        <p:spPr>
          <a:xfrm>
            <a:off x="9417594" y="2571272"/>
            <a:ext cx="2389231" cy="980041"/>
          </a:xfrm>
          <a:prstGeom prst="rect">
            <a:avLst/>
          </a:prstGeom>
        </p:spPr>
      </p:pic>
      <p:sp>
        <p:nvSpPr>
          <p:cNvPr id="2" name="Oval 1">
            <a:extLst>
              <a:ext uri="{FF2B5EF4-FFF2-40B4-BE49-F238E27FC236}">
                <a16:creationId xmlns:a16="http://schemas.microsoft.com/office/drawing/2014/main" id="{3E1202EB-812B-0964-7EA1-80915C11C2DD}"/>
              </a:ext>
            </a:extLst>
          </p:cNvPr>
          <p:cNvSpPr/>
          <p:nvPr/>
        </p:nvSpPr>
        <p:spPr>
          <a:xfrm>
            <a:off x="2130135" y="2301973"/>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EF60C43-5BD8-9417-31ED-8305421C57F6}"/>
              </a:ext>
            </a:extLst>
          </p:cNvPr>
          <p:cNvSpPr/>
          <p:nvPr/>
        </p:nvSpPr>
        <p:spPr>
          <a:xfrm>
            <a:off x="2130135" y="2668370"/>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BE44F60-DF3A-E103-C973-265D547AC994}"/>
              </a:ext>
            </a:extLst>
          </p:cNvPr>
          <p:cNvSpPr/>
          <p:nvPr/>
        </p:nvSpPr>
        <p:spPr>
          <a:xfrm>
            <a:off x="1977735" y="3036660"/>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04C4F11-42B4-0F78-7E16-6D7614E00FF4}"/>
              </a:ext>
            </a:extLst>
          </p:cNvPr>
          <p:cNvSpPr/>
          <p:nvPr/>
        </p:nvSpPr>
        <p:spPr>
          <a:xfrm>
            <a:off x="2448789" y="3389627"/>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05A4FBC-F214-0CD2-A495-CCB6C31C9FEA}"/>
              </a:ext>
            </a:extLst>
          </p:cNvPr>
          <p:cNvSpPr/>
          <p:nvPr/>
        </p:nvSpPr>
        <p:spPr>
          <a:xfrm>
            <a:off x="7900068" y="4125310"/>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0932808-3F83-F508-DBE4-9C8DE016CA8C}"/>
              </a:ext>
            </a:extLst>
          </p:cNvPr>
          <p:cNvSpPr/>
          <p:nvPr/>
        </p:nvSpPr>
        <p:spPr>
          <a:xfrm>
            <a:off x="1548243" y="5952819"/>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9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p:bldP spid="16" grpId="0"/>
      <p:bldP spid="2" grpId="0" animBg="1"/>
      <p:bldP spid="3" grpId="0" animBg="1"/>
      <p:bldP spid="4"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739EF2-0123-7C51-B2E1-55FD6BEFF561}"/>
              </a:ext>
            </a:extLst>
          </p:cNvPr>
          <p:cNvPicPr>
            <a:picLocks noChangeAspect="1"/>
          </p:cNvPicPr>
          <p:nvPr/>
        </p:nvPicPr>
        <p:blipFill>
          <a:blip r:embed="rId2"/>
          <a:stretch>
            <a:fillRect/>
          </a:stretch>
        </p:blipFill>
        <p:spPr>
          <a:xfrm>
            <a:off x="6095" y="0"/>
            <a:ext cx="12179809" cy="6858000"/>
          </a:xfrm>
          <a:prstGeom prst="rect">
            <a:avLst/>
          </a:prstGeom>
        </p:spPr>
      </p:pic>
      <p:sp>
        <p:nvSpPr>
          <p:cNvPr id="22" name="Rectangle: Rounded Corners 21">
            <a:extLst>
              <a:ext uri="{FF2B5EF4-FFF2-40B4-BE49-F238E27FC236}">
                <a16:creationId xmlns:a16="http://schemas.microsoft.com/office/drawing/2014/main" id="{72E24411-421C-B53A-7288-259AD0C5E0D5}"/>
              </a:ext>
            </a:extLst>
          </p:cNvPr>
          <p:cNvSpPr/>
          <p:nvPr/>
        </p:nvSpPr>
        <p:spPr>
          <a:xfrm>
            <a:off x="3011243" y="1677062"/>
            <a:ext cx="9018596" cy="4247488"/>
          </a:xfrm>
          <a:custGeom>
            <a:avLst/>
            <a:gdLst>
              <a:gd name="connsiteX0" fmla="*/ 0 w 9018596"/>
              <a:gd name="connsiteY0" fmla="*/ 527198 h 4247488"/>
              <a:gd name="connsiteX1" fmla="*/ 527198 w 9018596"/>
              <a:gd name="connsiteY1" fmla="*/ 0 h 4247488"/>
              <a:gd name="connsiteX2" fmla="*/ 1175711 w 9018596"/>
              <a:gd name="connsiteY2" fmla="*/ 0 h 4247488"/>
              <a:gd name="connsiteX3" fmla="*/ 1824225 w 9018596"/>
              <a:gd name="connsiteY3" fmla="*/ 0 h 4247488"/>
              <a:gd name="connsiteX4" fmla="*/ 2233812 w 9018596"/>
              <a:gd name="connsiteY4" fmla="*/ 0 h 4247488"/>
              <a:gd name="connsiteX5" fmla="*/ 2961968 w 9018596"/>
              <a:gd name="connsiteY5" fmla="*/ 0 h 4247488"/>
              <a:gd name="connsiteX6" fmla="*/ 3690123 w 9018596"/>
              <a:gd name="connsiteY6" fmla="*/ 0 h 4247488"/>
              <a:gd name="connsiteX7" fmla="*/ 4338637 w 9018596"/>
              <a:gd name="connsiteY7" fmla="*/ 0 h 4247488"/>
              <a:gd name="connsiteX8" fmla="*/ 4748224 w 9018596"/>
              <a:gd name="connsiteY8" fmla="*/ 0 h 4247488"/>
              <a:gd name="connsiteX9" fmla="*/ 5317095 w 9018596"/>
              <a:gd name="connsiteY9" fmla="*/ 0 h 4247488"/>
              <a:gd name="connsiteX10" fmla="*/ 5726683 w 9018596"/>
              <a:gd name="connsiteY10" fmla="*/ 0 h 4247488"/>
              <a:gd name="connsiteX11" fmla="*/ 6056628 w 9018596"/>
              <a:gd name="connsiteY11" fmla="*/ 0 h 4247488"/>
              <a:gd name="connsiteX12" fmla="*/ 6625500 w 9018596"/>
              <a:gd name="connsiteY12" fmla="*/ 0 h 4247488"/>
              <a:gd name="connsiteX13" fmla="*/ 6955445 w 9018596"/>
              <a:gd name="connsiteY13" fmla="*/ 0 h 4247488"/>
              <a:gd name="connsiteX14" fmla="*/ 7365033 w 9018596"/>
              <a:gd name="connsiteY14" fmla="*/ 0 h 4247488"/>
              <a:gd name="connsiteX15" fmla="*/ 8491398 w 9018596"/>
              <a:gd name="connsiteY15" fmla="*/ 0 h 4247488"/>
              <a:gd name="connsiteX16" fmla="*/ 9018596 w 9018596"/>
              <a:gd name="connsiteY16" fmla="*/ 527198 h 4247488"/>
              <a:gd name="connsiteX17" fmla="*/ 9018596 w 9018596"/>
              <a:gd name="connsiteY17" fmla="*/ 995518 h 4247488"/>
              <a:gd name="connsiteX18" fmla="*/ 9018596 w 9018596"/>
              <a:gd name="connsiteY18" fmla="*/ 1495769 h 4247488"/>
              <a:gd name="connsiteX19" fmla="*/ 9018596 w 9018596"/>
              <a:gd name="connsiteY19" fmla="*/ 2059882 h 4247488"/>
              <a:gd name="connsiteX20" fmla="*/ 9018596 w 9018596"/>
              <a:gd name="connsiteY20" fmla="*/ 2560133 h 4247488"/>
              <a:gd name="connsiteX21" fmla="*/ 9018596 w 9018596"/>
              <a:gd name="connsiteY21" fmla="*/ 2996522 h 4247488"/>
              <a:gd name="connsiteX22" fmla="*/ 9018596 w 9018596"/>
              <a:gd name="connsiteY22" fmla="*/ 3720290 h 4247488"/>
              <a:gd name="connsiteX23" fmla="*/ 8491398 w 9018596"/>
              <a:gd name="connsiteY23" fmla="*/ 4247488 h 4247488"/>
              <a:gd name="connsiteX24" fmla="*/ 7763243 w 9018596"/>
              <a:gd name="connsiteY24" fmla="*/ 4247488 h 4247488"/>
              <a:gd name="connsiteX25" fmla="*/ 7035087 w 9018596"/>
              <a:gd name="connsiteY25" fmla="*/ 4247488 h 4247488"/>
              <a:gd name="connsiteX26" fmla="*/ 6306932 w 9018596"/>
              <a:gd name="connsiteY26" fmla="*/ 4247488 h 4247488"/>
              <a:gd name="connsiteX27" fmla="*/ 5738060 w 9018596"/>
              <a:gd name="connsiteY27" fmla="*/ 4247488 h 4247488"/>
              <a:gd name="connsiteX28" fmla="*/ 5089547 w 9018596"/>
              <a:gd name="connsiteY28" fmla="*/ 4247488 h 4247488"/>
              <a:gd name="connsiteX29" fmla="*/ 4361391 w 9018596"/>
              <a:gd name="connsiteY29" fmla="*/ 4247488 h 4247488"/>
              <a:gd name="connsiteX30" fmla="*/ 3792520 w 9018596"/>
              <a:gd name="connsiteY30" fmla="*/ 4247488 h 4247488"/>
              <a:gd name="connsiteX31" fmla="*/ 3223649 w 9018596"/>
              <a:gd name="connsiteY31" fmla="*/ 4247488 h 4247488"/>
              <a:gd name="connsiteX32" fmla="*/ 2654777 w 9018596"/>
              <a:gd name="connsiteY32" fmla="*/ 4247488 h 4247488"/>
              <a:gd name="connsiteX33" fmla="*/ 2006264 w 9018596"/>
              <a:gd name="connsiteY33" fmla="*/ 4247488 h 4247488"/>
              <a:gd name="connsiteX34" fmla="*/ 1596676 w 9018596"/>
              <a:gd name="connsiteY34" fmla="*/ 4247488 h 4247488"/>
              <a:gd name="connsiteX35" fmla="*/ 527198 w 9018596"/>
              <a:gd name="connsiteY35" fmla="*/ 4247488 h 4247488"/>
              <a:gd name="connsiteX36" fmla="*/ 0 w 9018596"/>
              <a:gd name="connsiteY36" fmla="*/ 3720290 h 4247488"/>
              <a:gd name="connsiteX37" fmla="*/ 0 w 9018596"/>
              <a:gd name="connsiteY37" fmla="*/ 3156177 h 4247488"/>
              <a:gd name="connsiteX38" fmla="*/ 0 w 9018596"/>
              <a:gd name="connsiteY38" fmla="*/ 2655926 h 4247488"/>
              <a:gd name="connsiteX39" fmla="*/ 0 w 9018596"/>
              <a:gd name="connsiteY39" fmla="*/ 2219537 h 4247488"/>
              <a:gd name="connsiteX40" fmla="*/ 0 w 9018596"/>
              <a:gd name="connsiteY40" fmla="*/ 1623493 h 4247488"/>
              <a:gd name="connsiteX41" fmla="*/ 0 w 9018596"/>
              <a:gd name="connsiteY41" fmla="*/ 1059380 h 4247488"/>
              <a:gd name="connsiteX42" fmla="*/ 0 w 9018596"/>
              <a:gd name="connsiteY42" fmla="*/ 527198 h 424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018596" h="4247488" fill="none" extrusionOk="0">
                <a:moveTo>
                  <a:pt x="0" y="527198"/>
                </a:moveTo>
                <a:cubicBezTo>
                  <a:pt x="-38216" y="217323"/>
                  <a:pt x="256793" y="-35759"/>
                  <a:pt x="527198" y="0"/>
                </a:cubicBezTo>
                <a:cubicBezTo>
                  <a:pt x="791086" y="-34196"/>
                  <a:pt x="1004157" y="37160"/>
                  <a:pt x="1175711" y="0"/>
                </a:cubicBezTo>
                <a:cubicBezTo>
                  <a:pt x="1347265" y="-37160"/>
                  <a:pt x="1557326" y="46747"/>
                  <a:pt x="1824225" y="0"/>
                </a:cubicBezTo>
                <a:cubicBezTo>
                  <a:pt x="2091124" y="-46747"/>
                  <a:pt x="2076190" y="27530"/>
                  <a:pt x="2233812" y="0"/>
                </a:cubicBezTo>
                <a:cubicBezTo>
                  <a:pt x="2391434" y="-27530"/>
                  <a:pt x="2630502" y="72642"/>
                  <a:pt x="2961968" y="0"/>
                </a:cubicBezTo>
                <a:cubicBezTo>
                  <a:pt x="3293434" y="-72642"/>
                  <a:pt x="3444870" y="21269"/>
                  <a:pt x="3690123" y="0"/>
                </a:cubicBezTo>
                <a:cubicBezTo>
                  <a:pt x="3935377" y="-21269"/>
                  <a:pt x="4049003" y="60485"/>
                  <a:pt x="4338637" y="0"/>
                </a:cubicBezTo>
                <a:cubicBezTo>
                  <a:pt x="4628271" y="-60485"/>
                  <a:pt x="4601227" y="41534"/>
                  <a:pt x="4748224" y="0"/>
                </a:cubicBezTo>
                <a:cubicBezTo>
                  <a:pt x="4895221" y="-41534"/>
                  <a:pt x="5156683" y="64415"/>
                  <a:pt x="5317095" y="0"/>
                </a:cubicBezTo>
                <a:cubicBezTo>
                  <a:pt x="5477507" y="-64415"/>
                  <a:pt x="5615515" y="13694"/>
                  <a:pt x="5726683" y="0"/>
                </a:cubicBezTo>
                <a:cubicBezTo>
                  <a:pt x="5837851" y="-13694"/>
                  <a:pt x="5956004" y="4041"/>
                  <a:pt x="6056628" y="0"/>
                </a:cubicBezTo>
                <a:cubicBezTo>
                  <a:pt x="6157252" y="-4041"/>
                  <a:pt x="6386222" y="42419"/>
                  <a:pt x="6625500" y="0"/>
                </a:cubicBezTo>
                <a:cubicBezTo>
                  <a:pt x="6864778" y="-42419"/>
                  <a:pt x="6827540" y="4745"/>
                  <a:pt x="6955445" y="0"/>
                </a:cubicBezTo>
                <a:cubicBezTo>
                  <a:pt x="7083351" y="-4745"/>
                  <a:pt x="7203181" y="45928"/>
                  <a:pt x="7365033" y="0"/>
                </a:cubicBezTo>
                <a:cubicBezTo>
                  <a:pt x="7526885" y="-45928"/>
                  <a:pt x="8063169" y="45306"/>
                  <a:pt x="8491398" y="0"/>
                </a:cubicBezTo>
                <a:cubicBezTo>
                  <a:pt x="8740792" y="-24499"/>
                  <a:pt x="9002315" y="223907"/>
                  <a:pt x="9018596" y="527198"/>
                </a:cubicBezTo>
                <a:cubicBezTo>
                  <a:pt x="9049661" y="638862"/>
                  <a:pt x="9008797" y="786486"/>
                  <a:pt x="9018596" y="995518"/>
                </a:cubicBezTo>
                <a:cubicBezTo>
                  <a:pt x="9028395" y="1204550"/>
                  <a:pt x="8997346" y="1323921"/>
                  <a:pt x="9018596" y="1495769"/>
                </a:cubicBezTo>
                <a:cubicBezTo>
                  <a:pt x="9039846" y="1667617"/>
                  <a:pt x="8953188" y="1946848"/>
                  <a:pt x="9018596" y="2059882"/>
                </a:cubicBezTo>
                <a:cubicBezTo>
                  <a:pt x="9084004" y="2172916"/>
                  <a:pt x="8979491" y="2311175"/>
                  <a:pt x="9018596" y="2560133"/>
                </a:cubicBezTo>
                <a:cubicBezTo>
                  <a:pt x="9057701" y="2809091"/>
                  <a:pt x="8980064" y="2821469"/>
                  <a:pt x="9018596" y="2996522"/>
                </a:cubicBezTo>
                <a:cubicBezTo>
                  <a:pt x="9057128" y="3171575"/>
                  <a:pt x="8985387" y="3503767"/>
                  <a:pt x="9018596" y="3720290"/>
                </a:cubicBezTo>
                <a:cubicBezTo>
                  <a:pt x="9085206" y="4008688"/>
                  <a:pt x="8760448" y="4327588"/>
                  <a:pt x="8491398" y="4247488"/>
                </a:cubicBezTo>
                <a:cubicBezTo>
                  <a:pt x="8150020" y="4259344"/>
                  <a:pt x="8090785" y="4243379"/>
                  <a:pt x="7763243" y="4247488"/>
                </a:cubicBezTo>
                <a:cubicBezTo>
                  <a:pt x="7435702" y="4251597"/>
                  <a:pt x="7266270" y="4164665"/>
                  <a:pt x="7035087" y="4247488"/>
                </a:cubicBezTo>
                <a:cubicBezTo>
                  <a:pt x="6803904" y="4330311"/>
                  <a:pt x="6655461" y="4184741"/>
                  <a:pt x="6306932" y="4247488"/>
                </a:cubicBezTo>
                <a:cubicBezTo>
                  <a:pt x="5958404" y="4310235"/>
                  <a:pt x="5972292" y="4183670"/>
                  <a:pt x="5738060" y="4247488"/>
                </a:cubicBezTo>
                <a:cubicBezTo>
                  <a:pt x="5503828" y="4311306"/>
                  <a:pt x="5266468" y="4198130"/>
                  <a:pt x="5089547" y="4247488"/>
                </a:cubicBezTo>
                <a:cubicBezTo>
                  <a:pt x="4912626" y="4296846"/>
                  <a:pt x="4586747" y="4185196"/>
                  <a:pt x="4361391" y="4247488"/>
                </a:cubicBezTo>
                <a:cubicBezTo>
                  <a:pt x="4136035" y="4309780"/>
                  <a:pt x="4039717" y="4212967"/>
                  <a:pt x="3792520" y="4247488"/>
                </a:cubicBezTo>
                <a:cubicBezTo>
                  <a:pt x="3545323" y="4282009"/>
                  <a:pt x="3432280" y="4235816"/>
                  <a:pt x="3223649" y="4247488"/>
                </a:cubicBezTo>
                <a:cubicBezTo>
                  <a:pt x="3015018" y="4259160"/>
                  <a:pt x="2772851" y="4186497"/>
                  <a:pt x="2654777" y="4247488"/>
                </a:cubicBezTo>
                <a:cubicBezTo>
                  <a:pt x="2536703" y="4308479"/>
                  <a:pt x="2249497" y="4213415"/>
                  <a:pt x="2006264" y="4247488"/>
                </a:cubicBezTo>
                <a:cubicBezTo>
                  <a:pt x="1763031" y="4281561"/>
                  <a:pt x="1781080" y="4212715"/>
                  <a:pt x="1596676" y="4247488"/>
                </a:cubicBezTo>
                <a:cubicBezTo>
                  <a:pt x="1412272" y="4282261"/>
                  <a:pt x="803680" y="4138009"/>
                  <a:pt x="527198" y="4247488"/>
                </a:cubicBezTo>
                <a:cubicBezTo>
                  <a:pt x="228575" y="4208510"/>
                  <a:pt x="-2556" y="4026602"/>
                  <a:pt x="0" y="3720290"/>
                </a:cubicBezTo>
                <a:cubicBezTo>
                  <a:pt x="-49263" y="3602701"/>
                  <a:pt x="41160" y="3293375"/>
                  <a:pt x="0" y="3156177"/>
                </a:cubicBezTo>
                <a:cubicBezTo>
                  <a:pt x="-41160" y="3018979"/>
                  <a:pt x="29761" y="2873501"/>
                  <a:pt x="0" y="2655926"/>
                </a:cubicBezTo>
                <a:cubicBezTo>
                  <a:pt x="-29761" y="2438351"/>
                  <a:pt x="4011" y="2416744"/>
                  <a:pt x="0" y="2219537"/>
                </a:cubicBezTo>
                <a:cubicBezTo>
                  <a:pt x="-4011" y="2022330"/>
                  <a:pt x="55918" y="1745094"/>
                  <a:pt x="0" y="1623493"/>
                </a:cubicBezTo>
                <a:cubicBezTo>
                  <a:pt x="-55918" y="1501892"/>
                  <a:pt x="26953" y="1239487"/>
                  <a:pt x="0" y="1059380"/>
                </a:cubicBezTo>
                <a:cubicBezTo>
                  <a:pt x="-26953" y="879273"/>
                  <a:pt x="17280" y="728879"/>
                  <a:pt x="0" y="527198"/>
                </a:cubicBezTo>
                <a:close/>
              </a:path>
              <a:path w="9018596" h="4247488" stroke="0" extrusionOk="0">
                <a:moveTo>
                  <a:pt x="0" y="527198"/>
                </a:moveTo>
                <a:cubicBezTo>
                  <a:pt x="6589" y="295239"/>
                  <a:pt x="228245" y="-41097"/>
                  <a:pt x="527198" y="0"/>
                </a:cubicBezTo>
                <a:cubicBezTo>
                  <a:pt x="781208" y="-42667"/>
                  <a:pt x="948532" y="51701"/>
                  <a:pt x="1175711" y="0"/>
                </a:cubicBezTo>
                <a:cubicBezTo>
                  <a:pt x="1402890" y="-51701"/>
                  <a:pt x="1426874" y="33836"/>
                  <a:pt x="1505657" y="0"/>
                </a:cubicBezTo>
                <a:cubicBezTo>
                  <a:pt x="1584440" y="-33836"/>
                  <a:pt x="1970627" y="33064"/>
                  <a:pt x="2233812" y="0"/>
                </a:cubicBezTo>
                <a:cubicBezTo>
                  <a:pt x="2496998" y="-33064"/>
                  <a:pt x="2638181" y="44089"/>
                  <a:pt x="2961968" y="0"/>
                </a:cubicBezTo>
                <a:cubicBezTo>
                  <a:pt x="3285755" y="-44089"/>
                  <a:pt x="3127828" y="30475"/>
                  <a:pt x="3291913" y="0"/>
                </a:cubicBezTo>
                <a:cubicBezTo>
                  <a:pt x="3455998" y="-30475"/>
                  <a:pt x="3660550" y="33886"/>
                  <a:pt x="3781143" y="0"/>
                </a:cubicBezTo>
                <a:cubicBezTo>
                  <a:pt x="3901736" y="-33886"/>
                  <a:pt x="3990072" y="37217"/>
                  <a:pt x="4190730" y="0"/>
                </a:cubicBezTo>
                <a:cubicBezTo>
                  <a:pt x="4391388" y="-37217"/>
                  <a:pt x="4736067" y="84030"/>
                  <a:pt x="4918885" y="0"/>
                </a:cubicBezTo>
                <a:cubicBezTo>
                  <a:pt x="5101704" y="-84030"/>
                  <a:pt x="5142785" y="16455"/>
                  <a:pt x="5248831" y="0"/>
                </a:cubicBezTo>
                <a:cubicBezTo>
                  <a:pt x="5354877" y="-16455"/>
                  <a:pt x="5558314" y="3806"/>
                  <a:pt x="5658418" y="0"/>
                </a:cubicBezTo>
                <a:cubicBezTo>
                  <a:pt x="5758522" y="-3806"/>
                  <a:pt x="5947882" y="2103"/>
                  <a:pt x="6147648" y="0"/>
                </a:cubicBezTo>
                <a:cubicBezTo>
                  <a:pt x="6347414" y="-2103"/>
                  <a:pt x="6535320" y="55727"/>
                  <a:pt x="6796161" y="0"/>
                </a:cubicBezTo>
                <a:cubicBezTo>
                  <a:pt x="7057002" y="-55727"/>
                  <a:pt x="6987280" y="15246"/>
                  <a:pt x="7126107" y="0"/>
                </a:cubicBezTo>
                <a:cubicBezTo>
                  <a:pt x="7264934" y="-15246"/>
                  <a:pt x="7538190" y="36356"/>
                  <a:pt x="7774620" y="0"/>
                </a:cubicBezTo>
                <a:cubicBezTo>
                  <a:pt x="8011050" y="-36356"/>
                  <a:pt x="8251129" y="12967"/>
                  <a:pt x="8491398" y="0"/>
                </a:cubicBezTo>
                <a:cubicBezTo>
                  <a:pt x="8816896" y="-4773"/>
                  <a:pt x="9013369" y="245970"/>
                  <a:pt x="9018596" y="527198"/>
                </a:cubicBezTo>
                <a:cubicBezTo>
                  <a:pt x="9033622" y="666766"/>
                  <a:pt x="9004302" y="902233"/>
                  <a:pt x="9018596" y="1059380"/>
                </a:cubicBezTo>
                <a:cubicBezTo>
                  <a:pt x="9032890" y="1216527"/>
                  <a:pt x="9012488" y="1366243"/>
                  <a:pt x="9018596" y="1559631"/>
                </a:cubicBezTo>
                <a:cubicBezTo>
                  <a:pt x="9024704" y="1753019"/>
                  <a:pt x="8970008" y="1892485"/>
                  <a:pt x="9018596" y="2123744"/>
                </a:cubicBezTo>
                <a:cubicBezTo>
                  <a:pt x="9067184" y="2355003"/>
                  <a:pt x="8975125" y="2460166"/>
                  <a:pt x="9018596" y="2623995"/>
                </a:cubicBezTo>
                <a:cubicBezTo>
                  <a:pt x="9062067" y="2787824"/>
                  <a:pt x="8981211" y="2862991"/>
                  <a:pt x="9018596" y="3060384"/>
                </a:cubicBezTo>
                <a:cubicBezTo>
                  <a:pt x="9055981" y="3257777"/>
                  <a:pt x="9011056" y="3552356"/>
                  <a:pt x="9018596" y="3720290"/>
                </a:cubicBezTo>
                <a:cubicBezTo>
                  <a:pt x="8991667" y="4033300"/>
                  <a:pt x="8793068" y="4247618"/>
                  <a:pt x="8491398" y="4247488"/>
                </a:cubicBezTo>
                <a:cubicBezTo>
                  <a:pt x="8201629" y="4295140"/>
                  <a:pt x="8099525" y="4230813"/>
                  <a:pt x="7763243" y="4247488"/>
                </a:cubicBezTo>
                <a:cubicBezTo>
                  <a:pt x="7426962" y="4264163"/>
                  <a:pt x="7414706" y="4242505"/>
                  <a:pt x="7274013" y="4247488"/>
                </a:cubicBezTo>
                <a:cubicBezTo>
                  <a:pt x="7133320" y="4252471"/>
                  <a:pt x="6773503" y="4195202"/>
                  <a:pt x="6625500" y="4247488"/>
                </a:cubicBezTo>
                <a:cubicBezTo>
                  <a:pt x="6477497" y="4299774"/>
                  <a:pt x="6117624" y="4208974"/>
                  <a:pt x="5976986" y="4247488"/>
                </a:cubicBezTo>
                <a:cubicBezTo>
                  <a:pt x="5836348" y="4286002"/>
                  <a:pt x="5755257" y="4209611"/>
                  <a:pt x="5647041" y="4247488"/>
                </a:cubicBezTo>
                <a:cubicBezTo>
                  <a:pt x="5538826" y="4285365"/>
                  <a:pt x="5230807" y="4192580"/>
                  <a:pt x="4998527" y="4247488"/>
                </a:cubicBezTo>
                <a:cubicBezTo>
                  <a:pt x="4766247" y="4302396"/>
                  <a:pt x="4735753" y="4228792"/>
                  <a:pt x="4509298" y="4247488"/>
                </a:cubicBezTo>
                <a:cubicBezTo>
                  <a:pt x="4282843" y="4266184"/>
                  <a:pt x="3937921" y="4242923"/>
                  <a:pt x="3781143" y="4247488"/>
                </a:cubicBezTo>
                <a:cubicBezTo>
                  <a:pt x="3624366" y="4252053"/>
                  <a:pt x="3308957" y="4195983"/>
                  <a:pt x="3052987" y="4247488"/>
                </a:cubicBezTo>
                <a:cubicBezTo>
                  <a:pt x="2797017" y="4298993"/>
                  <a:pt x="2872190" y="4245834"/>
                  <a:pt x="2723042" y="4247488"/>
                </a:cubicBezTo>
                <a:cubicBezTo>
                  <a:pt x="2573895" y="4249142"/>
                  <a:pt x="2142115" y="4199146"/>
                  <a:pt x="1994886" y="4247488"/>
                </a:cubicBezTo>
                <a:cubicBezTo>
                  <a:pt x="1847657" y="4295830"/>
                  <a:pt x="1737061" y="4220299"/>
                  <a:pt x="1585299" y="4247488"/>
                </a:cubicBezTo>
                <a:cubicBezTo>
                  <a:pt x="1433537" y="4274677"/>
                  <a:pt x="856614" y="4159298"/>
                  <a:pt x="527198" y="4247488"/>
                </a:cubicBezTo>
                <a:cubicBezTo>
                  <a:pt x="235531" y="4254779"/>
                  <a:pt x="47835" y="4000734"/>
                  <a:pt x="0" y="3720290"/>
                </a:cubicBezTo>
                <a:cubicBezTo>
                  <a:pt x="-28020" y="3488420"/>
                  <a:pt x="5195" y="3282971"/>
                  <a:pt x="0" y="3124246"/>
                </a:cubicBezTo>
                <a:cubicBezTo>
                  <a:pt x="-5195" y="2965521"/>
                  <a:pt x="23008" y="2737104"/>
                  <a:pt x="0" y="2592064"/>
                </a:cubicBezTo>
                <a:cubicBezTo>
                  <a:pt x="-23008" y="2447024"/>
                  <a:pt x="29466" y="2237732"/>
                  <a:pt x="0" y="2091813"/>
                </a:cubicBezTo>
                <a:cubicBezTo>
                  <a:pt x="-29466" y="1945894"/>
                  <a:pt x="48006" y="1784712"/>
                  <a:pt x="0" y="1655424"/>
                </a:cubicBezTo>
                <a:cubicBezTo>
                  <a:pt x="-48006" y="1526136"/>
                  <a:pt x="16787" y="1330945"/>
                  <a:pt x="0" y="1155173"/>
                </a:cubicBezTo>
                <a:cubicBezTo>
                  <a:pt x="-16787" y="979401"/>
                  <a:pt x="491" y="755164"/>
                  <a:pt x="0" y="527198"/>
                </a:cubicBezTo>
                <a:close/>
              </a:path>
            </a:pathLst>
          </a:custGeom>
          <a:solidFill>
            <a:schemeClr val="lt1">
              <a:alpha val="88000"/>
            </a:schemeClr>
          </a:solidFill>
          <a:ln w="38100" cap="rnd" cmpd="thinThick">
            <a:solidFill>
              <a:srgbClr val="33A080"/>
            </a:solidFill>
            <a:prstDash val="sysDash"/>
            <a:round/>
            <a:extLst>
              <a:ext uri="{C807C97D-BFC1-408E-A445-0C87EB9F89A2}">
                <ask:lineSketchStyleProps xmlns:ask="http://schemas.microsoft.com/office/drawing/2018/sketchyshapes" sd="3900536144">
                  <a:prstGeom prst="roundRect">
                    <a:avLst>
                      <a:gd name="adj" fmla="val 12412"/>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3CC"/>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DAF0BA27-ADA9-14B2-DB54-4A641CC613B7}"/>
              </a:ext>
            </a:extLst>
          </p:cNvPr>
          <p:cNvGrpSpPr/>
          <p:nvPr/>
        </p:nvGrpSpPr>
        <p:grpSpPr>
          <a:xfrm>
            <a:off x="-387457" y="-1006862"/>
            <a:ext cx="5283115" cy="3600000"/>
            <a:chOff x="-2" y="-543557"/>
            <a:chExt cx="5283115" cy="3600000"/>
          </a:xfrm>
        </p:grpSpPr>
        <p:pic>
          <p:nvPicPr>
            <p:cNvPr id="14" name="Picture 13">
              <a:extLst>
                <a:ext uri="{FF2B5EF4-FFF2-40B4-BE49-F238E27FC236}">
                  <a16:creationId xmlns:a16="http://schemas.microsoft.com/office/drawing/2014/main" id="{1D13A0DA-F413-DFD0-F338-B282A4802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85" t="23814" r="11820" b="26105"/>
            <a:stretch/>
          </p:blipFill>
          <p:spPr>
            <a:xfrm>
              <a:off x="-2" y="-543557"/>
              <a:ext cx="5283115" cy="3600000"/>
            </a:xfrm>
            <a:prstGeom prst="rect">
              <a:avLst/>
            </a:prstGeom>
            <a:effectLst>
              <a:innerShdw blurRad="88900">
                <a:schemeClr val="bg1">
                  <a:lumMod val="65000"/>
                </a:schemeClr>
              </a:innerShdw>
            </a:effectLst>
          </p:spPr>
        </p:pic>
        <p:sp>
          <p:nvSpPr>
            <p:cNvPr id="17" name="TextBox 16">
              <a:extLst>
                <a:ext uri="{FF2B5EF4-FFF2-40B4-BE49-F238E27FC236}">
                  <a16:creationId xmlns:a16="http://schemas.microsoft.com/office/drawing/2014/main" id="{9635BDC7-949F-2797-85AF-76D25BCD7017}"/>
                </a:ext>
              </a:extLst>
            </p:cNvPr>
            <p:cNvSpPr txBox="1"/>
            <p:nvPr/>
          </p:nvSpPr>
          <p:spPr>
            <a:xfrm>
              <a:off x="279355" y="1206917"/>
              <a:ext cx="4724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Báo hiệu bộ phận câu đứng sau là phần giải thích</a:t>
              </a:r>
            </a:p>
          </p:txBody>
        </p:sp>
      </p:grpSp>
      <p:grpSp>
        <p:nvGrpSpPr>
          <p:cNvPr id="24" name="Group 23"/>
          <p:cNvGrpSpPr/>
          <p:nvPr/>
        </p:nvGrpSpPr>
        <p:grpSpPr>
          <a:xfrm>
            <a:off x="144295" y="2522358"/>
            <a:ext cx="1944730" cy="3456000"/>
            <a:chOff x="144295" y="2522358"/>
            <a:chExt cx="1944730" cy="3456000"/>
          </a:xfrm>
        </p:grpSpPr>
        <p:pic>
          <p:nvPicPr>
            <p:cNvPr id="25" name="Picture 24">
              <a:extLst>
                <a:ext uri="{FF2B5EF4-FFF2-40B4-BE49-F238E27FC236}">
                  <a16:creationId xmlns:a16="http://schemas.microsoft.com/office/drawing/2014/main" id="{E98D1FC1-250E-F902-4AEE-7991F7470095}"/>
                </a:ext>
              </a:extLst>
            </p:cNvPr>
            <p:cNvPicPr>
              <a:picLocks noChangeAspect="1"/>
            </p:cNvPicPr>
            <p:nvPr/>
          </p:nvPicPr>
          <p:blipFill>
            <a:blip r:embed="rId4"/>
            <a:stretch>
              <a:fillRect/>
            </a:stretch>
          </p:blipFill>
          <p:spPr>
            <a:xfrm>
              <a:off x="144295" y="2522358"/>
              <a:ext cx="1944730" cy="3456000"/>
            </a:xfrm>
            <a:prstGeom prst="rect">
              <a:avLst/>
            </a:prstGeom>
          </p:spPr>
        </p:pic>
        <p:sp>
          <p:nvSpPr>
            <p:cNvPr id="26" name="Rectangle 25"/>
            <p:cNvSpPr/>
            <p:nvPr/>
          </p:nvSpPr>
          <p:spPr>
            <a:xfrm>
              <a:off x="872067" y="4453467"/>
              <a:ext cx="499533" cy="474133"/>
            </a:xfrm>
            <a:prstGeom prst="rect">
              <a:avLst/>
            </a:prstGeom>
            <a:solidFill>
              <a:srgbClr val="F4924C"/>
            </a:solidFill>
            <a:ln>
              <a:solidFill>
                <a:srgbClr val="F49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Box 1">
            <a:extLst>
              <a:ext uri="{FF2B5EF4-FFF2-40B4-BE49-F238E27FC236}">
                <a16:creationId xmlns:a16="http://schemas.microsoft.com/office/drawing/2014/main" id="{4A74CFD5-1936-DEB9-82BF-66289FA21D45}"/>
              </a:ext>
            </a:extLst>
          </p:cNvPr>
          <p:cNvSpPr txBox="1"/>
          <p:nvPr/>
        </p:nvSpPr>
        <p:spPr>
          <a:xfrm>
            <a:off x="4857751" y="2381250"/>
            <a:ext cx="6124574" cy="3170099"/>
          </a:xfrm>
          <a:prstGeom prst="rect">
            <a:avLst/>
          </a:prstGeom>
          <a:noFill/>
        </p:spPr>
        <p:txBody>
          <a:bodyPr wrap="square" rtlCol="0">
            <a:spAutoFit/>
          </a:bodyPr>
          <a:lstStyle/>
          <a:p>
            <a:r>
              <a:rPr lang="vi-VN" sz="4000" dirty="0">
                <a:latin typeface="Calibri" panose="020F0502020204030204" pitchFamily="34" charset="0"/>
                <a:cs typeface="Calibri" panose="020F0502020204030204" pitchFamily="34" charset="0"/>
              </a:rPr>
              <a:t>a. Cá vui: mưa trên sông</a:t>
            </a:r>
          </a:p>
          <a:p>
            <a:r>
              <a:rPr lang="vi-VN" sz="4000" dirty="0">
                <a:latin typeface="Calibri" panose="020F0502020204030204" pitchFamily="34" charset="0"/>
                <a:cs typeface="Calibri" panose="020F0502020204030204" pitchFamily="34" charset="0"/>
              </a:rPr>
              <a:t>Sông vui: đò vào bến</a:t>
            </a:r>
          </a:p>
          <a:p>
            <a:r>
              <a:rPr lang="vi-VN" sz="4000" dirty="0">
                <a:latin typeface="Calibri" panose="020F0502020204030204" pitchFamily="34" charset="0"/>
                <a:cs typeface="Calibri" panose="020F0502020204030204" pitchFamily="34" charset="0"/>
              </a:rPr>
              <a:t>Bến vui: ở cạnh trường</a:t>
            </a:r>
          </a:p>
          <a:p>
            <a:r>
              <a:rPr lang="vi-VN" sz="4000" dirty="0">
                <a:latin typeface="Calibri" panose="020F0502020204030204" pitchFamily="34" charset="0"/>
                <a:cs typeface="Calibri" panose="020F0502020204030204" pitchFamily="34" charset="0"/>
              </a:rPr>
              <a:t>Trường vui: đông bé đến... </a:t>
            </a:r>
            <a:endParaRPr lang="en-US" sz="4000" dirty="0">
              <a:latin typeface="Calibri" panose="020F0502020204030204" pitchFamily="34" charset="0"/>
              <a:cs typeface="Calibri" panose="020F0502020204030204" pitchFamily="34" charset="0"/>
            </a:endParaRPr>
          </a:p>
          <a:p>
            <a:pPr algn="r"/>
            <a:r>
              <a:rPr lang="en-US" sz="4000" dirty="0">
                <a:latin typeface="Calibri" panose="020F0502020204030204" pitchFamily="34" charset="0"/>
                <a:cs typeface="Calibri" panose="020F0502020204030204" pitchFamily="34" charset="0"/>
              </a:rPr>
              <a:t>(</a:t>
            </a:r>
            <a:r>
              <a:rPr lang="en-US" sz="4000" dirty="0" err="1">
                <a:latin typeface="Calibri" panose="020F0502020204030204" pitchFamily="34" charset="0"/>
                <a:cs typeface="Calibri" panose="020F0502020204030204" pitchFamily="34" charset="0"/>
              </a:rPr>
              <a:t>Phạm</a:t>
            </a:r>
            <a:r>
              <a:rPr lang="en-US" sz="4000" dirty="0">
                <a:latin typeface="Calibri" panose="020F0502020204030204" pitchFamily="34" charset="0"/>
                <a:cs typeface="Calibri" panose="020F0502020204030204" pitchFamily="34" charset="0"/>
              </a:rPr>
              <a:t> </a:t>
            </a:r>
            <a:r>
              <a:rPr lang="en-US" sz="4000" dirty="0" err="1">
                <a:latin typeface="Calibri" panose="020F0502020204030204" pitchFamily="34" charset="0"/>
                <a:cs typeface="Calibri" panose="020F0502020204030204" pitchFamily="34" charset="0"/>
              </a:rPr>
              <a:t>Hổ</a:t>
            </a:r>
            <a:r>
              <a:rPr lang="en-US" sz="4000" dirty="0">
                <a:latin typeface="Calibri" panose="020F0502020204030204" pitchFamily="34" charset="0"/>
                <a:cs typeface="Calibri" panose="020F0502020204030204" pitchFamily="34" charset="0"/>
              </a:rPr>
              <a:t>)</a:t>
            </a:r>
            <a:endParaRPr lang="vi-VN" sz="40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D9BAE580-476D-59C9-1309-1F420B0D02CA}"/>
              </a:ext>
            </a:extLst>
          </p:cNvPr>
          <p:cNvSpPr/>
          <p:nvPr/>
        </p:nvSpPr>
        <p:spPr>
          <a:xfrm>
            <a:off x="6665966" y="2593138"/>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6394653-58F6-DC61-A022-F0CD4C6C1D84}"/>
              </a:ext>
            </a:extLst>
          </p:cNvPr>
          <p:cNvSpPr/>
          <p:nvPr/>
        </p:nvSpPr>
        <p:spPr>
          <a:xfrm>
            <a:off x="6685109" y="3216186"/>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E6D04A-4805-6772-A922-556E5F880D0A}"/>
              </a:ext>
            </a:extLst>
          </p:cNvPr>
          <p:cNvSpPr/>
          <p:nvPr/>
        </p:nvSpPr>
        <p:spPr>
          <a:xfrm>
            <a:off x="6472001" y="3836105"/>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6DFC272-9F81-E83C-8D28-7926E2245B62}"/>
              </a:ext>
            </a:extLst>
          </p:cNvPr>
          <p:cNvSpPr/>
          <p:nvPr/>
        </p:nvSpPr>
        <p:spPr>
          <a:xfrm>
            <a:off x="7193172" y="4439612"/>
            <a:ext cx="152400" cy="3233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799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838</Words>
  <Application>Microsoft Office PowerPoint</Application>
  <PresentationFormat>Widescreen</PresentationFormat>
  <Paragraphs>75</Paragraphs>
  <Slides>19</Slides>
  <Notes>1</Notes>
  <HiddenSlides>0</HiddenSlides>
  <MMClips>4</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#9Slide02 Noi dung dai</vt:lpstr>
      <vt:lpstr>#9Slide02 Tieu de dai</vt:lpstr>
      <vt:lpstr>Arial</vt:lpstr>
      <vt:lpstr>Calibri</vt:lpstr>
      <vt:lpstr>Calibri Light</vt:lpstr>
      <vt:lpstr>Cambria</vt:lpstr>
      <vt:lpstr>iCiel Cadena</vt:lpstr>
      <vt:lpstr>SVN-Kitten</vt:lpstr>
      <vt:lpstr>Tahoma</vt:lpstr>
      <vt:lpstr>1_Office Theme</vt:lpstr>
      <vt:lpstr>Office Theme</vt:lpstr>
      <vt:lpstr>2_Office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Phuong Anh</cp:lastModifiedBy>
  <cp:revision>30</cp:revision>
  <dcterms:created xsi:type="dcterms:W3CDTF">2023-02-02T12:57:04Z</dcterms:created>
  <dcterms:modified xsi:type="dcterms:W3CDTF">2024-04-21T13:34:13Z</dcterms:modified>
</cp:coreProperties>
</file>