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22" r:id="rId4"/>
  </p:sldMasterIdLst>
  <p:notesMasterIdLst>
    <p:notesMasterId r:id="rId17"/>
  </p:notesMasterIdLst>
  <p:sldIdLst>
    <p:sldId id="280" r:id="rId5"/>
    <p:sldId id="2649" r:id="rId6"/>
    <p:sldId id="2645" r:id="rId7"/>
    <p:sldId id="493" r:id="rId8"/>
    <p:sldId id="308" r:id="rId9"/>
    <p:sldId id="2651" r:id="rId10"/>
    <p:sldId id="2650" r:id="rId11"/>
    <p:sldId id="2647" r:id="rId12"/>
    <p:sldId id="316" r:id="rId13"/>
    <p:sldId id="324" r:id="rId14"/>
    <p:sldId id="331"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79" d="100"/>
          <a:sy n="79" d="100"/>
        </p:scale>
        <p:origin x="29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0DA6C-F5F5-4DB9-931D-48527E529B83}" type="datetimeFigureOut">
              <a:rPr lang="en-US" smtClean="0"/>
              <a:t>12/04/2024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5F986-4D56-45E9-AC9C-6D4EAD9C9C95}" type="slidenum">
              <a:rPr lang="en-US" smtClean="0"/>
              <a:t>‹#›</a:t>
            </a:fld>
            <a:endParaRPr lang="en-US"/>
          </a:p>
        </p:txBody>
      </p:sp>
    </p:spTree>
    <p:extLst>
      <p:ext uri="{BB962C8B-B14F-4D97-AF65-F5344CB8AC3E}">
        <p14:creationId xmlns:p14="http://schemas.microsoft.com/office/powerpoint/2010/main" val="99373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2748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4409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485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756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559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5677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783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385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19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51644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90018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5D3-CC85-4094-854C-4B3E65A86A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B9F81-DCB0-46CC-B30E-E37617D63C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680162-24DB-4C74-A48C-83F37F5C411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5" name="Footer Placeholder 4">
            <a:extLst>
              <a:ext uri="{FF2B5EF4-FFF2-40B4-BE49-F238E27FC236}">
                <a16:creationId xmlns:a16="http://schemas.microsoft.com/office/drawing/2014/main" id="{09E6A323-2AB8-4F88-B6B0-9CDBC8CB0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728B51-5A91-4E6A-81B4-B8938BA80D1D}"/>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72046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B29A-BFEA-44FC-B8D9-7FEF6C5A1C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C68FEF-0228-4E45-AB76-DE695FB65B2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240B-880F-4027-9F10-38991EF588FB}"/>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5" name="Footer Placeholder 4">
            <a:extLst>
              <a:ext uri="{FF2B5EF4-FFF2-40B4-BE49-F238E27FC236}">
                <a16:creationId xmlns:a16="http://schemas.microsoft.com/office/drawing/2014/main" id="{5199C563-E086-474E-B611-6FEE2245B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556305-3C87-43AD-91E6-E7881C1C668F}"/>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5700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B8A3-61CF-46FC-A547-757A87A46F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4B275-4E38-463F-B374-7CC0B1ED73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2CB99-AA63-49E7-80C4-A7741A712DD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5" name="Footer Placeholder 4">
            <a:extLst>
              <a:ext uri="{FF2B5EF4-FFF2-40B4-BE49-F238E27FC236}">
                <a16:creationId xmlns:a16="http://schemas.microsoft.com/office/drawing/2014/main" id="{563F953E-BCFA-4359-810D-F30B20300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DE6725-60DE-4CD6-8A4E-A089EE20D49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08907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20FA-A833-4BB6-BFF0-DC002D471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D591F7-5462-49EF-A00B-5C15A754BA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A73D02-AA8F-40E0-9AEA-ACFFF486E0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3A1E1-2EFA-489B-A5C3-6A00C26B28AA}"/>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6" name="Footer Placeholder 5">
            <a:extLst>
              <a:ext uri="{FF2B5EF4-FFF2-40B4-BE49-F238E27FC236}">
                <a16:creationId xmlns:a16="http://schemas.microsoft.com/office/drawing/2014/main" id="{82C315A4-0BBB-44C1-B07A-0DD1E1F47E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4DE64B-9291-45F7-A377-E87FDDF7FE41}"/>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8799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8C6-57E0-4AA6-A97D-2E9E57FB01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9321A8-E785-4078-89C0-5AA8653744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9E62F-48A6-4669-8BF7-71056EEE0C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EF661-38D3-444C-9337-ED665EE581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248DD-C06C-41F3-B56E-D2D360C36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1B61B-B14F-4D50-BDAC-73FF5FAF568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8" name="Footer Placeholder 7">
            <a:extLst>
              <a:ext uri="{FF2B5EF4-FFF2-40B4-BE49-F238E27FC236}">
                <a16:creationId xmlns:a16="http://schemas.microsoft.com/office/drawing/2014/main" id="{7EB7512F-51B2-448C-87E7-4EE70E6F8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F0437E9-9A30-4806-B1BD-BBC4AADB944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6605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A256-8CB4-4306-974D-E9BC9435C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BA90B-B41C-4AB8-B2BA-23CCADD176E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4" name="Footer Placeholder 3">
            <a:extLst>
              <a:ext uri="{FF2B5EF4-FFF2-40B4-BE49-F238E27FC236}">
                <a16:creationId xmlns:a16="http://schemas.microsoft.com/office/drawing/2014/main" id="{CC705E3D-3CF7-4697-AD6B-092C230E3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CDE2AA-B3C5-474C-BD47-2B0B0E117866}"/>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108117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7B938-C68D-46E0-90AF-B990E3D484C4}"/>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3" name="Footer Placeholder 2">
            <a:extLst>
              <a:ext uri="{FF2B5EF4-FFF2-40B4-BE49-F238E27FC236}">
                <a16:creationId xmlns:a16="http://schemas.microsoft.com/office/drawing/2014/main" id="{D3BBA7AC-1399-4388-A0F0-7F6C5573FF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9FB9DB5-C021-4B49-A948-F96C355879F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95649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316A-0038-4C4D-9E48-35F6D792D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2D09-1904-45E6-91AC-868BE01CEE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325C2-8F30-4379-BA40-9F8D7C615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8CC52-1B05-435E-AC57-DAEE968509B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6" name="Footer Placeholder 5">
            <a:extLst>
              <a:ext uri="{FF2B5EF4-FFF2-40B4-BE49-F238E27FC236}">
                <a16:creationId xmlns:a16="http://schemas.microsoft.com/office/drawing/2014/main" id="{59FFC289-F380-4661-A564-0D82004F8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7391DB-F133-4A84-A4F6-96EEF8ECE6F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59146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66277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3008-7084-43E7-8A33-BE066A7CE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04A9E4-A566-47C5-A67A-2186C1BE83B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5754D-6D79-47B1-906B-0F8F7AE640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B4285-C50B-4213-B705-30EEC5B1AE68}"/>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6" name="Footer Placeholder 5">
            <a:extLst>
              <a:ext uri="{FF2B5EF4-FFF2-40B4-BE49-F238E27FC236}">
                <a16:creationId xmlns:a16="http://schemas.microsoft.com/office/drawing/2014/main" id="{F738C16D-FDE3-4972-A556-656070254C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16AB72-F988-482E-A10D-3C2FBF10BEF9}"/>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500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7ADC-D543-4FCA-B737-EEB837B654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CDC821-BC8F-46CA-AB3D-577BF6B143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12BE-91FD-4268-B8D7-579F2F91F539}"/>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5" name="Footer Placeholder 4">
            <a:extLst>
              <a:ext uri="{FF2B5EF4-FFF2-40B4-BE49-F238E27FC236}">
                <a16:creationId xmlns:a16="http://schemas.microsoft.com/office/drawing/2014/main" id="{E3640B0C-AB6F-43C5-9274-2D3D7D24A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6656F2-9B7A-4AF5-8203-2B9E7E64420A}"/>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512313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2DC0F-E4E5-4657-B758-F7B47C801A4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DDC37-166A-453C-8C28-4083976D56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05527-8708-4D10-B18F-1D9734D4B44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12/04/2024</a:t>
            </a:fld>
            <a:endParaRPr lang="en-US"/>
          </a:p>
        </p:txBody>
      </p:sp>
      <p:sp>
        <p:nvSpPr>
          <p:cNvPr id="5" name="Footer Placeholder 4">
            <a:extLst>
              <a:ext uri="{FF2B5EF4-FFF2-40B4-BE49-F238E27FC236}">
                <a16:creationId xmlns:a16="http://schemas.microsoft.com/office/drawing/2014/main" id="{8E6962E1-BECB-4892-816A-CED1405D1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EFF37B-671D-4C7E-89AD-961C7BC565C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43043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73C-A850-41DD-8461-4079E2F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EC50A-350E-4790-8EBF-D8357BF87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1522-D15F-4500-8DE1-7CDD92609C17}"/>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2AF3B4DC-712D-4C49-8F89-CA0FE733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21167-A1C4-41D1-83F2-21A0F461790A}"/>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640901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29EA-8771-450F-BF53-BE636AA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6339-217E-46FA-A6E5-B77FC472B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6123-FE97-4B03-AE18-CDB1DFEE9DC8}"/>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E812C563-FE54-4D43-920F-EA2BDD59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002FC-9680-47A9-BB04-425EABE72BDE}"/>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467550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A64D-E7F2-42AE-AE65-9C72BF491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E3411-FBE2-46C5-BBD6-9FBD17E0C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13892-E017-4A5B-980E-41E240E5A1D9}"/>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6088FD8D-796E-4572-8374-079CB334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E4D4-FABC-4B03-A218-3BDC9F5E161D}"/>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506476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9C2-7372-455C-9ACC-92742561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BFBBB-AD02-46D7-A7B4-C8D12B5FD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89762-668A-4D9D-9D38-03DEE64D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792CE-6099-4007-9950-7E92A81D0D66}"/>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6" name="Footer Placeholder 5">
            <a:extLst>
              <a:ext uri="{FF2B5EF4-FFF2-40B4-BE49-F238E27FC236}">
                <a16:creationId xmlns:a16="http://schemas.microsoft.com/office/drawing/2014/main" id="{79779794-6A5E-4D39-B307-A01293E73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662A9-5C22-440D-B04E-F6BB63A080F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34766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CF36-9A91-47C5-8FDA-4441D1ADB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E688A-4CED-43B0-8238-B6BAD5826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BCDF4-6212-4F43-AEED-2742E47B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0F3D5-4409-450D-9689-F7D8E6A9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F4737-A121-4D75-A92E-D1ACE3FDF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F2836-6FF8-488C-8A96-A5633FF6BBBA}"/>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8" name="Footer Placeholder 7">
            <a:extLst>
              <a:ext uri="{FF2B5EF4-FFF2-40B4-BE49-F238E27FC236}">
                <a16:creationId xmlns:a16="http://schemas.microsoft.com/office/drawing/2014/main" id="{605DFBE2-D867-4C89-B34E-8EECF75C9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A3BA0-FD43-4596-814E-CFFCDC1CFF41}"/>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969869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F824-C9D3-4F00-B7F0-10AD1CF1D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B3137-FABE-4EC4-B982-713410FA9902}"/>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4" name="Footer Placeholder 3">
            <a:extLst>
              <a:ext uri="{FF2B5EF4-FFF2-40B4-BE49-F238E27FC236}">
                <a16:creationId xmlns:a16="http://schemas.microsoft.com/office/drawing/2014/main" id="{38067A59-401D-43B3-9A92-56EF25C0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D23E4-62F8-4746-99A1-06E1F688621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38954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765A9-695E-494C-879A-CCAEE4897259}"/>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3" name="Footer Placeholder 2">
            <a:extLst>
              <a:ext uri="{FF2B5EF4-FFF2-40B4-BE49-F238E27FC236}">
                <a16:creationId xmlns:a16="http://schemas.microsoft.com/office/drawing/2014/main"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09767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9308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60E2-951C-42D9-84A9-76D9D6C25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2D098-9F6B-4A6B-8D2C-CC5B8605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8BA23-3065-4AC4-99F6-7AE1EA8A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8D8B-A227-407B-8E36-B35ECB39BD9F}"/>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6" name="Footer Placeholder 5">
            <a:extLst>
              <a:ext uri="{FF2B5EF4-FFF2-40B4-BE49-F238E27FC236}">
                <a16:creationId xmlns:a16="http://schemas.microsoft.com/office/drawing/2014/main" id="{FA1E6854-0821-4D74-A4CA-D285F270E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FDCE-8BB8-4EBD-A01B-0A009B1518A2}"/>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250246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3B81-8895-4ECF-A7A4-E0BA2E9A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25D58-359F-44F6-991A-5C86DBBF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80DCF-74F4-4686-AEBD-B0456C87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3E129-6C89-47F2-A1E0-5B883AE0CC66}"/>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6" name="Footer Placeholder 5">
            <a:extLst>
              <a:ext uri="{FF2B5EF4-FFF2-40B4-BE49-F238E27FC236}">
                <a16:creationId xmlns:a16="http://schemas.microsoft.com/office/drawing/2014/main" id="{A67D88D9-5407-43B1-9B28-6B8E1FEB3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DFA3-A43D-4AD5-B360-5C32DEF14CCC}"/>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4227763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D2A-3049-4C01-B38D-0EBC2819B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2802-0A88-430B-A097-0EB6A045F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0B076-B993-47B9-A634-DFBED7D10AFF}"/>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D0A311FD-9015-446B-8AFE-478FF3E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AC796-62AB-4053-8BCD-3398EAE67C0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564556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76D1C-EE96-42EA-B05E-82CD847B6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FA86D-E69C-43C1-9407-239855370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2864-9D34-4D02-A3FE-89649B99E597}"/>
              </a:ext>
            </a:extLst>
          </p:cNvPr>
          <p:cNvSpPr>
            <a:spLocks noGrp="1"/>
          </p:cNvSpPr>
          <p:nvPr>
            <p:ph type="dt" sz="half" idx="10"/>
          </p:nvPr>
        </p:nvSpPr>
        <p:spPr/>
        <p:txBody>
          <a:body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58F8B0AF-8715-485E-9896-BAC2BAD83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396FB-E6FF-45CA-9DDC-CF3CAE35C3D4}"/>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137941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2024/4/12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637322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0812255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2024/4/12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46891188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7650814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0364292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2024/4/12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62498098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8075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47985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2024/4/12</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12265745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194198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2024/4/12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857837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81183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0823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2002955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736934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2024/4/12</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65304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48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064C3D21-9AF7-465F-9035-178894952A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195975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71531-FFA5-442E-96A3-56536EDC6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F48D-0882-4206-8B34-BD7A3D746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DF991-716C-4683-9B71-392978AD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2F3-93B1-4F46-BADE-1B4BA13343AF}" type="datetimeFigureOut">
              <a:rPr lang="en-US" smtClean="0"/>
              <a:t>12/04/2024</a:t>
            </a:fld>
            <a:endParaRPr lang="en-US"/>
          </a:p>
        </p:txBody>
      </p:sp>
      <p:sp>
        <p:nvSpPr>
          <p:cNvPr id="5" name="Footer Placeholder 4">
            <a:extLst>
              <a:ext uri="{FF2B5EF4-FFF2-40B4-BE49-F238E27FC236}">
                <a16:creationId xmlns:a16="http://schemas.microsoft.com/office/drawing/2014/main" id="{35CC7BF2-CC0F-48C7-8E5B-1F8CCC65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A29FEC-33E6-41CD-B7C1-5D9F0F53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A748E-28A4-41BC-8E0D-E58ECB7C86BE}" type="slidenum">
              <a:rPr lang="en-US" smtClean="0"/>
              <a:t>‹#›</a:t>
            </a:fld>
            <a:endParaRPr lang="en-US"/>
          </a:p>
        </p:txBody>
      </p:sp>
    </p:spTree>
    <p:extLst>
      <p:ext uri="{BB962C8B-B14F-4D97-AF65-F5344CB8AC3E}">
        <p14:creationId xmlns:p14="http://schemas.microsoft.com/office/powerpoint/2010/main" val="10092950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5480029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5" name="Picture 4"/>
          <p:cNvPicPr>
            <a:picLocks noChangeAspect="1"/>
          </p:cNvPicPr>
          <p:nvPr/>
        </p:nvPicPr>
        <p:blipFill>
          <a:blip r:embed="rId10"/>
          <a:stretch>
            <a:fillRect/>
          </a:stretch>
        </p:blipFill>
        <p:spPr>
          <a:xfrm>
            <a:off x="427888" y="432592"/>
            <a:ext cx="7577985" cy="6255038"/>
          </a:xfrm>
          <a:prstGeom prst="rect">
            <a:avLst/>
          </a:prstGeom>
        </p:spPr>
      </p:pic>
    </p:spTree>
    <p:extLst>
      <p:ext uri="{BB962C8B-B14F-4D97-AF65-F5344CB8AC3E}">
        <p14:creationId xmlns:p14="http://schemas.microsoft.com/office/powerpoint/2010/main" val="362499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sp>
        <p:nvSpPr>
          <p:cNvPr id="26" name="TextBox 25">
            <a:extLst>
              <a:ext uri="{FF2B5EF4-FFF2-40B4-BE49-F238E27FC236}">
                <a16:creationId xmlns:a16="http://schemas.microsoft.com/office/drawing/2014/main" id="{FFDBBB86-CBA7-4770-9185-EF8D93112F3B}"/>
              </a:ext>
            </a:extLst>
          </p:cNvPr>
          <p:cNvSpPr txBox="1"/>
          <p:nvPr/>
        </p:nvSpPr>
        <p:spPr>
          <a:xfrm>
            <a:off x="589148" y="1093634"/>
            <a:ext cx="11282612" cy="5016758"/>
          </a:xfrm>
          <a:custGeom>
            <a:avLst/>
            <a:gdLst>
              <a:gd name="connsiteX0" fmla="*/ 0 w 11282612"/>
              <a:gd name="connsiteY0" fmla="*/ 0 h 5016758"/>
              <a:gd name="connsiteX1" fmla="*/ 11282612 w 11282612"/>
              <a:gd name="connsiteY1" fmla="*/ 0 h 5016758"/>
              <a:gd name="connsiteX2" fmla="*/ 11282612 w 11282612"/>
              <a:gd name="connsiteY2" fmla="*/ 5016758 h 5016758"/>
              <a:gd name="connsiteX3" fmla="*/ 0 w 11282612"/>
              <a:gd name="connsiteY3" fmla="*/ 5016758 h 5016758"/>
              <a:gd name="connsiteX4" fmla="*/ 0 w 11282612"/>
              <a:gd name="connsiteY4" fmla="*/ 0 h 5016758"/>
              <a:gd name="connsiteX0" fmla="*/ 0 w 11282612"/>
              <a:gd name="connsiteY0" fmla="*/ 0 h 5016758"/>
              <a:gd name="connsiteX1" fmla="*/ 11282612 w 11282612"/>
              <a:gd name="connsiteY1" fmla="*/ 0 h 5016758"/>
              <a:gd name="connsiteX2" fmla="*/ 11282612 w 11282612"/>
              <a:gd name="connsiteY2" fmla="*/ 5016758 h 5016758"/>
              <a:gd name="connsiteX3" fmla="*/ 0 w 11282612"/>
              <a:gd name="connsiteY3" fmla="*/ 5016758 h 5016758"/>
              <a:gd name="connsiteX4" fmla="*/ 0 w 11282612"/>
              <a:gd name="connsiteY4" fmla="*/ 0 h 5016758"/>
              <a:gd name="connsiteX0" fmla="*/ 0 w 11282612"/>
              <a:gd name="connsiteY0" fmla="*/ 0 h 5016758"/>
              <a:gd name="connsiteX1" fmla="*/ 11282612 w 11282612"/>
              <a:gd name="connsiteY1" fmla="*/ 0 h 5016758"/>
              <a:gd name="connsiteX2" fmla="*/ 11282612 w 11282612"/>
              <a:gd name="connsiteY2" fmla="*/ 5016758 h 5016758"/>
              <a:gd name="connsiteX3" fmla="*/ 0 w 11282612"/>
              <a:gd name="connsiteY3" fmla="*/ 5016758 h 5016758"/>
              <a:gd name="connsiteX4" fmla="*/ 0 w 11282612"/>
              <a:gd name="connsiteY4" fmla="*/ 0 h 501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612" h="5016758" fill="none" extrusionOk="0">
                <a:moveTo>
                  <a:pt x="0" y="0"/>
                </a:moveTo>
                <a:cubicBezTo>
                  <a:pt x="2970314" y="-510930"/>
                  <a:pt x="7424043" y="-444492"/>
                  <a:pt x="11282612" y="0"/>
                </a:cubicBezTo>
                <a:cubicBezTo>
                  <a:pt x="11395023" y="1288992"/>
                  <a:pt x="11019974" y="4340896"/>
                  <a:pt x="11282612" y="5016758"/>
                </a:cubicBezTo>
                <a:cubicBezTo>
                  <a:pt x="6481853" y="5091733"/>
                  <a:pt x="5112731" y="5147158"/>
                  <a:pt x="0" y="5016758"/>
                </a:cubicBezTo>
                <a:cubicBezTo>
                  <a:pt x="683252" y="3778839"/>
                  <a:pt x="324346" y="2334456"/>
                  <a:pt x="0" y="0"/>
                </a:cubicBezTo>
                <a:close/>
              </a:path>
              <a:path w="11282612" h="5016758" stroke="0" extrusionOk="0">
                <a:moveTo>
                  <a:pt x="0" y="0"/>
                </a:moveTo>
                <a:cubicBezTo>
                  <a:pt x="2500886" y="-194173"/>
                  <a:pt x="5199593" y="241126"/>
                  <a:pt x="11282612" y="0"/>
                </a:cubicBezTo>
                <a:cubicBezTo>
                  <a:pt x="11112642" y="1378083"/>
                  <a:pt x="10781731" y="4275271"/>
                  <a:pt x="11282612" y="5016758"/>
                </a:cubicBezTo>
                <a:cubicBezTo>
                  <a:pt x="7690765" y="4521154"/>
                  <a:pt x="3275195" y="5070131"/>
                  <a:pt x="0" y="5016758"/>
                </a:cubicBezTo>
                <a:cubicBezTo>
                  <a:pt x="-42528" y="2609577"/>
                  <a:pt x="-148376" y="2169071"/>
                  <a:pt x="0" y="0"/>
                </a:cubicBezTo>
                <a:close/>
              </a:path>
              <a:path w="11282612" h="5016758" fill="none" stroke="0" extrusionOk="0">
                <a:moveTo>
                  <a:pt x="0" y="0"/>
                </a:moveTo>
                <a:cubicBezTo>
                  <a:pt x="2693919" y="-425244"/>
                  <a:pt x="6846101" y="605117"/>
                  <a:pt x="11282612" y="0"/>
                </a:cubicBezTo>
                <a:cubicBezTo>
                  <a:pt x="11250585" y="1255085"/>
                  <a:pt x="11119220" y="4293448"/>
                  <a:pt x="11282612" y="5016758"/>
                </a:cubicBezTo>
                <a:cubicBezTo>
                  <a:pt x="9896166" y="5492550"/>
                  <a:pt x="2767161" y="5405328"/>
                  <a:pt x="0" y="5016758"/>
                </a:cubicBezTo>
                <a:cubicBezTo>
                  <a:pt x="400623" y="3868138"/>
                  <a:pt x="86019" y="2537654"/>
                  <a:pt x="0" y="0"/>
                </a:cubicBezTo>
                <a:close/>
              </a:path>
              <a:path w="11282612" h="5016758" fill="none" stroke="0" extrusionOk="0">
                <a:moveTo>
                  <a:pt x="0" y="0"/>
                </a:moveTo>
                <a:cubicBezTo>
                  <a:pt x="2641766" y="-773395"/>
                  <a:pt x="6954648" y="121072"/>
                  <a:pt x="11282612" y="0"/>
                </a:cubicBezTo>
                <a:cubicBezTo>
                  <a:pt x="11476311" y="1306860"/>
                  <a:pt x="11152386" y="4264378"/>
                  <a:pt x="11282612" y="5016758"/>
                </a:cubicBezTo>
                <a:cubicBezTo>
                  <a:pt x="5657671" y="5167231"/>
                  <a:pt x="4818548" y="5166472"/>
                  <a:pt x="0" y="5016758"/>
                </a:cubicBezTo>
                <a:cubicBezTo>
                  <a:pt x="589154" y="3845168"/>
                  <a:pt x="296164" y="2451642"/>
                  <a:pt x="0" y="0"/>
                </a:cubicBezTo>
                <a:close/>
              </a:path>
            </a:pathLst>
          </a:custGeom>
          <a:solidFill>
            <a:srgbClr val="FFFFFF"/>
          </a:solidFill>
          <a:ln w="28575">
            <a:noFill/>
            <a:extLst>
              <a:ext uri="{C807C97D-BFC1-408E-A445-0C87EB9F89A2}">
                <ask:lineSketchStyleProps xmlns:ask="http://schemas.microsoft.com/office/drawing/2018/sketchyshapes" sd="1795184779">
                  <a:custGeom>
                    <a:avLst/>
                    <a:gdLst>
                      <a:gd name="connsiteX0" fmla="*/ 0 w 11282612"/>
                      <a:gd name="connsiteY0" fmla="*/ 0 h 5016758"/>
                      <a:gd name="connsiteX1" fmla="*/ 11282612 w 11282612"/>
                      <a:gd name="connsiteY1" fmla="*/ 0 h 5016758"/>
                      <a:gd name="connsiteX2" fmla="*/ 11282612 w 11282612"/>
                      <a:gd name="connsiteY2" fmla="*/ 5016758 h 5016758"/>
                      <a:gd name="connsiteX3" fmla="*/ 0 w 11282612"/>
                      <a:gd name="connsiteY3" fmla="*/ 5016758 h 5016758"/>
                      <a:gd name="connsiteX4" fmla="*/ 0 w 11282612"/>
                      <a:gd name="connsiteY4" fmla="*/ 0 h 5016758"/>
                      <a:gd name="connsiteX0" fmla="*/ 0 w 11282612"/>
                      <a:gd name="connsiteY0" fmla="*/ 0 h 5016758"/>
                      <a:gd name="connsiteX1" fmla="*/ 11282612 w 11282612"/>
                      <a:gd name="connsiteY1" fmla="*/ 0 h 5016758"/>
                      <a:gd name="connsiteX2" fmla="*/ 11282612 w 11282612"/>
                      <a:gd name="connsiteY2" fmla="*/ 5016758 h 5016758"/>
                      <a:gd name="connsiteX3" fmla="*/ 0 w 11282612"/>
                      <a:gd name="connsiteY3" fmla="*/ 5016758 h 5016758"/>
                      <a:gd name="connsiteX4" fmla="*/ 0 w 11282612"/>
                      <a:gd name="connsiteY4" fmla="*/ 0 h 501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612" h="5016758" fill="none" extrusionOk="0">
                        <a:moveTo>
                          <a:pt x="0" y="0"/>
                        </a:moveTo>
                        <a:cubicBezTo>
                          <a:pt x="2532410" y="-185214"/>
                          <a:pt x="6938380" y="23258"/>
                          <a:pt x="11282612" y="0"/>
                        </a:cubicBezTo>
                        <a:cubicBezTo>
                          <a:pt x="11384679" y="1283029"/>
                          <a:pt x="11156323" y="4282410"/>
                          <a:pt x="11282612" y="5016758"/>
                        </a:cubicBezTo>
                        <a:cubicBezTo>
                          <a:pt x="9608621" y="5020533"/>
                          <a:pt x="1888211" y="4991567"/>
                          <a:pt x="0" y="5016758"/>
                        </a:cubicBezTo>
                        <a:cubicBezTo>
                          <a:pt x="402972" y="3865717"/>
                          <a:pt x="264532" y="2363502"/>
                          <a:pt x="0" y="0"/>
                        </a:cubicBezTo>
                        <a:close/>
                      </a:path>
                      <a:path w="11282612" h="5016758" stroke="0" extrusionOk="0">
                        <a:moveTo>
                          <a:pt x="0" y="0"/>
                        </a:moveTo>
                        <a:cubicBezTo>
                          <a:pt x="2544235" y="-175213"/>
                          <a:pt x="5505271" y="224195"/>
                          <a:pt x="11282612" y="0"/>
                        </a:cubicBezTo>
                        <a:cubicBezTo>
                          <a:pt x="11086528" y="1303044"/>
                          <a:pt x="10925066" y="4167029"/>
                          <a:pt x="11282612" y="5016758"/>
                        </a:cubicBezTo>
                        <a:cubicBezTo>
                          <a:pt x="7584014" y="4792884"/>
                          <a:pt x="2813747" y="5151926"/>
                          <a:pt x="0" y="5016758"/>
                        </a:cubicBezTo>
                        <a:cubicBezTo>
                          <a:pt x="-5340" y="2595622"/>
                          <a:pt x="-165365" y="2139067"/>
                          <a:pt x="0" y="0"/>
                        </a:cubicBezTo>
                        <a:close/>
                      </a:path>
                      <a:path w="11282612" h="5016758" fill="none" stroke="0" extrusionOk="0">
                        <a:moveTo>
                          <a:pt x="0" y="0"/>
                        </a:moveTo>
                        <a:cubicBezTo>
                          <a:pt x="2403263" y="-714931"/>
                          <a:pt x="6861756" y="434112"/>
                          <a:pt x="11282612" y="0"/>
                        </a:cubicBezTo>
                        <a:cubicBezTo>
                          <a:pt x="11387337" y="1252556"/>
                          <a:pt x="11154753" y="4230956"/>
                          <a:pt x="11282612" y="5016758"/>
                        </a:cubicBezTo>
                        <a:cubicBezTo>
                          <a:pt x="9726612" y="5474452"/>
                          <a:pt x="2523476" y="5406294"/>
                          <a:pt x="0" y="5016758"/>
                        </a:cubicBezTo>
                        <a:cubicBezTo>
                          <a:pt x="350786" y="3925010"/>
                          <a:pt x="131100" y="2588993"/>
                          <a:pt x="0"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Trong những câu chuyện em đã đọc em thích nhất là câu chuyện Hai Bà Trưng. Trưng Trắc và Trưng Nhị là hai chị em, quê ở Bắc Ninh. Hai bà tuy là nữ giới nhưng giàu lòng yêu nước. Lòng căm thù giặc ngoại xâm dâng cao, khi chồng của bà Trưng Trắc bị thái thú Tô Định giết hại một cách dã man. Nên Bà quyết định nổi binh cùng em gái là Trưng Nhị. Trong cuộc khởi nghĩa của hai bà, có rất nhiều nữ tướng tham gia và họ cùng nhau lập những chiến công khiến cho quân giặc khiếp sợ. Hai bà mãi là những vị tướng tài ba của dân tộc Việt Nam. Các thế hệ con cháu đời sau luôn ghi nhớ công lao to lớn của hai bà.</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4"/>
          <a:stretch>
            <a:fillRect/>
          </a:stretch>
        </p:blipFill>
        <p:spPr>
          <a:xfrm>
            <a:off x="4492617" y="-282165"/>
            <a:ext cx="3614224" cy="2018824"/>
          </a:xfrm>
          <a:prstGeom prst="rect">
            <a:avLst/>
          </a:prstGeom>
        </p:spPr>
      </p:pic>
    </p:spTree>
    <p:extLst>
      <p:ext uri="{BB962C8B-B14F-4D97-AF65-F5344CB8AC3E}">
        <p14:creationId xmlns:p14="http://schemas.microsoft.com/office/powerpoint/2010/main" val="1041320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edge">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ty beach scene with coconut trees and mountain in simple style 3013426  Vector Art at Vecteezy">
            <a:extLst>
              <a:ext uri="{FF2B5EF4-FFF2-40B4-BE49-F238E27FC236}">
                <a16:creationId xmlns:a16="http://schemas.microsoft.com/office/drawing/2014/main" id="{61766080-FC52-4E26-8628-D2579D02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17C4C0C-A3B7-45FA-9BF3-3125F2EA97D5}"/>
              </a:ext>
            </a:extLst>
          </p:cNvPr>
          <p:cNvSpPr/>
          <p:nvPr/>
        </p:nvSpPr>
        <p:spPr>
          <a:xfrm>
            <a:off x="1990725" y="2452748"/>
            <a:ext cx="7867650" cy="3017520"/>
          </a:xfrm>
          <a:custGeom>
            <a:avLst/>
            <a:gdLst>
              <a:gd name="connsiteX0" fmla="*/ 0 w 7867650"/>
              <a:gd name="connsiteY0" fmla="*/ 502930 h 3017520"/>
              <a:gd name="connsiteX1" fmla="*/ 502930 w 7867650"/>
              <a:gd name="connsiteY1" fmla="*/ 0 h 3017520"/>
              <a:gd name="connsiteX2" fmla="*/ 1257727 w 7867650"/>
              <a:gd name="connsiteY2" fmla="*/ 0 h 3017520"/>
              <a:gd name="connsiteX3" fmla="*/ 1943906 w 7867650"/>
              <a:gd name="connsiteY3" fmla="*/ 0 h 3017520"/>
              <a:gd name="connsiteX4" fmla="*/ 2630085 w 7867650"/>
              <a:gd name="connsiteY4" fmla="*/ 0 h 3017520"/>
              <a:gd name="connsiteX5" fmla="*/ 3316264 w 7867650"/>
              <a:gd name="connsiteY5" fmla="*/ 0 h 3017520"/>
              <a:gd name="connsiteX6" fmla="*/ 4071061 w 7867650"/>
              <a:gd name="connsiteY6" fmla="*/ 0 h 3017520"/>
              <a:gd name="connsiteX7" fmla="*/ 4688622 w 7867650"/>
              <a:gd name="connsiteY7" fmla="*/ 0 h 3017520"/>
              <a:gd name="connsiteX8" fmla="*/ 5512037 w 7867650"/>
              <a:gd name="connsiteY8" fmla="*/ 0 h 3017520"/>
              <a:gd name="connsiteX9" fmla="*/ 6266834 w 7867650"/>
              <a:gd name="connsiteY9" fmla="*/ 0 h 3017520"/>
              <a:gd name="connsiteX10" fmla="*/ 7364720 w 7867650"/>
              <a:gd name="connsiteY10" fmla="*/ 0 h 3017520"/>
              <a:gd name="connsiteX11" fmla="*/ 7867650 w 7867650"/>
              <a:gd name="connsiteY11" fmla="*/ 502930 h 3017520"/>
              <a:gd name="connsiteX12" fmla="*/ 7867650 w 7867650"/>
              <a:gd name="connsiteY12" fmla="*/ 1213717 h 3017520"/>
              <a:gd name="connsiteX13" fmla="*/ 7867650 w 7867650"/>
              <a:gd name="connsiteY13" fmla="*/ 1884270 h 3017520"/>
              <a:gd name="connsiteX14" fmla="*/ 7867650 w 7867650"/>
              <a:gd name="connsiteY14" fmla="*/ 2514590 h 3017520"/>
              <a:gd name="connsiteX15" fmla="*/ 7364720 w 7867650"/>
              <a:gd name="connsiteY15" fmla="*/ 3017520 h 3017520"/>
              <a:gd name="connsiteX16" fmla="*/ 6747159 w 7867650"/>
              <a:gd name="connsiteY16" fmla="*/ 3017520 h 3017520"/>
              <a:gd name="connsiteX17" fmla="*/ 6198216 w 7867650"/>
              <a:gd name="connsiteY17" fmla="*/ 3017520 h 3017520"/>
              <a:gd name="connsiteX18" fmla="*/ 5580655 w 7867650"/>
              <a:gd name="connsiteY18" fmla="*/ 3017520 h 3017520"/>
              <a:gd name="connsiteX19" fmla="*/ 5100329 w 7867650"/>
              <a:gd name="connsiteY19" fmla="*/ 3017520 h 3017520"/>
              <a:gd name="connsiteX20" fmla="*/ 4414150 w 7867650"/>
              <a:gd name="connsiteY20" fmla="*/ 3017520 h 3017520"/>
              <a:gd name="connsiteX21" fmla="*/ 3933825 w 7867650"/>
              <a:gd name="connsiteY21" fmla="*/ 3017520 h 3017520"/>
              <a:gd name="connsiteX22" fmla="*/ 3247646 w 7867650"/>
              <a:gd name="connsiteY22" fmla="*/ 3017520 h 3017520"/>
              <a:gd name="connsiteX23" fmla="*/ 2424231 w 7867650"/>
              <a:gd name="connsiteY23" fmla="*/ 3017520 h 3017520"/>
              <a:gd name="connsiteX24" fmla="*/ 1806670 w 7867650"/>
              <a:gd name="connsiteY24" fmla="*/ 3017520 h 3017520"/>
              <a:gd name="connsiteX25" fmla="*/ 1120491 w 7867650"/>
              <a:gd name="connsiteY25" fmla="*/ 3017520 h 3017520"/>
              <a:gd name="connsiteX26" fmla="*/ 502930 w 7867650"/>
              <a:gd name="connsiteY26" fmla="*/ 3017520 h 3017520"/>
              <a:gd name="connsiteX27" fmla="*/ 0 w 7867650"/>
              <a:gd name="connsiteY27" fmla="*/ 2514590 h 3017520"/>
              <a:gd name="connsiteX28" fmla="*/ 0 w 7867650"/>
              <a:gd name="connsiteY28" fmla="*/ 1823920 h 3017520"/>
              <a:gd name="connsiteX29" fmla="*/ 0 w 7867650"/>
              <a:gd name="connsiteY29" fmla="*/ 1153367 h 3017520"/>
              <a:gd name="connsiteX30" fmla="*/ 0 w 7867650"/>
              <a:gd name="connsiteY30" fmla="*/ 50293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67650" h="3017520" fill="none" extrusionOk="0">
                <a:moveTo>
                  <a:pt x="0" y="502930"/>
                </a:moveTo>
                <a:cubicBezTo>
                  <a:pt x="-21771" y="183285"/>
                  <a:pt x="224870" y="14680"/>
                  <a:pt x="502930" y="0"/>
                </a:cubicBezTo>
                <a:cubicBezTo>
                  <a:pt x="826113" y="-2069"/>
                  <a:pt x="978814" y="29575"/>
                  <a:pt x="1257727" y="0"/>
                </a:cubicBezTo>
                <a:cubicBezTo>
                  <a:pt x="1536640" y="-29575"/>
                  <a:pt x="1748180" y="157"/>
                  <a:pt x="1943906" y="0"/>
                </a:cubicBezTo>
                <a:cubicBezTo>
                  <a:pt x="2139632" y="-157"/>
                  <a:pt x="2479639" y="28978"/>
                  <a:pt x="2630085" y="0"/>
                </a:cubicBezTo>
                <a:cubicBezTo>
                  <a:pt x="2780531" y="-28978"/>
                  <a:pt x="3022976" y="-12033"/>
                  <a:pt x="3316264" y="0"/>
                </a:cubicBezTo>
                <a:cubicBezTo>
                  <a:pt x="3609552" y="12033"/>
                  <a:pt x="3870157" y="-13883"/>
                  <a:pt x="4071061" y="0"/>
                </a:cubicBezTo>
                <a:cubicBezTo>
                  <a:pt x="4271965" y="13883"/>
                  <a:pt x="4527096" y="-23138"/>
                  <a:pt x="4688622" y="0"/>
                </a:cubicBezTo>
                <a:cubicBezTo>
                  <a:pt x="4850148" y="23138"/>
                  <a:pt x="5297976" y="280"/>
                  <a:pt x="5512037" y="0"/>
                </a:cubicBezTo>
                <a:cubicBezTo>
                  <a:pt x="5726099" y="-280"/>
                  <a:pt x="5999891" y="19716"/>
                  <a:pt x="6266834" y="0"/>
                </a:cubicBezTo>
                <a:cubicBezTo>
                  <a:pt x="6533777" y="-19716"/>
                  <a:pt x="6931259" y="-18673"/>
                  <a:pt x="7364720" y="0"/>
                </a:cubicBezTo>
                <a:cubicBezTo>
                  <a:pt x="7602732" y="24065"/>
                  <a:pt x="7812859" y="198110"/>
                  <a:pt x="7867650" y="502930"/>
                </a:cubicBezTo>
                <a:cubicBezTo>
                  <a:pt x="7874635" y="851015"/>
                  <a:pt x="7901334" y="887345"/>
                  <a:pt x="7867650" y="1213717"/>
                </a:cubicBezTo>
                <a:cubicBezTo>
                  <a:pt x="7833966" y="1540089"/>
                  <a:pt x="7890160" y="1663397"/>
                  <a:pt x="7867650" y="1884270"/>
                </a:cubicBezTo>
                <a:cubicBezTo>
                  <a:pt x="7845140" y="2105143"/>
                  <a:pt x="7861087" y="2293977"/>
                  <a:pt x="7867650" y="2514590"/>
                </a:cubicBezTo>
                <a:cubicBezTo>
                  <a:pt x="7852515" y="2837907"/>
                  <a:pt x="7690308" y="3000801"/>
                  <a:pt x="7364720" y="3017520"/>
                </a:cubicBezTo>
                <a:cubicBezTo>
                  <a:pt x="7072146" y="3047142"/>
                  <a:pt x="6892702" y="3047626"/>
                  <a:pt x="6747159" y="3017520"/>
                </a:cubicBezTo>
                <a:cubicBezTo>
                  <a:pt x="6601616" y="2987414"/>
                  <a:pt x="6346473" y="3029433"/>
                  <a:pt x="6198216" y="3017520"/>
                </a:cubicBezTo>
                <a:cubicBezTo>
                  <a:pt x="6049959" y="3005607"/>
                  <a:pt x="5876820" y="2989799"/>
                  <a:pt x="5580655" y="3017520"/>
                </a:cubicBezTo>
                <a:cubicBezTo>
                  <a:pt x="5284490" y="3045241"/>
                  <a:pt x="5240615" y="3028659"/>
                  <a:pt x="5100329" y="3017520"/>
                </a:cubicBezTo>
                <a:cubicBezTo>
                  <a:pt x="4960043" y="3006381"/>
                  <a:pt x="4673608" y="3005634"/>
                  <a:pt x="4414150" y="3017520"/>
                </a:cubicBezTo>
                <a:cubicBezTo>
                  <a:pt x="4154692" y="3029406"/>
                  <a:pt x="4090019" y="2994441"/>
                  <a:pt x="3933825" y="3017520"/>
                </a:cubicBezTo>
                <a:cubicBezTo>
                  <a:pt x="3777632" y="3040599"/>
                  <a:pt x="3573530" y="2986379"/>
                  <a:pt x="3247646" y="3017520"/>
                </a:cubicBezTo>
                <a:cubicBezTo>
                  <a:pt x="2921762" y="3048661"/>
                  <a:pt x="2634055" y="3007110"/>
                  <a:pt x="2424231" y="3017520"/>
                </a:cubicBezTo>
                <a:cubicBezTo>
                  <a:pt x="2214408" y="3027930"/>
                  <a:pt x="2091522" y="2997247"/>
                  <a:pt x="1806670" y="3017520"/>
                </a:cubicBezTo>
                <a:cubicBezTo>
                  <a:pt x="1521818" y="3037793"/>
                  <a:pt x="1383769" y="3025578"/>
                  <a:pt x="1120491" y="3017520"/>
                </a:cubicBezTo>
                <a:cubicBezTo>
                  <a:pt x="857213" y="3009462"/>
                  <a:pt x="771799" y="3031419"/>
                  <a:pt x="502930" y="3017520"/>
                </a:cubicBezTo>
                <a:cubicBezTo>
                  <a:pt x="232334" y="2998300"/>
                  <a:pt x="11041" y="2789537"/>
                  <a:pt x="0" y="2514590"/>
                </a:cubicBezTo>
                <a:cubicBezTo>
                  <a:pt x="11830" y="2305897"/>
                  <a:pt x="14702" y="2024723"/>
                  <a:pt x="0" y="1823920"/>
                </a:cubicBezTo>
                <a:cubicBezTo>
                  <a:pt x="-14702" y="1623117"/>
                  <a:pt x="29657" y="1373679"/>
                  <a:pt x="0" y="1153367"/>
                </a:cubicBezTo>
                <a:cubicBezTo>
                  <a:pt x="-29657" y="933055"/>
                  <a:pt x="22548" y="695674"/>
                  <a:pt x="0" y="502930"/>
                </a:cubicBezTo>
                <a:close/>
              </a:path>
              <a:path w="7867650" h="3017520" stroke="0" extrusionOk="0">
                <a:moveTo>
                  <a:pt x="0" y="502930"/>
                </a:moveTo>
                <a:cubicBezTo>
                  <a:pt x="25789" y="229350"/>
                  <a:pt x="233809" y="3154"/>
                  <a:pt x="502930" y="0"/>
                </a:cubicBezTo>
                <a:cubicBezTo>
                  <a:pt x="628738" y="-25217"/>
                  <a:pt x="811864" y="18156"/>
                  <a:pt x="1051873" y="0"/>
                </a:cubicBezTo>
                <a:cubicBezTo>
                  <a:pt x="1291882" y="-18156"/>
                  <a:pt x="1678068" y="10693"/>
                  <a:pt x="1875288" y="0"/>
                </a:cubicBezTo>
                <a:cubicBezTo>
                  <a:pt x="2072508" y="-10693"/>
                  <a:pt x="2380362" y="34203"/>
                  <a:pt x="2698703" y="0"/>
                </a:cubicBezTo>
                <a:cubicBezTo>
                  <a:pt x="3017045" y="-34203"/>
                  <a:pt x="3210088" y="-31207"/>
                  <a:pt x="3384882" y="0"/>
                </a:cubicBezTo>
                <a:cubicBezTo>
                  <a:pt x="3559676" y="31207"/>
                  <a:pt x="3894681" y="-6450"/>
                  <a:pt x="4208297" y="0"/>
                </a:cubicBezTo>
                <a:cubicBezTo>
                  <a:pt x="4521914" y="6450"/>
                  <a:pt x="4603479" y="19667"/>
                  <a:pt x="4757240" y="0"/>
                </a:cubicBezTo>
                <a:cubicBezTo>
                  <a:pt x="4911001" y="-19667"/>
                  <a:pt x="5336611" y="-22838"/>
                  <a:pt x="5580655" y="0"/>
                </a:cubicBezTo>
                <a:cubicBezTo>
                  <a:pt x="5824700" y="22838"/>
                  <a:pt x="5929605" y="-6073"/>
                  <a:pt x="6266834" y="0"/>
                </a:cubicBezTo>
                <a:cubicBezTo>
                  <a:pt x="6604063" y="6073"/>
                  <a:pt x="6559708" y="-18124"/>
                  <a:pt x="6747159" y="0"/>
                </a:cubicBezTo>
                <a:cubicBezTo>
                  <a:pt x="6934610" y="18124"/>
                  <a:pt x="7167891" y="9352"/>
                  <a:pt x="7364720" y="0"/>
                </a:cubicBezTo>
                <a:cubicBezTo>
                  <a:pt x="7666258" y="-58796"/>
                  <a:pt x="7913487" y="248167"/>
                  <a:pt x="7867650" y="502930"/>
                </a:cubicBezTo>
                <a:cubicBezTo>
                  <a:pt x="7844158" y="637631"/>
                  <a:pt x="7866368" y="867529"/>
                  <a:pt x="7867650" y="1153367"/>
                </a:cubicBezTo>
                <a:cubicBezTo>
                  <a:pt x="7868932" y="1439205"/>
                  <a:pt x="7876377" y="1556987"/>
                  <a:pt x="7867650" y="1864153"/>
                </a:cubicBezTo>
                <a:cubicBezTo>
                  <a:pt x="7858923" y="2171319"/>
                  <a:pt x="7881017" y="2196866"/>
                  <a:pt x="7867650" y="2514590"/>
                </a:cubicBezTo>
                <a:cubicBezTo>
                  <a:pt x="7832956" y="2753172"/>
                  <a:pt x="7633241" y="3034035"/>
                  <a:pt x="7364720" y="3017520"/>
                </a:cubicBezTo>
                <a:cubicBezTo>
                  <a:pt x="7239199" y="3034893"/>
                  <a:pt x="6902316" y="3018168"/>
                  <a:pt x="6747159" y="3017520"/>
                </a:cubicBezTo>
                <a:cubicBezTo>
                  <a:pt x="6592002" y="3016872"/>
                  <a:pt x="6340400" y="3013465"/>
                  <a:pt x="5992362" y="3017520"/>
                </a:cubicBezTo>
                <a:cubicBezTo>
                  <a:pt x="5644324" y="3021575"/>
                  <a:pt x="5523629" y="2999617"/>
                  <a:pt x="5168947" y="3017520"/>
                </a:cubicBezTo>
                <a:cubicBezTo>
                  <a:pt x="4814266" y="3035423"/>
                  <a:pt x="4847426" y="3008530"/>
                  <a:pt x="4620004" y="3017520"/>
                </a:cubicBezTo>
                <a:cubicBezTo>
                  <a:pt x="4392582" y="3026510"/>
                  <a:pt x="4232333" y="3035160"/>
                  <a:pt x="3865207" y="3017520"/>
                </a:cubicBezTo>
                <a:cubicBezTo>
                  <a:pt x="3498081" y="2999880"/>
                  <a:pt x="3512549" y="3027234"/>
                  <a:pt x="3179028" y="3017520"/>
                </a:cubicBezTo>
                <a:cubicBezTo>
                  <a:pt x="2845507" y="3007806"/>
                  <a:pt x="2695190" y="3039987"/>
                  <a:pt x="2424231" y="3017520"/>
                </a:cubicBezTo>
                <a:cubicBezTo>
                  <a:pt x="2153272" y="2995053"/>
                  <a:pt x="1838189" y="2989848"/>
                  <a:pt x="1669434" y="3017520"/>
                </a:cubicBezTo>
                <a:cubicBezTo>
                  <a:pt x="1500679" y="3045192"/>
                  <a:pt x="784689" y="3010507"/>
                  <a:pt x="502930" y="3017520"/>
                </a:cubicBezTo>
                <a:cubicBezTo>
                  <a:pt x="192768" y="2991134"/>
                  <a:pt x="-21069" y="2799460"/>
                  <a:pt x="0" y="2514590"/>
                </a:cubicBezTo>
                <a:cubicBezTo>
                  <a:pt x="17234" y="2296533"/>
                  <a:pt x="-4787" y="2166085"/>
                  <a:pt x="0" y="1884270"/>
                </a:cubicBezTo>
                <a:cubicBezTo>
                  <a:pt x="4787" y="1602455"/>
                  <a:pt x="-8646" y="1421097"/>
                  <a:pt x="0" y="1253950"/>
                </a:cubicBezTo>
                <a:cubicBezTo>
                  <a:pt x="8646" y="1086803"/>
                  <a:pt x="-12720" y="858675"/>
                  <a:pt x="0" y="502930"/>
                </a:cubicBezTo>
                <a:close/>
              </a:path>
            </a:pathLst>
          </a:custGeom>
          <a:solidFill>
            <a:schemeClr val="bg1"/>
          </a:solidFill>
          <a:ln w="38100">
            <a:solidFill>
              <a:srgbClr val="009900"/>
            </a:solidFill>
            <a:extLst>
              <a:ext uri="{C807C97D-BFC1-408E-A445-0C87EB9F89A2}">
                <ask:lineSketchStyleProps xmlns:ask="http://schemas.microsoft.com/office/drawing/2018/sketchyshape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F3D90E-DA0C-4ED5-8F58-AE11E1777738}"/>
              </a:ext>
            </a:extLst>
          </p:cNvPr>
          <p:cNvSpPr txBox="1"/>
          <p:nvPr/>
        </p:nvSpPr>
        <p:spPr>
          <a:xfrm>
            <a:off x="2333626" y="2987272"/>
            <a:ext cx="7381874" cy="1323439"/>
          </a:xfrm>
          <a:prstGeom prst="rect">
            <a:avLst/>
          </a:prstGeom>
          <a:noFill/>
        </p:spPr>
        <p:txBody>
          <a:bodyPr wrap="square" rtlCol="0">
            <a:spAutoFit/>
          </a:bodyPr>
          <a:lstStyle/>
          <a:p>
            <a:pPr lvl="0" algn="ctr"/>
            <a:r>
              <a:rPr lang="en-US" sz="4000" noProof="0" dirty="0" err="1">
                <a:solidFill>
                  <a:srgbClr val="002060"/>
                </a:solidFill>
                <a:latin typeface="Calibri" panose="020F0502020204030204" pitchFamily="34" charset="0"/>
                <a:cs typeface="Calibri" panose="020F0502020204030204" pitchFamily="34" charset="0"/>
              </a:rPr>
              <a:t>Sưu</a:t>
            </a:r>
            <a:r>
              <a:rPr lang="en-US" sz="4000" noProof="0" dirty="0">
                <a:solidFill>
                  <a:srgbClr val="002060"/>
                </a:solidFill>
                <a:latin typeface="Calibri" panose="020F0502020204030204" pitchFamily="34" charset="0"/>
                <a:cs typeface="Calibri" panose="020F0502020204030204" pitchFamily="34" charset="0"/>
              </a:rPr>
              <a:t> </a:t>
            </a:r>
            <a:r>
              <a:rPr lang="en-US" sz="4000" noProof="0" dirty="0" err="1">
                <a:solidFill>
                  <a:srgbClr val="002060"/>
                </a:solidFill>
                <a:latin typeface="Calibri" panose="020F0502020204030204" pitchFamily="34" charset="0"/>
                <a:cs typeface="Calibri" panose="020F0502020204030204" pitchFamily="34" charset="0"/>
              </a:rPr>
              <a:t>tầm</a:t>
            </a:r>
            <a:r>
              <a:rPr lang="en-US" sz="4000" noProof="0" dirty="0">
                <a:solidFill>
                  <a:srgbClr val="002060"/>
                </a:solidFill>
                <a:latin typeface="Calibri" panose="020F0502020204030204" pitchFamily="34" charset="0"/>
                <a:cs typeface="Calibri" panose="020F0502020204030204" pitchFamily="34" charset="0"/>
              </a:rPr>
              <a:t> </a:t>
            </a:r>
            <a:r>
              <a:rPr lang="en-US" sz="4000" noProof="0" dirty="0" err="1">
                <a:solidFill>
                  <a:srgbClr val="002060"/>
                </a:solidFill>
                <a:latin typeface="Calibri" panose="020F0502020204030204" pitchFamily="34" charset="0"/>
                <a:cs typeface="Calibri" panose="020F0502020204030204" pitchFamily="34" charset="0"/>
              </a:rPr>
              <a:t>tranh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ảnh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bài</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văn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bài</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thơ</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về</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Bác</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Hồ</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96FCF878-696A-45BB-86E6-B1DE546C7C63}"/>
              </a:ext>
            </a:extLst>
          </p:cNvPr>
          <p:cNvGrpSpPr/>
          <p:nvPr/>
        </p:nvGrpSpPr>
        <p:grpSpPr>
          <a:xfrm>
            <a:off x="3917612" y="1035503"/>
            <a:ext cx="3689118" cy="2088372"/>
            <a:chOff x="4251441" y="0"/>
            <a:chExt cx="3689118" cy="2088372"/>
          </a:xfrm>
        </p:grpSpPr>
        <p:pic>
          <p:nvPicPr>
            <p:cNvPr id="6" name="Picture 5" descr="A stack of books&#10;&#10;Description automatically generated with low confidence">
              <a:extLst>
                <a:ext uri="{FF2B5EF4-FFF2-40B4-BE49-F238E27FC236}">
                  <a16:creationId xmlns:a16="http://schemas.microsoft.com/office/drawing/2014/main" id="{0922A66A-8D57-4B62-9D31-BCDA07BE359D}"/>
                </a:ext>
              </a:extLst>
            </p:cNvPr>
            <p:cNvPicPr>
              <a:picLocks noChangeAspect="1"/>
            </p:cNvPicPr>
            <p:nvPr/>
          </p:nvPicPr>
          <p:blipFill rotWithShape="1">
            <a:blip r:embed="rId3">
              <a:extLst>
                <a:ext uri="{28A0092B-C50C-407E-A947-70E740481C1C}">
                  <a14:useLocalDpi xmlns:a14="http://schemas.microsoft.com/office/drawing/2010/main" val="0"/>
                </a:ext>
              </a:extLst>
            </a:blip>
            <a:srcRect t="21157" b="22233"/>
            <a:stretch/>
          </p:blipFill>
          <p:spPr>
            <a:xfrm>
              <a:off x="4251441" y="0"/>
              <a:ext cx="3689118" cy="2088372"/>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3BADCC01-BDCF-437F-88BF-87593DDB31F4}"/>
                </a:ext>
              </a:extLst>
            </p:cNvPr>
            <p:cNvSpPr txBox="1"/>
            <p:nvPr/>
          </p:nvSpPr>
          <p:spPr>
            <a:xfrm>
              <a:off x="4740379" y="955186"/>
              <a:ext cx="2766302" cy="8156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Vận</a:t>
              </a:r>
              <a:r>
                <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 </a:t>
              </a: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dụng</a:t>
              </a:r>
              <a:endPar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endParaRPr>
            </a:p>
          </p:txBody>
        </p:sp>
      </p:grpSp>
    </p:spTree>
    <p:extLst>
      <p:ext uri="{BB962C8B-B14F-4D97-AF65-F5344CB8AC3E}">
        <p14:creationId xmlns:p14="http://schemas.microsoft.com/office/powerpoint/2010/main" val="231270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0">
            <a:extLst>
              <a:ext uri="{FF2B5EF4-FFF2-40B4-BE49-F238E27FC236}">
                <a16:creationId xmlns:a16="http://schemas.microsoft.com/office/drawing/2014/main" id="{2594DC91-C780-4D5D-985E-6ADC15ED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6" name="图片 3">
            <a:extLst>
              <a:ext uri="{FF2B5EF4-FFF2-40B4-BE49-F238E27FC236}">
                <a16:creationId xmlns:a16="http://schemas.microsoft.com/office/drawing/2014/main" id="{C4B864F5-2D72-42B5-A2A4-E6839B1C6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7" name="图片 4">
            <a:extLst>
              <a:ext uri="{FF2B5EF4-FFF2-40B4-BE49-F238E27FC236}">
                <a16:creationId xmlns:a16="http://schemas.microsoft.com/office/drawing/2014/main" id="{54DB4D07-AE1C-4279-99D3-760C00FB6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8" name="图片 6">
            <a:extLst>
              <a:ext uri="{FF2B5EF4-FFF2-40B4-BE49-F238E27FC236}">
                <a16:creationId xmlns:a16="http://schemas.microsoft.com/office/drawing/2014/main" id="{AFCD8BBC-5D47-46F8-BA3E-05276EFD3F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9" name="图片 7">
            <a:extLst>
              <a:ext uri="{FF2B5EF4-FFF2-40B4-BE49-F238E27FC236}">
                <a16:creationId xmlns:a16="http://schemas.microsoft.com/office/drawing/2014/main" id="{A181B9AF-828A-460C-A0F1-1037D725C3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F56BDA2E-CBC9-496B-83E7-4A4E985185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1" name="图片 35">
            <a:extLst>
              <a:ext uri="{FF2B5EF4-FFF2-40B4-BE49-F238E27FC236}">
                <a16:creationId xmlns:a16="http://schemas.microsoft.com/office/drawing/2014/main" id="{069432FB-7546-4346-A282-3E977EB91B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3498982" y="4201395"/>
            <a:ext cx="5194036" cy="2664487"/>
          </a:xfrm>
          <a:prstGeom prst="rect">
            <a:avLst/>
          </a:prstGeom>
        </p:spPr>
      </p:pic>
      <p:pic>
        <p:nvPicPr>
          <p:cNvPr id="12" name="图片 41">
            <a:extLst>
              <a:ext uri="{FF2B5EF4-FFF2-40B4-BE49-F238E27FC236}">
                <a16:creationId xmlns:a16="http://schemas.microsoft.com/office/drawing/2014/main" id="{75137DDB-4830-4831-AAC1-A98CADCA81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2414229" y="1038299"/>
            <a:ext cx="8016935" cy="3633531"/>
          </a:xfrm>
          <a:prstGeom prst="rect">
            <a:avLst/>
          </a:prstGeom>
        </p:spPr>
      </p:pic>
    </p:spTree>
    <p:extLst>
      <p:ext uri="{BB962C8B-B14F-4D97-AF65-F5344CB8AC3E}">
        <p14:creationId xmlns:p14="http://schemas.microsoft.com/office/powerpoint/2010/main" val="384100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DE4BC116-7203-E687-AEF3-A8E95F3CC5E5}"/>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sp>
        <p:nvSpPr>
          <p:cNvPr id="2" name="Rectangle 1">
            <a:extLst>
              <a:ext uri="{FF2B5EF4-FFF2-40B4-BE49-F238E27FC236}">
                <a16:creationId xmlns:a16="http://schemas.microsoft.com/office/drawing/2014/main" id="{81861548-CA65-42A4-1949-060CBCC0E1D9}"/>
              </a:ext>
            </a:extLst>
          </p:cNvPr>
          <p:cNvSpPr/>
          <p:nvPr/>
        </p:nvSpPr>
        <p:spPr>
          <a:xfrm>
            <a:off x="3710610" y="1186872"/>
            <a:ext cx="4229130" cy="1754326"/>
          </a:xfrm>
          <a:prstGeom prst="rect">
            <a:avLst/>
          </a:prstGeom>
        </p:spPr>
        <p:txBody>
          <a:bodyPr wrap="square">
            <a:spAutoFit/>
          </a:bodyPr>
          <a:lstStyle/>
          <a:p>
            <a:pPr algn="ctr" defTabSz="914377">
              <a:defRPr/>
            </a:pPr>
            <a:r>
              <a:rPr lang="en-US" altLang="zh-CN" sz="5400" b="1" dirty="0" err="1">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Trò</a:t>
            </a:r>
            <a:r>
              <a:rPr lang="en-US" altLang="zh-CN" sz="5400" b="1" dirty="0">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 </a:t>
            </a:r>
            <a:r>
              <a:rPr lang="en-US" altLang="zh-CN" sz="5400" b="1" dirty="0" err="1">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chơi</a:t>
            </a:r>
            <a:r>
              <a:rPr lang="en-US" altLang="zh-CN" sz="5400" b="1" dirty="0">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 </a:t>
            </a:r>
            <a:r>
              <a:rPr lang="en-US" altLang="zh-CN" sz="5400" b="1" dirty="0" err="1">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Truyền</a:t>
            </a:r>
            <a:r>
              <a:rPr lang="en-US" altLang="zh-CN" sz="5400" b="1" dirty="0">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 </a:t>
            </a:r>
            <a:r>
              <a:rPr lang="en-US" altLang="zh-CN" sz="5400" b="1" dirty="0" err="1">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điện</a:t>
            </a:r>
            <a:endParaRPr lang="zh-CN" altLang="en-US" sz="5400" b="1" dirty="0">
              <a:solidFill>
                <a:srgbClr val="FF0000"/>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endParaRPr>
          </a:p>
        </p:txBody>
      </p:sp>
      <p:sp>
        <p:nvSpPr>
          <p:cNvPr id="3" name="TextBox 2">
            <a:extLst>
              <a:ext uri="{FF2B5EF4-FFF2-40B4-BE49-F238E27FC236}">
                <a16:creationId xmlns:a16="http://schemas.microsoft.com/office/drawing/2014/main" id="{38491D58-9EE4-003A-1E4A-D3922E1D1FE2}"/>
              </a:ext>
            </a:extLst>
          </p:cNvPr>
          <p:cNvSpPr txBox="1"/>
          <p:nvPr/>
        </p:nvSpPr>
        <p:spPr>
          <a:xfrm>
            <a:off x="933896" y="3141083"/>
            <a:ext cx="10377792" cy="120032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1200"/>
              </a:spcAft>
              <a:buClrTx/>
              <a:buSzTx/>
              <a:tabLst/>
              <a:defRPr/>
            </a:pP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con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nói</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nhân</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vật</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mình</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yêu</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thích</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trong</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mà</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con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523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94D7CA-1748-7A18-2E49-90C550C3F287}"/>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9" name="Picture 8">
            <a:extLst>
              <a:ext uri="{FF2B5EF4-FFF2-40B4-BE49-F238E27FC236}">
                <a16:creationId xmlns:a16="http://schemas.microsoft.com/office/drawing/2014/main" id="{905E8C58-1CBE-0F45-EEE5-DE59224BFBEA}"/>
              </a:ext>
            </a:extLst>
          </p:cNvPr>
          <p:cNvPicPr>
            <a:picLocks noChangeAspect="1"/>
          </p:cNvPicPr>
          <p:nvPr/>
        </p:nvPicPr>
        <p:blipFill>
          <a:blip r:embed="rId10"/>
          <a:stretch>
            <a:fillRect/>
          </a:stretch>
        </p:blipFill>
        <p:spPr>
          <a:xfrm>
            <a:off x="4534902" y="554685"/>
            <a:ext cx="3255546" cy="1176630"/>
          </a:xfrm>
          <a:prstGeom prst="rect">
            <a:avLst/>
          </a:prstGeom>
        </p:spPr>
      </p:pic>
      <p:pic>
        <p:nvPicPr>
          <p:cNvPr id="2" name="Picture 1">
            <a:extLst>
              <a:ext uri="{FF2B5EF4-FFF2-40B4-BE49-F238E27FC236}">
                <a16:creationId xmlns:a16="http://schemas.microsoft.com/office/drawing/2014/main" id="{0E8F23A5-DF13-CAF2-D8FA-7CD474C29DD0}"/>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2065045" y="1867167"/>
            <a:ext cx="8535140" cy="2981202"/>
          </a:xfrm>
          <a:prstGeom prst="rect">
            <a:avLst/>
          </a:prstGeom>
        </p:spPr>
      </p:pic>
    </p:spTree>
    <p:extLst>
      <p:ext uri="{BB962C8B-B14F-4D97-AF65-F5344CB8AC3E}">
        <p14:creationId xmlns:p14="http://schemas.microsoft.com/office/powerpoint/2010/main" val="55265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12" name="Rounded Rectangle 2">
            <a:extLst>
              <a:ext uri="{FF2B5EF4-FFF2-40B4-BE49-F238E27FC236}">
                <a16:creationId xmlns:a16="http://schemas.microsoft.com/office/drawing/2014/main" id="{16B3410E-046C-40F3-9B87-B33446F3DBE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13" name="Picture 12">
            <a:extLst>
              <a:ext uri="{FF2B5EF4-FFF2-40B4-BE49-F238E27FC236}">
                <a16:creationId xmlns:a16="http://schemas.microsoft.com/office/drawing/2014/main" id="{3882B4E5-2CB5-45AB-ACB2-C56D621C69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908250" y="1072336"/>
            <a:ext cx="6675609" cy="1125415"/>
          </a:xfrm>
          <a:prstGeom prst="rect">
            <a:avLst/>
          </a:prstGeom>
        </p:spPr>
      </p:pic>
      <p:sp>
        <p:nvSpPr>
          <p:cNvPr id="14" name="TextBox 13">
            <a:extLst>
              <a:ext uri="{FF2B5EF4-FFF2-40B4-BE49-F238E27FC236}">
                <a16:creationId xmlns:a16="http://schemas.microsoft.com/office/drawing/2014/main" id="{4871EFEB-06DB-4A91-8F32-E6F6E2BF0237}"/>
              </a:ext>
            </a:extLst>
          </p:cNvPr>
          <p:cNvSpPr txBox="1"/>
          <p:nvPr/>
        </p:nvSpPr>
        <p:spPr>
          <a:xfrm>
            <a:off x="907104" y="2459784"/>
            <a:ext cx="10377792" cy="1953933"/>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120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Viết</a:t>
            </a: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được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vật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thích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nghe</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lnSpc>
                <a:spcPct val="115000"/>
              </a:lnSpc>
              <a:spcBef>
                <a:spcPts val="0"/>
              </a:spcBef>
              <a:spcAft>
                <a:spcPts val="100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Chia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sẻ</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góp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với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các</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bạn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trong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nhóm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về</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bài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viết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EF102424-9FD7-A385-5C7F-EA57335A3688}"/>
              </a:ext>
            </a:extLst>
          </p:cNvPr>
          <p:cNvSpPr/>
          <p:nvPr/>
        </p:nvSpPr>
        <p:spPr>
          <a:xfrm>
            <a:off x="485775" y="314325"/>
            <a:ext cx="10829925" cy="1009650"/>
          </a:xfrm>
          <a:custGeom>
            <a:avLst/>
            <a:gdLst>
              <a:gd name="connsiteX0" fmla="*/ 0 w 10829925"/>
              <a:gd name="connsiteY0" fmla="*/ 168278 h 1009650"/>
              <a:gd name="connsiteX1" fmla="*/ 168278 w 10829925"/>
              <a:gd name="connsiteY1" fmla="*/ 0 h 1009650"/>
              <a:gd name="connsiteX2" fmla="*/ 856177 w 10829925"/>
              <a:gd name="connsiteY2" fmla="*/ 0 h 1009650"/>
              <a:gd name="connsiteX3" fmla="*/ 1229274 w 10829925"/>
              <a:gd name="connsiteY3" fmla="*/ 0 h 1009650"/>
              <a:gd name="connsiteX4" fmla="*/ 1812239 w 10829925"/>
              <a:gd name="connsiteY4" fmla="*/ 0 h 1009650"/>
              <a:gd name="connsiteX5" fmla="*/ 2185337 w 10829925"/>
              <a:gd name="connsiteY5" fmla="*/ 0 h 1009650"/>
              <a:gd name="connsiteX6" fmla="*/ 2663368 w 10829925"/>
              <a:gd name="connsiteY6" fmla="*/ 0 h 1009650"/>
              <a:gd name="connsiteX7" fmla="*/ 3246333 w 10829925"/>
              <a:gd name="connsiteY7" fmla="*/ 0 h 1009650"/>
              <a:gd name="connsiteX8" fmla="*/ 3619430 w 10829925"/>
              <a:gd name="connsiteY8" fmla="*/ 0 h 1009650"/>
              <a:gd name="connsiteX9" fmla="*/ 3992528 w 10829925"/>
              <a:gd name="connsiteY9" fmla="*/ 0 h 1009650"/>
              <a:gd name="connsiteX10" fmla="*/ 4785360 w 10829925"/>
              <a:gd name="connsiteY10" fmla="*/ 0 h 1009650"/>
              <a:gd name="connsiteX11" fmla="*/ 5368325 w 10829925"/>
              <a:gd name="connsiteY11" fmla="*/ 0 h 1009650"/>
              <a:gd name="connsiteX12" fmla="*/ 5846357 w 10829925"/>
              <a:gd name="connsiteY12" fmla="*/ 0 h 1009650"/>
              <a:gd name="connsiteX13" fmla="*/ 6324388 w 10829925"/>
              <a:gd name="connsiteY13" fmla="*/ 0 h 1009650"/>
              <a:gd name="connsiteX14" fmla="*/ 6592552 w 10829925"/>
              <a:gd name="connsiteY14" fmla="*/ 0 h 1009650"/>
              <a:gd name="connsiteX15" fmla="*/ 6860716 w 10829925"/>
              <a:gd name="connsiteY15" fmla="*/ 0 h 1009650"/>
              <a:gd name="connsiteX16" fmla="*/ 7338747 w 10829925"/>
              <a:gd name="connsiteY16" fmla="*/ 0 h 1009650"/>
              <a:gd name="connsiteX17" fmla="*/ 7921712 w 10829925"/>
              <a:gd name="connsiteY17" fmla="*/ 0 h 1009650"/>
              <a:gd name="connsiteX18" fmla="*/ 8714544 w 10829925"/>
              <a:gd name="connsiteY18" fmla="*/ 0 h 1009650"/>
              <a:gd name="connsiteX19" fmla="*/ 9297509 w 10829925"/>
              <a:gd name="connsiteY19" fmla="*/ 0 h 1009650"/>
              <a:gd name="connsiteX20" fmla="*/ 9880474 w 10829925"/>
              <a:gd name="connsiteY20" fmla="*/ 0 h 1009650"/>
              <a:gd name="connsiteX21" fmla="*/ 10661647 w 10829925"/>
              <a:gd name="connsiteY21" fmla="*/ 0 h 1009650"/>
              <a:gd name="connsiteX22" fmla="*/ 10829925 w 10829925"/>
              <a:gd name="connsiteY22" fmla="*/ 168278 h 1009650"/>
              <a:gd name="connsiteX23" fmla="*/ 10829925 w 10829925"/>
              <a:gd name="connsiteY23" fmla="*/ 484632 h 1009650"/>
              <a:gd name="connsiteX24" fmla="*/ 10829925 w 10829925"/>
              <a:gd name="connsiteY24" fmla="*/ 841372 h 1009650"/>
              <a:gd name="connsiteX25" fmla="*/ 10661647 w 10829925"/>
              <a:gd name="connsiteY25" fmla="*/ 1009650 h 1009650"/>
              <a:gd name="connsiteX26" fmla="*/ 10393483 w 10829925"/>
              <a:gd name="connsiteY26" fmla="*/ 1009650 h 1009650"/>
              <a:gd name="connsiteX27" fmla="*/ 9705584 w 10829925"/>
              <a:gd name="connsiteY27" fmla="*/ 1009650 h 1009650"/>
              <a:gd name="connsiteX28" fmla="*/ 9332487 w 10829925"/>
              <a:gd name="connsiteY28" fmla="*/ 1009650 h 1009650"/>
              <a:gd name="connsiteX29" fmla="*/ 8749522 w 10829925"/>
              <a:gd name="connsiteY29" fmla="*/ 1009650 h 1009650"/>
              <a:gd name="connsiteX30" fmla="*/ 8061623 w 10829925"/>
              <a:gd name="connsiteY30" fmla="*/ 1009650 h 1009650"/>
              <a:gd name="connsiteX31" fmla="*/ 7478658 w 10829925"/>
              <a:gd name="connsiteY31" fmla="*/ 1009650 h 1009650"/>
              <a:gd name="connsiteX32" fmla="*/ 6895693 w 10829925"/>
              <a:gd name="connsiteY32" fmla="*/ 1009650 h 1009650"/>
              <a:gd name="connsiteX33" fmla="*/ 6102861 w 10829925"/>
              <a:gd name="connsiteY33" fmla="*/ 1009650 h 1009650"/>
              <a:gd name="connsiteX34" fmla="*/ 5624830 w 10829925"/>
              <a:gd name="connsiteY34" fmla="*/ 1009650 h 1009650"/>
              <a:gd name="connsiteX35" fmla="*/ 4936931 w 10829925"/>
              <a:gd name="connsiteY35" fmla="*/ 1009650 h 1009650"/>
              <a:gd name="connsiteX36" fmla="*/ 4668767 w 10829925"/>
              <a:gd name="connsiteY36" fmla="*/ 1009650 h 1009650"/>
              <a:gd name="connsiteX37" fmla="*/ 4295670 w 10829925"/>
              <a:gd name="connsiteY37" fmla="*/ 1009650 h 1009650"/>
              <a:gd name="connsiteX38" fmla="*/ 3502837 w 10829925"/>
              <a:gd name="connsiteY38" fmla="*/ 1009650 h 1009650"/>
              <a:gd name="connsiteX39" fmla="*/ 2919873 w 10829925"/>
              <a:gd name="connsiteY39" fmla="*/ 1009650 h 1009650"/>
              <a:gd name="connsiteX40" fmla="*/ 2651709 w 10829925"/>
              <a:gd name="connsiteY40" fmla="*/ 1009650 h 1009650"/>
              <a:gd name="connsiteX41" fmla="*/ 2173677 w 10829925"/>
              <a:gd name="connsiteY41" fmla="*/ 1009650 h 1009650"/>
              <a:gd name="connsiteX42" fmla="*/ 1380845 w 10829925"/>
              <a:gd name="connsiteY42" fmla="*/ 1009650 h 1009650"/>
              <a:gd name="connsiteX43" fmla="*/ 1007748 w 10829925"/>
              <a:gd name="connsiteY43" fmla="*/ 1009650 h 1009650"/>
              <a:gd name="connsiteX44" fmla="*/ 168278 w 10829925"/>
              <a:gd name="connsiteY44" fmla="*/ 1009650 h 1009650"/>
              <a:gd name="connsiteX45" fmla="*/ 0 w 10829925"/>
              <a:gd name="connsiteY45" fmla="*/ 841372 h 1009650"/>
              <a:gd name="connsiteX46" fmla="*/ 0 w 10829925"/>
              <a:gd name="connsiteY46" fmla="*/ 491363 h 1009650"/>
              <a:gd name="connsiteX47" fmla="*/ 0 w 10829925"/>
              <a:gd name="connsiteY47" fmla="*/ 16827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29925" h="1009650" fill="none" extrusionOk="0">
                <a:moveTo>
                  <a:pt x="0" y="168278"/>
                </a:moveTo>
                <a:cubicBezTo>
                  <a:pt x="-10701" y="75632"/>
                  <a:pt x="88401" y="7955"/>
                  <a:pt x="168278" y="0"/>
                </a:cubicBezTo>
                <a:cubicBezTo>
                  <a:pt x="350364" y="-20125"/>
                  <a:pt x="593074" y="63444"/>
                  <a:pt x="856177" y="0"/>
                </a:cubicBezTo>
                <a:cubicBezTo>
                  <a:pt x="1119280" y="-63444"/>
                  <a:pt x="1083936" y="102"/>
                  <a:pt x="1229274" y="0"/>
                </a:cubicBezTo>
                <a:cubicBezTo>
                  <a:pt x="1374612" y="-102"/>
                  <a:pt x="1618707" y="9754"/>
                  <a:pt x="1812239" y="0"/>
                </a:cubicBezTo>
                <a:cubicBezTo>
                  <a:pt x="2005771" y="-9754"/>
                  <a:pt x="2043681" y="14477"/>
                  <a:pt x="2185337" y="0"/>
                </a:cubicBezTo>
                <a:cubicBezTo>
                  <a:pt x="2326993" y="-14477"/>
                  <a:pt x="2427674" y="21962"/>
                  <a:pt x="2663368" y="0"/>
                </a:cubicBezTo>
                <a:cubicBezTo>
                  <a:pt x="2899062" y="-21962"/>
                  <a:pt x="3006594" y="10042"/>
                  <a:pt x="3246333" y="0"/>
                </a:cubicBezTo>
                <a:cubicBezTo>
                  <a:pt x="3486072" y="-10042"/>
                  <a:pt x="3532193" y="1182"/>
                  <a:pt x="3619430" y="0"/>
                </a:cubicBezTo>
                <a:cubicBezTo>
                  <a:pt x="3706667" y="-1182"/>
                  <a:pt x="3862288" y="33790"/>
                  <a:pt x="3992528" y="0"/>
                </a:cubicBezTo>
                <a:cubicBezTo>
                  <a:pt x="4122768" y="-33790"/>
                  <a:pt x="4573405" y="48666"/>
                  <a:pt x="4785360" y="0"/>
                </a:cubicBezTo>
                <a:cubicBezTo>
                  <a:pt x="4997315" y="-48666"/>
                  <a:pt x="5221630" y="51486"/>
                  <a:pt x="5368325" y="0"/>
                </a:cubicBezTo>
                <a:cubicBezTo>
                  <a:pt x="5515021" y="-51486"/>
                  <a:pt x="5654916" y="4884"/>
                  <a:pt x="5846357" y="0"/>
                </a:cubicBezTo>
                <a:cubicBezTo>
                  <a:pt x="6037798" y="-4884"/>
                  <a:pt x="6203069" y="4308"/>
                  <a:pt x="6324388" y="0"/>
                </a:cubicBezTo>
                <a:cubicBezTo>
                  <a:pt x="6445707" y="-4308"/>
                  <a:pt x="6500782" y="29414"/>
                  <a:pt x="6592552" y="0"/>
                </a:cubicBezTo>
                <a:cubicBezTo>
                  <a:pt x="6684322" y="-29414"/>
                  <a:pt x="6728208" y="6763"/>
                  <a:pt x="6860716" y="0"/>
                </a:cubicBezTo>
                <a:cubicBezTo>
                  <a:pt x="6993224" y="-6763"/>
                  <a:pt x="7189378" y="21264"/>
                  <a:pt x="7338747" y="0"/>
                </a:cubicBezTo>
                <a:cubicBezTo>
                  <a:pt x="7488116" y="-21264"/>
                  <a:pt x="7749272" y="26389"/>
                  <a:pt x="7921712" y="0"/>
                </a:cubicBezTo>
                <a:cubicBezTo>
                  <a:pt x="8094153" y="-26389"/>
                  <a:pt x="8372870" y="8679"/>
                  <a:pt x="8714544" y="0"/>
                </a:cubicBezTo>
                <a:cubicBezTo>
                  <a:pt x="9056218" y="-8679"/>
                  <a:pt x="9114905" y="5101"/>
                  <a:pt x="9297509" y="0"/>
                </a:cubicBezTo>
                <a:cubicBezTo>
                  <a:pt x="9480113" y="-5101"/>
                  <a:pt x="9744648" y="61682"/>
                  <a:pt x="9880474" y="0"/>
                </a:cubicBezTo>
                <a:cubicBezTo>
                  <a:pt x="10016301" y="-61682"/>
                  <a:pt x="10299890" y="34451"/>
                  <a:pt x="10661647" y="0"/>
                </a:cubicBezTo>
                <a:cubicBezTo>
                  <a:pt x="10742974" y="-4504"/>
                  <a:pt x="10831226" y="67717"/>
                  <a:pt x="10829925" y="168278"/>
                </a:cubicBezTo>
                <a:cubicBezTo>
                  <a:pt x="10844086" y="281155"/>
                  <a:pt x="10828492" y="383036"/>
                  <a:pt x="10829925" y="484632"/>
                </a:cubicBezTo>
                <a:cubicBezTo>
                  <a:pt x="10831358" y="586228"/>
                  <a:pt x="10795931" y="769408"/>
                  <a:pt x="10829925" y="841372"/>
                </a:cubicBezTo>
                <a:cubicBezTo>
                  <a:pt x="10832501" y="932266"/>
                  <a:pt x="10761262" y="991195"/>
                  <a:pt x="10661647" y="1009650"/>
                </a:cubicBezTo>
                <a:cubicBezTo>
                  <a:pt x="10575357" y="1032015"/>
                  <a:pt x="10474864" y="983041"/>
                  <a:pt x="10393483" y="1009650"/>
                </a:cubicBezTo>
                <a:cubicBezTo>
                  <a:pt x="10312102" y="1036259"/>
                  <a:pt x="9898026" y="992000"/>
                  <a:pt x="9705584" y="1009650"/>
                </a:cubicBezTo>
                <a:cubicBezTo>
                  <a:pt x="9513142" y="1027300"/>
                  <a:pt x="9494687" y="1001018"/>
                  <a:pt x="9332487" y="1009650"/>
                </a:cubicBezTo>
                <a:cubicBezTo>
                  <a:pt x="9170287" y="1018282"/>
                  <a:pt x="8990408" y="993942"/>
                  <a:pt x="8749522" y="1009650"/>
                </a:cubicBezTo>
                <a:cubicBezTo>
                  <a:pt x="8508636" y="1025358"/>
                  <a:pt x="8349886" y="1004890"/>
                  <a:pt x="8061623" y="1009650"/>
                </a:cubicBezTo>
                <a:cubicBezTo>
                  <a:pt x="7773360" y="1014410"/>
                  <a:pt x="7768429" y="1006461"/>
                  <a:pt x="7478658" y="1009650"/>
                </a:cubicBezTo>
                <a:cubicBezTo>
                  <a:pt x="7188887" y="1012839"/>
                  <a:pt x="7138585" y="1007048"/>
                  <a:pt x="6895693" y="1009650"/>
                </a:cubicBezTo>
                <a:cubicBezTo>
                  <a:pt x="6652802" y="1012252"/>
                  <a:pt x="6273379" y="970675"/>
                  <a:pt x="6102861" y="1009650"/>
                </a:cubicBezTo>
                <a:cubicBezTo>
                  <a:pt x="5932343" y="1048625"/>
                  <a:pt x="5760288" y="955353"/>
                  <a:pt x="5624830" y="1009650"/>
                </a:cubicBezTo>
                <a:cubicBezTo>
                  <a:pt x="5489372" y="1063947"/>
                  <a:pt x="5241569" y="990588"/>
                  <a:pt x="4936931" y="1009650"/>
                </a:cubicBezTo>
                <a:cubicBezTo>
                  <a:pt x="4632293" y="1028712"/>
                  <a:pt x="4746102" y="983204"/>
                  <a:pt x="4668767" y="1009650"/>
                </a:cubicBezTo>
                <a:cubicBezTo>
                  <a:pt x="4591432" y="1036096"/>
                  <a:pt x="4386851" y="1004193"/>
                  <a:pt x="4295670" y="1009650"/>
                </a:cubicBezTo>
                <a:cubicBezTo>
                  <a:pt x="4204489" y="1015107"/>
                  <a:pt x="3873675" y="1004830"/>
                  <a:pt x="3502837" y="1009650"/>
                </a:cubicBezTo>
                <a:cubicBezTo>
                  <a:pt x="3131999" y="1014470"/>
                  <a:pt x="3053502" y="945627"/>
                  <a:pt x="2919873" y="1009650"/>
                </a:cubicBezTo>
                <a:cubicBezTo>
                  <a:pt x="2786244" y="1073673"/>
                  <a:pt x="2782313" y="980319"/>
                  <a:pt x="2651709" y="1009650"/>
                </a:cubicBezTo>
                <a:cubicBezTo>
                  <a:pt x="2521105" y="1038981"/>
                  <a:pt x="2299994" y="959584"/>
                  <a:pt x="2173677" y="1009650"/>
                </a:cubicBezTo>
                <a:cubicBezTo>
                  <a:pt x="2047360" y="1059716"/>
                  <a:pt x="1582921" y="927018"/>
                  <a:pt x="1380845" y="1009650"/>
                </a:cubicBezTo>
                <a:cubicBezTo>
                  <a:pt x="1178769" y="1092282"/>
                  <a:pt x="1123722" y="966111"/>
                  <a:pt x="1007748" y="1009650"/>
                </a:cubicBezTo>
                <a:cubicBezTo>
                  <a:pt x="891774" y="1053189"/>
                  <a:pt x="512213" y="929681"/>
                  <a:pt x="168278" y="1009650"/>
                </a:cubicBezTo>
                <a:cubicBezTo>
                  <a:pt x="59987" y="998173"/>
                  <a:pt x="-4840" y="912248"/>
                  <a:pt x="0" y="841372"/>
                </a:cubicBezTo>
                <a:cubicBezTo>
                  <a:pt x="-31816" y="674852"/>
                  <a:pt x="30119" y="648998"/>
                  <a:pt x="0" y="491363"/>
                </a:cubicBezTo>
                <a:cubicBezTo>
                  <a:pt x="-30119" y="333728"/>
                  <a:pt x="30523" y="308451"/>
                  <a:pt x="0" y="168278"/>
                </a:cubicBezTo>
                <a:close/>
              </a:path>
              <a:path w="10829925" h="1009650" stroke="0" extrusionOk="0">
                <a:moveTo>
                  <a:pt x="0" y="168278"/>
                </a:moveTo>
                <a:cubicBezTo>
                  <a:pt x="11157" y="91576"/>
                  <a:pt x="90115" y="11251"/>
                  <a:pt x="168278" y="0"/>
                </a:cubicBezTo>
                <a:cubicBezTo>
                  <a:pt x="503679" y="-68597"/>
                  <a:pt x="791711" y="18456"/>
                  <a:pt x="961110" y="0"/>
                </a:cubicBezTo>
                <a:cubicBezTo>
                  <a:pt x="1130509" y="-18456"/>
                  <a:pt x="1128812" y="14272"/>
                  <a:pt x="1229274" y="0"/>
                </a:cubicBezTo>
                <a:cubicBezTo>
                  <a:pt x="1329736" y="-14272"/>
                  <a:pt x="1383956" y="25002"/>
                  <a:pt x="1497438" y="0"/>
                </a:cubicBezTo>
                <a:cubicBezTo>
                  <a:pt x="1610920" y="-25002"/>
                  <a:pt x="1783426" y="41224"/>
                  <a:pt x="1870536" y="0"/>
                </a:cubicBezTo>
                <a:cubicBezTo>
                  <a:pt x="1957646" y="-41224"/>
                  <a:pt x="2414429" y="75904"/>
                  <a:pt x="2558434" y="0"/>
                </a:cubicBezTo>
                <a:cubicBezTo>
                  <a:pt x="2702439" y="-75904"/>
                  <a:pt x="2776767" y="2286"/>
                  <a:pt x="2931532" y="0"/>
                </a:cubicBezTo>
                <a:cubicBezTo>
                  <a:pt x="3086297" y="-2286"/>
                  <a:pt x="3291557" y="10672"/>
                  <a:pt x="3514497" y="0"/>
                </a:cubicBezTo>
                <a:cubicBezTo>
                  <a:pt x="3737437" y="-10672"/>
                  <a:pt x="3701202" y="30187"/>
                  <a:pt x="3887594" y="0"/>
                </a:cubicBezTo>
                <a:cubicBezTo>
                  <a:pt x="4073986" y="-30187"/>
                  <a:pt x="4247728" y="6365"/>
                  <a:pt x="4365626" y="0"/>
                </a:cubicBezTo>
                <a:cubicBezTo>
                  <a:pt x="4483524" y="-6365"/>
                  <a:pt x="4649224" y="14784"/>
                  <a:pt x="4738723" y="0"/>
                </a:cubicBezTo>
                <a:cubicBezTo>
                  <a:pt x="4828222" y="-14784"/>
                  <a:pt x="5166009" y="66930"/>
                  <a:pt x="5321688" y="0"/>
                </a:cubicBezTo>
                <a:cubicBezTo>
                  <a:pt x="5477368" y="-66930"/>
                  <a:pt x="5615822" y="29241"/>
                  <a:pt x="5904653" y="0"/>
                </a:cubicBezTo>
                <a:cubicBezTo>
                  <a:pt x="6193485" y="-29241"/>
                  <a:pt x="6040440" y="10619"/>
                  <a:pt x="6172817" y="0"/>
                </a:cubicBezTo>
                <a:cubicBezTo>
                  <a:pt x="6305194" y="-10619"/>
                  <a:pt x="6640282" y="50326"/>
                  <a:pt x="6860716" y="0"/>
                </a:cubicBezTo>
                <a:cubicBezTo>
                  <a:pt x="7081150" y="-50326"/>
                  <a:pt x="7180244" y="7650"/>
                  <a:pt x="7443681" y="0"/>
                </a:cubicBezTo>
                <a:cubicBezTo>
                  <a:pt x="7707119" y="-7650"/>
                  <a:pt x="8010808" y="7677"/>
                  <a:pt x="8236513" y="0"/>
                </a:cubicBezTo>
                <a:cubicBezTo>
                  <a:pt x="8462218" y="-7677"/>
                  <a:pt x="8819408" y="40463"/>
                  <a:pt x="9029345" y="0"/>
                </a:cubicBezTo>
                <a:cubicBezTo>
                  <a:pt x="9239282" y="-40463"/>
                  <a:pt x="9407173" y="59998"/>
                  <a:pt x="9612310" y="0"/>
                </a:cubicBezTo>
                <a:cubicBezTo>
                  <a:pt x="9817448" y="-59998"/>
                  <a:pt x="9771359" y="10037"/>
                  <a:pt x="9880474" y="0"/>
                </a:cubicBezTo>
                <a:cubicBezTo>
                  <a:pt x="9989589" y="-10037"/>
                  <a:pt x="10447598" y="92483"/>
                  <a:pt x="10661647" y="0"/>
                </a:cubicBezTo>
                <a:cubicBezTo>
                  <a:pt x="10748123" y="243"/>
                  <a:pt x="10831665" y="85594"/>
                  <a:pt x="10829925" y="168278"/>
                </a:cubicBezTo>
                <a:cubicBezTo>
                  <a:pt x="10835726" y="287569"/>
                  <a:pt x="10815675" y="380892"/>
                  <a:pt x="10829925" y="511556"/>
                </a:cubicBezTo>
                <a:cubicBezTo>
                  <a:pt x="10844175" y="642220"/>
                  <a:pt x="10803701" y="728395"/>
                  <a:pt x="10829925" y="841372"/>
                </a:cubicBezTo>
                <a:cubicBezTo>
                  <a:pt x="10823857" y="912953"/>
                  <a:pt x="10769263" y="1009542"/>
                  <a:pt x="10661647" y="1009650"/>
                </a:cubicBezTo>
                <a:cubicBezTo>
                  <a:pt x="10549471" y="1020540"/>
                  <a:pt x="10453092" y="980075"/>
                  <a:pt x="10393483" y="1009650"/>
                </a:cubicBezTo>
                <a:cubicBezTo>
                  <a:pt x="10333874" y="1039225"/>
                  <a:pt x="9926468" y="967987"/>
                  <a:pt x="9600651" y="1009650"/>
                </a:cubicBezTo>
                <a:cubicBezTo>
                  <a:pt x="9274834" y="1051313"/>
                  <a:pt x="9400512" y="981816"/>
                  <a:pt x="9227553" y="1009650"/>
                </a:cubicBezTo>
                <a:cubicBezTo>
                  <a:pt x="9054594" y="1037484"/>
                  <a:pt x="8888211" y="960484"/>
                  <a:pt x="8644588" y="1009650"/>
                </a:cubicBezTo>
                <a:cubicBezTo>
                  <a:pt x="8400966" y="1058816"/>
                  <a:pt x="8173329" y="997644"/>
                  <a:pt x="7956690" y="1009650"/>
                </a:cubicBezTo>
                <a:cubicBezTo>
                  <a:pt x="7740051" y="1021656"/>
                  <a:pt x="7702661" y="985694"/>
                  <a:pt x="7478658" y="1009650"/>
                </a:cubicBezTo>
                <a:cubicBezTo>
                  <a:pt x="7254655" y="1033606"/>
                  <a:pt x="6989397" y="937369"/>
                  <a:pt x="6685826" y="1009650"/>
                </a:cubicBezTo>
                <a:cubicBezTo>
                  <a:pt x="6382255" y="1081931"/>
                  <a:pt x="6284635" y="922888"/>
                  <a:pt x="5892994" y="1009650"/>
                </a:cubicBezTo>
                <a:cubicBezTo>
                  <a:pt x="5501353" y="1096412"/>
                  <a:pt x="5616112" y="992531"/>
                  <a:pt x="5519896" y="1009650"/>
                </a:cubicBezTo>
                <a:cubicBezTo>
                  <a:pt x="5423680" y="1026769"/>
                  <a:pt x="5381896" y="978999"/>
                  <a:pt x="5251732" y="1009650"/>
                </a:cubicBezTo>
                <a:cubicBezTo>
                  <a:pt x="5121568" y="1040301"/>
                  <a:pt x="4964535" y="993319"/>
                  <a:pt x="4773701" y="1009650"/>
                </a:cubicBezTo>
                <a:cubicBezTo>
                  <a:pt x="4582867" y="1025981"/>
                  <a:pt x="4400255" y="1007733"/>
                  <a:pt x="4295670" y="1009650"/>
                </a:cubicBezTo>
                <a:cubicBezTo>
                  <a:pt x="4191085" y="1011567"/>
                  <a:pt x="3928193" y="1006042"/>
                  <a:pt x="3817639" y="1009650"/>
                </a:cubicBezTo>
                <a:cubicBezTo>
                  <a:pt x="3707085" y="1013258"/>
                  <a:pt x="3293377" y="938129"/>
                  <a:pt x="3129740" y="1009650"/>
                </a:cubicBezTo>
                <a:cubicBezTo>
                  <a:pt x="2966103" y="1081171"/>
                  <a:pt x="2707041" y="925009"/>
                  <a:pt x="2336908" y="1009650"/>
                </a:cubicBezTo>
                <a:cubicBezTo>
                  <a:pt x="1966775" y="1094291"/>
                  <a:pt x="2168081" y="1002687"/>
                  <a:pt x="2068744" y="1009650"/>
                </a:cubicBezTo>
                <a:cubicBezTo>
                  <a:pt x="1969407" y="1016613"/>
                  <a:pt x="1720023" y="995098"/>
                  <a:pt x="1590712" y="1009650"/>
                </a:cubicBezTo>
                <a:cubicBezTo>
                  <a:pt x="1461401" y="1024202"/>
                  <a:pt x="1059562" y="965720"/>
                  <a:pt x="797880" y="1009650"/>
                </a:cubicBezTo>
                <a:cubicBezTo>
                  <a:pt x="536198" y="1053580"/>
                  <a:pt x="462115" y="960393"/>
                  <a:pt x="168278" y="1009650"/>
                </a:cubicBezTo>
                <a:cubicBezTo>
                  <a:pt x="68542" y="988730"/>
                  <a:pt x="-4815" y="938269"/>
                  <a:pt x="0" y="841372"/>
                </a:cubicBezTo>
                <a:cubicBezTo>
                  <a:pt x="-34701" y="749634"/>
                  <a:pt x="39975" y="602366"/>
                  <a:pt x="0" y="504825"/>
                </a:cubicBezTo>
                <a:cubicBezTo>
                  <a:pt x="-39975" y="407284"/>
                  <a:pt x="8562" y="270295"/>
                  <a:pt x="0" y="168278"/>
                </a:cubicBezTo>
                <a:close/>
              </a:path>
            </a:pathLst>
          </a:custGeom>
          <a:solidFill>
            <a:schemeClr val="bg1"/>
          </a:solidFill>
          <a:ln w="38100">
            <a:extLst>
              <a:ext uri="{C807C97D-BFC1-408E-A445-0C87EB9F89A2}">
                <ask:lineSketchStyleProps xmlns:ask="http://schemas.microsoft.com/office/drawing/2018/sketchyshapes" sd="97449674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US" sz="3200">
                <a:solidFill>
                  <a:srgbClr val="002060"/>
                </a:solidFill>
                <a:latin typeface="Calibri" panose="020F0502020204030204" pitchFamily="34" charset="0"/>
                <a:cs typeface="Calibri" panose="020F0502020204030204" pitchFamily="34" charset="0"/>
              </a:rPr>
              <a:t>Viết </a:t>
            </a:r>
            <a:r>
              <a:rPr lang="en-US" sz="3200" dirty="0" err="1">
                <a:solidFill>
                  <a:srgbClr val="002060"/>
                </a:solidFill>
                <a:latin typeface="Calibri" panose="020F0502020204030204" pitchFamily="34" charset="0"/>
                <a:cs typeface="Calibri" panose="020F0502020204030204" pitchFamily="34" charset="0"/>
              </a:rPr>
              <a:t>đoạn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văn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về</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một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vật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yêu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trong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câu</a:t>
            </a:r>
            <a:r>
              <a:rPr lang="en-US" sz="3200" dirty="0">
                <a:solidFill>
                  <a:srgbClr val="002060"/>
                </a:solidFill>
                <a:latin typeface="Calibri" panose="020F0502020204030204" pitchFamily="34" charset="0"/>
                <a:cs typeface="Calibri" panose="020F0502020204030204" pitchFamily="34" charset="0"/>
              </a:rPr>
              <a:t> </a:t>
            </a:r>
            <a:r>
              <a:rPr lang="en-US" sz="3200" err="1">
                <a:solidFill>
                  <a:srgbClr val="002060"/>
                </a:solidFill>
                <a:latin typeface="Calibri" panose="020F0502020204030204" pitchFamily="34" charset="0"/>
                <a:cs typeface="Calibri" panose="020F0502020204030204" pitchFamily="34" charset="0"/>
              </a:rPr>
              <a:t>chuyện</a:t>
            </a:r>
            <a:r>
              <a:rPr lang="en-US" sz="3200">
                <a:solidFill>
                  <a:srgbClr val="002060"/>
                </a:solidFill>
                <a:latin typeface="Calibri" panose="020F0502020204030204" pitchFamily="34" charset="0"/>
                <a:cs typeface="Calibri" panose="020F0502020204030204" pitchFamily="34" charset="0"/>
              </a:rPr>
              <a:t> </a:t>
            </a:r>
          </a:p>
          <a:p>
            <a:pPr algn="ctr"/>
            <a:r>
              <a:rPr lang="en-US" sz="3200">
                <a:solidFill>
                  <a:srgbClr val="002060"/>
                </a:solidFill>
                <a:latin typeface="Calibri" panose="020F0502020204030204" pitchFamily="34" charset="0"/>
                <a:cs typeface="Calibri" panose="020F0502020204030204" pitchFamily="34" charset="0"/>
              </a:rPr>
              <a:t>đã </a:t>
            </a:r>
            <a:r>
              <a:rPr lang="en-US" sz="3200" dirty="0" err="1">
                <a:solidFill>
                  <a:srgbClr val="002060"/>
                </a:solidFill>
                <a:latin typeface="Calibri" panose="020F0502020204030204" pitchFamily="34" charset="0"/>
                <a:cs typeface="Calibri" panose="020F0502020204030204" pitchFamily="34" charset="0"/>
              </a:rPr>
              <a:t>đọc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nghe</a:t>
            </a:r>
            <a:endParaRPr lang="en-US" sz="3200" dirty="0">
              <a:solidFill>
                <a:srgbClr val="002060"/>
              </a:solidFill>
              <a:latin typeface="Calibri" panose="020F0502020204030204" pitchFamily="34" charset="0"/>
              <a:cs typeface="Calibri" panose="020F0502020204030204" pitchFamily="34" charset="0"/>
            </a:endParaRPr>
          </a:p>
        </p:txBody>
      </p:sp>
      <p:grpSp>
        <p:nvGrpSpPr>
          <p:cNvPr id="11" name="组合 4">
            <a:extLst>
              <a:ext uri="{FF2B5EF4-FFF2-40B4-BE49-F238E27FC236}">
                <a16:creationId xmlns:a16="http://schemas.microsoft.com/office/drawing/2014/main" id="{CA2CECA0-E3DF-8209-8EFD-5CEC4F1C0DC8}"/>
              </a:ext>
            </a:extLst>
          </p:cNvPr>
          <p:cNvGrpSpPr/>
          <p:nvPr/>
        </p:nvGrpSpPr>
        <p:grpSpPr>
          <a:xfrm>
            <a:off x="2255927" y="3366651"/>
            <a:ext cx="7782150" cy="3177024"/>
            <a:chOff x="1355348" y="2316475"/>
            <a:chExt cx="3748160" cy="1898996"/>
          </a:xfrm>
        </p:grpSpPr>
        <p:grpSp>
          <p:nvGrpSpPr>
            <p:cNvPr id="12" name="组合 8">
              <a:extLst>
                <a:ext uri="{FF2B5EF4-FFF2-40B4-BE49-F238E27FC236}">
                  <a16:creationId xmlns:a16="http://schemas.microsoft.com/office/drawing/2014/main" id="{E2D6D3FD-3FB2-6A72-C810-D13B72C8E47D}"/>
                </a:ext>
              </a:extLst>
            </p:cNvPr>
            <p:cNvGrpSpPr/>
            <p:nvPr/>
          </p:nvGrpSpPr>
          <p:grpSpPr>
            <a:xfrm>
              <a:off x="1355348" y="3020030"/>
              <a:ext cx="3748160" cy="1195441"/>
              <a:chOff x="1098705" y="2461056"/>
              <a:chExt cx="3748160" cy="1195439"/>
            </a:xfrm>
          </p:grpSpPr>
          <p:sp>
            <p:nvSpPr>
              <p:cNvPr id="14" name="Oval 8">
                <a:extLst>
                  <a:ext uri="{FF2B5EF4-FFF2-40B4-BE49-F238E27FC236}">
                    <a16:creationId xmlns:a16="http://schemas.microsoft.com/office/drawing/2014/main" id="{773695A8-E8B0-EBAD-A25F-152BBFD7988B}"/>
                  </a:ext>
                </a:extLst>
              </p:cNvPr>
              <p:cNvSpPr>
                <a:spLocks noChangeArrowheads="1"/>
              </p:cNvSpPr>
              <p:nvPr/>
            </p:nvSpPr>
            <p:spPr bwMode="auto">
              <a:xfrm>
                <a:off x="1098705" y="2461056"/>
                <a:ext cx="3748160" cy="1195439"/>
              </a:xfrm>
              <a:prstGeom prst="rect">
                <a:avLst/>
              </a:prstGeom>
              <a:solidFill>
                <a:srgbClr val="CFFFF0"/>
              </a:solidFill>
              <a:ln>
                <a:solidFill>
                  <a:schemeClr val="bg1">
                    <a:lumMod val="95000"/>
                  </a:schemeClr>
                </a:solidFill>
              </a:ln>
              <a:effectLst>
                <a:outerShdw blurRad="50800" dist="38100" dir="2700000" algn="tl" rotWithShape="0">
                  <a:prstClr val="black">
                    <a:alpha val="40000"/>
                  </a:prstClr>
                </a:outerShdw>
              </a:effectLst>
            </p:spPr>
            <p: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000000"/>
                  </a:solidFill>
                  <a:effectLst/>
                  <a:uLnTx/>
                  <a:uFillTx/>
                  <a:latin typeface="Calibri"/>
                  <a:ea typeface="微软雅黑" panose="020B0503020204020204" pitchFamily="34" charset="-122"/>
                  <a:cs typeface="+mn-cs"/>
                </a:endParaRPr>
              </a:p>
            </p:txBody>
          </p:sp>
          <p:sp>
            <p:nvSpPr>
              <p:cNvPr id="15" name="文本框 17">
                <a:extLst>
                  <a:ext uri="{FF2B5EF4-FFF2-40B4-BE49-F238E27FC236}">
                    <a16:creationId xmlns:a16="http://schemas.microsoft.com/office/drawing/2014/main" id="{0EA1BB46-328D-DF58-D811-5C07D8C0E429}"/>
                  </a:ext>
                </a:extLst>
              </p:cNvPr>
              <p:cNvSpPr txBox="1"/>
              <p:nvPr/>
            </p:nvSpPr>
            <p:spPr>
              <a:xfrm>
                <a:off x="1140965" y="2530265"/>
                <a:ext cx="3705900" cy="1011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Câu chuyện “Cùng Bác qua suối” thể hiện những phẩm chất tốt đẹp của Bác: Quan tâm đến người khác, cẩn thận trong công việc, nhân ái, nhân hậu, gần gũi với mọi người, ...</a:t>
                </a:r>
                <a:endParaRPr kumimoji="0" lang="en-US" sz="2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endParaRPr>
              </a:p>
            </p:txBody>
          </p:sp>
        </p:grpSp>
        <p:pic>
          <p:nvPicPr>
            <p:cNvPr id="13" name="图片 19">
              <a:extLst>
                <a:ext uri="{FF2B5EF4-FFF2-40B4-BE49-F238E27FC236}">
                  <a16:creationId xmlns:a16="http://schemas.microsoft.com/office/drawing/2014/main" id="{44A47703-3BDF-0BB2-FDD5-EE08A10411F0}"/>
                </a:ext>
              </a:extLst>
            </p:cNvPr>
            <p:cNvPicPr>
              <a:picLocks noChangeAspect="1"/>
            </p:cNvPicPr>
            <p:nvPr/>
          </p:nvPicPr>
          <p:blipFill rotWithShape="1">
            <a:blip r:embed="rId6">
              <a:extLst>
                <a:ext uri="{28A0092B-C50C-407E-A947-70E740481C1C}">
                  <a14:useLocalDpi xmlns:a14="http://schemas.microsoft.com/office/drawing/2010/main" val="0"/>
                </a:ext>
              </a:extLst>
            </a:blip>
            <a:srcRect l="44379" t="52283" r="37103" b="29754"/>
            <a:stretch>
              <a:fillRect/>
            </a:stretch>
          </p:blipFill>
          <p:spPr>
            <a:xfrm>
              <a:off x="2684938" y="2316475"/>
              <a:ext cx="883524" cy="857018"/>
            </a:xfrm>
            <a:prstGeom prst="rect">
              <a:avLst/>
            </a:prstGeom>
          </p:spPr>
        </p:pic>
      </p:grpSp>
      <p:grpSp>
        <p:nvGrpSpPr>
          <p:cNvPr id="25" name="Group 24">
            <a:extLst>
              <a:ext uri="{FF2B5EF4-FFF2-40B4-BE49-F238E27FC236}">
                <a16:creationId xmlns:a16="http://schemas.microsoft.com/office/drawing/2014/main" id="{9D04C14F-0BF0-E83E-1792-94242059E0B8}"/>
              </a:ext>
            </a:extLst>
          </p:cNvPr>
          <p:cNvGrpSpPr/>
          <p:nvPr/>
        </p:nvGrpSpPr>
        <p:grpSpPr>
          <a:xfrm>
            <a:off x="1090255" y="1662850"/>
            <a:ext cx="10011490" cy="2345086"/>
            <a:chOff x="1090255" y="1662850"/>
            <a:chExt cx="10011490" cy="2345086"/>
          </a:xfrm>
        </p:grpSpPr>
        <p:grpSp>
          <p:nvGrpSpPr>
            <p:cNvPr id="5" name="Group 4">
              <a:extLst>
                <a:ext uri="{FF2B5EF4-FFF2-40B4-BE49-F238E27FC236}">
                  <a16:creationId xmlns:a16="http://schemas.microsoft.com/office/drawing/2014/main" id="{5DD65909-62DB-13CF-E069-4C8C059DAB79}"/>
                </a:ext>
              </a:extLst>
            </p:cNvPr>
            <p:cNvGrpSpPr/>
            <p:nvPr/>
          </p:nvGrpSpPr>
          <p:grpSpPr>
            <a:xfrm>
              <a:off x="1090255" y="1662850"/>
              <a:ext cx="10011490" cy="2345086"/>
              <a:chOff x="1596571" y="1090906"/>
              <a:chExt cx="10011490" cy="2345086"/>
            </a:xfrm>
            <a:solidFill>
              <a:srgbClr val="89FFD8"/>
            </a:solidFill>
          </p:grpSpPr>
          <p:sp>
            <p:nvSpPr>
              <p:cNvPr id="7" name="Oval 6">
                <a:extLst>
                  <a:ext uri="{FF2B5EF4-FFF2-40B4-BE49-F238E27FC236}">
                    <a16:creationId xmlns:a16="http://schemas.microsoft.com/office/drawing/2014/main" id="{84BFAD77-FD62-AD5F-9600-3E998A951CA4}"/>
                  </a:ext>
                </a:extLst>
              </p:cNvPr>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Oval 7">
                <a:extLst>
                  <a:ext uri="{FF2B5EF4-FFF2-40B4-BE49-F238E27FC236}">
                    <a16:creationId xmlns:a16="http://schemas.microsoft.com/office/drawing/2014/main" id="{42E8D4D5-C655-759F-2D38-999B0AC30886}"/>
                  </a:ext>
                </a:extLst>
              </p:cNvPr>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Oval 8">
                <a:extLst>
                  <a:ext uri="{FF2B5EF4-FFF2-40B4-BE49-F238E27FC236}">
                    <a16:creationId xmlns:a16="http://schemas.microsoft.com/office/drawing/2014/main" id="{D9BFDFD6-DEA5-FB47-9179-E1F6C3370B56}"/>
                  </a:ext>
                </a:extLst>
              </p:cNvPr>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Oval 9">
                <a:extLst>
                  <a:ext uri="{FF2B5EF4-FFF2-40B4-BE49-F238E27FC236}">
                    <a16:creationId xmlns:a16="http://schemas.microsoft.com/office/drawing/2014/main" id="{CEC3C76F-77AC-510B-0B39-09EA06FC6924}"/>
                  </a:ext>
                </a:extLst>
              </p:cNvPr>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微软雅黑"/>
                  <a:cs typeface="+mn-cs"/>
                </a:endParaRPr>
              </a:p>
            </p:txBody>
          </p:sp>
        </p:grpSp>
        <p:sp>
          <p:nvSpPr>
            <p:cNvPr id="20" name="TextBox 19">
              <a:extLst>
                <a:ext uri="{FF2B5EF4-FFF2-40B4-BE49-F238E27FC236}">
                  <a16:creationId xmlns:a16="http://schemas.microsoft.com/office/drawing/2014/main" id="{290AD901-3A64-BC19-4769-FCAC6F98A47C}"/>
                </a:ext>
              </a:extLst>
            </p:cNvPr>
            <p:cNvSpPr txBox="1"/>
            <p:nvPr/>
          </p:nvSpPr>
          <p:spPr>
            <a:xfrm>
              <a:off x="1684933" y="2205086"/>
              <a:ext cx="92200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Đọc</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lại</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câu</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chuyện</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Cùng</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Bác</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qua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suối</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câu</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chuyện</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cho</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thấy</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những</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phẩm</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chất</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nào</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của</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 </a:t>
              </a:r>
              <a:r>
                <a:rPr kumimoji="0" lang="en-US" sz="3200" b="1" i="0" u="none" strike="noStrike" kern="1200" cap="none" spc="0" normalizeH="0" baseline="0" noProof="0" dirty="0" err="1">
                  <a:ln>
                    <a:noFill/>
                  </a:ln>
                  <a:solidFill>
                    <a:srgbClr val="000000"/>
                  </a:solidFill>
                  <a:effectLst/>
                  <a:uLnTx/>
                  <a:uFillTx/>
                  <a:latin typeface="Calibri"/>
                  <a:ea typeface="微软雅黑"/>
                  <a:cs typeface="+mn-cs"/>
                </a:rPr>
                <a:t>Bác</a:t>
              </a:r>
              <a:r>
                <a:rPr kumimoji="0" lang="en-US" sz="3200" b="1" i="0" u="none" strike="noStrike" kern="1200" cap="none" spc="0" normalizeH="0" baseline="0" noProof="0" dirty="0">
                  <a:ln>
                    <a:noFill/>
                  </a:ln>
                  <a:solidFill>
                    <a:srgbClr val="000000"/>
                  </a:solidFill>
                  <a:effectLst/>
                  <a:uLnTx/>
                  <a:uFillTx/>
                  <a:latin typeface="Calibri"/>
                  <a:ea typeface="微软雅黑"/>
                  <a:cs typeface="+mn-cs"/>
                </a:rPr>
                <a:t>?</a:t>
              </a:r>
            </a:p>
          </p:txBody>
        </p:sp>
      </p:grpSp>
    </p:spTree>
    <p:extLst>
      <p:ext uri="{BB962C8B-B14F-4D97-AF65-F5344CB8AC3E}">
        <p14:creationId xmlns:p14="http://schemas.microsoft.com/office/powerpoint/2010/main" val="275699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EF102424-9FD7-A385-5C7F-EA57335A3688}"/>
              </a:ext>
            </a:extLst>
          </p:cNvPr>
          <p:cNvSpPr/>
          <p:nvPr/>
        </p:nvSpPr>
        <p:spPr>
          <a:xfrm>
            <a:off x="485775" y="314325"/>
            <a:ext cx="10829925" cy="1009650"/>
          </a:xfrm>
          <a:custGeom>
            <a:avLst/>
            <a:gdLst>
              <a:gd name="connsiteX0" fmla="*/ 0 w 10829925"/>
              <a:gd name="connsiteY0" fmla="*/ 168278 h 1009650"/>
              <a:gd name="connsiteX1" fmla="*/ 168278 w 10829925"/>
              <a:gd name="connsiteY1" fmla="*/ 0 h 1009650"/>
              <a:gd name="connsiteX2" fmla="*/ 856177 w 10829925"/>
              <a:gd name="connsiteY2" fmla="*/ 0 h 1009650"/>
              <a:gd name="connsiteX3" fmla="*/ 1229274 w 10829925"/>
              <a:gd name="connsiteY3" fmla="*/ 0 h 1009650"/>
              <a:gd name="connsiteX4" fmla="*/ 1812239 w 10829925"/>
              <a:gd name="connsiteY4" fmla="*/ 0 h 1009650"/>
              <a:gd name="connsiteX5" fmla="*/ 2185337 w 10829925"/>
              <a:gd name="connsiteY5" fmla="*/ 0 h 1009650"/>
              <a:gd name="connsiteX6" fmla="*/ 2663368 w 10829925"/>
              <a:gd name="connsiteY6" fmla="*/ 0 h 1009650"/>
              <a:gd name="connsiteX7" fmla="*/ 3246333 w 10829925"/>
              <a:gd name="connsiteY7" fmla="*/ 0 h 1009650"/>
              <a:gd name="connsiteX8" fmla="*/ 3619430 w 10829925"/>
              <a:gd name="connsiteY8" fmla="*/ 0 h 1009650"/>
              <a:gd name="connsiteX9" fmla="*/ 3992528 w 10829925"/>
              <a:gd name="connsiteY9" fmla="*/ 0 h 1009650"/>
              <a:gd name="connsiteX10" fmla="*/ 4785360 w 10829925"/>
              <a:gd name="connsiteY10" fmla="*/ 0 h 1009650"/>
              <a:gd name="connsiteX11" fmla="*/ 5368325 w 10829925"/>
              <a:gd name="connsiteY11" fmla="*/ 0 h 1009650"/>
              <a:gd name="connsiteX12" fmla="*/ 5846357 w 10829925"/>
              <a:gd name="connsiteY12" fmla="*/ 0 h 1009650"/>
              <a:gd name="connsiteX13" fmla="*/ 6324388 w 10829925"/>
              <a:gd name="connsiteY13" fmla="*/ 0 h 1009650"/>
              <a:gd name="connsiteX14" fmla="*/ 6592552 w 10829925"/>
              <a:gd name="connsiteY14" fmla="*/ 0 h 1009650"/>
              <a:gd name="connsiteX15" fmla="*/ 6860716 w 10829925"/>
              <a:gd name="connsiteY15" fmla="*/ 0 h 1009650"/>
              <a:gd name="connsiteX16" fmla="*/ 7338747 w 10829925"/>
              <a:gd name="connsiteY16" fmla="*/ 0 h 1009650"/>
              <a:gd name="connsiteX17" fmla="*/ 7921712 w 10829925"/>
              <a:gd name="connsiteY17" fmla="*/ 0 h 1009650"/>
              <a:gd name="connsiteX18" fmla="*/ 8714544 w 10829925"/>
              <a:gd name="connsiteY18" fmla="*/ 0 h 1009650"/>
              <a:gd name="connsiteX19" fmla="*/ 9297509 w 10829925"/>
              <a:gd name="connsiteY19" fmla="*/ 0 h 1009650"/>
              <a:gd name="connsiteX20" fmla="*/ 9880474 w 10829925"/>
              <a:gd name="connsiteY20" fmla="*/ 0 h 1009650"/>
              <a:gd name="connsiteX21" fmla="*/ 10661647 w 10829925"/>
              <a:gd name="connsiteY21" fmla="*/ 0 h 1009650"/>
              <a:gd name="connsiteX22" fmla="*/ 10829925 w 10829925"/>
              <a:gd name="connsiteY22" fmla="*/ 168278 h 1009650"/>
              <a:gd name="connsiteX23" fmla="*/ 10829925 w 10829925"/>
              <a:gd name="connsiteY23" fmla="*/ 484632 h 1009650"/>
              <a:gd name="connsiteX24" fmla="*/ 10829925 w 10829925"/>
              <a:gd name="connsiteY24" fmla="*/ 841372 h 1009650"/>
              <a:gd name="connsiteX25" fmla="*/ 10661647 w 10829925"/>
              <a:gd name="connsiteY25" fmla="*/ 1009650 h 1009650"/>
              <a:gd name="connsiteX26" fmla="*/ 10393483 w 10829925"/>
              <a:gd name="connsiteY26" fmla="*/ 1009650 h 1009650"/>
              <a:gd name="connsiteX27" fmla="*/ 9705584 w 10829925"/>
              <a:gd name="connsiteY27" fmla="*/ 1009650 h 1009650"/>
              <a:gd name="connsiteX28" fmla="*/ 9332487 w 10829925"/>
              <a:gd name="connsiteY28" fmla="*/ 1009650 h 1009650"/>
              <a:gd name="connsiteX29" fmla="*/ 8749522 w 10829925"/>
              <a:gd name="connsiteY29" fmla="*/ 1009650 h 1009650"/>
              <a:gd name="connsiteX30" fmla="*/ 8061623 w 10829925"/>
              <a:gd name="connsiteY30" fmla="*/ 1009650 h 1009650"/>
              <a:gd name="connsiteX31" fmla="*/ 7478658 w 10829925"/>
              <a:gd name="connsiteY31" fmla="*/ 1009650 h 1009650"/>
              <a:gd name="connsiteX32" fmla="*/ 6895693 w 10829925"/>
              <a:gd name="connsiteY32" fmla="*/ 1009650 h 1009650"/>
              <a:gd name="connsiteX33" fmla="*/ 6102861 w 10829925"/>
              <a:gd name="connsiteY33" fmla="*/ 1009650 h 1009650"/>
              <a:gd name="connsiteX34" fmla="*/ 5624830 w 10829925"/>
              <a:gd name="connsiteY34" fmla="*/ 1009650 h 1009650"/>
              <a:gd name="connsiteX35" fmla="*/ 4936931 w 10829925"/>
              <a:gd name="connsiteY35" fmla="*/ 1009650 h 1009650"/>
              <a:gd name="connsiteX36" fmla="*/ 4668767 w 10829925"/>
              <a:gd name="connsiteY36" fmla="*/ 1009650 h 1009650"/>
              <a:gd name="connsiteX37" fmla="*/ 4295670 w 10829925"/>
              <a:gd name="connsiteY37" fmla="*/ 1009650 h 1009650"/>
              <a:gd name="connsiteX38" fmla="*/ 3502837 w 10829925"/>
              <a:gd name="connsiteY38" fmla="*/ 1009650 h 1009650"/>
              <a:gd name="connsiteX39" fmla="*/ 2919873 w 10829925"/>
              <a:gd name="connsiteY39" fmla="*/ 1009650 h 1009650"/>
              <a:gd name="connsiteX40" fmla="*/ 2651709 w 10829925"/>
              <a:gd name="connsiteY40" fmla="*/ 1009650 h 1009650"/>
              <a:gd name="connsiteX41" fmla="*/ 2173677 w 10829925"/>
              <a:gd name="connsiteY41" fmla="*/ 1009650 h 1009650"/>
              <a:gd name="connsiteX42" fmla="*/ 1380845 w 10829925"/>
              <a:gd name="connsiteY42" fmla="*/ 1009650 h 1009650"/>
              <a:gd name="connsiteX43" fmla="*/ 1007748 w 10829925"/>
              <a:gd name="connsiteY43" fmla="*/ 1009650 h 1009650"/>
              <a:gd name="connsiteX44" fmla="*/ 168278 w 10829925"/>
              <a:gd name="connsiteY44" fmla="*/ 1009650 h 1009650"/>
              <a:gd name="connsiteX45" fmla="*/ 0 w 10829925"/>
              <a:gd name="connsiteY45" fmla="*/ 841372 h 1009650"/>
              <a:gd name="connsiteX46" fmla="*/ 0 w 10829925"/>
              <a:gd name="connsiteY46" fmla="*/ 491363 h 1009650"/>
              <a:gd name="connsiteX47" fmla="*/ 0 w 10829925"/>
              <a:gd name="connsiteY47" fmla="*/ 16827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29925" h="1009650" fill="none" extrusionOk="0">
                <a:moveTo>
                  <a:pt x="0" y="168278"/>
                </a:moveTo>
                <a:cubicBezTo>
                  <a:pt x="-10701" y="75632"/>
                  <a:pt x="88401" y="7955"/>
                  <a:pt x="168278" y="0"/>
                </a:cubicBezTo>
                <a:cubicBezTo>
                  <a:pt x="350364" y="-20125"/>
                  <a:pt x="593074" y="63444"/>
                  <a:pt x="856177" y="0"/>
                </a:cubicBezTo>
                <a:cubicBezTo>
                  <a:pt x="1119280" y="-63444"/>
                  <a:pt x="1083936" y="102"/>
                  <a:pt x="1229274" y="0"/>
                </a:cubicBezTo>
                <a:cubicBezTo>
                  <a:pt x="1374612" y="-102"/>
                  <a:pt x="1618707" y="9754"/>
                  <a:pt x="1812239" y="0"/>
                </a:cubicBezTo>
                <a:cubicBezTo>
                  <a:pt x="2005771" y="-9754"/>
                  <a:pt x="2043681" y="14477"/>
                  <a:pt x="2185337" y="0"/>
                </a:cubicBezTo>
                <a:cubicBezTo>
                  <a:pt x="2326993" y="-14477"/>
                  <a:pt x="2427674" y="21962"/>
                  <a:pt x="2663368" y="0"/>
                </a:cubicBezTo>
                <a:cubicBezTo>
                  <a:pt x="2899062" y="-21962"/>
                  <a:pt x="3006594" y="10042"/>
                  <a:pt x="3246333" y="0"/>
                </a:cubicBezTo>
                <a:cubicBezTo>
                  <a:pt x="3486072" y="-10042"/>
                  <a:pt x="3532193" y="1182"/>
                  <a:pt x="3619430" y="0"/>
                </a:cubicBezTo>
                <a:cubicBezTo>
                  <a:pt x="3706667" y="-1182"/>
                  <a:pt x="3862288" y="33790"/>
                  <a:pt x="3992528" y="0"/>
                </a:cubicBezTo>
                <a:cubicBezTo>
                  <a:pt x="4122768" y="-33790"/>
                  <a:pt x="4573405" y="48666"/>
                  <a:pt x="4785360" y="0"/>
                </a:cubicBezTo>
                <a:cubicBezTo>
                  <a:pt x="4997315" y="-48666"/>
                  <a:pt x="5221630" y="51486"/>
                  <a:pt x="5368325" y="0"/>
                </a:cubicBezTo>
                <a:cubicBezTo>
                  <a:pt x="5515021" y="-51486"/>
                  <a:pt x="5654916" y="4884"/>
                  <a:pt x="5846357" y="0"/>
                </a:cubicBezTo>
                <a:cubicBezTo>
                  <a:pt x="6037798" y="-4884"/>
                  <a:pt x="6203069" y="4308"/>
                  <a:pt x="6324388" y="0"/>
                </a:cubicBezTo>
                <a:cubicBezTo>
                  <a:pt x="6445707" y="-4308"/>
                  <a:pt x="6500782" y="29414"/>
                  <a:pt x="6592552" y="0"/>
                </a:cubicBezTo>
                <a:cubicBezTo>
                  <a:pt x="6684322" y="-29414"/>
                  <a:pt x="6728208" y="6763"/>
                  <a:pt x="6860716" y="0"/>
                </a:cubicBezTo>
                <a:cubicBezTo>
                  <a:pt x="6993224" y="-6763"/>
                  <a:pt x="7189378" y="21264"/>
                  <a:pt x="7338747" y="0"/>
                </a:cubicBezTo>
                <a:cubicBezTo>
                  <a:pt x="7488116" y="-21264"/>
                  <a:pt x="7749272" y="26389"/>
                  <a:pt x="7921712" y="0"/>
                </a:cubicBezTo>
                <a:cubicBezTo>
                  <a:pt x="8094153" y="-26389"/>
                  <a:pt x="8372870" y="8679"/>
                  <a:pt x="8714544" y="0"/>
                </a:cubicBezTo>
                <a:cubicBezTo>
                  <a:pt x="9056218" y="-8679"/>
                  <a:pt x="9114905" y="5101"/>
                  <a:pt x="9297509" y="0"/>
                </a:cubicBezTo>
                <a:cubicBezTo>
                  <a:pt x="9480113" y="-5101"/>
                  <a:pt x="9744648" y="61682"/>
                  <a:pt x="9880474" y="0"/>
                </a:cubicBezTo>
                <a:cubicBezTo>
                  <a:pt x="10016301" y="-61682"/>
                  <a:pt x="10299890" y="34451"/>
                  <a:pt x="10661647" y="0"/>
                </a:cubicBezTo>
                <a:cubicBezTo>
                  <a:pt x="10742974" y="-4504"/>
                  <a:pt x="10831226" y="67717"/>
                  <a:pt x="10829925" y="168278"/>
                </a:cubicBezTo>
                <a:cubicBezTo>
                  <a:pt x="10844086" y="281155"/>
                  <a:pt x="10828492" y="383036"/>
                  <a:pt x="10829925" y="484632"/>
                </a:cubicBezTo>
                <a:cubicBezTo>
                  <a:pt x="10831358" y="586228"/>
                  <a:pt x="10795931" y="769408"/>
                  <a:pt x="10829925" y="841372"/>
                </a:cubicBezTo>
                <a:cubicBezTo>
                  <a:pt x="10832501" y="932266"/>
                  <a:pt x="10761262" y="991195"/>
                  <a:pt x="10661647" y="1009650"/>
                </a:cubicBezTo>
                <a:cubicBezTo>
                  <a:pt x="10575357" y="1032015"/>
                  <a:pt x="10474864" y="983041"/>
                  <a:pt x="10393483" y="1009650"/>
                </a:cubicBezTo>
                <a:cubicBezTo>
                  <a:pt x="10312102" y="1036259"/>
                  <a:pt x="9898026" y="992000"/>
                  <a:pt x="9705584" y="1009650"/>
                </a:cubicBezTo>
                <a:cubicBezTo>
                  <a:pt x="9513142" y="1027300"/>
                  <a:pt x="9494687" y="1001018"/>
                  <a:pt x="9332487" y="1009650"/>
                </a:cubicBezTo>
                <a:cubicBezTo>
                  <a:pt x="9170287" y="1018282"/>
                  <a:pt x="8990408" y="993942"/>
                  <a:pt x="8749522" y="1009650"/>
                </a:cubicBezTo>
                <a:cubicBezTo>
                  <a:pt x="8508636" y="1025358"/>
                  <a:pt x="8349886" y="1004890"/>
                  <a:pt x="8061623" y="1009650"/>
                </a:cubicBezTo>
                <a:cubicBezTo>
                  <a:pt x="7773360" y="1014410"/>
                  <a:pt x="7768429" y="1006461"/>
                  <a:pt x="7478658" y="1009650"/>
                </a:cubicBezTo>
                <a:cubicBezTo>
                  <a:pt x="7188887" y="1012839"/>
                  <a:pt x="7138585" y="1007048"/>
                  <a:pt x="6895693" y="1009650"/>
                </a:cubicBezTo>
                <a:cubicBezTo>
                  <a:pt x="6652802" y="1012252"/>
                  <a:pt x="6273379" y="970675"/>
                  <a:pt x="6102861" y="1009650"/>
                </a:cubicBezTo>
                <a:cubicBezTo>
                  <a:pt x="5932343" y="1048625"/>
                  <a:pt x="5760288" y="955353"/>
                  <a:pt x="5624830" y="1009650"/>
                </a:cubicBezTo>
                <a:cubicBezTo>
                  <a:pt x="5489372" y="1063947"/>
                  <a:pt x="5241569" y="990588"/>
                  <a:pt x="4936931" y="1009650"/>
                </a:cubicBezTo>
                <a:cubicBezTo>
                  <a:pt x="4632293" y="1028712"/>
                  <a:pt x="4746102" y="983204"/>
                  <a:pt x="4668767" y="1009650"/>
                </a:cubicBezTo>
                <a:cubicBezTo>
                  <a:pt x="4591432" y="1036096"/>
                  <a:pt x="4386851" y="1004193"/>
                  <a:pt x="4295670" y="1009650"/>
                </a:cubicBezTo>
                <a:cubicBezTo>
                  <a:pt x="4204489" y="1015107"/>
                  <a:pt x="3873675" y="1004830"/>
                  <a:pt x="3502837" y="1009650"/>
                </a:cubicBezTo>
                <a:cubicBezTo>
                  <a:pt x="3131999" y="1014470"/>
                  <a:pt x="3053502" y="945627"/>
                  <a:pt x="2919873" y="1009650"/>
                </a:cubicBezTo>
                <a:cubicBezTo>
                  <a:pt x="2786244" y="1073673"/>
                  <a:pt x="2782313" y="980319"/>
                  <a:pt x="2651709" y="1009650"/>
                </a:cubicBezTo>
                <a:cubicBezTo>
                  <a:pt x="2521105" y="1038981"/>
                  <a:pt x="2299994" y="959584"/>
                  <a:pt x="2173677" y="1009650"/>
                </a:cubicBezTo>
                <a:cubicBezTo>
                  <a:pt x="2047360" y="1059716"/>
                  <a:pt x="1582921" y="927018"/>
                  <a:pt x="1380845" y="1009650"/>
                </a:cubicBezTo>
                <a:cubicBezTo>
                  <a:pt x="1178769" y="1092282"/>
                  <a:pt x="1123722" y="966111"/>
                  <a:pt x="1007748" y="1009650"/>
                </a:cubicBezTo>
                <a:cubicBezTo>
                  <a:pt x="891774" y="1053189"/>
                  <a:pt x="512213" y="929681"/>
                  <a:pt x="168278" y="1009650"/>
                </a:cubicBezTo>
                <a:cubicBezTo>
                  <a:pt x="59987" y="998173"/>
                  <a:pt x="-4840" y="912248"/>
                  <a:pt x="0" y="841372"/>
                </a:cubicBezTo>
                <a:cubicBezTo>
                  <a:pt x="-31816" y="674852"/>
                  <a:pt x="30119" y="648998"/>
                  <a:pt x="0" y="491363"/>
                </a:cubicBezTo>
                <a:cubicBezTo>
                  <a:pt x="-30119" y="333728"/>
                  <a:pt x="30523" y="308451"/>
                  <a:pt x="0" y="168278"/>
                </a:cubicBezTo>
                <a:close/>
              </a:path>
              <a:path w="10829925" h="1009650" stroke="0" extrusionOk="0">
                <a:moveTo>
                  <a:pt x="0" y="168278"/>
                </a:moveTo>
                <a:cubicBezTo>
                  <a:pt x="11157" y="91576"/>
                  <a:pt x="90115" y="11251"/>
                  <a:pt x="168278" y="0"/>
                </a:cubicBezTo>
                <a:cubicBezTo>
                  <a:pt x="503679" y="-68597"/>
                  <a:pt x="791711" y="18456"/>
                  <a:pt x="961110" y="0"/>
                </a:cubicBezTo>
                <a:cubicBezTo>
                  <a:pt x="1130509" y="-18456"/>
                  <a:pt x="1128812" y="14272"/>
                  <a:pt x="1229274" y="0"/>
                </a:cubicBezTo>
                <a:cubicBezTo>
                  <a:pt x="1329736" y="-14272"/>
                  <a:pt x="1383956" y="25002"/>
                  <a:pt x="1497438" y="0"/>
                </a:cubicBezTo>
                <a:cubicBezTo>
                  <a:pt x="1610920" y="-25002"/>
                  <a:pt x="1783426" y="41224"/>
                  <a:pt x="1870536" y="0"/>
                </a:cubicBezTo>
                <a:cubicBezTo>
                  <a:pt x="1957646" y="-41224"/>
                  <a:pt x="2414429" y="75904"/>
                  <a:pt x="2558434" y="0"/>
                </a:cubicBezTo>
                <a:cubicBezTo>
                  <a:pt x="2702439" y="-75904"/>
                  <a:pt x="2776767" y="2286"/>
                  <a:pt x="2931532" y="0"/>
                </a:cubicBezTo>
                <a:cubicBezTo>
                  <a:pt x="3086297" y="-2286"/>
                  <a:pt x="3291557" y="10672"/>
                  <a:pt x="3514497" y="0"/>
                </a:cubicBezTo>
                <a:cubicBezTo>
                  <a:pt x="3737437" y="-10672"/>
                  <a:pt x="3701202" y="30187"/>
                  <a:pt x="3887594" y="0"/>
                </a:cubicBezTo>
                <a:cubicBezTo>
                  <a:pt x="4073986" y="-30187"/>
                  <a:pt x="4247728" y="6365"/>
                  <a:pt x="4365626" y="0"/>
                </a:cubicBezTo>
                <a:cubicBezTo>
                  <a:pt x="4483524" y="-6365"/>
                  <a:pt x="4649224" y="14784"/>
                  <a:pt x="4738723" y="0"/>
                </a:cubicBezTo>
                <a:cubicBezTo>
                  <a:pt x="4828222" y="-14784"/>
                  <a:pt x="5166009" y="66930"/>
                  <a:pt x="5321688" y="0"/>
                </a:cubicBezTo>
                <a:cubicBezTo>
                  <a:pt x="5477368" y="-66930"/>
                  <a:pt x="5615822" y="29241"/>
                  <a:pt x="5904653" y="0"/>
                </a:cubicBezTo>
                <a:cubicBezTo>
                  <a:pt x="6193485" y="-29241"/>
                  <a:pt x="6040440" y="10619"/>
                  <a:pt x="6172817" y="0"/>
                </a:cubicBezTo>
                <a:cubicBezTo>
                  <a:pt x="6305194" y="-10619"/>
                  <a:pt x="6640282" y="50326"/>
                  <a:pt x="6860716" y="0"/>
                </a:cubicBezTo>
                <a:cubicBezTo>
                  <a:pt x="7081150" y="-50326"/>
                  <a:pt x="7180244" y="7650"/>
                  <a:pt x="7443681" y="0"/>
                </a:cubicBezTo>
                <a:cubicBezTo>
                  <a:pt x="7707119" y="-7650"/>
                  <a:pt x="8010808" y="7677"/>
                  <a:pt x="8236513" y="0"/>
                </a:cubicBezTo>
                <a:cubicBezTo>
                  <a:pt x="8462218" y="-7677"/>
                  <a:pt x="8819408" y="40463"/>
                  <a:pt x="9029345" y="0"/>
                </a:cubicBezTo>
                <a:cubicBezTo>
                  <a:pt x="9239282" y="-40463"/>
                  <a:pt x="9407173" y="59998"/>
                  <a:pt x="9612310" y="0"/>
                </a:cubicBezTo>
                <a:cubicBezTo>
                  <a:pt x="9817448" y="-59998"/>
                  <a:pt x="9771359" y="10037"/>
                  <a:pt x="9880474" y="0"/>
                </a:cubicBezTo>
                <a:cubicBezTo>
                  <a:pt x="9989589" y="-10037"/>
                  <a:pt x="10447598" y="92483"/>
                  <a:pt x="10661647" y="0"/>
                </a:cubicBezTo>
                <a:cubicBezTo>
                  <a:pt x="10748123" y="243"/>
                  <a:pt x="10831665" y="85594"/>
                  <a:pt x="10829925" y="168278"/>
                </a:cubicBezTo>
                <a:cubicBezTo>
                  <a:pt x="10835726" y="287569"/>
                  <a:pt x="10815675" y="380892"/>
                  <a:pt x="10829925" y="511556"/>
                </a:cubicBezTo>
                <a:cubicBezTo>
                  <a:pt x="10844175" y="642220"/>
                  <a:pt x="10803701" y="728395"/>
                  <a:pt x="10829925" y="841372"/>
                </a:cubicBezTo>
                <a:cubicBezTo>
                  <a:pt x="10823857" y="912953"/>
                  <a:pt x="10769263" y="1009542"/>
                  <a:pt x="10661647" y="1009650"/>
                </a:cubicBezTo>
                <a:cubicBezTo>
                  <a:pt x="10549471" y="1020540"/>
                  <a:pt x="10453092" y="980075"/>
                  <a:pt x="10393483" y="1009650"/>
                </a:cubicBezTo>
                <a:cubicBezTo>
                  <a:pt x="10333874" y="1039225"/>
                  <a:pt x="9926468" y="967987"/>
                  <a:pt x="9600651" y="1009650"/>
                </a:cubicBezTo>
                <a:cubicBezTo>
                  <a:pt x="9274834" y="1051313"/>
                  <a:pt x="9400512" y="981816"/>
                  <a:pt x="9227553" y="1009650"/>
                </a:cubicBezTo>
                <a:cubicBezTo>
                  <a:pt x="9054594" y="1037484"/>
                  <a:pt x="8888211" y="960484"/>
                  <a:pt x="8644588" y="1009650"/>
                </a:cubicBezTo>
                <a:cubicBezTo>
                  <a:pt x="8400966" y="1058816"/>
                  <a:pt x="8173329" y="997644"/>
                  <a:pt x="7956690" y="1009650"/>
                </a:cubicBezTo>
                <a:cubicBezTo>
                  <a:pt x="7740051" y="1021656"/>
                  <a:pt x="7702661" y="985694"/>
                  <a:pt x="7478658" y="1009650"/>
                </a:cubicBezTo>
                <a:cubicBezTo>
                  <a:pt x="7254655" y="1033606"/>
                  <a:pt x="6989397" y="937369"/>
                  <a:pt x="6685826" y="1009650"/>
                </a:cubicBezTo>
                <a:cubicBezTo>
                  <a:pt x="6382255" y="1081931"/>
                  <a:pt x="6284635" y="922888"/>
                  <a:pt x="5892994" y="1009650"/>
                </a:cubicBezTo>
                <a:cubicBezTo>
                  <a:pt x="5501353" y="1096412"/>
                  <a:pt x="5616112" y="992531"/>
                  <a:pt x="5519896" y="1009650"/>
                </a:cubicBezTo>
                <a:cubicBezTo>
                  <a:pt x="5423680" y="1026769"/>
                  <a:pt x="5381896" y="978999"/>
                  <a:pt x="5251732" y="1009650"/>
                </a:cubicBezTo>
                <a:cubicBezTo>
                  <a:pt x="5121568" y="1040301"/>
                  <a:pt x="4964535" y="993319"/>
                  <a:pt x="4773701" y="1009650"/>
                </a:cubicBezTo>
                <a:cubicBezTo>
                  <a:pt x="4582867" y="1025981"/>
                  <a:pt x="4400255" y="1007733"/>
                  <a:pt x="4295670" y="1009650"/>
                </a:cubicBezTo>
                <a:cubicBezTo>
                  <a:pt x="4191085" y="1011567"/>
                  <a:pt x="3928193" y="1006042"/>
                  <a:pt x="3817639" y="1009650"/>
                </a:cubicBezTo>
                <a:cubicBezTo>
                  <a:pt x="3707085" y="1013258"/>
                  <a:pt x="3293377" y="938129"/>
                  <a:pt x="3129740" y="1009650"/>
                </a:cubicBezTo>
                <a:cubicBezTo>
                  <a:pt x="2966103" y="1081171"/>
                  <a:pt x="2707041" y="925009"/>
                  <a:pt x="2336908" y="1009650"/>
                </a:cubicBezTo>
                <a:cubicBezTo>
                  <a:pt x="1966775" y="1094291"/>
                  <a:pt x="2168081" y="1002687"/>
                  <a:pt x="2068744" y="1009650"/>
                </a:cubicBezTo>
                <a:cubicBezTo>
                  <a:pt x="1969407" y="1016613"/>
                  <a:pt x="1720023" y="995098"/>
                  <a:pt x="1590712" y="1009650"/>
                </a:cubicBezTo>
                <a:cubicBezTo>
                  <a:pt x="1461401" y="1024202"/>
                  <a:pt x="1059562" y="965720"/>
                  <a:pt x="797880" y="1009650"/>
                </a:cubicBezTo>
                <a:cubicBezTo>
                  <a:pt x="536198" y="1053580"/>
                  <a:pt x="462115" y="960393"/>
                  <a:pt x="168278" y="1009650"/>
                </a:cubicBezTo>
                <a:cubicBezTo>
                  <a:pt x="68542" y="988730"/>
                  <a:pt x="-4815" y="938269"/>
                  <a:pt x="0" y="841372"/>
                </a:cubicBezTo>
                <a:cubicBezTo>
                  <a:pt x="-34701" y="749634"/>
                  <a:pt x="39975" y="602366"/>
                  <a:pt x="0" y="504825"/>
                </a:cubicBezTo>
                <a:cubicBezTo>
                  <a:pt x="-39975" y="407284"/>
                  <a:pt x="8562" y="270295"/>
                  <a:pt x="0" y="168278"/>
                </a:cubicBezTo>
                <a:close/>
              </a:path>
            </a:pathLst>
          </a:custGeom>
          <a:solidFill>
            <a:schemeClr val="bg1"/>
          </a:solidFill>
          <a:ln w="38100">
            <a:extLst>
              <a:ext uri="{C807C97D-BFC1-408E-A445-0C87EB9F89A2}">
                <ask:lineSketchStyleProps xmlns:ask="http://schemas.microsoft.com/office/drawing/2018/sketchyshapes" sd="97449674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1. </a:t>
            </a:r>
            <a:r>
              <a:rPr lang="en-US" sz="3200" dirty="0" err="1">
                <a:solidFill>
                  <a:srgbClr val="002060"/>
                </a:solidFill>
                <a:latin typeface="Calibri" panose="020F0502020204030204" pitchFamily="34" charset="0"/>
                <a:cs typeface="Calibri" panose="020F0502020204030204" pitchFamily="34" charset="0"/>
              </a:rPr>
              <a:t>Viết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đoạn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văn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về</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một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vật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yêu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trong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câu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chuyện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đọc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nghe</a:t>
            </a:r>
            <a:endParaRPr lang="en-US" sz="3200" dirty="0">
              <a:solidFill>
                <a:srgbClr val="00206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AFEE364-4111-7ECE-3E85-E09ABC5A99BF}"/>
              </a:ext>
            </a:extLst>
          </p:cNvPr>
          <p:cNvSpPr/>
          <p:nvPr/>
        </p:nvSpPr>
        <p:spPr>
          <a:xfrm>
            <a:off x="3514725" y="2349214"/>
            <a:ext cx="3562350" cy="923925"/>
          </a:xfrm>
          <a:prstGeom prst="roundRect">
            <a:avLst>
              <a:gd name="adj" fmla="val 34193"/>
            </a:avLst>
          </a:prstGeom>
          <a:solidFill>
            <a:srgbClr val="F2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vật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yêu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endParaRPr lang="en-US" sz="3200" dirty="0">
              <a:solidFill>
                <a:srgbClr val="002060"/>
              </a:solidFill>
              <a:latin typeface="Calibri" panose="020F0502020204030204" pitchFamily="34" charset="0"/>
              <a:cs typeface="Calibri" panose="020F0502020204030204" pitchFamily="34" charset="0"/>
            </a:endParaRPr>
          </a:p>
        </p:txBody>
      </p:sp>
      <p:cxnSp>
        <p:nvCxnSpPr>
          <p:cNvPr id="6" name="Connector: Elbow 5">
            <a:extLst>
              <a:ext uri="{FF2B5EF4-FFF2-40B4-BE49-F238E27FC236}">
                <a16:creationId xmlns:a16="http://schemas.microsoft.com/office/drawing/2014/main" id="{98139E64-8C5D-8248-35D1-BA9E5BCB9BF3}"/>
              </a:ext>
            </a:extLst>
          </p:cNvPr>
          <p:cNvCxnSpPr>
            <a:cxnSpLocks/>
          </p:cNvCxnSpPr>
          <p:nvPr/>
        </p:nvCxnSpPr>
        <p:spPr>
          <a:xfrm rot="10800000" flipV="1">
            <a:off x="1543050" y="2777832"/>
            <a:ext cx="1971680" cy="1057281"/>
          </a:xfrm>
          <a:prstGeom prst="bentConnector3">
            <a:avLst>
              <a:gd name="adj1" fmla="val 9927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3F704AA-4948-5D85-0343-8C046CF81C2A}"/>
              </a:ext>
            </a:extLst>
          </p:cNvPr>
          <p:cNvSpPr/>
          <p:nvPr/>
        </p:nvSpPr>
        <p:spPr>
          <a:xfrm>
            <a:off x="266700" y="3863689"/>
            <a:ext cx="226695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libri" panose="020F0502020204030204" pitchFamily="34" charset="0"/>
                <a:cs typeface="Calibri" panose="020F0502020204030204" pitchFamily="34" charset="0"/>
              </a:rPr>
              <a:t>Tên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endParaRPr lang="en-US" sz="2800" dirty="0">
              <a:solidFill>
                <a:srgbClr val="002060"/>
              </a:solidFill>
              <a:latin typeface="Calibri" panose="020F0502020204030204" pitchFamily="34" charset="0"/>
              <a:cs typeface="Calibri" panose="020F0502020204030204" pitchFamily="34" charset="0"/>
            </a:endParaRPr>
          </a:p>
        </p:txBody>
      </p:sp>
      <p:cxnSp>
        <p:nvCxnSpPr>
          <p:cNvPr id="23" name="Straight Arrow Connector 22">
            <a:extLst>
              <a:ext uri="{FF2B5EF4-FFF2-40B4-BE49-F238E27FC236}">
                <a16:creationId xmlns:a16="http://schemas.microsoft.com/office/drawing/2014/main" id="{F1631894-2755-0915-4730-059E7F46337B}"/>
              </a:ext>
            </a:extLst>
          </p:cNvPr>
          <p:cNvCxnSpPr>
            <a:cxnSpLocks/>
          </p:cNvCxnSpPr>
          <p:nvPr/>
        </p:nvCxnSpPr>
        <p:spPr>
          <a:xfrm flipH="1">
            <a:off x="3914775" y="3273139"/>
            <a:ext cx="15716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E614821-5D0D-2513-BCB1-D37A838F9AF8}"/>
              </a:ext>
            </a:extLst>
          </p:cNvPr>
          <p:cNvSpPr/>
          <p:nvPr/>
        </p:nvSpPr>
        <p:spPr>
          <a:xfrm>
            <a:off x="2752725" y="3892264"/>
            <a:ext cx="293370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libri" panose="020F0502020204030204" pitchFamily="34" charset="0"/>
                <a:cs typeface="Calibri" panose="020F0502020204030204" pitchFamily="34" charset="0"/>
              </a:rPr>
              <a:t>Tên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câu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chuyện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kể</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về</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endParaRPr lang="en-US" sz="2800" dirty="0">
              <a:solidFill>
                <a:srgbClr val="002060"/>
              </a:solidFill>
              <a:latin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7145EEFD-CDBA-C313-B8D7-253DA571A808}"/>
              </a:ext>
            </a:extLst>
          </p:cNvPr>
          <p:cNvCxnSpPr>
            <a:cxnSpLocks/>
          </p:cNvCxnSpPr>
          <p:nvPr/>
        </p:nvCxnSpPr>
        <p:spPr>
          <a:xfrm>
            <a:off x="5495925" y="3273139"/>
            <a:ext cx="2085975" cy="6191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D3CA8E6D-C5BB-B8B8-FB26-EE8AC8B96063}"/>
              </a:ext>
            </a:extLst>
          </p:cNvPr>
          <p:cNvSpPr/>
          <p:nvPr/>
        </p:nvSpPr>
        <p:spPr>
          <a:xfrm>
            <a:off x="5991225" y="3920839"/>
            <a:ext cx="29337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libri" panose="020F0502020204030204" pitchFamily="34" charset="0"/>
                <a:cs typeface="Calibri" panose="020F0502020204030204" pitchFamily="34" charset="0"/>
              </a:rPr>
              <a:t>Những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điều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r>
              <a:rPr lang="en-US" sz="2800" dirty="0">
                <a:solidFill>
                  <a:srgbClr val="002060"/>
                </a:solidFill>
                <a:latin typeface="Calibri" panose="020F0502020204030204" pitchFamily="34" charset="0"/>
                <a:cs typeface="Calibri" panose="020F0502020204030204" pitchFamily="34" charset="0"/>
              </a:rPr>
              <a:t> ở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endParaRPr lang="en-US" sz="2800" dirty="0">
              <a:solidFill>
                <a:srgbClr val="002060"/>
              </a:solidFill>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4B33B556-97DE-F4DE-DDF1-CD8111F19202}"/>
              </a:ext>
            </a:extLst>
          </p:cNvPr>
          <p:cNvSpPr/>
          <p:nvPr/>
        </p:nvSpPr>
        <p:spPr>
          <a:xfrm>
            <a:off x="9182100" y="3844639"/>
            <a:ext cx="23241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libri" panose="020F0502020204030204" pitchFamily="34" charset="0"/>
                <a:cs typeface="Calibri" panose="020F0502020204030204" pitchFamily="34" charset="0"/>
              </a:rPr>
              <a:t>Lí</a:t>
            </a:r>
            <a:r>
              <a:rPr lang="en-US" sz="2800" dirty="0">
                <a:solidFill>
                  <a:srgbClr val="002060"/>
                </a:solidFill>
                <a:latin typeface="Calibri" panose="020F0502020204030204" pitchFamily="34" charset="0"/>
                <a:cs typeface="Calibri" panose="020F0502020204030204" pitchFamily="34" charset="0"/>
              </a:rPr>
              <a:t> do </a:t>
            </a:r>
            <a:r>
              <a:rPr lang="en-US" sz="2800" dirty="0" err="1">
                <a:solidFill>
                  <a:srgbClr val="002060"/>
                </a:solidFill>
                <a:latin typeface="Calibri" panose="020F0502020204030204" pitchFamily="34" charset="0"/>
                <a:cs typeface="Calibri" panose="020F0502020204030204" pitchFamily="34" charset="0"/>
              </a:rPr>
              <a:t>em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yêu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endParaRPr lang="en-US" sz="2800" dirty="0">
              <a:solidFill>
                <a:srgbClr val="002060"/>
              </a:solidFill>
              <a:latin typeface="Calibri" panose="020F0502020204030204" pitchFamily="34" charset="0"/>
              <a:cs typeface="Calibri" panose="020F0502020204030204" pitchFamily="34" charset="0"/>
            </a:endParaRPr>
          </a:p>
        </p:txBody>
      </p:sp>
      <p:pic>
        <p:nvPicPr>
          <p:cNvPr id="54" name="Picture 53">
            <a:extLst>
              <a:ext uri="{FF2B5EF4-FFF2-40B4-BE49-F238E27FC236}">
                <a16:creationId xmlns:a16="http://schemas.microsoft.com/office/drawing/2014/main" id="{6BFAEF11-F595-23A0-2E31-87BCCD851141}"/>
              </a:ext>
            </a:extLst>
          </p:cNvPr>
          <p:cNvPicPr>
            <a:picLocks noChangeAspect="1"/>
          </p:cNvPicPr>
          <p:nvPr/>
        </p:nvPicPr>
        <p:blipFill>
          <a:blip r:embed="rId5"/>
          <a:stretch>
            <a:fillRect/>
          </a:stretch>
        </p:blipFill>
        <p:spPr>
          <a:xfrm>
            <a:off x="7056391" y="2684443"/>
            <a:ext cx="3552891" cy="1312595"/>
          </a:xfrm>
          <a:prstGeom prst="rect">
            <a:avLst/>
          </a:prstGeom>
        </p:spPr>
      </p:pic>
    </p:spTree>
    <p:extLst>
      <p:ext uri="{BB962C8B-B14F-4D97-AF65-F5344CB8AC3E}">
        <p14:creationId xmlns:p14="http://schemas.microsoft.com/office/powerpoint/2010/main" val="2907378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4" grpId="0" animBg="1"/>
      <p:bldP spid="34"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EF102424-9FD7-A385-5C7F-EA57335A3688}"/>
              </a:ext>
            </a:extLst>
          </p:cNvPr>
          <p:cNvSpPr/>
          <p:nvPr/>
        </p:nvSpPr>
        <p:spPr>
          <a:xfrm>
            <a:off x="485775" y="314325"/>
            <a:ext cx="10829925" cy="1009650"/>
          </a:xfrm>
          <a:custGeom>
            <a:avLst/>
            <a:gdLst>
              <a:gd name="connsiteX0" fmla="*/ 0 w 10829925"/>
              <a:gd name="connsiteY0" fmla="*/ 168278 h 1009650"/>
              <a:gd name="connsiteX1" fmla="*/ 168278 w 10829925"/>
              <a:gd name="connsiteY1" fmla="*/ 0 h 1009650"/>
              <a:gd name="connsiteX2" fmla="*/ 856177 w 10829925"/>
              <a:gd name="connsiteY2" fmla="*/ 0 h 1009650"/>
              <a:gd name="connsiteX3" fmla="*/ 1229274 w 10829925"/>
              <a:gd name="connsiteY3" fmla="*/ 0 h 1009650"/>
              <a:gd name="connsiteX4" fmla="*/ 1812239 w 10829925"/>
              <a:gd name="connsiteY4" fmla="*/ 0 h 1009650"/>
              <a:gd name="connsiteX5" fmla="*/ 2185337 w 10829925"/>
              <a:gd name="connsiteY5" fmla="*/ 0 h 1009650"/>
              <a:gd name="connsiteX6" fmla="*/ 2663368 w 10829925"/>
              <a:gd name="connsiteY6" fmla="*/ 0 h 1009650"/>
              <a:gd name="connsiteX7" fmla="*/ 3246333 w 10829925"/>
              <a:gd name="connsiteY7" fmla="*/ 0 h 1009650"/>
              <a:gd name="connsiteX8" fmla="*/ 3619430 w 10829925"/>
              <a:gd name="connsiteY8" fmla="*/ 0 h 1009650"/>
              <a:gd name="connsiteX9" fmla="*/ 3992528 w 10829925"/>
              <a:gd name="connsiteY9" fmla="*/ 0 h 1009650"/>
              <a:gd name="connsiteX10" fmla="*/ 4785360 w 10829925"/>
              <a:gd name="connsiteY10" fmla="*/ 0 h 1009650"/>
              <a:gd name="connsiteX11" fmla="*/ 5368325 w 10829925"/>
              <a:gd name="connsiteY11" fmla="*/ 0 h 1009650"/>
              <a:gd name="connsiteX12" fmla="*/ 5846357 w 10829925"/>
              <a:gd name="connsiteY12" fmla="*/ 0 h 1009650"/>
              <a:gd name="connsiteX13" fmla="*/ 6324388 w 10829925"/>
              <a:gd name="connsiteY13" fmla="*/ 0 h 1009650"/>
              <a:gd name="connsiteX14" fmla="*/ 6592552 w 10829925"/>
              <a:gd name="connsiteY14" fmla="*/ 0 h 1009650"/>
              <a:gd name="connsiteX15" fmla="*/ 6860716 w 10829925"/>
              <a:gd name="connsiteY15" fmla="*/ 0 h 1009650"/>
              <a:gd name="connsiteX16" fmla="*/ 7338747 w 10829925"/>
              <a:gd name="connsiteY16" fmla="*/ 0 h 1009650"/>
              <a:gd name="connsiteX17" fmla="*/ 7921712 w 10829925"/>
              <a:gd name="connsiteY17" fmla="*/ 0 h 1009650"/>
              <a:gd name="connsiteX18" fmla="*/ 8714544 w 10829925"/>
              <a:gd name="connsiteY18" fmla="*/ 0 h 1009650"/>
              <a:gd name="connsiteX19" fmla="*/ 9297509 w 10829925"/>
              <a:gd name="connsiteY19" fmla="*/ 0 h 1009650"/>
              <a:gd name="connsiteX20" fmla="*/ 9880474 w 10829925"/>
              <a:gd name="connsiteY20" fmla="*/ 0 h 1009650"/>
              <a:gd name="connsiteX21" fmla="*/ 10661647 w 10829925"/>
              <a:gd name="connsiteY21" fmla="*/ 0 h 1009650"/>
              <a:gd name="connsiteX22" fmla="*/ 10829925 w 10829925"/>
              <a:gd name="connsiteY22" fmla="*/ 168278 h 1009650"/>
              <a:gd name="connsiteX23" fmla="*/ 10829925 w 10829925"/>
              <a:gd name="connsiteY23" fmla="*/ 484632 h 1009650"/>
              <a:gd name="connsiteX24" fmla="*/ 10829925 w 10829925"/>
              <a:gd name="connsiteY24" fmla="*/ 841372 h 1009650"/>
              <a:gd name="connsiteX25" fmla="*/ 10661647 w 10829925"/>
              <a:gd name="connsiteY25" fmla="*/ 1009650 h 1009650"/>
              <a:gd name="connsiteX26" fmla="*/ 10393483 w 10829925"/>
              <a:gd name="connsiteY26" fmla="*/ 1009650 h 1009650"/>
              <a:gd name="connsiteX27" fmla="*/ 9705584 w 10829925"/>
              <a:gd name="connsiteY27" fmla="*/ 1009650 h 1009650"/>
              <a:gd name="connsiteX28" fmla="*/ 9332487 w 10829925"/>
              <a:gd name="connsiteY28" fmla="*/ 1009650 h 1009650"/>
              <a:gd name="connsiteX29" fmla="*/ 8749522 w 10829925"/>
              <a:gd name="connsiteY29" fmla="*/ 1009650 h 1009650"/>
              <a:gd name="connsiteX30" fmla="*/ 8061623 w 10829925"/>
              <a:gd name="connsiteY30" fmla="*/ 1009650 h 1009650"/>
              <a:gd name="connsiteX31" fmla="*/ 7478658 w 10829925"/>
              <a:gd name="connsiteY31" fmla="*/ 1009650 h 1009650"/>
              <a:gd name="connsiteX32" fmla="*/ 6895693 w 10829925"/>
              <a:gd name="connsiteY32" fmla="*/ 1009650 h 1009650"/>
              <a:gd name="connsiteX33" fmla="*/ 6102861 w 10829925"/>
              <a:gd name="connsiteY33" fmla="*/ 1009650 h 1009650"/>
              <a:gd name="connsiteX34" fmla="*/ 5624830 w 10829925"/>
              <a:gd name="connsiteY34" fmla="*/ 1009650 h 1009650"/>
              <a:gd name="connsiteX35" fmla="*/ 4936931 w 10829925"/>
              <a:gd name="connsiteY35" fmla="*/ 1009650 h 1009650"/>
              <a:gd name="connsiteX36" fmla="*/ 4668767 w 10829925"/>
              <a:gd name="connsiteY36" fmla="*/ 1009650 h 1009650"/>
              <a:gd name="connsiteX37" fmla="*/ 4295670 w 10829925"/>
              <a:gd name="connsiteY37" fmla="*/ 1009650 h 1009650"/>
              <a:gd name="connsiteX38" fmla="*/ 3502837 w 10829925"/>
              <a:gd name="connsiteY38" fmla="*/ 1009650 h 1009650"/>
              <a:gd name="connsiteX39" fmla="*/ 2919873 w 10829925"/>
              <a:gd name="connsiteY39" fmla="*/ 1009650 h 1009650"/>
              <a:gd name="connsiteX40" fmla="*/ 2651709 w 10829925"/>
              <a:gd name="connsiteY40" fmla="*/ 1009650 h 1009650"/>
              <a:gd name="connsiteX41" fmla="*/ 2173677 w 10829925"/>
              <a:gd name="connsiteY41" fmla="*/ 1009650 h 1009650"/>
              <a:gd name="connsiteX42" fmla="*/ 1380845 w 10829925"/>
              <a:gd name="connsiteY42" fmla="*/ 1009650 h 1009650"/>
              <a:gd name="connsiteX43" fmla="*/ 1007748 w 10829925"/>
              <a:gd name="connsiteY43" fmla="*/ 1009650 h 1009650"/>
              <a:gd name="connsiteX44" fmla="*/ 168278 w 10829925"/>
              <a:gd name="connsiteY44" fmla="*/ 1009650 h 1009650"/>
              <a:gd name="connsiteX45" fmla="*/ 0 w 10829925"/>
              <a:gd name="connsiteY45" fmla="*/ 841372 h 1009650"/>
              <a:gd name="connsiteX46" fmla="*/ 0 w 10829925"/>
              <a:gd name="connsiteY46" fmla="*/ 491363 h 1009650"/>
              <a:gd name="connsiteX47" fmla="*/ 0 w 10829925"/>
              <a:gd name="connsiteY47" fmla="*/ 16827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29925" h="1009650" fill="none" extrusionOk="0">
                <a:moveTo>
                  <a:pt x="0" y="168278"/>
                </a:moveTo>
                <a:cubicBezTo>
                  <a:pt x="-10701" y="75632"/>
                  <a:pt x="88401" y="7955"/>
                  <a:pt x="168278" y="0"/>
                </a:cubicBezTo>
                <a:cubicBezTo>
                  <a:pt x="350364" y="-20125"/>
                  <a:pt x="593074" y="63444"/>
                  <a:pt x="856177" y="0"/>
                </a:cubicBezTo>
                <a:cubicBezTo>
                  <a:pt x="1119280" y="-63444"/>
                  <a:pt x="1083936" y="102"/>
                  <a:pt x="1229274" y="0"/>
                </a:cubicBezTo>
                <a:cubicBezTo>
                  <a:pt x="1374612" y="-102"/>
                  <a:pt x="1618707" y="9754"/>
                  <a:pt x="1812239" y="0"/>
                </a:cubicBezTo>
                <a:cubicBezTo>
                  <a:pt x="2005771" y="-9754"/>
                  <a:pt x="2043681" y="14477"/>
                  <a:pt x="2185337" y="0"/>
                </a:cubicBezTo>
                <a:cubicBezTo>
                  <a:pt x="2326993" y="-14477"/>
                  <a:pt x="2427674" y="21962"/>
                  <a:pt x="2663368" y="0"/>
                </a:cubicBezTo>
                <a:cubicBezTo>
                  <a:pt x="2899062" y="-21962"/>
                  <a:pt x="3006594" y="10042"/>
                  <a:pt x="3246333" y="0"/>
                </a:cubicBezTo>
                <a:cubicBezTo>
                  <a:pt x="3486072" y="-10042"/>
                  <a:pt x="3532193" y="1182"/>
                  <a:pt x="3619430" y="0"/>
                </a:cubicBezTo>
                <a:cubicBezTo>
                  <a:pt x="3706667" y="-1182"/>
                  <a:pt x="3862288" y="33790"/>
                  <a:pt x="3992528" y="0"/>
                </a:cubicBezTo>
                <a:cubicBezTo>
                  <a:pt x="4122768" y="-33790"/>
                  <a:pt x="4573405" y="48666"/>
                  <a:pt x="4785360" y="0"/>
                </a:cubicBezTo>
                <a:cubicBezTo>
                  <a:pt x="4997315" y="-48666"/>
                  <a:pt x="5221630" y="51486"/>
                  <a:pt x="5368325" y="0"/>
                </a:cubicBezTo>
                <a:cubicBezTo>
                  <a:pt x="5515021" y="-51486"/>
                  <a:pt x="5654916" y="4884"/>
                  <a:pt x="5846357" y="0"/>
                </a:cubicBezTo>
                <a:cubicBezTo>
                  <a:pt x="6037798" y="-4884"/>
                  <a:pt x="6203069" y="4308"/>
                  <a:pt x="6324388" y="0"/>
                </a:cubicBezTo>
                <a:cubicBezTo>
                  <a:pt x="6445707" y="-4308"/>
                  <a:pt x="6500782" y="29414"/>
                  <a:pt x="6592552" y="0"/>
                </a:cubicBezTo>
                <a:cubicBezTo>
                  <a:pt x="6684322" y="-29414"/>
                  <a:pt x="6728208" y="6763"/>
                  <a:pt x="6860716" y="0"/>
                </a:cubicBezTo>
                <a:cubicBezTo>
                  <a:pt x="6993224" y="-6763"/>
                  <a:pt x="7189378" y="21264"/>
                  <a:pt x="7338747" y="0"/>
                </a:cubicBezTo>
                <a:cubicBezTo>
                  <a:pt x="7488116" y="-21264"/>
                  <a:pt x="7749272" y="26389"/>
                  <a:pt x="7921712" y="0"/>
                </a:cubicBezTo>
                <a:cubicBezTo>
                  <a:pt x="8094153" y="-26389"/>
                  <a:pt x="8372870" y="8679"/>
                  <a:pt x="8714544" y="0"/>
                </a:cubicBezTo>
                <a:cubicBezTo>
                  <a:pt x="9056218" y="-8679"/>
                  <a:pt x="9114905" y="5101"/>
                  <a:pt x="9297509" y="0"/>
                </a:cubicBezTo>
                <a:cubicBezTo>
                  <a:pt x="9480113" y="-5101"/>
                  <a:pt x="9744648" y="61682"/>
                  <a:pt x="9880474" y="0"/>
                </a:cubicBezTo>
                <a:cubicBezTo>
                  <a:pt x="10016301" y="-61682"/>
                  <a:pt x="10299890" y="34451"/>
                  <a:pt x="10661647" y="0"/>
                </a:cubicBezTo>
                <a:cubicBezTo>
                  <a:pt x="10742974" y="-4504"/>
                  <a:pt x="10831226" y="67717"/>
                  <a:pt x="10829925" y="168278"/>
                </a:cubicBezTo>
                <a:cubicBezTo>
                  <a:pt x="10844086" y="281155"/>
                  <a:pt x="10828492" y="383036"/>
                  <a:pt x="10829925" y="484632"/>
                </a:cubicBezTo>
                <a:cubicBezTo>
                  <a:pt x="10831358" y="586228"/>
                  <a:pt x="10795931" y="769408"/>
                  <a:pt x="10829925" y="841372"/>
                </a:cubicBezTo>
                <a:cubicBezTo>
                  <a:pt x="10832501" y="932266"/>
                  <a:pt x="10761262" y="991195"/>
                  <a:pt x="10661647" y="1009650"/>
                </a:cubicBezTo>
                <a:cubicBezTo>
                  <a:pt x="10575357" y="1032015"/>
                  <a:pt x="10474864" y="983041"/>
                  <a:pt x="10393483" y="1009650"/>
                </a:cubicBezTo>
                <a:cubicBezTo>
                  <a:pt x="10312102" y="1036259"/>
                  <a:pt x="9898026" y="992000"/>
                  <a:pt x="9705584" y="1009650"/>
                </a:cubicBezTo>
                <a:cubicBezTo>
                  <a:pt x="9513142" y="1027300"/>
                  <a:pt x="9494687" y="1001018"/>
                  <a:pt x="9332487" y="1009650"/>
                </a:cubicBezTo>
                <a:cubicBezTo>
                  <a:pt x="9170287" y="1018282"/>
                  <a:pt x="8990408" y="993942"/>
                  <a:pt x="8749522" y="1009650"/>
                </a:cubicBezTo>
                <a:cubicBezTo>
                  <a:pt x="8508636" y="1025358"/>
                  <a:pt x="8349886" y="1004890"/>
                  <a:pt x="8061623" y="1009650"/>
                </a:cubicBezTo>
                <a:cubicBezTo>
                  <a:pt x="7773360" y="1014410"/>
                  <a:pt x="7768429" y="1006461"/>
                  <a:pt x="7478658" y="1009650"/>
                </a:cubicBezTo>
                <a:cubicBezTo>
                  <a:pt x="7188887" y="1012839"/>
                  <a:pt x="7138585" y="1007048"/>
                  <a:pt x="6895693" y="1009650"/>
                </a:cubicBezTo>
                <a:cubicBezTo>
                  <a:pt x="6652802" y="1012252"/>
                  <a:pt x="6273379" y="970675"/>
                  <a:pt x="6102861" y="1009650"/>
                </a:cubicBezTo>
                <a:cubicBezTo>
                  <a:pt x="5932343" y="1048625"/>
                  <a:pt x="5760288" y="955353"/>
                  <a:pt x="5624830" y="1009650"/>
                </a:cubicBezTo>
                <a:cubicBezTo>
                  <a:pt x="5489372" y="1063947"/>
                  <a:pt x="5241569" y="990588"/>
                  <a:pt x="4936931" y="1009650"/>
                </a:cubicBezTo>
                <a:cubicBezTo>
                  <a:pt x="4632293" y="1028712"/>
                  <a:pt x="4746102" y="983204"/>
                  <a:pt x="4668767" y="1009650"/>
                </a:cubicBezTo>
                <a:cubicBezTo>
                  <a:pt x="4591432" y="1036096"/>
                  <a:pt x="4386851" y="1004193"/>
                  <a:pt x="4295670" y="1009650"/>
                </a:cubicBezTo>
                <a:cubicBezTo>
                  <a:pt x="4204489" y="1015107"/>
                  <a:pt x="3873675" y="1004830"/>
                  <a:pt x="3502837" y="1009650"/>
                </a:cubicBezTo>
                <a:cubicBezTo>
                  <a:pt x="3131999" y="1014470"/>
                  <a:pt x="3053502" y="945627"/>
                  <a:pt x="2919873" y="1009650"/>
                </a:cubicBezTo>
                <a:cubicBezTo>
                  <a:pt x="2786244" y="1073673"/>
                  <a:pt x="2782313" y="980319"/>
                  <a:pt x="2651709" y="1009650"/>
                </a:cubicBezTo>
                <a:cubicBezTo>
                  <a:pt x="2521105" y="1038981"/>
                  <a:pt x="2299994" y="959584"/>
                  <a:pt x="2173677" y="1009650"/>
                </a:cubicBezTo>
                <a:cubicBezTo>
                  <a:pt x="2047360" y="1059716"/>
                  <a:pt x="1582921" y="927018"/>
                  <a:pt x="1380845" y="1009650"/>
                </a:cubicBezTo>
                <a:cubicBezTo>
                  <a:pt x="1178769" y="1092282"/>
                  <a:pt x="1123722" y="966111"/>
                  <a:pt x="1007748" y="1009650"/>
                </a:cubicBezTo>
                <a:cubicBezTo>
                  <a:pt x="891774" y="1053189"/>
                  <a:pt x="512213" y="929681"/>
                  <a:pt x="168278" y="1009650"/>
                </a:cubicBezTo>
                <a:cubicBezTo>
                  <a:pt x="59987" y="998173"/>
                  <a:pt x="-4840" y="912248"/>
                  <a:pt x="0" y="841372"/>
                </a:cubicBezTo>
                <a:cubicBezTo>
                  <a:pt x="-31816" y="674852"/>
                  <a:pt x="30119" y="648998"/>
                  <a:pt x="0" y="491363"/>
                </a:cubicBezTo>
                <a:cubicBezTo>
                  <a:pt x="-30119" y="333728"/>
                  <a:pt x="30523" y="308451"/>
                  <a:pt x="0" y="168278"/>
                </a:cubicBezTo>
                <a:close/>
              </a:path>
              <a:path w="10829925" h="1009650" stroke="0" extrusionOk="0">
                <a:moveTo>
                  <a:pt x="0" y="168278"/>
                </a:moveTo>
                <a:cubicBezTo>
                  <a:pt x="11157" y="91576"/>
                  <a:pt x="90115" y="11251"/>
                  <a:pt x="168278" y="0"/>
                </a:cubicBezTo>
                <a:cubicBezTo>
                  <a:pt x="503679" y="-68597"/>
                  <a:pt x="791711" y="18456"/>
                  <a:pt x="961110" y="0"/>
                </a:cubicBezTo>
                <a:cubicBezTo>
                  <a:pt x="1130509" y="-18456"/>
                  <a:pt x="1128812" y="14272"/>
                  <a:pt x="1229274" y="0"/>
                </a:cubicBezTo>
                <a:cubicBezTo>
                  <a:pt x="1329736" y="-14272"/>
                  <a:pt x="1383956" y="25002"/>
                  <a:pt x="1497438" y="0"/>
                </a:cubicBezTo>
                <a:cubicBezTo>
                  <a:pt x="1610920" y="-25002"/>
                  <a:pt x="1783426" y="41224"/>
                  <a:pt x="1870536" y="0"/>
                </a:cubicBezTo>
                <a:cubicBezTo>
                  <a:pt x="1957646" y="-41224"/>
                  <a:pt x="2414429" y="75904"/>
                  <a:pt x="2558434" y="0"/>
                </a:cubicBezTo>
                <a:cubicBezTo>
                  <a:pt x="2702439" y="-75904"/>
                  <a:pt x="2776767" y="2286"/>
                  <a:pt x="2931532" y="0"/>
                </a:cubicBezTo>
                <a:cubicBezTo>
                  <a:pt x="3086297" y="-2286"/>
                  <a:pt x="3291557" y="10672"/>
                  <a:pt x="3514497" y="0"/>
                </a:cubicBezTo>
                <a:cubicBezTo>
                  <a:pt x="3737437" y="-10672"/>
                  <a:pt x="3701202" y="30187"/>
                  <a:pt x="3887594" y="0"/>
                </a:cubicBezTo>
                <a:cubicBezTo>
                  <a:pt x="4073986" y="-30187"/>
                  <a:pt x="4247728" y="6365"/>
                  <a:pt x="4365626" y="0"/>
                </a:cubicBezTo>
                <a:cubicBezTo>
                  <a:pt x="4483524" y="-6365"/>
                  <a:pt x="4649224" y="14784"/>
                  <a:pt x="4738723" y="0"/>
                </a:cubicBezTo>
                <a:cubicBezTo>
                  <a:pt x="4828222" y="-14784"/>
                  <a:pt x="5166009" y="66930"/>
                  <a:pt x="5321688" y="0"/>
                </a:cubicBezTo>
                <a:cubicBezTo>
                  <a:pt x="5477368" y="-66930"/>
                  <a:pt x="5615822" y="29241"/>
                  <a:pt x="5904653" y="0"/>
                </a:cubicBezTo>
                <a:cubicBezTo>
                  <a:pt x="6193485" y="-29241"/>
                  <a:pt x="6040440" y="10619"/>
                  <a:pt x="6172817" y="0"/>
                </a:cubicBezTo>
                <a:cubicBezTo>
                  <a:pt x="6305194" y="-10619"/>
                  <a:pt x="6640282" y="50326"/>
                  <a:pt x="6860716" y="0"/>
                </a:cubicBezTo>
                <a:cubicBezTo>
                  <a:pt x="7081150" y="-50326"/>
                  <a:pt x="7180244" y="7650"/>
                  <a:pt x="7443681" y="0"/>
                </a:cubicBezTo>
                <a:cubicBezTo>
                  <a:pt x="7707119" y="-7650"/>
                  <a:pt x="8010808" y="7677"/>
                  <a:pt x="8236513" y="0"/>
                </a:cubicBezTo>
                <a:cubicBezTo>
                  <a:pt x="8462218" y="-7677"/>
                  <a:pt x="8819408" y="40463"/>
                  <a:pt x="9029345" y="0"/>
                </a:cubicBezTo>
                <a:cubicBezTo>
                  <a:pt x="9239282" y="-40463"/>
                  <a:pt x="9407173" y="59998"/>
                  <a:pt x="9612310" y="0"/>
                </a:cubicBezTo>
                <a:cubicBezTo>
                  <a:pt x="9817448" y="-59998"/>
                  <a:pt x="9771359" y="10037"/>
                  <a:pt x="9880474" y="0"/>
                </a:cubicBezTo>
                <a:cubicBezTo>
                  <a:pt x="9989589" y="-10037"/>
                  <a:pt x="10447598" y="92483"/>
                  <a:pt x="10661647" y="0"/>
                </a:cubicBezTo>
                <a:cubicBezTo>
                  <a:pt x="10748123" y="243"/>
                  <a:pt x="10831665" y="85594"/>
                  <a:pt x="10829925" y="168278"/>
                </a:cubicBezTo>
                <a:cubicBezTo>
                  <a:pt x="10835726" y="287569"/>
                  <a:pt x="10815675" y="380892"/>
                  <a:pt x="10829925" y="511556"/>
                </a:cubicBezTo>
                <a:cubicBezTo>
                  <a:pt x="10844175" y="642220"/>
                  <a:pt x="10803701" y="728395"/>
                  <a:pt x="10829925" y="841372"/>
                </a:cubicBezTo>
                <a:cubicBezTo>
                  <a:pt x="10823857" y="912953"/>
                  <a:pt x="10769263" y="1009542"/>
                  <a:pt x="10661647" y="1009650"/>
                </a:cubicBezTo>
                <a:cubicBezTo>
                  <a:pt x="10549471" y="1020540"/>
                  <a:pt x="10453092" y="980075"/>
                  <a:pt x="10393483" y="1009650"/>
                </a:cubicBezTo>
                <a:cubicBezTo>
                  <a:pt x="10333874" y="1039225"/>
                  <a:pt x="9926468" y="967987"/>
                  <a:pt x="9600651" y="1009650"/>
                </a:cubicBezTo>
                <a:cubicBezTo>
                  <a:pt x="9274834" y="1051313"/>
                  <a:pt x="9400512" y="981816"/>
                  <a:pt x="9227553" y="1009650"/>
                </a:cubicBezTo>
                <a:cubicBezTo>
                  <a:pt x="9054594" y="1037484"/>
                  <a:pt x="8888211" y="960484"/>
                  <a:pt x="8644588" y="1009650"/>
                </a:cubicBezTo>
                <a:cubicBezTo>
                  <a:pt x="8400966" y="1058816"/>
                  <a:pt x="8173329" y="997644"/>
                  <a:pt x="7956690" y="1009650"/>
                </a:cubicBezTo>
                <a:cubicBezTo>
                  <a:pt x="7740051" y="1021656"/>
                  <a:pt x="7702661" y="985694"/>
                  <a:pt x="7478658" y="1009650"/>
                </a:cubicBezTo>
                <a:cubicBezTo>
                  <a:pt x="7254655" y="1033606"/>
                  <a:pt x="6989397" y="937369"/>
                  <a:pt x="6685826" y="1009650"/>
                </a:cubicBezTo>
                <a:cubicBezTo>
                  <a:pt x="6382255" y="1081931"/>
                  <a:pt x="6284635" y="922888"/>
                  <a:pt x="5892994" y="1009650"/>
                </a:cubicBezTo>
                <a:cubicBezTo>
                  <a:pt x="5501353" y="1096412"/>
                  <a:pt x="5616112" y="992531"/>
                  <a:pt x="5519896" y="1009650"/>
                </a:cubicBezTo>
                <a:cubicBezTo>
                  <a:pt x="5423680" y="1026769"/>
                  <a:pt x="5381896" y="978999"/>
                  <a:pt x="5251732" y="1009650"/>
                </a:cubicBezTo>
                <a:cubicBezTo>
                  <a:pt x="5121568" y="1040301"/>
                  <a:pt x="4964535" y="993319"/>
                  <a:pt x="4773701" y="1009650"/>
                </a:cubicBezTo>
                <a:cubicBezTo>
                  <a:pt x="4582867" y="1025981"/>
                  <a:pt x="4400255" y="1007733"/>
                  <a:pt x="4295670" y="1009650"/>
                </a:cubicBezTo>
                <a:cubicBezTo>
                  <a:pt x="4191085" y="1011567"/>
                  <a:pt x="3928193" y="1006042"/>
                  <a:pt x="3817639" y="1009650"/>
                </a:cubicBezTo>
                <a:cubicBezTo>
                  <a:pt x="3707085" y="1013258"/>
                  <a:pt x="3293377" y="938129"/>
                  <a:pt x="3129740" y="1009650"/>
                </a:cubicBezTo>
                <a:cubicBezTo>
                  <a:pt x="2966103" y="1081171"/>
                  <a:pt x="2707041" y="925009"/>
                  <a:pt x="2336908" y="1009650"/>
                </a:cubicBezTo>
                <a:cubicBezTo>
                  <a:pt x="1966775" y="1094291"/>
                  <a:pt x="2168081" y="1002687"/>
                  <a:pt x="2068744" y="1009650"/>
                </a:cubicBezTo>
                <a:cubicBezTo>
                  <a:pt x="1969407" y="1016613"/>
                  <a:pt x="1720023" y="995098"/>
                  <a:pt x="1590712" y="1009650"/>
                </a:cubicBezTo>
                <a:cubicBezTo>
                  <a:pt x="1461401" y="1024202"/>
                  <a:pt x="1059562" y="965720"/>
                  <a:pt x="797880" y="1009650"/>
                </a:cubicBezTo>
                <a:cubicBezTo>
                  <a:pt x="536198" y="1053580"/>
                  <a:pt x="462115" y="960393"/>
                  <a:pt x="168278" y="1009650"/>
                </a:cubicBezTo>
                <a:cubicBezTo>
                  <a:pt x="68542" y="988730"/>
                  <a:pt x="-4815" y="938269"/>
                  <a:pt x="0" y="841372"/>
                </a:cubicBezTo>
                <a:cubicBezTo>
                  <a:pt x="-34701" y="749634"/>
                  <a:pt x="39975" y="602366"/>
                  <a:pt x="0" y="504825"/>
                </a:cubicBezTo>
                <a:cubicBezTo>
                  <a:pt x="-39975" y="407284"/>
                  <a:pt x="8562" y="270295"/>
                  <a:pt x="0" y="168278"/>
                </a:cubicBezTo>
                <a:close/>
              </a:path>
            </a:pathLst>
          </a:custGeom>
          <a:solidFill>
            <a:schemeClr val="bg1"/>
          </a:solidFill>
          <a:ln w="38100">
            <a:extLst>
              <a:ext uri="{C807C97D-BFC1-408E-A445-0C87EB9F89A2}">
                <ask:lineSketchStyleProps xmlns:ask="http://schemas.microsoft.com/office/drawing/2018/sketchyshapes" sd="97449674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a:solidFill>
                  <a:srgbClr val="FF0000"/>
                </a:solidFill>
                <a:latin typeface="Calibri" panose="020F0502020204030204" pitchFamily="34" charset="0"/>
                <a:cs typeface="Calibri" panose="020F0502020204030204" pitchFamily="34" charset="0"/>
              </a:rPr>
              <a:t>2</a:t>
            </a:r>
            <a:r>
              <a:rPr kumimoji="0" lang="en-US" sz="32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Trao</a:t>
            </a:r>
            <a:r>
              <a:rPr kumimoji="0" lang="en-US"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bài</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làm</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trong</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nhóm</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để</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góp</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ý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sửa</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lỗi</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Bình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chọn</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đoạn</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văn</a:t>
            </a:r>
            <a:r>
              <a:rPr kumimoji="0" lang="en-US" sz="320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hay.</a:t>
            </a:r>
            <a:endParaRPr kumimoji="0" lang="en-US"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7" name="Picture 6" descr="A group of cartoon characters&#10;&#10;Description automatically generated with low confidence">
            <a:extLst>
              <a:ext uri="{FF2B5EF4-FFF2-40B4-BE49-F238E27FC236}">
                <a16:creationId xmlns:a16="http://schemas.microsoft.com/office/drawing/2014/main" id="{0898EACF-3D66-958F-C4AC-311522F0430D}"/>
              </a:ext>
            </a:extLst>
          </p:cNvPr>
          <p:cNvPicPr>
            <a:picLocks noChangeAspect="1"/>
          </p:cNvPicPr>
          <p:nvPr/>
        </p:nvPicPr>
        <p:blipFill rotWithShape="1">
          <a:blip r:embed="rId7">
            <a:extLst>
              <a:ext uri="{28A0092B-C50C-407E-A947-70E740481C1C}">
                <a14:useLocalDpi xmlns:a14="http://schemas.microsoft.com/office/drawing/2010/main" val="0"/>
              </a:ext>
            </a:extLst>
          </a:blip>
          <a:srcRect l="54490" t="60176" r="-208"/>
          <a:stretch/>
        </p:blipFill>
        <p:spPr>
          <a:xfrm>
            <a:off x="3821856" y="3936898"/>
            <a:ext cx="5029144" cy="2921101"/>
          </a:xfrm>
          <a:prstGeom prst="rect">
            <a:avLst/>
          </a:prstGeom>
        </p:spPr>
      </p:pic>
      <p:grpSp>
        <p:nvGrpSpPr>
          <p:cNvPr id="8" name="Group 7">
            <a:extLst>
              <a:ext uri="{FF2B5EF4-FFF2-40B4-BE49-F238E27FC236}">
                <a16:creationId xmlns:a16="http://schemas.microsoft.com/office/drawing/2014/main" id="{AF1C175F-BF57-A7EB-33A6-05B113DA2DD5}"/>
              </a:ext>
            </a:extLst>
          </p:cNvPr>
          <p:cNvGrpSpPr/>
          <p:nvPr/>
        </p:nvGrpSpPr>
        <p:grpSpPr>
          <a:xfrm>
            <a:off x="2507672" y="2895600"/>
            <a:ext cx="3088021" cy="1234440"/>
            <a:chOff x="7066657" y="802141"/>
            <a:chExt cx="3383280" cy="3383280"/>
          </a:xfrm>
        </p:grpSpPr>
        <p:pic>
          <p:nvPicPr>
            <p:cNvPr id="9" name="Picture 8">
              <a:extLst>
                <a:ext uri="{FF2B5EF4-FFF2-40B4-BE49-F238E27FC236}">
                  <a16:creationId xmlns:a16="http://schemas.microsoft.com/office/drawing/2014/main" id="{10F1B501-B0A0-8745-9605-F0A66BB9F10F}"/>
                </a:ext>
              </a:extLst>
            </p:cNvPr>
            <p:cNvPicPr>
              <a:picLocks noChangeAspect="1"/>
            </p:cNvPicPr>
            <p:nvPr/>
          </p:nvPicPr>
          <p:blipFill>
            <a:blip r:embed="rId8"/>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id="{12908EEF-EAC0-70F3-D967-44F80E86A4AD}"/>
                </a:ext>
              </a:extLst>
            </p:cNvPr>
            <p:cNvSpPr txBox="1"/>
            <p:nvPr/>
          </p:nvSpPr>
          <p:spPr>
            <a:xfrm flipH="1">
              <a:off x="7459821" y="1976735"/>
              <a:ext cx="2596950" cy="1434010"/>
            </a:xfrm>
            <a:prstGeom prst="rect">
              <a:avLst/>
            </a:prstGeom>
            <a:noFill/>
          </p:spPr>
          <p:txBody>
            <a:bodyPr wrap="square" rtlCol="0">
              <a:spAutoFit/>
            </a:bodyPr>
            <a:lstStyle/>
            <a:p>
              <a:pPr algn="ctr"/>
              <a:r>
                <a:rPr lang="en-US" sz="2800" b="1" dirty="0" err="1">
                  <a:solidFill>
                    <a:srgbClr val="FF5823"/>
                  </a:solidFill>
                  <a:latin typeface="Calibri" panose="020F0502020204030204" pitchFamily="34" charset="0"/>
                  <a:cs typeface="Calibri" panose="020F0502020204030204" pitchFamily="34" charset="0"/>
                </a:rPr>
                <a:t>Trình</a:t>
              </a:r>
              <a:r>
                <a:rPr lang="en-US" sz="2800" b="1" dirty="0">
                  <a:solidFill>
                    <a:srgbClr val="FF5823"/>
                  </a:solidFill>
                  <a:latin typeface="Calibri" panose="020F0502020204030204" pitchFamily="34" charset="0"/>
                  <a:cs typeface="Calibri" panose="020F0502020204030204" pitchFamily="34" charset="0"/>
                </a:rPr>
                <a:t> </a:t>
              </a:r>
              <a:r>
                <a:rPr lang="en-US" sz="2800" b="1" dirty="0" err="1">
                  <a:solidFill>
                    <a:srgbClr val="FF5823"/>
                  </a:solidFill>
                  <a:latin typeface="Calibri" panose="020F0502020204030204" pitchFamily="34" charset="0"/>
                  <a:cs typeface="Calibri" panose="020F0502020204030204" pitchFamily="34" charset="0"/>
                </a:rPr>
                <a:t>bày</a:t>
              </a:r>
              <a:endParaRPr lang="en-US" sz="2800" b="1" dirty="0">
                <a:solidFill>
                  <a:srgbClr val="FF5823"/>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F5D3355F-A729-6A58-E62A-77BCDCCE592E}"/>
              </a:ext>
            </a:extLst>
          </p:cNvPr>
          <p:cNvGrpSpPr/>
          <p:nvPr/>
        </p:nvGrpSpPr>
        <p:grpSpPr>
          <a:xfrm>
            <a:off x="6891565" y="2895600"/>
            <a:ext cx="3088021" cy="1234440"/>
            <a:chOff x="7066657" y="802141"/>
            <a:chExt cx="3383280" cy="3383280"/>
          </a:xfrm>
        </p:grpSpPr>
        <p:pic>
          <p:nvPicPr>
            <p:cNvPr id="12" name="Picture 11">
              <a:extLst>
                <a:ext uri="{FF2B5EF4-FFF2-40B4-BE49-F238E27FC236}">
                  <a16:creationId xmlns:a16="http://schemas.microsoft.com/office/drawing/2014/main" id="{81CB1717-F5D1-6F1C-3D25-24155D5362F9}"/>
                </a:ext>
              </a:extLst>
            </p:cNvPr>
            <p:cNvPicPr>
              <a:picLocks noChangeAspect="1"/>
            </p:cNvPicPr>
            <p:nvPr/>
          </p:nvPicPr>
          <p:blipFill>
            <a:blip r:embed="rId8"/>
            <a:stretch>
              <a:fillRect/>
            </a:stretch>
          </p:blipFill>
          <p:spPr>
            <a:xfrm>
              <a:off x="7066657" y="802141"/>
              <a:ext cx="3383280" cy="3383280"/>
            </a:xfrm>
            <a:prstGeom prst="rect">
              <a:avLst/>
            </a:prstGeom>
          </p:spPr>
        </p:pic>
        <p:sp>
          <p:nvSpPr>
            <p:cNvPr id="13" name="TextBox 12">
              <a:extLst>
                <a:ext uri="{FF2B5EF4-FFF2-40B4-BE49-F238E27FC236}">
                  <a16:creationId xmlns:a16="http://schemas.microsoft.com/office/drawing/2014/main" id="{DF325C44-13AB-3AD7-804E-B62562F9ADE3}"/>
                </a:ext>
              </a:extLst>
            </p:cNvPr>
            <p:cNvSpPr txBox="1"/>
            <p:nvPr/>
          </p:nvSpPr>
          <p:spPr>
            <a:xfrm flipH="1">
              <a:off x="7459821" y="1976735"/>
              <a:ext cx="2596950" cy="1434010"/>
            </a:xfrm>
            <a:prstGeom prst="rect">
              <a:avLst/>
            </a:prstGeom>
            <a:noFill/>
          </p:spPr>
          <p:txBody>
            <a:bodyPr wrap="square" rtlCol="0">
              <a:spAutoFit/>
            </a:bodyPr>
            <a:lstStyle/>
            <a:p>
              <a:pPr algn="ctr"/>
              <a:r>
                <a:rPr lang="en-US" sz="2800" b="1" dirty="0" err="1">
                  <a:solidFill>
                    <a:srgbClr val="AA27DA"/>
                  </a:solidFill>
                  <a:latin typeface="Calibri" panose="020F0502020204030204" pitchFamily="34" charset="0"/>
                  <a:cs typeface="Calibri" panose="020F0502020204030204" pitchFamily="34" charset="0"/>
                </a:rPr>
                <a:t>Nhận</a:t>
              </a:r>
              <a:r>
                <a:rPr lang="en-US" sz="2800" b="1" dirty="0">
                  <a:solidFill>
                    <a:srgbClr val="AA27DA"/>
                  </a:solidFill>
                  <a:latin typeface="Calibri" panose="020F0502020204030204" pitchFamily="34" charset="0"/>
                  <a:cs typeface="Calibri" panose="020F0502020204030204" pitchFamily="34" charset="0"/>
                </a:rPr>
                <a:t> </a:t>
              </a:r>
              <a:r>
                <a:rPr lang="en-US" sz="2800" b="1" dirty="0" err="1">
                  <a:solidFill>
                    <a:srgbClr val="AA27DA"/>
                  </a:solidFill>
                  <a:latin typeface="Calibri" panose="020F0502020204030204" pitchFamily="34" charset="0"/>
                  <a:cs typeface="Calibri" panose="020F0502020204030204" pitchFamily="34" charset="0"/>
                </a:rPr>
                <a:t>xét</a:t>
              </a:r>
              <a:endParaRPr lang="en-US" sz="2800" b="1" dirty="0">
                <a:solidFill>
                  <a:srgbClr val="AA27DA"/>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6978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284743"/>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12" name="Rectangle 11">
            <a:extLst>
              <a:ext uri="{FF2B5EF4-FFF2-40B4-BE49-F238E27FC236}">
                <a16:creationId xmlns:a16="http://schemas.microsoft.com/office/drawing/2014/main" id="{6D2BD6D3-DF7C-AA0C-DEAF-64DCD65DCE28}"/>
              </a:ext>
            </a:extLst>
          </p:cNvPr>
          <p:cNvSpPr/>
          <p:nvPr/>
        </p:nvSpPr>
        <p:spPr>
          <a:xfrm>
            <a:off x="3513371" y="1317149"/>
            <a:ext cx="5267261" cy="852710"/>
          </a:xfrm>
          <a:prstGeom prst="rect">
            <a:avLst/>
          </a:prstGeom>
        </p:spPr>
        <p:txBody>
          <a:bodyPr wrap="square" lIns="91226" tIns="45613" rIns="91226" bIns="45613">
            <a:spAutoFit/>
          </a:bodyPr>
          <a:lstStyle/>
          <a:p>
            <a:pPr algn="ctr">
              <a:lnSpc>
                <a:spcPct val="112000"/>
              </a:lnSpc>
              <a:buFont typeface="Arial"/>
              <a:buNone/>
              <a:defRPr/>
            </a:pP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Tiêu</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chí</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đánh</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giá</a:t>
            </a:r>
            <a:endPar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endParaRPr>
          </a:p>
        </p:txBody>
      </p:sp>
      <p:sp>
        <p:nvSpPr>
          <p:cNvPr id="13" name="Rounded Rectangle 13">
            <a:extLst>
              <a:ext uri="{FF2B5EF4-FFF2-40B4-BE49-F238E27FC236}">
                <a16:creationId xmlns:a16="http://schemas.microsoft.com/office/drawing/2014/main" id="{32A6F263-6A31-27D0-AF26-866E19508320}"/>
              </a:ext>
            </a:extLst>
          </p:cNvPr>
          <p:cNvSpPr/>
          <p:nvPr/>
        </p:nvSpPr>
        <p:spPr>
          <a:xfrm>
            <a:off x="2001101" y="2784757"/>
            <a:ext cx="7262414" cy="664416"/>
          </a:xfrm>
          <a:prstGeom prst="roundRect">
            <a:avLst>
              <a:gd name="adj" fmla="val 50000"/>
            </a:avLst>
          </a:prstGeom>
          <a:solidFill>
            <a:srgbClr val="C1EF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14" name="Rectangle 13">
            <a:extLst>
              <a:ext uri="{FF2B5EF4-FFF2-40B4-BE49-F238E27FC236}">
                <a16:creationId xmlns:a16="http://schemas.microsoft.com/office/drawing/2014/main" id="{C07075F5-1CEB-BE5E-0720-12055596B455}"/>
              </a:ext>
            </a:extLst>
          </p:cNvPr>
          <p:cNvSpPr/>
          <p:nvPr/>
        </p:nvSpPr>
        <p:spPr>
          <a:xfrm>
            <a:off x="2527831" y="2848943"/>
            <a:ext cx="6866892" cy="535828"/>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Viết đoạn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văn</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đúng</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nội dung.</a:t>
            </a:r>
          </a:p>
        </p:txBody>
      </p:sp>
      <p:sp>
        <p:nvSpPr>
          <p:cNvPr id="15" name="Oval 14">
            <a:extLst>
              <a:ext uri="{FF2B5EF4-FFF2-40B4-BE49-F238E27FC236}">
                <a16:creationId xmlns:a16="http://schemas.microsoft.com/office/drawing/2014/main" id="{A1409DF6-09DF-E413-DA19-85E2B715B817}"/>
              </a:ext>
            </a:extLst>
          </p:cNvPr>
          <p:cNvSpPr/>
          <p:nvPr/>
        </p:nvSpPr>
        <p:spPr>
          <a:xfrm>
            <a:off x="2077273" y="2907322"/>
            <a:ext cx="419288" cy="419288"/>
          </a:xfrm>
          <a:prstGeom prst="ellipse">
            <a:avLst/>
          </a:prstGeom>
          <a:solidFill>
            <a:srgbClr val="93E3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r>
              <a:rPr lang="en-US" sz="2800" b="1" kern="0" dirty="0">
                <a:solidFill>
                  <a:srgbClr val="0070C0"/>
                </a:solidFill>
                <a:latin typeface="Arial" panose="020B0604020202020204" pitchFamily="34" charset="0"/>
                <a:ea typeface="inpin heiti" charset="-122"/>
                <a:cs typeface="Times New Roman" panose="02020603050405020304" pitchFamily="18" charset="0"/>
                <a:sym typeface="Arial"/>
              </a:rPr>
              <a:t>1</a:t>
            </a:r>
            <a:endParaRPr lang="en-US" sz="2800" kern="0" dirty="0">
              <a:solidFill>
                <a:prstClr val="white"/>
              </a:solidFill>
              <a:latin typeface="Calibri"/>
              <a:sym typeface="Arial"/>
            </a:endParaRPr>
          </a:p>
        </p:txBody>
      </p:sp>
      <p:sp>
        <p:nvSpPr>
          <p:cNvPr id="19" name="Rounded Rectangle 9">
            <a:extLst>
              <a:ext uri="{FF2B5EF4-FFF2-40B4-BE49-F238E27FC236}">
                <a16:creationId xmlns:a16="http://schemas.microsoft.com/office/drawing/2014/main" id="{CFCE0F20-AA3E-42AF-0619-E06E3CBB641A}"/>
              </a:ext>
            </a:extLst>
          </p:cNvPr>
          <p:cNvSpPr/>
          <p:nvPr/>
        </p:nvSpPr>
        <p:spPr>
          <a:xfrm>
            <a:off x="2001101" y="3599695"/>
            <a:ext cx="7262414" cy="664416"/>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0" name="Rectangle 19">
            <a:extLst>
              <a:ext uri="{FF2B5EF4-FFF2-40B4-BE49-F238E27FC236}">
                <a16:creationId xmlns:a16="http://schemas.microsoft.com/office/drawing/2014/main" id="{0399F902-1397-2465-A3DD-D34DAF61D461}"/>
              </a:ext>
            </a:extLst>
          </p:cNvPr>
          <p:cNvSpPr/>
          <p:nvPr/>
        </p:nvSpPr>
        <p:spPr>
          <a:xfrm>
            <a:off x="2423576" y="3706634"/>
            <a:ext cx="6829368" cy="574685"/>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Ngắt câu hợp lí, diễn đạt lưu loát.</a:t>
            </a:r>
          </a:p>
        </p:txBody>
      </p:sp>
      <p:sp>
        <p:nvSpPr>
          <p:cNvPr id="23" name="Oval 22">
            <a:extLst>
              <a:ext uri="{FF2B5EF4-FFF2-40B4-BE49-F238E27FC236}">
                <a16:creationId xmlns:a16="http://schemas.microsoft.com/office/drawing/2014/main" id="{E75C3E4E-0520-A1DA-1C75-9EFA2002176E}"/>
              </a:ext>
            </a:extLst>
          </p:cNvPr>
          <p:cNvSpPr/>
          <p:nvPr/>
        </p:nvSpPr>
        <p:spPr>
          <a:xfrm>
            <a:off x="2050279" y="3747022"/>
            <a:ext cx="419288" cy="419288"/>
          </a:xfrm>
          <a:prstGeom prst="ellipse">
            <a:avLst/>
          </a:prstGeom>
          <a:solidFill>
            <a:srgbClr val="FFE443"/>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2</a:t>
            </a:r>
            <a:endParaRPr lang="en-US" sz="2800" kern="0" dirty="0">
              <a:solidFill>
                <a:prstClr val="black"/>
              </a:solidFill>
              <a:latin typeface="Calibri"/>
              <a:sym typeface="Arial"/>
            </a:endParaRPr>
          </a:p>
        </p:txBody>
      </p:sp>
      <p:sp>
        <p:nvSpPr>
          <p:cNvPr id="24" name="Rounded Rectangle 12">
            <a:extLst>
              <a:ext uri="{FF2B5EF4-FFF2-40B4-BE49-F238E27FC236}">
                <a16:creationId xmlns:a16="http://schemas.microsoft.com/office/drawing/2014/main" id="{6DC85524-D938-8B03-D5FD-207893A29BDB}"/>
              </a:ext>
            </a:extLst>
          </p:cNvPr>
          <p:cNvSpPr/>
          <p:nvPr/>
        </p:nvSpPr>
        <p:spPr>
          <a:xfrm>
            <a:off x="2058969" y="4433937"/>
            <a:ext cx="7225000" cy="664416"/>
          </a:xfrm>
          <a:prstGeom prst="roundRect">
            <a:avLst>
              <a:gd name="adj" fmla="val 50000"/>
            </a:avLst>
          </a:prstGeom>
          <a:solidFill>
            <a:srgbClr val="FFD1C5"/>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5" name="Rectangle 24">
            <a:extLst>
              <a:ext uri="{FF2B5EF4-FFF2-40B4-BE49-F238E27FC236}">
                <a16:creationId xmlns:a16="http://schemas.microsoft.com/office/drawing/2014/main" id="{8A01DC8A-5A82-077C-6E95-1CCFA13F1B52}"/>
              </a:ext>
            </a:extLst>
          </p:cNvPr>
          <p:cNvSpPr/>
          <p:nvPr/>
        </p:nvSpPr>
        <p:spPr>
          <a:xfrm>
            <a:off x="2667001" y="4582372"/>
            <a:ext cx="6476999" cy="523004"/>
          </a:xfrm>
          <a:prstGeom prst="rect">
            <a:avLst/>
          </a:prstGeom>
        </p:spPr>
        <p:txBody>
          <a:bodyPr wrap="square" lIns="91226" tIns="45613" rIns="91226" bIns="45613">
            <a:spAutoFit/>
          </a:bodyPr>
          <a:lstStyle/>
          <a:p>
            <a:pPr>
              <a:buClr>
                <a:srgbClr val="000000"/>
              </a:buClr>
              <a:buFont typeface="Arial"/>
              <a:buNone/>
              <a:defRPr/>
            </a:pPr>
            <a:r>
              <a:rPr lang="en-US" altLang="zh-CN" sz="2800" dirty="0">
                <a:solidFill>
                  <a:prstClr val="black"/>
                </a:solidFill>
                <a:latin typeface="Arial" panose="020B0604020202020204" pitchFamily="34" charset="0"/>
                <a:ea typeface="微软雅黑" panose="020B0503020204020204" pitchFamily="34" charset="-122"/>
                <a:cs typeface="Arial"/>
                <a:sym typeface="Arial"/>
              </a:rPr>
              <a:t>Bài viết sạch, không mắc lỗi.</a:t>
            </a:r>
            <a:endParaRPr lang="zh-CN" altLang="en-US" sz="2800" dirty="0">
              <a:solidFill>
                <a:prstClr val="black"/>
              </a:solidFill>
              <a:latin typeface="Arial" panose="020B0604020202020204" pitchFamily="34"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0F8B866E-0AE0-0652-8CE4-95542B762FCE}"/>
              </a:ext>
            </a:extLst>
          </p:cNvPr>
          <p:cNvSpPr/>
          <p:nvPr/>
        </p:nvSpPr>
        <p:spPr>
          <a:xfrm>
            <a:off x="2199904" y="4581262"/>
            <a:ext cx="419288" cy="419288"/>
          </a:xfrm>
          <a:prstGeom prst="ellipse">
            <a:avLst/>
          </a:prstGeom>
          <a:solidFill>
            <a:srgbClr val="FFB7A3"/>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3</a:t>
            </a:r>
            <a:endParaRPr lang="en-US" sz="2800" kern="0" dirty="0">
              <a:solidFill>
                <a:prstClr val="black"/>
              </a:solidFill>
              <a:latin typeface="Calibri"/>
              <a:sym typeface="Arial"/>
            </a:endParaRPr>
          </a:p>
        </p:txBody>
      </p:sp>
      <p:pic>
        <p:nvPicPr>
          <p:cNvPr id="27" name="Picture 2" descr="Star Cartoon Images, Stock Photos &amp;amp; Vectors | Shutterstock">
            <a:extLst>
              <a:ext uri="{FF2B5EF4-FFF2-40B4-BE49-F238E27FC236}">
                <a16:creationId xmlns:a16="http://schemas.microsoft.com/office/drawing/2014/main" id="{2E2B1B21-2159-D802-6AA2-079B2F019CC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52944" y="2746857"/>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CCB83174-D662-A641-FF49-603873E998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63515" y="3663828"/>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FFE07EC6-814C-04E4-0986-652252C9068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83969" y="4421599"/>
            <a:ext cx="2105161" cy="6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57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9" grpId="0" animBg="1"/>
      <p:bldP spid="20" grpId="0"/>
      <p:bldP spid="23" grpId="0" animBg="1"/>
      <p:bldP spid="24" grpId="0" animBg="1"/>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21" name="Shape 1275">
            <a:extLst>
              <a:ext uri="{FF2B5EF4-FFF2-40B4-BE49-F238E27FC236}">
                <a16:creationId xmlns:a16="http://schemas.microsoft.com/office/drawing/2014/main" id="{6E6CCC8F-580C-4CD3-8AB1-80611FE5E829}"/>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sp>
        <p:nvSpPr>
          <p:cNvPr id="26" name="TextBox 25">
            <a:extLst>
              <a:ext uri="{FF2B5EF4-FFF2-40B4-BE49-F238E27FC236}">
                <a16:creationId xmlns:a16="http://schemas.microsoft.com/office/drawing/2014/main" id="{FFDBBB86-CBA7-4770-9185-EF8D93112F3B}"/>
              </a:ext>
            </a:extLst>
          </p:cNvPr>
          <p:cNvSpPr txBox="1"/>
          <p:nvPr/>
        </p:nvSpPr>
        <p:spPr>
          <a:xfrm>
            <a:off x="568036" y="941890"/>
            <a:ext cx="11238542" cy="5632311"/>
          </a:xfrm>
          <a:custGeom>
            <a:avLst/>
            <a:gdLst>
              <a:gd name="connsiteX0" fmla="*/ 0 w 11238542"/>
              <a:gd name="connsiteY0" fmla="*/ 0 h 5632311"/>
              <a:gd name="connsiteX1" fmla="*/ 11238542 w 11238542"/>
              <a:gd name="connsiteY1" fmla="*/ 0 h 5632311"/>
              <a:gd name="connsiteX2" fmla="*/ 11238542 w 11238542"/>
              <a:gd name="connsiteY2" fmla="*/ 5632311 h 5632311"/>
              <a:gd name="connsiteX3" fmla="*/ 0 w 11238542"/>
              <a:gd name="connsiteY3" fmla="*/ 5632311 h 5632311"/>
              <a:gd name="connsiteX4" fmla="*/ 0 w 11238542"/>
              <a:gd name="connsiteY4" fmla="*/ 0 h 5632311"/>
              <a:gd name="connsiteX0" fmla="*/ 0 w 11238542"/>
              <a:gd name="connsiteY0" fmla="*/ 0 h 5632311"/>
              <a:gd name="connsiteX1" fmla="*/ 11238542 w 11238542"/>
              <a:gd name="connsiteY1" fmla="*/ 0 h 5632311"/>
              <a:gd name="connsiteX2" fmla="*/ 11238542 w 11238542"/>
              <a:gd name="connsiteY2" fmla="*/ 5632311 h 5632311"/>
              <a:gd name="connsiteX3" fmla="*/ 0 w 11238542"/>
              <a:gd name="connsiteY3" fmla="*/ 5632311 h 5632311"/>
              <a:gd name="connsiteX4" fmla="*/ 0 w 11238542"/>
              <a:gd name="connsiteY4" fmla="*/ 0 h 5632311"/>
              <a:gd name="connsiteX0" fmla="*/ 0 w 11238542"/>
              <a:gd name="connsiteY0" fmla="*/ 0 h 5632311"/>
              <a:gd name="connsiteX1" fmla="*/ 11238542 w 11238542"/>
              <a:gd name="connsiteY1" fmla="*/ 0 h 5632311"/>
              <a:gd name="connsiteX2" fmla="*/ 11238542 w 11238542"/>
              <a:gd name="connsiteY2" fmla="*/ 5632311 h 5632311"/>
              <a:gd name="connsiteX3" fmla="*/ 0 w 11238542"/>
              <a:gd name="connsiteY3" fmla="*/ 5632311 h 5632311"/>
              <a:gd name="connsiteX4" fmla="*/ 0 w 11238542"/>
              <a:gd name="connsiteY4" fmla="*/ 0 h 563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8542" h="5632311" fill="none" extrusionOk="0">
                <a:moveTo>
                  <a:pt x="0" y="0"/>
                </a:moveTo>
                <a:cubicBezTo>
                  <a:pt x="3268408" y="-736624"/>
                  <a:pt x="7286082" y="-303904"/>
                  <a:pt x="11238542" y="0"/>
                </a:cubicBezTo>
                <a:cubicBezTo>
                  <a:pt x="11528157" y="1840591"/>
                  <a:pt x="10957068" y="3419557"/>
                  <a:pt x="11238542" y="5632311"/>
                </a:cubicBezTo>
                <a:cubicBezTo>
                  <a:pt x="9407717" y="5069689"/>
                  <a:pt x="1756861" y="5588608"/>
                  <a:pt x="0" y="5632311"/>
                </a:cubicBezTo>
                <a:cubicBezTo>
                  <a:pt x="191392" y="3254800"/>
                  <a:pt x="108854" y="2678815"/>
                  <a:pt x="0" y="0"/>
                </a:cubicBezTo>
                <a:close/>
              </a:path>
              <a:path w="11238542" h="5632311" stroke="0" extrusionOk="0">
                <a:moveTo>
                  <a:pt x="0" y="0"/>
                </a:moveTo>
                <a:cubicBezTo>
                  <a:pt x="1828420" y="-501085"/>
                  <a:pt x="5874474" y="246845"/>
                  <a:pt x="11238542" y="0"/>
                </a:cubicBezTo>
                <a:cubicBezTo>
                  <a:pt x="11150677" y="2114262"/>
                  <a:pt x="10618798" y="3334800"/>
                  <a:pt x="11238542" y="5632311"/>
                </a:cubicBezTo>
                <a:cubicBezTo>
                  <a:pt x="7692858" y="5099749"/>
                  <a:pt x="3057758" y="5764436"/>
                  <a:pt x="0" y="5632311"/>
                </a:cubicBezTo>
                <a:cubicBezTo>
                  <a:pt x="-49886" y="4585057"/>
                  <a:pt x="-114375" y="1174375"/>
                  <a:pt x="0" y="0"/>
                </a:cubicBezTo>
                <a:close/>
              </a:path>
              <a:path w="11238542" h="5632311" fill="none" stroke="0" extrusionOk="0">
                <a:moveTo>
                  <a:pt x="0" y="0"/>
                </a:moveTo>
                <a:cubicBezTo>
                  <a:pt x="2766340" y="334130"/>
                  <a:pt x="6783311" y="836507"/>
                  <a:pt x="11238542" y="0"/>
                </a:cubicBezTo>
                <a:cubicBezTo>
                  <a:pt x="11404670" y="1746026"/>
                  <a:pt x="11048022" y="3414400"/>
                  <a:pt x="11238542" y="5632311"/>
                </a:cubicBezTo>
                <a:cubicBezTo>
                  <a:pt x="10110674" y="5907368"/>
                  <a:pt x="2782875" y="6143903"/>
                  <a:pt x="0" y="5632311"/>
                </a:cubicBezTo>
                <a:cubicBezTo>
                  <a:pt x="296837" y="3205904"/>
                  <a:pt x="104019" y="2770597"/>
                  <a:pt x="0" y="0"/>
                </a:cubicBezTo>
                <a:close/>
              </a:path>
              <a:path w="11238542" h="5632311" fill="none" stroke="0" extrusionOk="0">
                <a:moveTo>
                  <a:pt x="0" y="0"/>
                </a:moveTo>
                <a:cubicBezTo>
                  <a:pt x="2704706" y="-384944"/>
                  <a:pt x="7259751" y="-23987"/>
                  <a:pt x="11238542" y="0"/>
                </a:cubicBezTo>
                <a:cubicBezTo>
                  <a:pt x="11709013" y="1863386"/>
                  <a:pt x="11012122" y="3368388"/>
                  <a:pt x="11238542" y="5632311"/>
                </a:cubicBezTo>
                <a:cubicBezTo>
                  <a:pt x="9512315" y="5454841"/>
                  <a:pt x="2118052" y="5834443"/>
                  <a:pt x="0" y="5632311"/>
                </a:cubicBezTo>
                <a:cubicBezTo>
                  <a:pt x="219202" y="3256733"/>
                  <a:pt x="108560" y="2741948"/>
                  <a:pt x="0" y="0"/>
                </a:cubicBezTo>
                <a:close/>
              </a:path>
            </a:pathLst>
          </a:custGeom>
          <a:solidFill>
            <a:srgbClr val="FFFFFF"/>
          </a:solidFill>
          <a:ln w="28575">
            <a:noFill/>
            <a:extLst>
              <a:ext uri="{C807C97D-BFC1-408E-A445-0C87EB9F89A2}">
                <ask:lineSketchStyleProps xmlns:ask="http://schemas.microsoft.com/office/drawing/2018/sketchyshapes" sd="1795184779">
                  <a:custGeom>
                    <a:avLst/>
                    <a:gdLst>
                      <a:gd name="connsiteX0" fmla="*/ 0 w 11238542"/>
                      <a:gd name="connsiteY0" fmla="*/ 0 h 5632311"/>
                      <a:gd name="connsiteX1" fmla="*/ 11238542 w 11238542"/>
                      <a:gd name="connsiteY1" fmla="*/ 0 h 5632311"/>
                      <a:gd name="connsiteX2" fmla="*/ 11238542 w 11238542"/>
                      <a:gd name="connsiteY2" fmla="*/ 5632311 h 5632311"/>
                      <a:gd name="connsiteX3" fmla="*/ 0 w 11238542"/>
                      <a:gd name="connsiteY3" fmla="*/ 5632311 h 5632311"/>
                      <a:gd name="connsiteX4" fmla="*/ 0 w 11238542"/>
                      <a:gd name="connsiteY4" fmla="*/ 0 h 5632311"/>
                      <a:gd name="connsiteX0" fmla="*/ 0 w 11238542"/>
                      <a:gd name="connsiteY0" fmla="*/ 0 h 5632311"/>
                      <a:gd name="connsiteX1" fmla="*/ 11238542 w 11238542"/>
                      <a:gd name="connsiteY1" fmla="*/ 0 h 5632311"/>
                      <a:gd name="connsiteX2" fmla="*/ 11238542 w 11238542"/>
                      <a:gd name="connsiteY2" fmla="*/ 5632311 h 5632311"/>
                      <a:gd name="connsiteX3" fmla="*/ 0 w 11238542"/>
                      <a:gd name="connsiteY3" fmla="*/ 5632311 h 5632311"/>
                      <a:gd name="connsiteX4" fmla="*/ 0 w 11238542"/>
                      <a:gd name="connsiteY4" fmla="*/ 0 h 563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8542" h="5632311" fill="none" extrusionOk="0">
                        <a:moveTo>
                          <a:pt x="0" y="0"/>
                        </a:moveTo>
                        <a:cubicBezTo>
                          <a:pt x="2690120" y="-306490"/>
                          <a:pt x="7223259" y="-243399"/>
                          <a:pt x="11238542" y="0"/>
                        </a:cubicBezTo>
                        <a:cubicBezTo>
                          <a:pt x="11451549" y="1796426"/>
                          <a:pt x="11017623" y="3393583"/>
                          <a:pt x="11238542" y="5632311"/>
                        </a:cubicBezTo>
                        <a:cubicBezTo>
                          <a:pt x="9484096" y="5344473"/>
                          <a:pt x="1969747" y="5684408"/>
                          <a:pt x="0" y="5632311"/>
                        </a:cubicBezTo>
                        <a:cubicBezTo>
                          <a:pt x="166333" y="3262568"/>
                          <a:pt x="89309" y="2688306"/>
                          <a:pt x="0" y="0"/>
                        </a:cubicBezTo>
                        <a:close/>
                      </a:path>
                      <a:path w="11238542" h="5632311" stroke="0" extrusionOk="0">
                        <a:moveTo>
                          <a:pt x="0" y="0"/>
                        </a:moveTo>
                        <a:cubicBezTo>
                          <a:pt x="2315369" y="-288100"/>
                          <a:pt x="5930250" y="243756"/>
                          <a:pt x="11238542" y="0"/>
                        </a:cubicBezTo>
                        <a:cubicBezTo>
                          <a:pt x="11081998" y="1916913"/>
                          <a:pt x="10814666" y="3186886"/>
                          <a:pt x="11238542" y="5632311"/>
                        </a:cubicBezTo>
                        <a:cubicBezTo>
                          <a:pt x="7499524" y="5591872"/>
                          <a:pt x="2862037" y="5799129"/>
                          <a:pt x="0" y="5632311"/>
                        </a:cubicBezTo>
                        <a:cubicBezTo>
                          <a:pt x="15204" y="4560631"/>
                          <a:pt x="-127306" y="1151537"/>
                          <a:pt x="0" y="0"/>
                        </a:cubicBezTo>
                        <a:close/>
                      </a:path>
                      <a:path w="11238542" h="5632311" fill="none" stroke="0" extrusionOk="0">
                        <a:moveTo>
                          <a:pt x="0" y="0"/>
                        </a:moveTo>
                        <a:cubicBezTo>
                          <a:pt x="2288408" y="-142209"/>
                          <a:pt x="6823503" y="397470"/>
                          <a:pt x="11238542" y="0"/>
                        </a:cubicBezTo>
                        <a:cubicBezTo>
                          <a:pt x="11505424" y="1744163"/>
                          <a:pt x="11111464" y="3302824"/>
                          <a:pt x="11238542" y="5632311"/>
                        </a:cubicBezTo>
                        <a:cubicBezTo>
                          <a:pt x="9623623" y="5855380"/>
                          <a:pt x="2599740" y="6144629"/>
                          <a:pt x="0" y="5632311"/>
                        </a:cubicBezTo>
                        <a:cubicBezTo>
                          <a:pt x="249623" y="3259782"/>
                          <a:pt x="113912" y="2781863"/>
                          <a:pt x="0"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Trong kho tàng văn học dân gian, em đã được học và đọc rất nhiều câu chuyện hay. Nhưng có lẽ, </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 bé thông minh trong một câu chuyện cổ tích cùng tên là nhân vật mà em yêu thích nhất. Em bé ấy có trí thông minh lỗi lạc hơn người. Em đã vượt qua rất nhiều lần thử thách gian nan. Mỗi lần sau lại khó hơn lần trước, thế nhưng em đã vượt qua những thử thách ấy rất nhẹ nhàng bằng cách đố ngược lại hay bằng kinh nghiệm của đời sống dân gian. Trí thông minh của em thật đáng khâm phục. Từ hình ảnh của cậu bé, bản thân em cũng tự hứa sẽ cố gắng học tập tốt hơn nữa.  </a:t>
            </a:r>
          </a:p>
        </p:txBody>
      </p:sp>
      <p:pic>
        <p:nvPicPr>
          <p:cNvPr id="27" name="Picture 26">
            <a:extLst>
              <a:ext uri="{FF2B5EF4-FFF2-40B4-BE49-F238E27FC236}">
                <a16:creationId xmlns:a16="http://schemas.microsoft.com/office/drawing/2014/main" id="{F6753035-6D8D-4BD4-B20D-C88D78C72DD6}"/>
              </a:ext>
            </a:extLst>
          </p:cNvPr>
          <p:cNvPicPr>
            <a:picLocks noChangeAspect="1"/>
          </p:cNvPicPr>
          <p:nvPr/>
        </p:nvPicPr>
        <p:blipFill>
          <a:blip r:embed="rId4"/>
          <a:stretch>
            <a:fillRect/>
          </a:stretch>
        </p:blipFill>
        <p:spPr>
          <a:xfrm>
            <a:off x="4391891" y="-685883"/>
            <a:ext cx="3978186" cy="2222125"/>
          </a:xfrm>
          <a:prstGeom prst="rect">
            <a:avLst/>
          </a:prstGeom>
        </p:spPr>
      </p:pic>
    </p:spTree>
    <p:extLst>
      <p:ext uri="{BB962C8B-B14F-4D97-AF65-F5344CB8AC3E}">
        <p14:creationId xmlns:p14="http://schemas.microsoft.com/office/powerpoint/2010/main" val="19516370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edge">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555</Words>
  <Application>Microsoft Office PowerPoint</Application>
  <PresentationFormat>Widescreen</PresentationFormat>
  <Paragraphs>38</Paragraphs>
  <Slides>12</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等线</vt:lpstr>
      <vt:lpstr>宋体</vt:lpstr>
      <vt:lpstr>Arial</vt:lpstr>
      <vt:lpstr>Calibri</vt:lpstr>
      <vt:lpstr>Calibri Light</vt:lpstr>
      <vt:lpstr>LNTH-Dinomiko</vt:lpstr>
      <vt:lpstr>仓耳玄三M W05</vt:lpstr>
      <vt:lpstr>字魂27号-布丁体</vt:lpstr>
      <vt:lpstr>Office 主题</vt:lpstr>
      <vt:lpstr>2_Office Theme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Vip855</cp:lastModifiedBy>
  <cp:revision>24</cp:revision>
  <dcterms:created xsi:type="dcterms:W3CDTF">2023-01-31T08:30:57Z</dcterms:created>
  <dcterms:modified xsi:type="dcterms:W3CDTF">2024-04-12T15:02:30Z</dcterms:modified>
</cp:coreProperties>
</file>