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3" r:id="rId2"/>
    <p:sldId id="256" r:id="rId3"/>
    <p:sldId id="295" r:id="rId4"/>
    <p:sldId id="343" r:id="rId5"/>
    <p:sldId id="344" r:id="rId6"/>
    <p:sldId id="358" r:id="rId7"/>
    <p:sldId id="325" r:id="rId8"/>
    <p:sldId id="360" r:id="rId9"/>
    <p:sldId id="361" r:id="rId10"/>
    <p:sldId id="362" r:id="rId11"/>
    <p:sldId id="323" r:id="rId12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3 Sofia Pro Soft" panose="020B0604020202020204" charset="0"/>
      <p:regular r:id="rId17"/>
    </p:embeddedFont>
    <p:embeddedFont>
      <p:font typeface="#9Slide03 Sofia Pro Soft Bold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6DC123F5-A65E-4B21-8D63-A08C7DCC59C8}">
          <p14:sldIdLst>
            <p14:sldId id="363"/>
            <p14:sldId id="256"/>
            <p14:sldId id="295"/>
            <p14:sldId id="343"/>
            <p14:sldId id="344"/>
            <p14:sldId id="358"/>
            <p14:sldId id="325"/>
            <p14:sldId id="360"/>
            <p14:sldId id="361"/>
            <p14:sldId id="36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60"/>
    <a:srgbClr val="A56951"/>
    <a:srgbClr val="D37503"/>
    <a:srgbClr val="C19381"/>
    <a:srgbClr val="EF8607"/>
    <a:srgbClr val="C49885"/>
    <a:srgbClr val="D9EBFF"/>
    <a:srgbClr val="B8D9FF"/>
    <a:srgbClr val="F54D6D"/>
    <a:srgbClr val="475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6" autoAdjust="0"/>
    <p:restoredTop sz="86410"/>
  </p:normalViewPr>
  <p:slideViewPr>
    <p:cSldViewPr>
      <p:cViewPr varScale="1">
        <p:scale>
          <a:sx n="58" d="100"/>
          <a:sy n="58" d="100"/>
        </p:scale>
        <p:origin x="964" y="-24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CBE7B-70C5-46F9-86E1-2A4FE9A6124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BB73E-F337-43B4-93C9-58BBB0467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0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8 - 9Slide.vn">
            <a:extLst>
              <a:ext uri="{FF2B5EF4-FFF2-40B4-BE49-F238E27FC236}">
                <a16:creationId xmlns:a16="http://schemas.microsoft.com/office/drawing/2014/main" id="{0E60EF3B-4D5D-9C2C-E6F9-92E74B137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D4C0F51-3201-DA05-DAAA-43FAC552B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798364" y="5382592"/>
            <a:ext cx="1611735" cy="1460635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9604C0DB-6B64-A6CA-B8F1-2F58E735C4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B7B3FF8B-D918-38CD-9BAE-E09A8AA92C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26891D65-28B4-AB3C-C0D9-F59813EE1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71FE3995-6DD6-23AA-300E-8554BDEA1E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3DAFBC20-8F53-F606-ACB2-70D986F2C3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AEC430DA-B348-50A4-AE62-7F15ACD52D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ACCBDA16-FA9F-79FC-8E53-CC668D5448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AC3F4B23-9BA6-A15B-E65D-1E6833E13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9214" y="3081738"/>
            <a:ext cx="2039181" cy="3776262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1AEF4007-9858-1CEB-7FD7-6D14162796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189754" y="5157888"/>
            <a:ext cx="671206" cy="1700112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E2D82816-7D59-A871-6A6B-9E3D60415D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101918" y="4043487"/>
            <a:ext cx="352845" cy="619751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04F21376-4288-2954-0F7B-B67782EAB4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0" name="PHẠM DUYÊN 13 - 9Slide.vn">
            <a:extLst>
              <a:ext uri="{FF2B5EF4-FFF2-40B4-BE49-F238E27FC236}">
                <a16:creationId xmlns:a16="http://schemas.microsoft.com/office/drawing/2014/main" id="{339486E4-124A-8A8D-E263-22410E38F9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7BC6DE13-7FA3-87A2-AAFB-238FEDC24E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0537C4F-4686-C4F2-05E9-A67E7D2F53B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43" name="PHẠM DUYÊN 16 - 9Slide.vn">
            <a:extLst>
              <a:ext uri="{FF2B5EF4-FFF2-40B4-BE49-F238E27FC236}">
                <a16:creationId xmlns:a16="http://schemas.microsoft.com/office/drawing/2014/main" id="{845EF30B-DEA1-A25E-B0C5-39FA902390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44" name="PHẠM DUYÊN 17 - 9Slide.vn">
            <a:extLst>
              <a:ext uri="{FF2B5EF4-FFF2-40B4-BE49-F238E27FC236}">
                <a16:creationId xmlns:a16="http://schemas.microsoft.com/office/drawing/2014/main" id="{32F5D23B-C7C2-4AB2-3187-9378BEA34A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45" name="PHẠM DUYÊN 18 - 9Slide.vn">
            <a:extLst>
              <a:ext uri="{FF2B5EF4-FFF2-40B4-BE49-F238E27FC236}">
                <a16:creationId xmlns:a16="http://schemas.microsoft.com/office/drawing/2014/main" id="{DD887307-55D6-EC62-9495-3D3D11818F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407C95E9-47F0-D09A-6483-649C9158CC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E2CE50EB-E2E3-9F3C-8E97-2A7F8C23A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0" name="PHẠM DUYÊN 1 - 9Slide.vn">
            <a:extLst>
              <a:ext uri="{FF2B5EF4-FFF2-40B4-BE49-F238E27FC236}">
                <a16:creationId xmlns:a16="http://schemas.microsoft.com/office/drawing/2014/main" id="{6C530706-876D-A3C4-ABA7-96B8A37D2DBA}"/>
              </a:ext>
            </a:extLst>
          </p:cNvPr>
          <p:cNvSpPr/>
          <p:nvPr userDrawn="1"/>
        </p:nvSpPr>
        <p:spPr>
          <a:xfrm>
            <a:off x="3131127" y="1504810"/>
            <a:ext cx="5929746" cy="2974474"/>
          </a:xfrm>
          <a:custGeom>
            <a:avLst/>
            <a:gdLst/>
            <a:ahLst/>
            <a:cxnLst/>
            <a:rect l="l" t="t" r="r" b="b"/>
            <a:pathLst>
              <a:path w="7843520" h="3934460">
                <a:moveTo>
                  <a:pt x="7797800" y="1043940"/>
                </a:moveTo>
                <a:cubicBezTo>
                  <a:pt x="7791450" y="952500"/>
                  <a:pt x="7766050" y="863600"/>
                  <a:pt x="7727950" y="777240"/>
                </a:cubicBezTo>
                <a:cubicBezTo>
                  <a:pt x="7592060" y="478790"/>
                  <a:pt x="7280910" y="233680"/>
                  <a:pt x="6954519" y="189230"/>
                </a:cubicBezTo>
                <a:cubicBezTo>
                  <a:pt x="6681469" y="156210"/>
                  <a:pt x="6409689" y="127000"/>
                  <a:pt x="6139179" y="102870"/>
                </a:cubicBezTo>
                <a:cubicBezTo>
                  <a:pt x="5712459" y="64770"/>
                  <a:pt x="5287009" y="36830"/>
                  <a:pt x="4864099" y="20320"/>
                </a:cubicBezTo>
                <a:cubicBezTo>
                  <a:pt x="4464049" y="5080"/>
                  <a:pt x="4065269" y="0"/>
                  <a:pt x="3665219" y="3810"/>
                </a:cubicBezTo>
                <a:cubicBezTo>
                  <a:pt x="2744470" y="12700"/>
                  <a:pt x="1823720" y="74930"/>
                  <a:pt x="889000" y="189230"/>
                </a:cubicBezTo>
                <a:cubicBezTo>
                  <a:pt x="469900" y="246380"/>
                  <a:pt x="76200" y="635000"/>
                  <a:pt x="45720" y="1042670"/>
                </a:cubicBezTo>
                <a:cubicBezTo>
                  <a:pt x="0" y="1657350"/>
                  <a:pt x="0" y="2274570"/>
                  <a:pt x="45720" y="2890520"/>
                </a:cubicBezTo>
                <a:cubicBezTo>
                  <a:pt x="76200" y="3299460"/>
                  <a:pt x="468630" y="3688080"/>
                  <a:pt x="889000" y="3743960"/>
                </a:cubicBezTo>
                <a:cubicBezTo>
                  <a:pt x="1336040" y="3798570"/>
                  <a:pt x="1780540" y="3841750"/>
                  <a:pt x="2223770" y="3872230"/>
                </a:cubicBezTo>
                <a:cubicBezTo>
                  <a:pt x="2600960" y="3898900"/>
                  <a:pt x="2978150" y="3916680"/>
                  <a:pt x="3352800" y="3924300"/>
                </a:cubicBezTo>
                <a:cubicBezTo>
                  <a:pt x="3804920" y="3934460"/>
                  <a:pt x="4258310" y="3933190"/>
                  <a:pt x="4710430" y="3917950"/>
                </a:cubicBezTo>
                <a:cubicBezTo>
                  <a:pt x="5030470" y="3907790"/>
                  <a:pt x="5350510" y="3891280"/>
                  <a:pt x="5670550" y="3867150"/>
                </a:cubicBezTo>
                <a:cubicBezTo>
                  <a:pt x="5797550" y="3858260"/>
                  <a:pt x="5925820" y="3848100"/>
                  <a:pt x="6052820" y="3836670"/>
                </a:cubicBezTo>
                <a:cubicBezTo>
                  <a:pt x="6245860" y="3820161"/>
                  <a:pt x="6438900" y="3801111"/>
                  <a:pt x="6631940" y="3779520"/>
                </a:cubicBezTo>
                <a:cubicBezTo>
                  <a:pt x="6738620" y="3768090"/>
                  <a:pt x="6845300" y="3755390"/>
                  <a:pt x="6951980" y="3742690"/>
                </a:cubicBezTo>
                <a:cubicBezTo>
                  <a:pt x="7372350" y="3685540"/>
                  <a:pt x="7764780" y="3296920"/>
                  <a:pt x="7796530" y="2889251"/>
                </a:cubicBezTo>
                <a:cubicBezTo>
                  <a:pt x="7843520" y="2275840"/>
                  <a:pt x="7843520" y="1658620"/>
                  <a:pt x="7797800" y="1043940"/>
                </a:cubicBezTo>
                <a:close/>
              </a:path>
            </a:pathLst>
          </a:custGeom>
          <a:solidFill>
            <a:srgbClr val="F9F7FA"/>
          </a:solidFill>
          <a:ln w="38100">
            <a:solidFill>
              <a:srgbClr val="C19381"/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FED7313D-F805-796E-53F0-06854628B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823764" y="5378383"/>
            <a:ext cx="1611735" cy="1460635"/>
          </a:xfrm>
          <a:prstGeom prst="rect">
            <a:avLst/>
          </a:prstGeom>
        </p:spPr>
      </p:pic>
      <p:pic>
        <p:nvPicPr>
          <p:cNvPr id="32" name="PHẠM DUYÊN 3 - 9Slide.vn">
            <a:extLst>
              <a:ext uri="{FF2B5EF4-FFF2-40B4-BE49-F238E27FC236}">
                <a16:creationId xmlns:a16="http://schemas.microsoft.com/office/drawing/2014/main" id="{6E25F1B6-3A51-9D81-6CA4-599F137BA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3" name="PHẠM DUYÊN 4 - 9Slide.vn">
            <a:extLst>
              <a:ext uri="{FF2B5EF4-FFF2-40B4-BE49-F238E27FC236}">
                <a16:creationId xmlns:a16="http://schemas.microsoft.com/office/drawing/2014/main" id="{32A33EEC-CBC6-5EA4-EBFE-5231861C45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4" name="PHẠM DUYÊN 5 - 9Slide.vn">
            <a:extLst>
              <a:ext uri="{FF2B5EF4-FFF2-40B4-BE49-F238E27FC236}">
                <a16:creationId xmlns:a16="http://schemas.microsoft.com/office/drawing/2014/main" id="{47CC796C-63F6-BEA9-0C55-7ECA62A0B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6" name="PHẠM DUYÊN 6 - 9Slide.vn">
            <a:extLst>
              <a:ext uri="{FF2B5EF4-FFF2-40B4-BE49-F238E27FC236}">
                <a16:creationId xmlns:a16="http://schemas.microsoft.com/office/drawing/2014/main" id="{E3918BA4-927D-C58D-D24C-B5E1B4C4D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7" name="PHẠM DUYÊN 7 - 9Slide.vn">
            <a:extLst>
              <a:ext uri="{FF2B5EF4-FFF2-40B4-BE49-F238E27FC236}">
                <a16:creationId xmlns:a16="http://schemas.microsoft.com/office/drawing/2014/main" id="{36F9AA07-C7E8-FABF-D30A-3DE956C97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8" name="PHẠM DUYÊN 8 - 9Slide.vn">
            <a:extLst>
              <a:ext uri="{FF2B5EF4-FFF2-40B4-BE49-F238E27FC236}">
                <a16:creationId xmlns:a16="http://schemas.microsoft.com/office/drawing/2014/main" id="{C0D1C1CB-35B1-93D0-CB33-62E7437EC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42" name="PHẠM DUYÊN 9 - 9Slide.vn">
            <a:extLst>
              <a:ext uri="{FF2B5EF4-FFF2-40B4-BE49-F238E27FC236}">
                <a16:creationId xmlns:a16="http://schemas.microsoft.com/office/drawing/2014/main" id="{D718647E-D5FA-8926-1062-097AB34654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43" name="PHẠM DUYÊN 10 - 9Slide.vn">
            <a:extLst>
              <a:ext uri="{FF2B5EF4-FFF2-40B4-BE49-F238E27FC236}">
                <a16:creationId xmlns:a16="http://schemas.microsoft.com/office/drawing/2014/main" id="{8A44D6E1-EFA1-3DB8-8683-507FC4157A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2714" y="3018238"/>
            <a:ext cx="2039181" cy="3776262"/>
          </a:xfrm>
          <a:prstGeom prst="rect">
            <a:avLst/>
          </a:prstGeom>
        </p:spPr>
      </p:pic>
      <p:pic>
        <p:nvPicPr>
          <p:cNvPr id="44" name="PHẠM DUYÊN 11 - 9Slide.vn">
            <a:extLst>
              <a:ext uri="{FF2B5EF4-FFF2-40B4-BE49-F238E27FC236}">
                <a16:creationId xmlns:a16="http://schemas.microsoft.com/office/drawing/2014/main" id="{0D9B1319-8B10-8813-53D3-EC260AA84D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316754" y="5094388"/>
            <a:ext cx="671206" cy="1700112"/>
          </a:xfrm>
          <a:prstGeom prst="rect">
            <a:avLst/>
          </a:prstGeom>
        </p:spPr>
      </p:pic>
      <p:pic>
        <p:nvPicPr>
          <p:cNvPr id="45" name="PHẠM DUYÊN 12 - 9Slide.vn">
            <a:extLst>
              <a:ext uri="{FF2B5EF4-FFF2-40B4-BE49-F238E27FC236}">
                <a16:creationId xmlns:a16="http://schemas.microsoft.com/office/drawing/2014/main" id="{573A9CCE-A144-73B5-6F9A-05ED587E0E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089218" y="3827587"/>
            <a:ext cx="352845" cy="619751"/>
          </a:xfrm>
          <a:prstGeom prst="rect">
            <a:avLst/>
          </a:prstGeom>
        </p:spPr>
      </p:pic>
      <p:pic>
        <p:nvPicPr>
          <p:cNvPr id="46" name="PHẠM DUYÊN 13 - 9Slide.vn">
            <a:extLst>
              <a:ext uri="{FF2B5EF4-FFF2-40B4-BE49-F238E27FC236}">
                <a16:creationId xmlns:a16="http://schemas.microsoft.com/office/drawing/2014/main" id="{2CC51058-90C9-5734-BDEA-F10EB2A07F0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297F06F7-3890-14C4-8638-646E72EE66B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8" name="PHẠM DUYÊN 15 - 9Slide.vn">
            <a:extLst>
              <a:ext uri="{FF2B5EF4-FFF2-40B4-BE49-F238E27FC236}">
                <a16:creationId xmlns:a16="http://schemas.microsoft.com/office/drawing/2014/main" id="{BEA0D8B0-4F13-CDEE-DC1B-011365B22E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9" name="PHẠM DUYÊN 16 - 9Slide.vn">
            <a:extLst>
              <a:ext uri="{FF2B5EF4-FFF2-40B4-BE49-F238E27FC236}">
                <a16:creationId xmlns:a16="http://schemas.microsoft.com/office/drawing/2014/main" id="{98D7721D-41EA-B075-A620-5233375EE6B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50" name="PHẠM DUYÊN 17 - 9Slide.vn">
            <a:extLst>
              <a:ext uri="{FF2B5EF4-FFF2-40B4-BE49-F238E27FC236}">
                <a16:creationId xmlns:a16="http://schemas.microsoft.com/office/drawing/2014/main" id="{63425BB6-CE27-0AAD-7B4D-DA71E2CA5E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51" name="PHẠM DUYÊN 18 - 9Slide.vn">
            <a:extLst>
              <a:ext uri="{FF2B5EF4-FFF2-40B4-BE49-F238E27FC236}">
                <a16:creationId xmlns:a16="http://schemas.microsoft.com/office/drawing/2014/main" id="{0064ACA2-4C68-F6A5-3C1F-E142DAA8B1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0674A779-17BB-F517-402C-0CF4EDEC5BC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36F53709-3E12-1D93-EEE4-714697EF0ED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54DE8BD-C26B-B343-8A79-A641CAF6BFC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3050B841-8B03-AF6B-3297-3D45E17C33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73A116D9-83B1-3EF1-1B6C-447F802BA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21" name="PHẠM DUYÊN 7 - 9Slide.vn">
            <a:extLst>
              <a:ext uri="{FF2B5EF4-FFF2-40B4-BE49-F238E27FC236}">
                <a16:creationId xmlns:a16="http://schemas.microsoft.com/office/drawing/2014/main" id="{BE906CF3-06F6-C3C5-D7E7-4CFEE94E84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BEFD805-8B0D-5345-1103-B8B7E20DDA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781237B0-81DE-2FFE-20C7-55ADB537C7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4A3FA352-C115-D4E7-B271-01D1EBF2D2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8573C-893C-072F-3FEE-AA4CD0A8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0540F-5D1A-98A7-1399-5A1B3D493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78DBD-64BE-1658-F512-FD9D566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873AF-6D1F-A437-28AD-4350D22E9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77CB8FD-AF6E-E7D2-32BC-40C020A1192D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8B7C8CB-F52F-512A-67B7-0FB078061BCE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92F658EC-503F-C85F-128A-E8BE19BB8D0F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6" name="PHẠM DUYÊN 10 - 9Slide.vn">
            <a:extLst>
              <a:ext uri="{FF2B5EF4-FFF2-40B4-BE49-F238E27FC236}">
                <a16:creationId xmlns:a16="http://schemas.microsoft.com/office/drawing/2014/main" id="{E5779409-D829-472A-325A-6F0AE24078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41146" y="4555802"/>
            <a:ext cx="1152585" cy="2134418"/>
          </a:xfrm>
          <a:prstGeom prst="rect">
            <a:avLst/>
          </a:prstGeom>
        </p:spPr>
      </p:pic>
      <p:pic>
        <p:nvPicPr>
          <p:cNvPr id="7" name="PHẠM DUYÊN 11 - 9Slide.vn">
            <a:extLst>
              <a:ext uri="{FF2B5EF4-FFF2-40B4-BE49-F238E27FC236}">
                <a16:creationId xmlns:a16="http://schemas.microsoft.com/office/drawing/2014/main" id="{550483ED-A6E0-4D94-E46F-C0813F80F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551021" y="5729283"/>
            <a:ext cx="379379" cy="960937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220B3570-D7B1-2389-312A-C1F8A01354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F080777-035C-BCA9-44B9-65DD762C4B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BCF6297-928E-307C-3C04-8BBA039704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1A70D99E-5BA8-A390-659E-7518B7ABB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F137E3F4-CD54-2BE3-CBBE-69561B8306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3F4B7E33-4851-758B-ECDD-7A9481F681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9C771B01-5591-2D59-7436-7405A7CF7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E77DF3C6-CF2A-8924-2AC6-612D2AA60B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1E1A9323-1748-8B59-0C95-16A4B15134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6F4A620C-888E-631E-3D53-38492B4FD7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91A4659B-C52C-34EB-0A57-D920AD4C2EF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3F07852E-3DE1-284E-F76E-F07971939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805F70A3-ECC3-3AC4-4513-A8E40C2DB6A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F840219-0D32-8834-E86B-D495CE3083DC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E01C2CB-0B91-4835-44A8-4046A8CAFE68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23CF0C7F-0388-262B-DE10-D8E864BC4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D48C8161-9B72-BBCB-E822-D73A6F3270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8FB1C958-4F7C-DC92-0E5D-BD7C0F5D8E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90979254-09BD-6636-B2A8-3D675B9598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8138F597-3440-0C9E-9EB6-AB3E8BB07A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9C69FBF1-0A92-B7F0-6158-6AE07DE960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085B4B53-ADDF-5906-B8A0-92F1DA90D9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41146" y="4555802"/>
            <a:ext cx="1152585" cy="2134418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4606E9C2-8C64-9DAB-87A6-A1BED84629F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51021" y="5729283"/>
            <a:ext cx="379379" cy="9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5444B59-56E6-8BD5-96D9-27E856F483F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C7FAFE30-2F94-83EB-DB70-F610153D4D8B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2AF15279-845E-C40E-399A-89438468090B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3BBFBF21-6369-C8CB-C35C-2C2CD98B4610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1DFFB7B4-8D46-8CB8-1C57-EFA92F3A69F4}"/>
              </a:ext>
            </a:extLst>
          </p:cNvPr>
          <p:cNvSpPr/>
          <p:nvPr userDrawn="1"/>
        </p:nvSpPr>
        <p:spPr>
          <a:xfrm>
            <a:off x="119013" y="129309"/>
            <a:ext cx="11943677" cy="5283200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PHẠM DUYÊN 2 - 9Slide.vn">
            <a:extLst>
              <a:ext uri="{FF2B5EF4-FFF2-40B4-BE49-F238E27FC236}">
                <a16:creationId xmlns:a16="http://schemas.microsoft.com/office/drawing/2014/main" id="{D0E9FDA6-8EF1-428C-150C-9BD5A17C7BD2}"/>
              </a:ext>
            </a:extLst>
          </p:cNvPr>
          <p:cNvSpPr/>
          <p:nvPr userDrawn="1"/>
        </p:nvSpPr>
        <p:spPr>
          <a:xfrm>
            <a:off x="286951" y="310862"/>
            <a:ext cx="11607800" cy="49200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28" name="PHẠM DUYÊN 18 - 9Slide.vn">
            <a:extLst>
              <a:ext uri="{FF2B5EF4-FFF2-40B4-BE49-F238E27FC236}">
                <a16:creationId xmlns:a16="http://schemas.microsoft.com/office/drawing/2014/main" id="{53CA20AD-77FA-8EEB-C312-02B15B323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F7896A1B-9041-33F5-3976-EF2531986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823764" y="5378383"/>
            <a:ext cx="1611735" cy="1460635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649E7DEC-C01E-2932-6699-235D741BFC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888BC18A-3477-AA43-C83E-0ED6FE21C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32DFCA50-19B6-6E88-7A30-493F44650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9D87944F-C4C0-B174-6CE3-406FC2EDBC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8A986411-899A-BA3C-95FA-9FB3340626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F1D81E6D-0DBE-C557-3E60-9F800DD42B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D8CBD3E4-65C0-8FB7-8F57-DC547D0232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3241356F-C97F-8D39-5510-2B5BF1683F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2714" y="3018238"/>
            <a:ext cx="2039181" cy="3776262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720CF8FF-A466-F124-DB33-5C6BC4D044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316754" y="5094388"/>
            <a:ext cx="671206" cy="1700112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995A3CE2-868C-38C1-EBF3-7124DB00D22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089218" y="3827587"/>
            <a:ext cx="352845" cy="619751"/>
          </a:xfrm>
          <a:prstGeom prst="rect">
            <a:avLst/>
          </a:prstGeom>
        </p:spPr>
      </p:pic>
      <p:pic>
        <p:nvPicPr>
          <p:cNvPr id="40" name="PHẠM DUYÊN 13 - 9Slide.vn">
            <a:extLst>
              <a:ext uri="{FF2B5EF4-FFF2-40B4-BE49-F238E27FC236}">
                <a16:creationId xmlns:a16="http://schemas.microsoft.com/office/drawing/2014/main" id="{E253EEF4-EEB1-CC48-9858-9DA888A108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725C2D2F-B96F-0F79-4948-DE89CB041CD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5CC843DC-4559-60D9-055C-FCFE04DB067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3" name="PHẠM DUYÊN 16 - 9Slide.vn">
            <a:extLst>
              <a:ext uri="{FF2B5EF4-FFF2-40B4-BE49-F238E27FC236}">
                <a16:creationId xmlns:a16="http://schemas.microsoft.com/office/drawing/2014/main" id="{113589C7-E124-C301-7E6B-122BC3F945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44" name="PHẠM DUYÊN 17 - 9Slide.vn">
            <a:extLst>
              <a:ext uri="{FF2B5EF4-FFF2-40B4-BE49-F238E27FC236}">
                <a16:creationId xmlns:a16="http://schemas.microsoft.com/office/drawing/2014/main" id="{8AA47F2F-9A99-3072-0CEC-F766A893F3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45" name="PHẠM DUYÊN 18 - 9Slide.vn">
            <a:extLst>
              <a:ext uri="{FF2B5EF4-FFF2-40B4-BE49-F238E27FC236}">
                <a16:creationId xmlns:a16="http://schemas.microsoft.com/office/drawing/2014/main" id="{34D16D27-0AB5-3A8F-AA18-83C83870AA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8034A5C8-1D5C-171D-FCAE-AB6E588BE55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47" name="PHẠM DUYÊN 20 - 9Slide.vn">
            <a:extLst>
              <a:ext uri="{FF2B5EF4-FFF2-40B4-BE49-F238E27FC236}">
                <a16:creationId xmlns:a16="http://schemas.microsoft.com/office/drawing/2014/main" id="{44C87F89-A461-BB4E-2BDD-BC55265541B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1BD133D-8259-A4FE-EBDA-8AD1A543DE6D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054CE481-101F-6B33-877B-E42C2070721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D 8 - 9Slide.vn">
            <a:extLst>
              <a:ext uri="{FF2B5EF4-FFF2-40B4-BE49-F238E27FC236}">
                <a16:creationId xmlns:a16="http://schemas.microsoft.com/office/drawing/2014/main" id="{1F79BFA9-A163-F0D2-78D8-3C56F18B77DB}"/>
              </a:ext>
            </a:extLst>
          </p:cNvPr>
          <p:cNvSpPr/>
          <p:nvPr userDrawn="1"/>
        </p:nvSpPr>
        <p:spPr>
          <a:xfrm>
            <a:off x="3258882" y="3421797"/>
            <a:ext cx="8428880" cy="2322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Làm quen với</a:t>
            </a:r>
            <a:b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chữ số La Mã</a:t>
            </a:r>
            <a:endParaRPr lang="en-US" sz="7200" b="1" dirty="0">
              <a:ln w="15875">
                <a:solidFill>
                  <a:schemeClr val="bg1"/>
                </a:solidFill>
              </a:ln>
              <a:solidFill>
                <a:srgbClr val="F8941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5" name="PD 8 - 9Slide.vn">
            <a:extLst>
              <a:ext uri="{FF2B5EF4-FFF2-40B4-BE49-F238E27FC236}">
                <a16:creationId xmlns:a16="http://schemas.microsoft.com/office/drawing/2014/main" id="{E468B241-6D9A-D72F-48BA-C1DE92717647}"/>
              </a:ext>
            </a:extLst>
          </p:cNvPr>
          <p:cNvSpPr/>
          <p:nvPr userDrawn="1"/>
        </p:nvSpPr>
        <p:spPr>
          <a:xfrm>
            <a:off x="504238" y="2081115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CC0000"/>
                    </a:gs>
                    <a:gs pos="41000">
                      <a:srgbClr val="F57379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49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CC0000"/>
                  </a:gs>
                  <a:gs pos="41000">
                    <a:srgbClr val="F57379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3.7037E-7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9D43B00-2005-6399-5F12-6E14A2F37B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7DDF946-0FF6-6271-986D-D616E2214C1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r="1488" b="16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D1034-3441-2B06-D5E3-7AEB53C33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8" r:id="rId4"/>
    <p:sldLayoutId id="2147483662" r:id="rId5"/>
    <p:sldLayoutId id="2147483667" r:id="rId6"/>
    <p:sldLayoutId id="2147483666" r:id="rId7"/>
    <p:sldLayoutId id="2147483669" r:id="rId8"/>
    <p:sldLayoutId id="214748365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33F10-848B-4727-2E29-2A45D61DF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199"/>
            <a:ext cx="4837043" cy="15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BB5FE5-6390-64D6-E13F-E842A50F7F3A}"/>
              </a:ext>
            </a:extLst>
          </p:cNvPr>
          <p:cNvSpPr/>
          <p:nvPr/>
        </p:nvSpPr>
        <p:spPr>
          <a:xfrm>
            <a:off x="1447800" y="1447801"/>
            <a:ext cx="185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517EF816-00CC-DD4F-1964-DBC2D7556512}"/>
              </a:ext>
            </a:extLst>
          </p:cNvPr>
          <p:cNvSpPr txBox="1"/>
          <p:nvPr/>
        </p:nvSpPr>
        <p:spPr>
          <a:xfrm>
            <a:off x="6485404" y="22459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" name="PHẠM DUYÊN 7 - 9Slide.vn">
            <a:extLst>
              <a:ext uri="{FF2B5EF4-FFF2-40B4-BE49-F238E27FC236}">
                <a16:creationId xmlns:a16="http://schemas.microsoft.com/office/drawing/2014/main" id="{8C72BEEA-6D53-A332-25CE-FFAFC16D1744}"/>
              </a:ext>
            </a:extLst>
          </p:cNvPr>
          <p:cNvCxnSpPr>
            <a:cxnSpLocks/>
          </p:cNvCxnSpPr>
          <p:nvPr/>
        </p:nvCxnSpPr>
        <p:spPr>
          <a:xfrm>
            <a:off x="6248400" y="1876486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4B6C0FD8-8A44-73A9-AD9F-FF9D54F89888}"/>
              </a:ext>
            </a:extLst>
          </p:cNvPr>
          <p:cNvSpPr txBox="1"/>
          <p:nvPr/>
        </p:nvSpPr>
        <p:spPr>
          <a:xfrm>
            <a:off x="5158620" y="22459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" name="PHẠM DUYÊN 9 - 9Slide.vn">
            <a:extLst>
              <a:ext uri="{FF2B5EF4-FFF2-40B4-BE49-F238E27FC236}">
                <a16:creationId xmlns:a16="http://schemas.microsoft.com/office/drawing/2014/main" id="{6A180176-C3F0-0D97-2528-7892B170C6BE}"/>
              </a:ext>
            </a:extLst>
          </p:cNvPr>
          <p:cNvCxnSpPr>
            <a:cxnSpLocks/>
          </p:cNvCxnSpPr>
          <p:nvPr/>
        </p:nvCxnSpPr>
        <p:spPr>
          <a:xfrm>
            <a:off x="6265095" y="231512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HẠM DUYÊN 10 - 9Slide.vn">
            <a:extLst>
              <a:ext uri="{FF2B5EF4-FFF2-40B4-BE49-F238E27FC236}">
                <a16:creationId xmlns:a16="http://schemas.microsoft.com/office/drawing/2014/main" id="{1C6D3A6B-DD98-69A3-614B-4AE5AC115120}"/>
              </a:ext>
            </a:extLst>
          </p:cNvPr>
          <p:cNvSpPr txBox="1"/>
          <p:nvPr/>
        </p:nvSpPr>
        <p:spPr>
          <a:xfrm>
            <a:off x="6660335" y="1676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PHẠM DUYÊN 11 - 9Slide.vn">
            <a:extLst>
              <a:ext uri="{FF2B5EF4-FFF2-40B4-BE49-F238E27FC236}">
                <a16:creationId xmlns:a16="http://schemas.microsoft.com/office/drawing/2014/main" id="{60913AC3-0ED8-233B-8929-AFA2148C7E77}"/>
              </a:ext>
            </a:extLst>
          </p:cNvPr>
          <p:cNvSpPr txBox="1"/>
          <p:nvPr/>
        </p:nvSpPr>
        <p:spPr>
          <a:xfrm>
            <a:off x="5492218" y="1676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PHẠM DUYÊN 12 - 9Slide.vn">
            <a:extLst>
              <a:ext uri="{FF2B5EF4-FFF2-40B4-BE49-F238E27FC236}">
                <a16:creationId xmlns:a16="http://schemas.microsoft.com/office/drawing/2014/main" id="{1F1B9ABD-4701-29ED-6EBB-F4B36078E3E3}"/>
              </a:ext>
            </a:extLst>
          </p:cNvPr>
          <p:cNvSpPr txBox="1"/>
          <p:nvPr/>
        </p:nvSpPr>
        <p:spPr>
          <a:xfrm>
            <a:off x="5838027" y="1676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3E9E01A8-2AF5-53C1-B355-E1836AE755B7}"/>
              </a:ext>
            </a:extLst>
          </p:cNvPr>
          <p:cNvSpPr txBox="1"/>
          <p:nvPr/>
        </p:nvSpPr>
        <p:spPr>
          <a:xfrm>
            <a:off x="5500358" y="224595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PHẠM DUYÊN 15 - 9Slide.vn">
            <a:extLst>
              <a:ext uri="{FF2B5EF4-FFF2-40B4-BE49-F238E27FC236}">
                <a16:creationId xmlns:a16="http://schemas.microsoft.com/office/drawing/2014/main" id="{ED49AA68-0AB1-EF22-60A2-98819484D615}"/>
              </a:ext>
            </a:extLst>
          </p:cNvPr>
          <p:cNvSpPr txBox="1"/>
          <p:nvPr/>
        </p:nvSpPr>
        <p:spPr>
          <a:xfrm>
            <a:off x="5146409" y="1676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PHẠM DUYÊN 20 - 9Slide.vn">
            <a:extLst>
              <a:ext uri="{FF2B5EF4-FFF2-40B4-BE49-F238E27FC236}">
                <a16:creationId xmlns:a16="http://schemas.microsoft.com/office/drawing/2014/main" id="{87E245A9-AA2E-C53D-190B-1C0F657A7949}"/>
              </a:ext>
            </a:extLst>
          </p:cNvPr>
          <p:cNvSpPr txBox="1"/>
          <p:nvPr/>
        </p:nvSpPr>
        <p:spPr>
          <a:xfrm>
            <a:off x="6824102" y="22459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PHẠM DUYÊN 21 - 9Slide.vn">
            <a:extLst>
              <a:ext uri="{FF2B5EF4-FFF2-40B4-BE49-F238E27FC236}">
                <a16:creationId xmlns:a16="http://schemas.microsoft.com/office/drawing/2014/main" id="{0B175E84-20B9-B005-D3B5-E69D5497B7DA}"/>
              </a:ext>
            </a:extLst>
          </p:cNvPr>
          <p:cNvSpPr txBox="1"/>
          <p:nvPr/>
        </p:nvSpPr>
        <p:spPr>
          <a:xfrm>
            <a:off x="5500358" y="287712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PHẠM DUYÊN 22 - 9Slide.vn">
            <a:extLst>
              <a:ext uri="{FF2B5EF4-FFF2-40B4-BE49-F238E27FC236}">
                <a16:creationId xmlns:a16="http://schemas.microsoft.com/office/drawing/2014/main" id="{A9860C70-27C7-ACF6-38CE-261EB2493C23}"/>
              </a:ext>
            </a:extLst>
          </p:cNvPr>
          <p:cNvSpPr txBox="1"/>
          <p:nvPr/>
        </p:nvSpPr>
        <p:spPr>
          <a:xfrm>
            <a:off x="7162800" y="224595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PHẠM DUYÊN 23 - 9Slide.vn">
            <a:extLst>
              <a:ext uri="{FF2B5EF4-FFF2-40B4-BE49-F238E27FC236}">
                <a16:creationId xmlns:a16="http://schemas.microsoft.com/office/drawing/2014/main" id="{11F4D521-49D2-2EDF-208F-9C1844FCE243}"/>
              </a:ext>
            </a:extLst>
          </p:cNvPr>
          <p:cNvSpPr txBox="1"/>
          <p:nvPr/>
        </p:nvSpPr>
        <p:spPr>
          <a:xfrm>
            <a:off x="5839898" y="287712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PHẠM DUYÊN 24 - 9Slide.vn">
            <a:extLst>
              <a:ext uri="{FF2B5EF4-FFF2-40B4-BE49-F238E27FC236}">
                <a16:creationId xmlns:a16="http://schemas.microsoft.com/office/drawing/2014/main" id="{826607E1-2489-0980-2732-60B7634C4D3F}"/>
              </a:ext>
            </a:extLst>
          </p:cNvPr>
          <p:cNvSpPr txBox="1"/>
          <p:nvPr/>
        </p:nvSpPr>
        <p:spPr>
          <a:xfrm>
            <a:off x="5839898" y="348672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F7FC0728-3596-5842-9439-D7A590FBE42F}"/>
              </a:ext>
            </a:extLst>
          </p:cNvPr>
          <p:cNvSpPr txBox="1"/>
          <p:nvPr/>
        </p:nvSpPr>
        <p:spPr>
          <a:xfrm>
            <a:off x="4800600" y="167640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355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F76AE1C0-0F24-90BD-47E9-2BBEBC2CB69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AFC48D-A80C-5978-CCA5-0518D5FA501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182E2ED-9557-4548-D6CA-35C6CD52CD3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32A81F-FC40-D197-4DA4-C4B2A34539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C597CA-387D-B8DD-CA91-BE503275BB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8AF5FD04-5E4F-FBC5-146A-E355354E9AD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41548" y="3343329"/>
            <a:ext cx="18947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ô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tô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vi-VN" sz="3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B8E2107-5711-8DF7-7CD9-25E663D35DD2}"/>
              </a:ext>
            </a:extLst>
          </p:cNvPr>
          <p:cNvSpPr txBox="1"/>
          <p:nvPr/>
        </p:nvSpPr>
        <p:spPr>
          <a:xfrm>
            <a:off x="1054583" y="257193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0070C0"/>
                </a:solidFill>
                <a:latin typeface="+mj-lt"/>
              </a:rPr>
              <a:t>Tóm</a:t>
            </a:r>
            <a:r>
              <a:rPr lang="en-US" sz="3600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+mj-lt"/>
              </a:rPr>
              <a:t>tắt</a:t>
            </a:r>
            <a:endParaRPr lang="en-US" sz="3600" u="sng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CF878E38-C905-DBEE-94D5-53E60CA6BB4C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483166" y="3384759"/>
            <a:ext cx="37338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10 160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kg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muối</a:t>
            </a:r>
            <a:endParaRPr lang="en-US" sz="3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E30D6174-C6B3-B46E-1F92-0809D605578C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41548" y="4026723"/>
            <a:ext cx="18947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ô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tô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vi-VN" sz="3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36AEECC8-A54F-37AF-393F-C93B3A6CD6B7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236313" y="4036632"/>
            <a:ext cx="37338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34911"/>
                </a:solidFill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kg </a:t>
            </a:r>
            <a:r>
              <a:rPr lang="en-US" sz="3200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muối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B3B8601F-ED3D-CDF6-E63B-7DF2D3D50D72}"/>
              </a:ext>
            </a:extLst>
          </p:cNvPr>
          <p:cNvSpPr/>
          <p:nvPr/>
        </p:nvSpPr>
        <p:spPr>
          <a:xfrm>
            <a:off x="3124201" y="642712"/>
            <a:ext cx="3962400" cy="509390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CF5ACE6E-0753-87C0-39D9-62D4715EE6F2}"/>
              </a:ext>
            </a:extLst>
          </p:cNvPr>
          <p:cNvSpPr/>
          <p:nvPr/>
        </p:nvSpPr>
        <p:spPr>
          <a:xfrm>
            <a:off x="9620250" y="1185831"/>
            <a:ext cx="1705592" cy="50939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53991F7E-3911-6482-664F-1068464C9037}"/>
              </a:ext>
            </a:extLst>
          </p:cNvPr>
          <p:cNvSpPr/>
          <p:nvPr/>
        </p:nvSpPr>
        <p:spPr>
          <a:xfrm>
            <a:off x="3820885" y="1185831"/>
            <a:ext cx="1219200" cy="509390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38B79666-F8C1-B2F5-A470-B2C6E1C5C09E}"/>
              </a:ext>
            </a:extLst>
          </p:cNvPr>
          <p:cNvSpPr txBox="1"/>
          <p:nvPr/>
        </p:nvSpPr>
        <p:spPr>
          <a:xfrm>
            <a:off x="1295400" y="572921"/>
            <a:ext cx="100304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spc="-113" dirty="0">
                <a:solidFill>
                  <a:schemeClr val="accent3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 kho chứa 10 160 kg muối. Người ta chia đều số muối đó vào 4 ô tô để chở lên miền núi. Hỏi mỗi ô tô chở bao nhiêu ki-lô-gam muối?</a:t>
            </a:r>
            <a:endParaRPr lang="en-US" sz="3500" b="1" spc="-113" dirty="0">
              <a:solidFill>
                <a:schemeClr val="accent3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E8CB0D5F-196E-40F3-535F-5BEF0117F449}"/>
              </a:ext>
            </a:extLst>
          </p:cNvPr>
          <p:cNvSpPr>
            <a:spLocks/>
          </p:cNvSpPr>
          <p:nvPr/>
        </p:nvSpPr>
        <p:spPr>
          <a:xfrm>
            <a:off x="4791746" y="3429000"/>
            <a:ext cx="6999031" cy="2480202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CAF33F05-33E9-53C3-0BC8-9E62F31BAFBA}"/>
              </a:ext>
            </a:extLst>
          </p:cNvPr>
          <p:cNvSpPr txBox="1"/>
          <p:nvPr/>
        </p:nvSpPr>
        <p:spPr>
          <a:xfrm>
            <a:off x="4038600" y="3518940"/>
            <a:ext cx="849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vi-VN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Mỗi ô tô chở </a:t>
            </a:r>
            <a:r>
              <a:rPr lang="en-US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số</a:t>
            </a:r>
            <a:r>
              <a:rPr lang="en-US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vi-VN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ki-lô-gam muối</a:t>
            </a:r>
            <a:r>
              <a:rPr lang="en-US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là</a:t>
            </a:r>
            <a:r>
              <a:rPr lang="en-US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9" name="PHẠM DUYÊN 9 - 9Slide.vn">
            <a:extLst>
              <a:ext uri="{FF2B5EF4-FFF2-40B4-BE49-F238E27FC236}">
                <a16:creationId xmlns:a16="http://schemas.microsoft.com/office/drawing/2014/main" id="{D63E47D6-4AD4-F4B4-6FDB-F946F505DDB6}"/>
              </a:ext>
            </a:extLst>
          </p:cNvPr>
          <p:cNvSpPr txBox="1"/>
          <p:nvPr/>
        </p:nvSpPr>
        <p:spPr>
          <a:xfrm>
            <a:off x="6305071" y="4320803"/>
            <a:ext cx="5360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a typeface="Cambria" panose="02040503050406030204" pitchFamily="18" charset="0"/>
                <a:cs typeface="Arial" panose="020B0604020202020204" pitchFamily="34" charset="0"/>
              </a:rPr>
              <a:t>10 160 : 4 =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2 540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2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(kg)</a:t>
            </a: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8A72BC34-6D6B-095C-0E6D-1ED6194D0468}"/>
              </a:ext>
            </a:extLst>
          </p:cNvPr>
          <p:cNvSpPr txBox="1"/>
          <p:nvPr/>
        </p:nvSpPr>
        <p:spPr>
          <a:xfrm>
            <a:off x="6954158" y="4938175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số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2C5C6208-2FDD-AE3A-B7F9-062E9C619912}"/>
              </a:ext>
            </a:extLst>
          </p:cNvPr>
          <p:cNvSpPr txBox="1"/>
          <p:nvPr/>
        </p:nvSpPr>
        <p:spPr>
          <a:xfrm>
            <a:off x="8368506" y="4938175"/>
            <a:ext cx="290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dirty="0">
                <a:solidFill>
                  <a:srgbClr val="FF0000"/>
                </a:solidFill>
              </a:rPr>
              <a:t>2 540</a:t>
            </a:r>
            <a:r>
              <a:rPr lang="en-US" sz="32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kg </a:t>
            </a:r>
            <a:r>
              <a:rPr lang="en-US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muối</a:t>
            </a:r>
            <a:r>
              <a:rPr lang="en-US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vi-VN" sz="3200" spc="-14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B5604183-28B2-1A04-A213-692E25F95AB7}"/>
              </a:ext>
            </a:extLst>
          </p:cNvPr>
          <p:cNvSpPr txBox="1"/>
          <p:nvPr/>
        </p:nvSpPr>
        <p:spPr>
          <a:xfrm>
            <a:off x="7704826" y="2738428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36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8D5026E-DA39-F2EC-3E5D-B29DA2A60F51}"/>
              </a:ext>
            </a:extLst>
          </p:cNvPr>
          <p:cNvSpPr/>
          <p:nvPr/>
        </p:nvSpPr>
        <p:spPr>
          <a:xfrm>
            <a:off x="7653108" y="1926904"/>
            <a:ext cx="3934284" cy="767283"/>
          </a:xfrm>
          <a:prstGeom prst="cloud">
            <a:avLst/>
          </a:prstGeom>
          <a:solidFill>
            <a:srgbClr val="EFFBFF"/>
          </a:solidFill>
          <a:ln>
            <a:solidFill>
              <a:srgbClr val="5B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61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7" grpId="0" animBg="1"/>
      <p:bldP spid="8" grpId="0"/>
      <p:bldP spid="9" grpId="0"/>
      <p:bldP spid="22" grpId="0"/>
      <p:bldP spid="23" grpId="0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00750" y="5007114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1 </a:t>
            </a:r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3A0C5F19-6C98-F4E4-2CFD-5E88F1EDB8C9}"/>
              </a:ext>
            </a:extLst>
          </p:cNvPr>
          <p:cNvGrpSpPr/>
          <p:nvPr/>
        </p:nvGrpSpPr>
        <p:grpSpPr>
          <a:xfrm>
            <a:off x="9067800" y="609600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6ACB25BB-24C1-4F26-A037-FCD0A557D5B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E87BE036-8FA6-5F5C-652F-EDEA8E22E00E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B5751D35-DD9E-6328-D2D8-6FD4FC177EE9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25F6DE4A-12B8-7CA6-5B23-190164D21F6C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46E620AA-5613-6B8B-7365-B54F94BCB9FE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22C1477E-2DBB-3AD7-1789-C9B6FAEAD22B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AC80A-C8C5-3DD8-51A1-1C93286C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685800"/>
            <a:ext cx="3937000" cy="2382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9516E-D5BD-6466-BDB9-7C4BC984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3425"/>
            <a:ext cx="8991600" cy="28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">
            <a:extLst>
              <a:ext uri="{FF2B5EF4-FFF2-40B4-BE49-F238E27FC236}">
                <a16:creationId xmlns:a16="http://schemas.microsoft.com/office/drawing/2014/main" id="{AE8B2F7A-4065-451E-BA42-E6F4F2040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DC48B90-D2BD-4027-B428-C35E30B34F4A}"/>
              </a:ext>
            </a:extLst>
          </p:cNvPr>
          <p:cNvSpPr txBox="1"/>
          <p:nvPr/>
        </p:nvSpPr>
        <p:spPr>
          <a:xfrm>
            <a:off x="4295774" y="686951"/>
            <a:ext cx="442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6B4396-99B3-E30C-FE2C-A4C776759E66}"/>
              </a:ext>
            </a:extLst>
          </p:cNvPr>
          <p:cNvSpPr txBox="1"/>
          <p:nvPr/>
        </p:nvSpPr>
        <p:spPr>
          <a:xfrm>
            <a:off x="1660452" y="1874501"/>
            <a:ext cx="9312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 và thực hiện được phép chia số có năm chữ số cho số có một chữ số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3AB02-47E2-8E6E-BE6E-13D042FF0F21}"/>
              </a:ext>
            </a:extLst>
          </p:cNvPr>
          <p:cNvSpPr/>
          <p:nvPr/>
        </p:nvSpPr>
        <p:spPr>
          <a:xfrm flipV="1">
            <a:off x="1219200" y="2332621"/>
            <a:ext cx="222178" cy="2221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20EB73-65A7-6723-165F-DAA3DB004A13}"/>
              </a:ext>
            </a:extLst>
          </p:cNvPr>
          <p:cNvSpPr/>
          <p:nvPr/>
        </p:nvSpPr>
        <p:spPr>
          <a:xfrm flipV="1">
            <a:off x="1146660" y="3324247"/>
            <a:ext cx="222178" cy="2221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21FE4-530D-FB1F-4BB4-9AF71BD73300}"/>
              </a:ext>
            </a:extLst>
          </p:cNvPr>
          <p:cNvSpPr txBox="1"/>
          <p:nvPr/>
        </p:nvSpPr>
        <p:spPr>
          <a:xfrm>
            <a:off x="1439826" y="3200400"/>
            <a:ext cx="9312348" cy="132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800"/>
              </a:spcAft>
            </a:pPr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Giải bài toán có lời văn liên quan </a:t>
            </a:r>
            <a:r>
              <a:rPr lang="nl-NL" sz="36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chia số có năm chữ số cho số có một chữ số( 1 bước tính)</a:t>
            </a:r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3F8F431-616F-0659-FE46-5C9E846A2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778000"/>
            <a:ext cx="4699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FED7AA-C816-09D2-B0C3-CE864C014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6" y="273695"/>
            <a:ext cx="11624128" cy="6310610"/>
          </a:xfrm>
          <a:prstGeom prst="roundRect">
            <a:avLst>
              <a:gd name="adj" fmla="val 0"/>
            </a:avLst>
          </a:prstGeom>
          <a:effectLst>
            <a:softEdge rad="31750"/>
          </a:effectLst>
        </p:spPr>
      </p:pic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3FA1028-ED69-67FF-2DC8-9A4FEA033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" y="295340"/>
            <a:ext cx="1655440" cy="827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527BD6E-5641-246B-D508-2A311F1386E7}"/>
              </a:ext>
            </a:extLst>
          </p:cNvPr>
          <p:cNvSpPr txBox="1"/>
          <p:nvPr/>
        </p:nvSpPr>
        <p:spPr>
          <a:xfrm>
            <a:off x="1757265" y="1744825"/>
            <a:ext cx="2142930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sz="2000" b="1" spc="-40">
                <a:solidFill>
                  <a:srgbClr val="002060"/>
                </a:solidFill>
                <a:latin typeface="+mj-lt"/>
              </a:rPr>
              <a:t>Chia đều</a:t>
            </a:r>
            <a:br>
              <a:rPr lang="en-US" sz="2000" b="1" spc="-40">
                <a:solidFill>
                  <a:srgbClr val="002060"/>
                </a:solidFill>
                <a:latin typeface="+mj-lt"/>
              </a:rPr>
            </a:br>
            <a:r>
              <a:rPr lang="en-US" sz="2000" b="1" spc="-40">
                <a:solidFill>
                  <a:srgbClr val="002060"/>
                </a:solidFill>
                <a:latin typeface="+mj-lt"/>
              </a:rPr>
              <a:t>17 486 con vịt</a:t>
            </a:r>
            <a:br>
              <a:rPr lang="en-US" sz="2000" b="1" spc="-40">
                <a:solidFill>
                  <a:srgbClr val="002060"/>
                </a:solidFill>
                <a:latin typeface="+mj-lt"/>
              </a:rPr>
            </a:br>
            <a:r>
              <a:rPr lang="en-US" sz="2000" b="1" spc="-40">
                <a:solidFill>
                  <a:srgbClr val="002060"/>
                </a:solidFill>
                <a:latin typeface="+mj-lt"/>
              </a:rPr>
              <a:t>vào 2 trang trại.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07CC0FDE-EC7C-CC28-E03E-5A822FAC2FA9}"/>
              </a:ext>
            </a:extLst>
          </p:cNvPr>
          <p:cNvSpPr txBox="1"/>
          <p:nvPr/>
        </p:nvSpPr>
        <p:spPr>
          <a:xfrm>
            <a:off x="4438261" y="1775927"/>
            <a:ext cx="2142930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sz="2000" b="1" spc="-40">
                <a:solidFill>
                  <a:srgbClr val="002060"/>
                </a:solidFill>
                <a:latin typeface="+mj-lt"/>
              </a:rPr>
              <a:t>Mỗi trang trại</a:t>
            </a:r>
            <a:br>
              <a:rPr lang="en-US" sz="2000" b="1" spc="-40">
                <a:solidFill>
                  <a:srgbClr val="002060"/>
                </a:solidFill>
                <a:latin typeface="+mj-lt"/>
              </a:rPr>
            </a:br>
            <a:r>
              <a:rPr lang="en-US" sz="2000" b="1" spc="-40">
                <a:solidFill>
                  <a:srgbClr val="002060"/>
                </a:solidFill>
                <a:latin typeface="+mj-lt"/>
              </a:rPr>
              <a:t>có bao nhiêu</a:t>
            </a:r>
            <a:br>
              <a:rPr lang="en-US" sz="2000" b="1" spc="-40">
                <a:solidFill>
                  <a:srgbClr val="002060"/>
                </a:solidFill>
                <a:latin typeface="+mj-lt"/>
              </a:rPr>
            </a:br>
            <a:r>
              <a:rPr lang="en-US" sz="2000" b="1" spc="-40">
                <a:solidFill>
                  <a:srgbClr val="002060"/>
                </a:solidFill>
                <a:latin typeface="+mj-lt"/>
              </a:rPr>
              <a:t>con vịt nhỉ?</a:t>
            </a: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2807C1AB-0A47-B79E-5884-9CFF74AB5F95}"/>
              </a:ext>
            </a:extLst>
          </p:cNvPr>
          <p:cNvSpPr txBox="1"/>
          <p:nvPr/>
        </p:nvSpPr>
        <p:spPr>
          <a:xfrm>
            <a:off x="8518849" y="2572139"/>
            <a:ext cx="3006012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4000"/>
              </a:lnSpc>
            </a:pPr>
            <a:r>
              <a:rPr lang="en-US" sz="2000" b="1" spc="-40">
                <a:solidFill>
                  <a:srgbClr val="002060"/>
                </a:solidFill>
                <a:latin typeface="+mj-lt"/>
              </a:rPr>
              <a:t>Cách chia tương tự cách chia số có bốn chữ số cho số có một chữ số.</a:t>
            </a:r>
          </a:p>
        </p:txBody>
      </p:sp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1C7A785-5B53-5B4D-6E66-5DE02BB459EF}"/>
              </a:ext>
            </a:extLst>
          </p:cNvPr>
          <p:cNvSpPr/>
          <p:nvPr/>
        </p:nvSpPr>
        <p:spPr>
          <a:xfrm>
            <a:off x="4322165" y="5156300"/>
            <a:ext cx="3661201" cy="677203"/>
          </a:xfrm>
          <a:prstGeom prst="roundRect">
            <a:avLst>
              <a:gd name="adj" fmla="val 14511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17 - 9Slide.vn">
            <a:extLst>
              <a:ext uri="{FF2B5EF4-FFF2-40B4-BE49-F238E27FC236}">
                <a16:creationId xmlns:a16="http://schemas.microsoft.com/office/drawing/2014/main" id="{42BF5440-663D-8137-8364-0C90E41536FB}"/>
              </a:ext>
            </a:extLst>
          </p:cNvPr>
          <p:cNvSpPr txBox="1"/>
          <p:nvPr/>
        </p:nvSpPr>
        <p:spPr>
          <a:xfrm>
            <a:off x="4169238" y="5125617"/>
            <a:ext cx="3814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22034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962400" y="907373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17 486 : 2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68331" y="882073"/>
            <a:ext cx="4453331" cy="708660"/>
          </a:xfrm>
          <a:prstGeom prst="roundRect">
            <a:avLst>
              <a:gd name="adj" fmla="val 41393"/>
            </a:avLst>
          </a:prstGeom>
          <a:noFill/>
          <a:ln w="28575">
            <a:solidFill>
              <a:srgbClr val="FBE496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732344" y="209002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6962660" y="1917615"/>
            <a:ext cx="296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17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8, </a:t>
            </a:r>
            <a:r>
              <a:rPr lang="en-US" sz="2400" spc="-120" dirty="0" err="1"/>
              <a:t>viết</a:t>
            </a:r>
            <a:r>
              <a:rPr lang="en-US" sz="2400" spc="-120" dirty="0"/>
              <a:t> 8.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7" y="200575"/>
            <a:ext cx="2209800" cy="1104900"/>
          </a:xfrm>
          <a:prstGeom prst="rect">
            <a:avLst/>
          </a:prstGeom>
        </p:spPr>
      </p:pic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3775500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3646865" y="215857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2110620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3657600" y="2628024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4114800" y="198930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2444218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2790027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2452358" y="2558858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3135835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2098409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PHẠM DUYÊN 17 - 9Slide.vn">
            <a:extLst>
              <a:ext uri="{FF2B5EF4-FFF2-40B4-BE49-F238E27FC236}">
                <a16:creationId xmlns:a16="http://schemas.microsoft.com/office/drawing/2014/main" id="{D09E3BC6-7881-28C8-C427-EB2AC66AB8AF}"/>
              </a:ext>
            </a:extLst>
          </p:cNvPr>
          <p:cNvSpPr txBox="1"/>
          <p:nvPr/>
        </p:nvSpPr>
        <p:spPr>
          <a:xfrm>
            <a:off x="6976628" y="2386681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8 </a:t>
            </a:r>
            <a:r>
              <a:rPr lang="en-US" sz="2400" spc="-120" dirty="0" err="1"/>
              <a:t>nhân</a:t>
            </a:r>
            <a:r>
              <a:rPr lang="en-US" sz="2400" spc="-120" dirty="0"/>
              <a:t> 2 </a:t>
            </a:r>
            <a:r>
              <a:rPr lang="en-US" sz="2400" spc="-120" dirty="0" err="1"/>
              <a:t>bằng</a:t>
            </a:r>
            <a:r>
              <a:rPr lang="en-US" sz="2400" spc="-120" dirty="0"/>
              <a:t> 16; 17 </a:t>
            </a:r>
            <a:r>
              <a:rPr lang="en-US" sz="2400" spc="-120" dirty="0" err="1"/>
              <a:t>trừ</a:t>
            </a:r>
            <a:r>
              <a:rPr lang="en-US" sz="2400" spc="-120" dirty="0"/>
              <a:t> 16 </a:t>
            </a:r>
            <a:r>
              <a:rPr lang="en-US" sz="2400" spc="-120" dirty="0" err="1"/>
              <a:t>bằng</a:t>
            </a:r>
            <a:r>
              <a:rPr lang="en-US" sz="2400" spc="-120" dirty="0"/>
              <a:t> 1.</a:t>
            </a:r>
          </a:p>
        </p:txBody>
      </p:sp>
      <p:sp>
        <p:nvSpPr>
          <p:cNvPr id="36" name="PHẠM DUYÊN 18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1159182" y="5349195"/>
            <a:ext cx="4812410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19 - 9Slide.vn">
            <a:extLst>
              <a:ext uri="{FF2B5EF4-FFF2-40B4-BE49-F238E27FC236}">
                <a16:creationId xmlns:a16="http://schemas.microsoft.com/office/drawing/2014/main" id="{29408500-FC26-DEB0-E9A4-5EB9918ABC5F}"/>
              </a:ext>
            </a:extLst>
          </p:cNvPr>
          <p:cNvSpPr txBox="1"/>
          <p:nvPr/>
        </p:nvSpPr>
        <p:spPr>
          <a:xfrm>
            <a:off x="1336764" y="5380360"/>
            <a:ext cx="445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17 486 : 2 = 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8 743</a:t>
            </a:r>
          </a:p>
        </p:txBody>
      </p:sp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4114198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2452358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4452896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2791898" y="31900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2791898" y="379962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3135835" y="3799626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3135835" y="438704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4791593" y="2558858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PHẠM DUYÊN 28 - 9Slide.vn">
            <a:extLst>
              <a:ext uri="{FF2B5EF4-FFF2-40B4-BE49-F238E27FC236}">
                <a16:creationId xmlns:a16="http://schemas.microsoft.com/office/drawing/2014/main" id="{544CC93F-E4E6-0C8A-AFC0-EB62AB6B7FFD}"/>
              </a:ext>
            </a:extLst>
          </p:cNvPr>
          <p:cNvSpPr/>
          <p:nvPr/>
        </p:nvSpPr>
        <p:spPr>
          <a:xfrm>
            <a:off x="6732344" y="322337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PHẠM DUYÊN 29 - 9Slide.vn">
            <a:extLst>
              <a:ext uri="{FF2B5EF4-FFF2-40B4-BE49-F238E27FC236}">
                <a16:creationId xmlns:a16="http://schemas.microsoft.com/office/drawing/2014/main" id="{A43F166B-7B8B-1986-F1C0-7AAA3E357FB6}"/>
              </a:ext>
            </a:extLst>
          </p:cNvPr>
          <p:cNvSpPr txBox="1"/>
          <p:nvPr/>
        </p:nvSpPr>
        <p:spPr>
          <a:xfrm>
            <a:off x="6976628" y="3050966"/>
            <a:ext cx="470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4, </a:t>
            </a:r>
            <a:r>
              <a:rPr lang="en-US" sz="2400" spc="-120" dirty="0" err="1"/>
              <a:t>được</a:t>
            </a:r>
            <a:r>
              <a:rPr lang="en-US" sz="2400" spc="-120" dirty="0"/>
              <a:t> 14; 14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7, </a:t>
            </a:r>
            <a:r>
              <a:rPr lang="en-US" sz="2400" spc="-120" dirty="0" err="1"/>
              <a:t>viết</a:t>
            </a:r>
            <a:r>
              <a:rPr lang="en-US" sz="2400" spc="-120" dirty="0"/>
              <a:t> 7.</a:t>
            </a: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39BBCF9E-B4C2-BB87-524D-C889C413F035}"/>
              </a:ext>
            </a:extLst>
          </p:cNvPr>
          <p:cNvSpPr txBox="1"/>
          <p:nvPr/>
        </p:nvSpPr>
        <p:spPr>
          <a:xfrm>
            <a:off x="6976628" y="3474787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7 nhân 2 bằng 14; 14 trừ 14 bằng 0.</a:t>
            </a:r>
          </a:p>
        </p:txBody>
      </p:sp>
      <p:sp>
        <p:nvSpPr>
          <p:cNvPr id="53" name="PHẠM DUYÊN 31 - 9Slide.vn">
            <a:extLst>
              <a:ext uri="{FF2B5EF4-FFF2-40B4-BE49-F238E27FC236}">
                <a16:creationId xmlns:a16="http://schemas.microsoft.com/office/drawing/2014/main" id="{1AC9CB2A-2574-FA16-BA2D-6967C436707C}"/>
              </a:ext>
            </a:extLst>
          </p:cNvPr>
          <p:cNvSpPr/>
          <p:nvPr/>
        </p:nvSpPr>
        <p:spPr>
          <a:xfrm>
            <a:off x="6732344" y="435672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PHẠM DUYÊN 32 - 9Slide.vn">
            <a:extLst>
              <a:ext uri="{FF2B5EF4-FFF2-40B4-BE49-F238E27FC236}">
                <a16:creationId xmlns:a16="http://schemas.microsoft.com/office/drawing/2014/main" id="{28B19B33-19C2-5C22-374E-6BF164611CCC}"/>
              </a:ext>
            </a:extLst>
          </p:cNvPr>
          <p:cNvSpPr txBox="1"/>
          <p:nvPr/>
        </p:nvSpPr>
        <p:spPr>
          <a:xfrm>
            <a:off x="6976628" y="4184317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Hạ 8; 8 chia 2 được 4, viết 4.</a:t>
            </a:r>
          </a:p>
        </p:txBody>
      </p:sp>
      <p:sp>
        <p:nvSpPr>
          <p:cNvPr id="55" name="PHẠM DUYÊN 33 - 9Slide.vn">
            <a:extLst>
              <a:ext uri="{FF2B5EF4-FFF2-40B4-BE49-F238E27FC236}">
                <a16:creationId xmlns:a16="http://schemas.microsoft.com/office/drawing/2014/main" id="{D832B730-D034-3D6D-4063-6188414107DF}"/>
              </a:ext>
            </a:extLst>
          </p:cNvPr>
          <p:cNvSpPr txBox="1"/>
          <p:nvPr/>
        </p:nvSpPr>
        <p:spPr>
          <a:xfrm>
            <a:off x="6976628" y="4630761"/>
            <a:ext cx="414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4 nhân 2 bằng 8; 8 trừ 8 bằng 0.</a:t>
            </a:r>
          </a:p>
        </p:txBody>
      </p:sp>
      <p:sp>
        <p:nvSpPr>
          <p:cNvPr id="56" name="PHẠM DUYÊN 34 - 9Slide.vn">
            <a:extLst>
              <a:ext uri="{FF2B5EF4-FFF2-40B4-BE49-F238E27FC236}">
                <a16:creationId xmlns:a16="http://schemas.microsoft.com/office/drawing/2014/main" id="{E96B41A4-B29B-AECE-6547-F23530D461E7}"/>
              </a:ext>
            </a:extLst>
          </p:cNvPr>
          <p:cNvSpPr/>
          <p:nvPr/>
        </p:nvSpPr>
        <p:spPr>
          <a:xfrm>
            <a:off x="6732344" y="5490076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PHẠM DUYÊN 35 - 9Slide.vn">
            <a:extLst>
              <a:ext uri="{FF2B5EF4-FFF2-40B4-BE49-F238E27FC236}">
                <a16:creationId xmlns:a16="http://schemas.microsoft.com/office/drawing/2014/main" id="{649CA692-B4C6-9D6B-8FB4-91821C7A3B19}"/>
              </a:ext>
            </a:extLst>
          </p:cNvPr>
          <p:cNvSpPr txBox="1"/>
          <p:nvPr/>
        </p:nvSpPr>
        <p:spPr>
          <a:xfrm>
            <a:off x="6976628" y="5317669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6; 6 chia 2 </a:t>
            </a:r>
            <a:r>
              <a:rPr lang="en-US" sz="2400" spc="-120" dirty="0" err="1"/>
              <a:t>được</a:t>
            </a:r>
            <a:r>
              <a:rPr lang="en-US" sz="2400" spc="-120" dirty="0"/>
              <a:t> 3, </a:t>
            </a:r>
            <a:r>
              <a:rPr lang="en-US" sz="2400" spc="-120" dirty="0" err="1"/>
              <a:t>viết</a:t>
            </a:r>
            <a:r>
              <a:rPr lang="en-US" sz="2400" spc="-120" dirty="0"/>
              <a:t> 3.</a:t>
            </a:r>
          </a:p>
        </p:txBody>
      </p:sp>
      <p:sp>
        <p:nvSpPr>
          <p:cNvPr id="58" name="PHẠM DUYÊN 36 - 9Slide.vn">
            <a:extLst>
              <a:ext uri="{FF2B5EF4-FFF2-40B4-BE49-F238E27FC236}">
                <a16:creationId xmlns:a16="http://schemas.microsoft.com/office/drawing/2014/main" id="{AFE6EC61-8E6F-C9D0-C934-CC4853D304BF}"/>
              </a:ext>
            </a:extLst>
          </p:cNvPr>
          <p:cNvSpPr txBox="1"/>
          <p:nvPr/>
        </p:nvSpPr>
        <p:spPr>
          <a:xfrm>
            <a:off x="6976628" y="5786735"/>
            <a:ext cx="414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3 nhân 2 bằng 6; 6 trừ 6 bằng 0.</a:t>
            </a:r>
          </a:p>
        </p:txBody>
      </p:sp>
      <p:sp>
        <p:nvSpPr>
          <p:cNvPr id="7" name="PHẠM DUYÊN 15 - 9Slide.vn">
            <a:extLst>
              <a:ext uri="{FF2B5EF4-FFF2-40B4-BE49-F238E27FC236}">
                <a16:creationId xmlns:a16="http://schemas.microsoft.com/office/drawing/2014/main" id="{107721AF-9ABB-7457-A1AF-399A41080B8D}"/>
              </a:ext>
            </a:extLst>
          </p:cNvPr>
          <p:cNvSpPr txBox="1"/>
          <p:nvPr/>
        </p:nvSpPr>
        <p:spPr>
          <a:xfrm>
            <a:off x="1752600" y="198930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122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" grpId="0"/>
      <p:bldP spid="11" grpId="0"/>
      <p:bldP spid="22" grpId="0"/>
      <p:bldP spid="26" grpId="0"/>
      <p:bldP spid="28" grpId="0"/>
      <p:bldP spid="29" grpId="0"/>
      <p:bldP spid="30" grpId="0"/>
      <p:bldP spid="34" grpId="0"/>
      <p:bldP spid="9" grpId="0"/>
      <p:bldP spid="36" grpId="0" animBg="1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3" grpId="0" animBg="1"/>
      <p:bldP spid="54" grpId="0"/>
      <p:bldP spid="55" grpId="0"/>
      <p:bldP spid="56" grpId="0" animBg="1"/>
      <p:bldP spid="57" grpId="0"/>
      <p:bldP spid="5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00E2B0A-0F05-1DE1-F918-763941EA1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95" y="1828800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HẠM DUYÊN 3 - 9Slide.vn">
            <a:extLst>
              <a:ext uri="{FF2B5EF4-FFF2-40B4-BE49-F238E27FC236}">
                <a16:creationId xmlns:a16="http://schemas.microsoft.com/office/drawing/2014/main" id="{0C558EFF-30B0-9DDF-3216-AB832B167DA2}"/>
              </a:ext>
            </a:extLst>
          </p:cNvPr>
          <p:cNvSpPr/>
          <p:nvPr/>
        </p:nvSpPr>
        <p:spPr>
          <a:xfrm>
            <a:off x="1430342" y="1721234"/>
            <a:ext cx="3989188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DFC04B78-D5F6-A72C-0FC6-F0ED6EBF51A8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C1A250-A5A4-886F-C133-539668A05C3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56481D2-7A5E-4703-142B-833F739FBB4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FE116FB-0360-099B-7C82-AD5881976C9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105908-7B85-BE34-06BF-1771897291D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A8637467-A44B-D06D-EB60-459553E5E937}"/>
              </a:ext>
            </a:extLst>
          </p:cNvPr>
          <p:cNvSpPr txBox="1"/>
          <p:nvPr/>
        </p:nvSpPr>
        <p:spPr>
          <a:xfrm>
            <a:off x="1332341" y="488362"/>
            <a:ext cx="148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lang="en-US" sz="4000" spc="107" dirty="0">
              <a:solidFill>
                <a:srgbClr val="D3750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5D5A8F23-8617-3E37-A0EF-DE06C5BF4ECC}"/>
              </a:ext>
            </a:extLst>
          </p:cNvPr>
          <p:cNvSpPr txBox="1"/>
          <p:nvPr/>
        </p:nvSpPr>
        <p:spPr>
          <a:xfrm>
            <a:off x="3725325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" name="PHẠM DUYÊN 7 - 9Slide.vn">
            <a:extLst>
              <a:ext uri="{FF2B5EF4-FFF2-40B4-BE49-F238E27FC236}">
                <a16:creationId xmlns:a16="http://schemas.microsoft.com/office/drawing/2014/main" id="{173BD519-D3D6-2FB3-9DE5-7CF86E747A57}"/>
              </a:ext>
            </a:extLst>
          </p:cNvPr>
          <p:cNvCxnSpPr>
            <a:cxnSpLocks/>
          </p:cNvCxnSpPr>
          <p:nvPr/>
        </p:nvCxnSpPr>
        <p:spPr>
          <a:xfrm>
            <a:off x="3596690" y="204859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B595068A-9987-CE31-A418-E0EF9AA9766A}"/>
              </a:ext>
            </a:extLst>
          </p:cNvPr>
          <p:cNvSpPr txBox="1"/>
          <p:nvPr/>
        </p:nvSpPr>
        <p:spPr>
          <a:xfrm>
            <a:off x="2030962" y="244888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PHẠM DUYÊN 9 - 9Slide.vn">
            <a:extLst>
              <a:ext uri="{FF2B5EF4-FFF2-40B4-BE49-F238E27FC236}">
                <a16:creationId xmlns:a16="http://schemas.microsoft.com/office/drawing/2014/main" id="{49A12E3F-1A61-CB65-0148-70158B9C3FDB}"/>
              </a:ext>
            </a:extLst>
          </p:cNvPr>
          <p:cNvCxnSpPr>
            <a:cxnSpLocks/>
          </p:cNvCxnSpPr>
          <p:nvPr/>
        </p:nvCxnSpPr>
        <p:spPr>
          <a:xfrm>
            <a:off x="3607425" y="251805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06B4A03C-87BC-D68B-70DA-DE403B847223}"/>
              </a:ext>
            </a:extLst>
          </p:cNvPr>
          <p:cNvSpPr txBox="1"/>
          <p:nvPr/>
        </p:nvSpPr>
        <p:spPr>
          <a:xfrm>
            <a:off x="4075674" y="187933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EF6FDCBC-1587-584D-9A6A-18EC602A010B}"/>
              </a:ext>
            </a:extLst>
          </p:cNvPr>
          <p:cNvSpPr txBox="1"/>
          <p:nvPr/>
        </p:nvSpPr>
        <p:spPr>
          <a:xfrm>
            <a:off x="2370954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4D93D36F-4D61-71BB-3051-D13A9EA82671}"/>
              </a:ext>
            </a:extLst>
          </p:cNvPr>
          <p:cNvSpPr txBox="1"/>
          <p:nvPr/>
        </p:nvSpPr>
        <p:spPr>
          <a:xfrm>
            <a:off x="2713566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4A3D827-4F4E-4DEB-8B2F-F33D91D2D1ED}"/>
              </a:ext>
            </a:extLst>
          </p:cNvPr>
          <p:cNvSpPr txBox="1"/>
          <p:nvPr/>
        </p:nvSpPr>
        <p:spPr>
          <a:xfrm>
            <a:off x="2372700" y="244888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B62E59D4-AD4D-2F34-B836-1DC640D955CC}"/>
              </a:ext>
            </a:extLst>
          </p:cNvPr>
          <p:cNvSpPr txBox="1"/>
          <p:nvPr/>
        </p:nvSpPr>
        <p:spPr>
          <a:xfrm>
            <a:off x="3056177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C0A81404-4FB6-0EA4-C551-8BF2DC06619C}"/>
              </a:ext>
            </a:extLst>
          </p:cNvPr>
          <p:cNvSpPr txBox="1"/>
          <p:nvPr/>
        </p:nvSpPr>
        <p:spPr>
          <a:xfrm>
            <a:off x="2028342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926F02AE-C878-49D5-B842-8F2B8817DC29}"/>
              </a:ext>
            </a:extLst>
          </p:cNvPr>
          <p:cNvSpPr txBox="1"/>
          <p:nvPr/>
        </p:nvSpPr>
        <p:spPr>
          <a:xfrm>
            <a:off x="4064023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02CBB33F-730E-F0C0-A043-8FB6DB9C7AC3}"/>
              </a:ext>
            </a:extLst>
          </p:cNvPr>
          <p:cNvSpPr txBox="1"/>
          <p:nvPr/>
        </p:nvSpPr>
        <p:spPr>
          <a:xfrm>
            <a:off x="2372700" y="30800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E030034C-844C-B82C-2690-E43E06413109}"/>
              </a:ext>
            </a:extLst>
          </p:cNvPr>
          <p:cNvSpPr txBox="1"/>
          <p:nvPr/>
        </p:nvSpPr>
        <p:spPr>
          <a:xfrm>
            <a:off x="4402721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PHẠM DUYÊN 20 - 9Slide.vn">
            <a:extLst>
              <a:ext uri="{FF2B5EF4-FFF2-40B4-BE49-F238E27FC236}">
                <a16:creationId xmlns:a16="http://schemas.microsoft.com/office/drawing/2014/main" id="{BE9A38DC-C7DD-DB09-7B2D-374FA49FD75A}"/>
              </a:ext>
            </a:extLst>
          </p:cNvPr>
          <p:cNvSpPr txBox="1"/>
          <p:nvPr/>
        </p:nvSpPr>
        <p:spPr>
          <a:xfrm>
            <a:off x="2712240" y="30800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PHẠM DUYÊN 21 - 9Slide.vn">
            <a:extLst>
              <a:ext uri="{FF2B5EF4-FFF2-40B4-BE49-F238E27FC236}">
                <a16:creationId xmlns:a16="http://schemas.microsoft.com/office/drawing/2014/main" id="{1C73FD96-5283-7581-4C16-29BD4291EF35}"/>
              </a:ext>
            </a:extLst>
          </p:cNvPr>
          <p:cNvSpPr txBox="1"/>
          <p:nvPr/>
        </p:nvSpPr>
        <p:spPr>
          <a:xfrm>
            <a:off x="2712240" y="368965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PHẠM DUYÊN 22 - 9Slide.vn">
            <a:extLst>
              <a:ext uri="{FF2B5EF4-FFF2-40B4-BE49-F238E27FC236}">
                <a16:creationId xmlns:a16="http://schemas.microsoft.com/office/drawing/2014/main" id="{6699F95E-D13F-C00C-F637-160D94B801E0}"/>
              </a:ext>
            </a:extLst>
          </p:cNvPr>
          <p:cNvSpPr txBox="1"/>
          <p:nvPr/>
        </p:nvSpPr>
        <p:spPr>
          <a:xfrm>
            <a:off x="3056177" y="36896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PHẠM DUYÊN 23 - 9Slide.vn">
            <a:extLst>
              <a:ext uri="{FF2B5EF4-FFF2-40B4-BE49-F238E27FC236}">
                <a16:creationId xmlns:a16="http://schemas.microsoft.com/office/drawing/2014/main" id="{51CC6D14-4743-C891-0D4A-A8ACA58BDEC6}"/>
              </a:ext>
            </a:extLst>
          </p:cNvPr>
          <p:cNvSpPr txBox="1"/>
          <p:nvPr/>
        </p:nvSpPr>
        <p:spPr>
          <a:xfrm>
            <a:off x="3056177" y="427706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PHẠM DUYÊN 24 - 9Slide.vn">
            <a:extLst>
              <a:ext uri="{FF2B5EF4-FFF2-40B4-BE49-F238E27FC236}">
                <a16:creationId xmlns:a16="http://schemas.microsoft.com/office/drawing/2014/main" id="{CCAC8449-9283-E64C-4BC3-39D638CF81FC}"/>
              </a:ext>
            </a:extLst>
          </p:cNvPr>
          <p:cNvSpPr txBox="1"/>
          <p:nvPr/>
        </p:nvSpPr>
        <p:spPr>
          <a:xfrm>
            <a:off x="4741418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PHẠM DUYÊN 15 - 9Slide.vn">
            <a:extLst>
              <a:ext uri="{FF2B5EF4-FFF2-40B4-BE49-F238E27FC236}">
                <a16:creationId xmlns:a16="http://schemas.microsoft.com/office/drawing/2014/main" id="{6D38E952-38E5-C1DB-A8D0-07623D57961A}"/>
              </a:ext>
            </a:extLst>
          </p:cNvPr>
          <p:cNvSpPr txBox="1"/>
          <p:nvPr/>
        </p:nvSpPr>
        <p:spPr>
          <a:xfrm>
            <a:off x="1685730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PHẠM DUYÊN 3 - 9Slide.vn">
            <a:extLst>
              <a:ext uri="{FF2B5EF4-FFF2-40B4-BE49-F238E27FC236}">
                <a16:creationId xmlns:a16="http://schemas.microsoft.com/office/drawing/2014/main" id="{AF9524DE-FEE8-4F1E-C571-94015A79AC3C}"/>
              </a:ext>
            </a:extLst>
          </p:cNvPr>
          <p:cNvSpPr/>
          <p:nvPr/>
        </p:nvSpPr>
        <p:spPr>
          <a:xfrm>
            <a:off x="6720799" y="1721234"/>
            <a:ext cx="3989188" cy="332155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PHẠM DUYÊN 6 - 9Slide.vn">
            <a:extLst>
              <a:ext uri="{FF2B5EF4-FFF2-40B4-BE49-F238E27FC236}">
                <a16:creationId xmlns:a16="http://schemas.microsoft.com/office/drawing/2014/main" id="{B15DF96C-9530-3824-C1D8-E630F845D084}"/>
              </a:ext>
            </a:extLst>
          </p:cNvPr>
          <p:cNvSpPr txBox="1"/>
          <p:nvPr/>
        </p:nvSpPr>
        <p:spPr>
          <a:xfrm>
            <a:off x="9015782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6" name="PHẠM DUYÊN 7 - 9Slide.vn">
            <a:extLst>
              <a:ext uri="{FF2B5EF4-FFF2-40B4-BE49-F238E27FC236}">
                <a16:creationId xmlns:a16="http://schemas.microsoft.com/office/drawing/2014/main" id="{A039A8A2-4FD5-0687-B710-14C0BEF2ADAD}"/>
              </a:ext>
            </a:extLst>
          </p:cNvPr>
          <p:cNvCxnSpPr>
            <a:cxnSpLocks/>
          </p:cNvCxnSpPr>
          <p:nvPr/>
        </p:nvCxnSpPr>
        <p:spPr>
          <a:xfrm>
            <a:off x="8887147" y="2048597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HẠM DUYÊN 8 - 9Slide.vn">
            <a:extLst>
              <a:ext uri="{FF2B5EF4-FFF2-40B4-BE49-F238E27FC236}">
                <a16:creationId xmlns:a16="http://schemas.microsoft.com/office/drawing/2014/main" id="{BA08FA05-29CB-E564-B484-8BB89FFFABDA}"/>
              </a:ext>
            </a:extLst>
          </p:cNvPr>
          <p:cNvSpPr txBox="1"/>
          <p:nvPr/>
        </p:nvSpPr>
        <p:spPr>
          <a:xfrm>
            <a:off x="7321419" y="244888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8" name="PHẠM DUYÊN 9 - 9Slide.vn">
            <a:extLst>
              <a:ext uri="{FF2B5EF4-FFF2-40B4-BE49-F238E27FC236}">
                <a16:creationId xmlns:a16="http://schemas.microsoft.com/office/drawing/2014/main" id="{CA3D57E6-28F7-7413-8420-7FE453020B62}"/>
              </a:ext>
            </a:extLst>
          </p:cNvPr>
          <p:cNvCxnSpPr>
            <a:cxnSpLocks/>
          </p:cNvCxnSpPr>
          <p:nvPr/>
        </p:nvCxnSpPr>
        <p:spPr>
          <a:xfrm>
            <a:off x="8897882" y="2518051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HẠM DUYÊN 10 - 9Slide.vn">
            <a:extLst>
              <a:ext uri="{FF2B5EF4-FFF2-40B4-BE49-F238E27FC236}">
                <a16:creationId xmlns:a16="http://schemas.microsoft.com/office/drawing/2014/main" id="{40A2428B-9E36-145D-0459-FDF7B9963C1C}"/>
              </a:ext>
            </a:extLst>
          </p:cNvPr>
          <p:cNvSpPr txBox="1"/>
          <p:nvPr/>
        </p:nvSpPr>
        <p:spPr>
          <a:xfrm>
            <a:off x="9366131" y="187933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PHẠM DUYÊN 11 - 9Slide.vn">
            <a:extLst>
              <a:ext uri="{FF2B5EF4-FFF2-40B4-BE49-F238E27FC236}">
                <a16:creationId xmlns:a16="http://schemas.microsoft.com/office/drawing/2014/main" id="{3A0DCA3B-A306-3C95-DC0E-B7BFFFC1A214}"/>
              </a:ext>
            </a:extLst>
          </p:cNvPr>
          <p:cNvSpPr txBox="1"/>
          <p:nvPr/>
        </p:nvSpPr>
        <p:spPr>
          <a:xfrm>
            <a:off x="7661411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" name="PHẠM DUYÊN 12 - 9Slide.vn">
            <a:extLst>
              <a:ext uri="{FF2B5EF4-FFF2-40B4-BE49-F238E27FC236}">
                <a16:creationId xmlns:a16="http://schemas.microsoft.com/office/drawing/2014/main" id="{60F610C6-26FB-9431-35EF-3C2B9A0993B8}"/>
              </a:ext>
            </a:extLst>
          </p:cNvPr>
          <p:cNvSpPr txBox="1"/>
          <p:nvPr/>
        </p:nvSpPr>
        <p:spPr>
          <a:xfrm>
            <a:off x="8004023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PHẠM DUYÊN 13 - 9Slide.vn">
            <a:extLst>
              <a:ext uri="{FF2B5EF4-FFF2-40B4-BE49-F238E27FC236}">
                <a16:creationId xmlns:a16="http://schemas.microsoft.com/office/drawing/2014/main" id="{BF3FB6F6-2403-C1C8-0797-F754D0B41271}"/>
              </a:ext>
            </a:extLst>
          </p:cNvPr>
          <p:cNvSpPr txBox="1"/>
          <p:nvPr/>
        </p:nvSpPr>
        <p:spPr>
          <a:xfrm>
            <a:off x="7663157" y="2448885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F921403E-D87E-3A68-4C93-033A3BFA042A}"/>
              </a:ext>
            </a:extLst>
          </p:cNvPr>
          <p:cNvSpPr txBox="1"/>
          <p:nvPr/>
        </p:nvSpPr>
        <p:spPr>
          <a:xfrm>
            <a:off x="8346634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75B38F07-FC41-CCB5-9547-AE24956E8BBC}"/>
              </a:ext>
            </a:extLst>
          </p:cNvPr>
          <p:cNvSpPr txBox="1"/>
          <p:nvPr/>
        </p:nvSpPr>
        <p:spPr>
          <a:xfrm>
            <a:off x="7318799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PHẠM DUYÊN 17 - 9Slide.vn">
            <a:extLst>
              <a:ext uri="{FF2B5EF4-FFF2-40B4-BE49-F238E27FC236}">
                <a16:creationId xmlns:a16="http://schemas.microsoft.com/office/drawing/2014/main" id="{72F752AE-6AFD-8AF6-CD43-7FBE1F0376CC}"/>
              </a:ext>
            </a:extLst>
          </p:cNvPr>
          <p:cNvSpPr txBox="1"/>
          <p:nvPr/>
        </p:nvSpPr>
        <p:spPr>
          <a:xfrm>
            <a:off x="9354480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PHẠM DUYÊN 18 - 9Slide.vn">
            <a:extLst>
              <a:ext uri="{FF2B5EF4-FFF2-40B4-BE49-F238E27FC236}">
                <a16:creationId xmlns:a16="http://schemas.microsoft.com/office/drawing/2014/main" id="{2281162B-876D-992F-D2AB-4A2ECB5E837F}"/>
              </a:ext>
            </a:extLst>
          </p:cNvPr>
          <p:cNvSpPr txBox="1"/>
          <p:nvPr/>
        </p:nvSpPr>
        <p:spPr>
          <a:xfrm>
            <a:off x="7663157" y="30800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PHẠM DUYÊN 19 - 9Slide.vn">
            <a:extLst>
              <a:ext uri="{FF2B5EF4-FFF2-40B4-BE49-F238E27FC236}">
                <a16:creationId xmlns:a16="http://schemas.microsoft.com/office/drawing/2014/main" id="{6B8E21F9-BDE1-FF54-57D0-C589741855B8}"/>
              </a:ext>
            </a:extLst>
          </p:cNvPr>
          <p:cNvSpPr txBox="1"/>
          <p:nvPr/>
        </p:nvSpPr>
        <p:spPr>
          <a:xfrm>
            <a:off x="9693178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678B7927-F1BB-DADD-9F03-2F01989CCACA}"/>
              </a:ext>
            </a:extLst>
          </p:cNvPr>
          <p:cNvSpPr txBox="1"/>
          <p:nvPr/>
        </p:nvSpPr>
        <p:spPr>
          <a:xfrm>
            <a:off x="8002697" y="30800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PHẠM DUYÊN 21 - 9Slide.vn">
            <a:extLst>
              <a:ext uri="{FF2B5EF4-FFF2-40B4-BE49-F238E27FC236}">
                <a16:creationId xmlns:a16="http://schemas.microsoft.com/office/drawing/2014/main" id="{743D1FE9-D9E2-8ACB-6615-2D6DC6ABE6F7}"/>
              </a:ext>
            </a:extLst>
          </p:cNvPr>
          <p:cNvSpPr txBox="1"/>
          <p:nvPr/>
        </p:nvSpPr>
        <p:spPr>
          <a:xfrm>
            <a:off x="8002697" y="368965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PHẠM DUYÊN 22 - 9Slide.vn">
            <a:extLst>
              <a:ext uri="{FF2B5EF4-FFF2-40B4-BE49-F238E27FC236}">
                <a16:creationId xmlns:a16="http://schemas.microsoft.com/office/drawing/2014/main" id="{019A8C67-E8ED-AB7A-AA0E-4EDE2998B16F}"/>
              </a:ext>
            </a:extLst>
          </p:cNvPr>
          <p:cNvSpPr txBox="1"/>
          <p:nvPr/>
        </p:nvSpPr>
        <p:spPr>
          <a:xfrm>
            <a:off x="8346634" y="368965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PHẠM DUYÊN 23 - 9Slide.vn">
            <a:extLst>
              <a:ext uri="{FF2B5EF4-FFF2-40B4-BE49-F238E27FC236}">
                <a16:creationId xmlns:a16="http://schemas.microsoft.com/office/drawing/2014/main" id="{CACA589F-856C-4BE3-48AF-BC0BDA440FC2}"/>
              </a:ext>
            </a:extLst>
          </p:cNvPr>
          <p:cNvSpPr txBox="1"/>
          <p:nvPr/>
        </p:nvSpPr>
        <p:spPr>
          <a:xfrm>
            <a:off x="8346634" y="427706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3" name="PHẠM DUYÊN 24 - 9Slide.vn">
            <a:extLst>
              <a:ext uri="{FF2B5EF4-FFF2-40B4-BE49-F238E27FC236}">
                <a16:creationId xmlns:a16="http://schemas.microsoft.com/office/drawing/2014/main" id="{44015839-78D5-79B9-5E85-84EE29060C9A}"/>
              </a:ext>
            </a:extLst>
          </p:cNvPr>
          <p:cNvSpPr txBox="1"/>
          <p:nvPr/>
        </p:nvSpPr>
        <p:spPr>
          <a:xfrm>
            <a:off x="10031875" y="2448885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DD75A43A-E580-B658-1E7B-68F823DF8EC9}"/>
              </a:ext>
            </a:extLst>
          </p:cNvPr>
          <p:cNvSpPr txBox="1"/>
          <p:nvPr/>
        </p:nvSpPr>
        <p:spPr>
          <a:xfrm>
            <a:off x="6976187" y="187933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DE32187D-48F0-07A7-6087-497D18D0E9CB}"/>
              </a:ext>
            </a:extLst>
          </p:cNvPr>
          <p:cNvSpPr/>
          <p:nvPr/>
        </p:nvSpPr>
        <p:spPr>
          <a:xfrm>
            <a:off x="6035555" y="483772"/>
            <a:ext cx="3934284" cy="767283"/>
          </a:xfrm>
          <a:prstGeom prst="cloud">
            <a:avLst/>
          </a:prstGeom>
          <a:solidFill>
            <a:srgbClr val="EFFBFF"/>
          </a:solidFill>
          <a:ln>
            <a:solidFill>
              <a:srgbClr val="5B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06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7" grpId="0"/>
      <p:bldP spid="55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CE2222B0-3C31-ED6F-C539-40A673B75B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306628-F85B-D46E-FC9C-755866D3C30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F818178-0F90-8F31-1AE0-04D92138DAB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24E850A-8A02-F720-6BA5-0DE63ED3272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10785D-2F98-F86F-3C94-432B65A9289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AFADAA10-8D94-7C6A-1CCB-F924502EA648}"/>
              </a:ext>
            </a:extLst>
          </p:cNvPr>
          <p:cNvSpPr txBox="1"/>
          <p:nvPr/>
        </p:nvSpPr>
        <p:spPr>
          <a:xfrm>
            <a:off x="1332341" y="488362"/>
            <a:ext cx="430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D3750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8 - 9Slide.vn">
            <a:extLst>
              <a:ext uri="{FF2B5EF4-FFF2-40B4-BE49-F238E27FC236}">
                <a16:creationId xmlns:a16="http://schemas.microsoft.com/office/drawing/2014/main" id="{64272DEE-44D8-A437-4DBA-5F4A6ECE1616}"/>
              </a:ext>
            </a:extLst>
          </p:cNvPr>
          <p:cNvSpPr/>
          <p:nvPr/>
        </p:nvSpPr>
        <p:spPr>
          <a:xfrm>
            <a:off x="636749" y="1577340"/>
            <a:ext cx="3478051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PHẠM DUYÊN 19 - 9Slide.vn">
            <a:extLst>
              <a:ext uri="{FF2B5EF4-FFF2-40B4-BE49-F238E27FC236}">
                <a16:creationId xmlns:a16="http://schemas.microsoft.com/office/drawing/2014/main" id="{3BA541C7-B864-74DA-B903-070B9C59C7AD}"/>
              </a:ext>
            </a:extLst>
          </p:cNvPr>
          <p:cNvSpPr txBox="1"/>
          <p:nvPr/>
        </p:nvSpPr>
        <p:spPr>
          <a:xfrm>
            <a:off x="990600" y="1608505"/>
            <a:ext cx="2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21 684 : 4</a:t>
            </a:r>
            <a:endParaRPr lang="en-US" sz="3600" b="1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PHẠM DUYÊN 18 - 9Slide.vn">
            <a:extLst>
              <a:ext uri="{FF2B5EF4-FFF2-40B4-BE49-F238E27FC236}">
                <a16:creationId xmlns:a16="http://schemas.microsoft.com/office/drawing/2014/main" id="{DAB787A0-D0DF-F718-03C8-6C91B438C519}"/>
              </a:ext>
            </a:extLst>
          </p:cNvPr>
          <p:cNvSpPr/>
          <p:nvPr/>
        </p:nvSpPr>
        <p:spPr>
          <a:xfrm>
            <a:off x="4390182" y="1577340"/>
            <a:ext cx="3478051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HẠM DUYÊN 19 - 9Slide.vn">
            <a:extLst>
              <a:ext uri="{FF2B5EF4-FFF2-40B4-BE49-F238E27FC236}">
                <a16:creationId xmlns:a16="http://schemas.microsoft.com/office/drawing/2014/main" id="{8B9F9326-8C19-13C8-B5C3-200FBD267212}"/>
              </a:ext>
            </a:extLst>
          </p:cNvPr>
          <p:cNvSpPr txBox="1"/>
          <p:nvPr/>
        </p:nvSpPr>
        <p:spPr>
          <a:xfrm>
            <a:off x="4778671" y="1608505"/>
            <a:ext cx="2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16 025 : 5</a:t>
            </a:r>
            <a:endParaRPr lang="en-US" sz="3600" b="1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E33CAB9B-0537-D3B9-C7A1-83A743B0DF2D}"/>
              </a:ext>
            </a:extLst>
          </p:cNvPr>
          <p:cNvSpPr/>
          <p:nvPr/>
        </p:nvSpPr>
        <p:spPr>
          <a:xfrm>
            <a:off x="8143615" y="1577340"/>
            <a:ext cx="3478051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19 - 9Slide.vn">
            <a:extLst>
              <a:ext uri="{FF2B5EF4-FFF2-40B4-BE49-F238E27FC236}">
                <a16:creationId xmlns:a16="http://schemas.microsoft.com/office/drawing/2014/main" id="{16C23331-E9A1-026E-1C8C-B71AFA580330}"/>
              </a:ext>
            </a:extLst>
          </p:cNvPr>
          <p:cNvSpPr txBox="1"/>
          <p:nvPr/>
        </p:nvSpPr>
        <p:spPr>
          <a:xfrm>
            <a:off x="8566743" y="1608505"/>
            <a:ext cx="2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45 789 : 3</a:t>
            </a:r>
            <a:endParaRPr lang="en-US" sz="3600" b="1">
              <a:solidFill>
                <a:srgbClr val="0070C0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9396DF97-4640-DCAA-E54F-CDA4CF1E327C}"/>
              </a:ext>
            </a:extLst>
          </p:cNvPr>
          <p:cNvSpPr txBox="1"/>
          <p:nvPr/>
        </p:nvSpPr>
        <p:spPr>
          <a:xfrm>
            <a:off x="2590800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5" name="PHẠM DUYÊN 7 - 9Slide.vn">
            <a:extLst>
              <a:ext uri="{FF2B5EF4-FFF2-40B4-BE49-F238E27FC236}">
                <a16:creationId xmlns:a16="http://schemas.microsoft.com/office/drawing/2014/main" id="{F3E5B63B-166D-3284-F911-AA0DAC9615AC}"/>
              </a:ext>
            </a:extLst>
          </p:cNvPr>
          <p:cNvCxnSpPr>
            <a:cxnSpLocks/>
          </p:cNvCxnSpPr>
          <p:nvPr/>
        </p:nvCxnSpPr>
        <p:spPr>
          <a:xfrm>
            <a:off x="2472612" y="276258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CC6893DD-20D2-FC88-A342-120AB2E96490}"/>
              </a:ext>
            </a:extLst>
          </p:cNvPr>
          <p:cNvSpPr txBox="1"/>
          <p:nvPr/>
        </p:nvSpPr>
        <p:spPr>
          <a:xfrm>
            <a:off x="1149949" y="316286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" name="PHẠM DUYÊN 9 - 9Slide.vn">
            <a:extLst>
              <a:ext uri="{FF2B5EF4-FFF2-40B4-BE49-F238E27FC236}">
                <a16:creationId xmlns:a16="http://schemas.microsoft.com/office/drawing/2014/main" id="{A386F009-2D00-42D1-67FE-C21B4B296374}"/>
              </a:ext>
            </a:extLst>
          </p:cNvPr>
          <p:cNvCxnSpPr>
            <a:cxnSpLocks/>
          </p:cNvCxnSpPr>
          <p:nvPr/>
        </p:nvCxnSpPr>
        <p:spPr>
          <a:xfrm>
            <a:off x="2483347" y="3194180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01DD9358-31D8-D311-54BE-D7CC736324EC}"/>
              </a:ext>
            </a:extLst>
          </p:cNvPr>
          <p:cNvSpPr txBox="1"/>
          <p:nvPr/>
        </p:nvSpPr>
        <p:spPr>
          <a:xfrm>
            <a:off x="2975361" y="259331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9034197E-F21C-63E4-CFCC-0316531A3161}"/>
              </a:ext>
            </a:extLst>
          </p:cNvPr>
          <p:cNvSpPr txBox="1"/>
          <p:nvPr/>
        </p:nvSpPr>
        <p:spPr>
          <a:xfrm>
            <a:off x="1438437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96857CE0-3F9C-ADCB-B71F-BDDDD1A53932}"/>
              </a:ext>
            </a:extLst>
          </p:cNvPr>
          <p:cNvSpPr txBox="1"/>
          <p:nvPr/>
        </p:nvSpPr>
        <p:spPr>
          <a:xfrm>
            <a:off x="1726925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E75F02B9-0EE5-F312-97D1-274806583924}"/>
              </a:ext>
            </a:extLst>
          </p:cNvPr>
          <p:cNvSpPr txBox="1"/>
          <p:nvPr/>
        </p:nvSpPr>
        <p:spPr>
          <a:xfrm>
            <a:off x="1438437" y="316286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6B2AE047-6DE5-BD04-C04C-EBD682CC8BAF}"/>
              </a:ext>
            </a:extLst>
          </p:cNvPr>
          <p:cNvSpPr txBox="1"/>
          <p:nvPr/>
        </p:nvSpPr>
        <p:spPr>
          <a:xfrm>
            <a:off x="2015412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PHẠM DUYÊN 15 - 9Slide.vn">
            <a:extLst>
              <a:ext uri="{FF2B5EF4-FFF2-40B4-BE49-F238E27FC236}">
                <a16:creationId xmlns:a16="http://schemas.microsoft.com/office/drawing/2014/main" id="{F6BA8E35-10B4-74BE-E92E-6D5C3C43127F}"/>
              </a:ext>
            </a:extLst>
          </p:cNvPr>
          <p:cNvSpPr txBox="1"/>
          <p:nvPr/>
        </p:nvSpPr>
        <p:spPr>
          <a:xfrm>
            <a:off x="1149949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PHẠM DUYÊN 17 - 9Slide.vn">
            <a:extLst>
              <a:ext uri="{FF2B5EF4-FFF2-40B4-BE49-F238E27FC236}">
                <a16:creationId xmlns:a16="http://schemas.microsoft.com/office/drawing/2014/main" id="{BE533EA8-3849-06D1-B551-296B2F7487CE}"/>
              </a:ext>
            </a:extLst>
          </p:cNvPr>
          <p:cNvSpPr txBox="1"/>
          <p:nvPr/>
        </p:nvSpPr>
        <p:spPr>
          <a:xfrm>
            <a:off x="2895600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PHẠM DUYÊN 18 - 9Slide.vn">
            <a:extLst>
              <a:ext uri="{FF2B5EF4-FFF2-40B4-BE49-F238E27FC236}">
                <a16:creationId xmlns:a16="http://schemas.microsoft.com/office/drawing/2014/main" id="{3CE8F508-CF4B-D8E2-8E84-C473AF9B5A9A}"/>
              </a:ext>
            </a:extLst>
          </p:cNvPr>
          <p:cNvSpPr txBox="1"/>
          <p:nvPr/>
        </p:nvSpPr>
        <p:spPr>
          <a:xfrm>
            <a:off x="1438437" y="37940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PHẠM DUYÊN 19 - 9Slide.vn">
            <a:extLst>
              <a:ext uri="{FF2B5EF4-FFF2-40B4-BE49-F238E27FC236}">
                <a16:creationId xmlns:a16="http://schemas.microsoft.com/office/drawing/2014/main" id="{E78E818B-DE06-6C0E-3108-165AE78CFC83}"/>
              </a:ext>
            </a:extLst>
          </p:cNvPr>
          <p:cNvSpPr txBox="1"/>
          <p:nvPr/>
        </p:nvSpPr>
        <p:spPr>
          <a:xfrm>
            <a:off x="3200400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PHẠM DUYÊN 20 - 9Slide.vn">
            <a:extLst>
              <a:ext uri="{FF2B5EF4-FFF2-40B4-BE49-F238E27FC236}">
                <a16:creationId xmlns:a16="http://schemas.microsoft.com/office/drawing/2014/main" id="{14D99AFC-DA03-83C9-4093-2A75AED4DE3D}"/>
              </a:ext>
            </a:extLst>
          </p:cNvPr>
          <p:cNvSpPr txBox="1"/>
          <p:nvPr/>
        </p:nvSpPr>
        <p:spPr>
          <a:xfrm>
            <a:off x="1726925" y="37940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PHẠM DUYÊN 21 - 9Slide.vn">
            <a:extLst>
              <a:ext uri="{FF2B5EF4-FFF2-40B4-BE49-F238E27FC236}">
                <a16:creationId xmlns:a16="http://schemas.microsoft.com/office/drawing/2014/main" id="{CB5BB028-27AE-A599-725F-0A1C26383680}"/>
              </a:ext>
            </a:extLst>
          </p:cNvPr>
          <p:cNvSpPr txBox="1"/>
          <p:nvPr/>
        </p:nvSpPr>
        <p:spPr>
          <a:xfrm>
            <a:off x="1726925" y="4403636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PHẠM DUYÊN 22 - 9Slide.vn">
            <a:extLst>
              <a:ext uri="{FF2B5EF4-FFF2-40B4-BE49-F238E27FC236}">
                <a16:creationId xmlns:a16="http://schemas.microsoft.com/office/drawing/2014/main" id="{BEC36F8E-ABEF-8394-19DE-C8301028CECE}"/>
              </a:ext>
            </a:extLst>
          </p:cNvPr>
          <p:cNvSpPr txBox="1"/>
          <p:nvPr/>
        </p:nvSpPr>
        <p:spPr>
          <a:xfrm>
            <a:off x="2015412" y="44036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PHẠM DUYÊN 23 - 9Slide.vn">
            <a:extLst>
              <a:ext uri="{FF2B5EF4-FFF2-40B4-BE49-F238E27FC236}">
                <a16:creationId xmlns:a16="http://schemas.microsoft.com/office/drawing/2014/main" id="{DB1DB91F-CF79-3004-3013-89B9B4A38CC7}"/>
              </a:ext>
            </a:extLst>
          </p:cNvPr>
          <p:cNvSpPr txBox="1"/>
          <p:nvPr/>
        </p:nvSpPr>
        <p:spPr>
          <a:xfrm>
            <a:off x="2015412" y="4991050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PHẠM DUYÊN 24 - 9Slide.vn">
            <a:extLst>
              <a:ext uri="{FF2B5EF4-FFF2-40B4-BE49-F238E27FC236}">
                <a16:creationId xmlns:a16="http://schemas.microsoft.com/office/drawing/2014/main" id="{EDF5759B-B19F-66F0-B5E6-D72256597B2C}"/>
              </a:ext>
            </a:extLst>
          </p:cNvPr>
          <p:cNvSpPr txBox="1"/>
          <p:nvPr/>
        </p:nvSpPr>
        <p:spPr>
          <a:xfrm>
            <a:off x="3505200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PHẠM DUYÊN 15 - 9Slide.vn">
            <a:extLst>
              <a:ext uri="{FF2B5EF4-FFF2-40B4-BE49-F238E27FC236}">
                <a16:creationId xmlns:a16="http://schemas.microsoft.com/office/drawing/2014/main" id="{72013FE5-AB69-BA4F-55B3-AA64D00F540A}"/>
              </a:ext>
            </a:extLst>
          </p:cNvPr>
          <p:cNvSpPr txBox="1"/>
          <p:nvPr/>
        </p:nvSpPr>
        <p:spPr>
          <a:xfrm>
            <a:off x="861461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PHẠM DUYÊN 6 - 9Slide.vn">
            <a:extLst>
              <a:ext uri="{FF2B5EF4-FFF2-40B4-BE49-F238E27FC236}">
                <a16:creationId xmlns:a16="http://schemas.microsoft.com/office/drawing/2014/main" id="{CB3D9831-B633-CD4C-2752-697BCC58C4D1}"/>
              </a:ext>
            </a:extLst>
          </p:cNvPr>
          <p:cNvSpPr txBox="1"/>
          <p:nvPr/>
        </p:nvSpPr>
        <p:spPr>
          <a:xfrm>
            <a:off x="642854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7" name="PHẠM DUYÊN 7 - 9Slide.vn">
            <a:extLst>
              <a:ext uri="{FF2B5EF4-FFF2-40B4-BE49-F238E27FC236}">
                <a16:creationId xmlns:a16="http://schemas.microsoft.com/office/drawing/2014/main" id="{974CF964-2FFC-8BB7-27E2-AB90B881B94E}"/>
              </a:ext>
            </a:extLst>
          </p:cNvPr>
          <p:cNvCxnSpPr>
            <a:cxnSpLocks/>
          </p:cNvCxnSpPr>
          <p:nvPr/>
        </p:nvCxnSpPr>
        <p:spPr>
          <a:xfrm>
            <a:off x="6310356" y="276258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8 - 9Slide.vn">
            <a:extLst>
              <a:ext uri="{FF2B5EF4-FFF2-40B4-BE49-F238E27FC236}">
                <a16:creationId xmlns:a16="http://schemas.microsoft.com/office/drawing/2014/main" id="{943C3F0E-CD73-BAD2-6A1C-4E473FFB6C99}"/>
              </a:ext>
            </a:extLst>
          </p:cNvPr>
          <p:cNvSpPr txBox="1"/>
          <p:nvPr/>
        </p:nvSpPr>
        <p:spPr>
          <a:xfrm>
            <a:off x="4987693" y="316286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9" name="PHẠM DUYÊN 9 - 9Slide.vn">
            <a:extLst>
              <a:ext uri="{FF2B5EF4-FFF2-40B4-BE49-F238E27FC236}">
                <a16:creationId xmlns:a16="http://schemas.microsoft.com/office/drawing/2014/main" id="{120E16C8-923E-E963-2CEB-CF03B05B5559}"/>
              </a:ext>
            </a:extLst>
          </p:cNvPr>
          <p:cNvCxnSpPr>
            <a:cxnSpLocks/>
          </p:cNvCxnSpPr>
          <p:nvPr/>
        </p:nvCxnSpPr>
        <p:spPr>
          <a:xfrm>
            <a:off x="6321091" y="3194180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16723B2A-95DB-BFF3-2E75-103A6527D895}"/>
              </a:ext>
            </a:extLst>
          </p:cNvPr>
          <p:cNvSpPr txBox="1"/>
          <p:nvPr/>
        </p:nvSpPr>
        <p:spPr>
          <a:xfrm>
            <a:off x="6813105" y="259331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4F93551D-08F9-46A3-3696-40A527EA3E32}"/>
              </a:ext>
            </a:extLst>
          </p:cNvPr>
          <p:cNvSpPr txBox="1"/>
          <p:nvPr/>
        </p:nvSpPr>
        <p:spPr>
          <a:xfrm>
            <a:off x="5276181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12 - 9Slide.vn">
            <a:extLst>
              <a:ext uri="{FF2B5EF4-FFF2-40B4-BE49-F238E27FC236}">
                <a16:creationId xmlns:a16="http://schemas.microsoft.com/office/drawing/2014/main" id="{556B3924-27ED-6FA1-A744-CB4D36132549}"/>
              </a:ext>
            </a:extLst>
          </p:cNvPr>
          <p:cNvSpPr txBox="1"/>
          <p:nvPr/>
        </p:nvSpPr>
        <p:spPr>
          <a:xfrm>
            <a:off x="5564669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PHẠM DUYÊN 13 - 9Slide.vn">
            <a:extLst>
              <a:ext uri="{FF2B5EF4-FFF2-40B4-BE49-F238E27FC236}">
                <a16:creationId xmlns:a16="http://schemas.microsoft.com/office/drawing/2014/main" id="{61758466-4DDE-E90D-DC63-ADBB5FE098E3}"/>
              </a:ext>
            </a:extLst>
          </p:cNvPr>
          <p:cNvSpPr txBox="1"/>
          <p:nvPr/>
        </p:nvSpPr>
        <p:spPr>
          <a:xfrm>
            <a:off x="5276181" y="316286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14 - 9Slide.vn">
            <a:extLst>
              <a:ext uri="{FF2B5EF4-FFF2-40B4-BE49-F238E27FC236}">
                <a16:creationId xmlns:a16="http://schemas.microsoft.com/office/drawing/2014/main" id="{D95227E1-8FD7-C900-D432-8BE3829C64D4}"/>
              </a:ext>
            </a:extLst>
          </p:cNvPr>
          <p:cNvSpPr txBox="1"/>
          <p:nvPr/>
        </p:nvSpPr>
        <p:spPr>
          <a:xfrm>
            <a:off x="5853156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PHẠM DUYÊN 15 - 9Slide.vn">
            <a:extLst>
              <a:ext uri="{FF2B5EF4-FFF2-40B4-BE49-F238E27FC236}">
                <a16:creationId xmlns:a16="http://schemas.microsoft.com/office/drawing/2014/main" id="{DC369A50-5323-3A44-B7FD-F582D6040432}"/>
              </a:ext>
            </a:extLst>
          </p:cNvPr>
          <p:cNvSpPr txBox="1"/>
          <p:nvPr/>
        </p:nvSpPr>
        <p:spPr>
          <a:xfrm>
            <a:off x="4987693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PHẠM DUYÊN 17 - 9Slide.vn">
            <a:extLst>
              <a:ext uri="{FF2B5EF4-FFF2-40B4-BE49-F238E27FC236}">
                <a16:creationId xmlns:a16="http://schemas.microsoft.com/office/drawing/2014/main" id="{47F4292B-C56F-3A39-FA40-3281AE9A9A1B}"/>
              </a:ext>
            </a:extLst>
          </p:cNvPr>
          <p:cNvSpPr txBox="1"/>
          <p:nvPr/>
        </p:nvSpPr>
        <p:spPr>
          <a:xfrm>
            <a:off x="673334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PHẠM DUYÊN 18 - 9Slide.vn">
            <a:extLst>
              <a:ext uri="{FF2B5EF4-FFF2-40B4-BE49-F238E27FC236}">
                <a16:creationId xmlns:a16="http://schemas.microsoft.com/office/drawing/2014/main" id="{C1609B09-C651-9220-E0C6-0E8A5ABB2856}"/>
              </a:ext>
            </a:extLst>
          </p:cNvPr>
          <p:cNvSpPr txBox="1"/>
          <p:nvPr/>
        </p:nvSpPr>
        <p:spPr>
          <a:xfrm>
            <a:off x="5276181" y="37940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PHẠM DUYÊN 19 - 9Slide.vn">
            <a:extLst>
              <a:ext uri="{FF2B5EF4-FFF2-40B4-BE49-F238E27FC236}">
                <a16:creationId xmlns:a16="http://schemas.microsoft.com/office/drawing/2014/main" id="{DD131EFE-A02B-8E99-4483-BBB4FC13A066}"/>
              </a:ext>
            </a:extLst>
          </p:cNvPr>
          <p:cNvSpPr txBox="1"/>
          <p:nvPr/>
        </p:nvSpPr>
        <p:spPr>
          <a:xfrm>
            <a:off x="703814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PHẠM DUYÊN 20 - 9Slide.vn">
            <a:extLst>
              <a:ext uri="{FF2B5EF4-FFF2-40B4-BE49-F238E27FC236}">
                <a16:creationId xmlns:a16="http://schemas.microsoft.com/office/drawing/2014/main" id="{C75A7DE2-E84E-8625-21C1-6BFA492A8CCB}"/>
              </a:ext>
            </a:extLst>
          </p:cNvPr>
          <p:cNvSpPr txBox="1"/>
          <p:nvPr/>
        </p:nvSpPr>
        <p:spPr>
          <a:xfrm>
            <a:off x="5564669" y="37940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PHẠM DUYÊN 21 - 9Slide.vn">
            <a:extLst>
              <a:ext uri="{FF2B5EF4-FFF2-40B4-BE49-F238E27FC236}">
                <a16:creationId xmlns:a16="http://schemas.microsoft.com/office/drawing/2014/main" id="{74A2888E-829B-4A96-60E5-D6F18E8CFFE2}"/>
              </a:ext>
            </a:extLst>
          </p:cNvPr>
          <p:cNvSpPr txBox="1"/>
          <p:nvPr/>
        </p:nvSpPr>
        <p:spPr>
          <a:xfrm>
            <a:off x="5564669" y="4403636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PHẠM DUYÊN 22 - 9Slide.vn">
            <a:extLst>
              <a:ext uri="{FF2B5EF4-FFF2-40B4-BE49-F238E27FC236}">
                <a16:creationId xmlns:a16="http://schemas.microsoft.com/office/drawing/2014/main" id="{70882816-27CC-D653-6CC4-761BFD399FAB}"/>
              </a:ext>
            </a:extLst>
          </p:cNvPr>
          <p:cNvSpPr txBox="1"/>
          <p:nvPr/>
        </p:nvSpPr>
        <p:spPr>
          <a:xfrm>
            <a:off x="5853156" y="440363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PHẠM DUYÊN 23 - 9Slide.vn">
            <a:extLst>
              <a:ext uri="{FF2B5EF4-FFF2-40B4-BE49-F238E27FC236}">
                <a16:creationId xmlns:a16="http://schemas.microsoft.com/office/drawing/2014/main" id="{4BCB64E7-AB78-AD17-BA01-26EC11EA60F4}"/>
              </a:ext>
            </a:extLst>
          </p:cNvPr>
          <p:cNvSpPr txBox="1"/>
          <p:nvPr/>
        </p:nvSpPr>
        <p:spPr>
          <a:xfrm>
            <a:off x="5853156" y="4991050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PHẠM DUYÊN 24 - 9Slide.vn">
            <a:extLst>
              <a:ext uri="{FF2B5EF4-FFF2-40B4-BE49-F238E27FC236}">
                <a16:creationId xmlns:a16="http://schemas.microsoft.com/office/drawing/2014/main" id="{EDCBE8C1-9B4B-8050-EDF9-6A7F57554913}"/>
              </a:ext>
            </a:extLst>
          </p:cNvPr>
          <p:cNvSpPr txBox="1"/>
          <p:nvPr/>
        </p:nvSpPr>
        <p:spPr>
          <a:xfrm>
            <a:off x="734294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PHẠM DUYÊN 15 - 9Slide.vn">
            <a:extLst>
              <a:ext uri="{FF2B5EF4-FFF2-40B4-BE49-F238E27FC236}">
                <a16:creationId xmlns:a16="http://schemas.microsoft.com/office/drawing/2014/main" id="{74C8CA1E-1366-ABCC-4E0A-F3D9BCA42336}"/>
              </a:ext>
            </a:extLst>
          </p:cNvPr>
          <p:cNvSpPr txBox="1"/>
          <p:nvPr/>
        </p:nvSpPr>
        <p:spPr>
          <a:xfrm>
            <a:off x="4699205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PHẠM DUYÊN 6 - 9Slide.vn">
            <a:extLst>
              <a:ext uri="{FF2B5EF4-FFF2-40B4-BE49-F238E27FC236}">
                <a16:creationId xmlns:a16="http://schemas.microsoft.com/office/drawing/2014/main" id="{6CBE6587-F673-27AF-1946-C5EB5EF07C72}"/>
              </a:ext>
            </a:extLst>
          </p:cNvPr>
          <p:cNvSpPr txBox="1"/>
          <p:nvPr/>
        </p:nvSpPr>
        <p:spPr>
          <a:xfrm>
            <a:off x="1018520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7" name="PHẠM DUYÊN 7 - 9Slide.vn">
            <a:extLst>
              <a:ext uri="{FF2B5EF4-FFF2-40B4-BE49-F238E27FC236}">
                <a16:creationId xmlns:a16="http://schemas.microsoft.com/office/drawing/2014/main" id="{95C8575B-EE8A-7778-8B95-092A7F307AC7}"/>
              </a:ext>
            </a:extLst>
          </p:cNvPr>
          <p:cNvCxnSpPr>
            <a:cxnSpLocks/>
          </p:cNvCxnSpPr>
          <p:nvPr/>
        </p:nvCxnSpPr>
        <p:spPr>
          <a:xfrm>
            <a:off x="10067016" y="276258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HẠM DUYÊN 8 - 9Slide.vn">
            <a:extLst>
              <a:ext uri="{FF2B5EF4-FFF2-40B4-BE49-F238E27FC236}">
                <a16:creationId xmlns:a16="http://schemas.microsoft.com/office/drawing/2014/main" id="{AF72E829-87D9-B69A-3363-E709A7DB645C}"/>
              </a:ext>
            </a:extLst>
          </p:cNvPr>
          <p:cNvSpPr txBox="1"/>
          <p:nvPr/>
        </p:nvSpPr>
        <p:spPr>
          <a:xfrm>
            <a:off x="8439216" y="315524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9" name="PHẠM DUYÊN 9 - 9Slide.vn">
            <a:extLst>
              <a:ext uri="{FF2B5EF4-FFF2-40B4-BE49-F238E27FC236}">
                <a16:creationId xmlns:a16="http://schemas.microsoft.com/office/drawing/2014/main" id="{B1758782-91DA-CD41-6B81-EBA249426144}"/>
              </a:ext>
            </a:extLst>
          </p:cNvPr>
          <p:cNvCxnSpPr>
            <a:cxnSpLocks/>
          </p:cNvCxnSpPr>
          <p:nvPr/>
        </p:nvCxnSpPr>
        <p:spPr>
          <a:xfrm>
            <a:off x="10077751" y="3194180"/>
            <a:ext cx="1524150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1F4F1CC7-75BA-13E4-B4BC-45188BA98DD4}"/>
              </a:ext>
            </a:extLst>
          </p:cNvPr>
          <p:cNvSpPr txBox="1"/>
          <p:nvPr/>
        </p:nvSpPr>
        <p:spPr>
          <a:xfrm>
            <a:off x="10569765" y="2593313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PHẠM DUYÊN 11 - 9Slide.vn">
            <a:extLst>
              <a:ext uri="{FF2B5EF4-FFF2-40B4-BE49-F238E27FC236}">
                <a16:creationId xmlns:a16="http://schemas.microsoft.com/office/drawing/2014/main" id="{44AD62D1-A274-4F10-177F-D679449A5C1A}"/>
              </a:ext>
            </a:extLst>
          </p:cNvPr>
          <p:cNvSpPr txBox="1"/>
          <p:nvPr/>
        </p:nvSpPr>
        <p:spPr>
          <a:xfrm>
            <a:off x="9032841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PHẠM DUYÊN 12 - 9Slide.vn">
            <a:extLst>
              <a:ext uri="{FF2B5EF4-FFF2-40B4-BE49-F238E27FC236}">
                <a16:creationId xmlns:a16="http://schemas.microsoft.com/office/drawing/2014/main" id="{63872C7D-83B8-4CB7-D604-4A1B879E47C0}"/>
              </a:ext>
            </a:extLst>
          </p:cNvPr>
          <p:cNvSpPr txBox="1"/>
          <p:nvPr/>
        </p:nvSpPr>
        <p:spPr>
          <a:xfrm>
            <a:off x="9321329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PHẠM DUYÊN 13 - 9Slide.vn">
            <a:extLst>
              <a:ext uri="{FF2B5EF4-FFF2-40B4-BE49-F238E27FC236}">
                <a16:creationId xmlns:a16="http://schemas.microsoft.com/office/drawing/2014/main" id="{483EB20D-87D7-8F04-A2AE-105C63408C54}"/>
              </a:ext>
            </a:extLst>
          </p:cNvPr>
          <p:cNvSpPr txBox="1"/>
          <p:nvPr/>
        </p:nvSpPr>
        <p:spPr>
          <a:xfrm>
            <a:off x="8727704" y="3155248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PHẠM DUYÊN 14 - 9Slide.vn">
            <a:extLst>
              <a:ext uri="{FF2B5EF4-FFF2-40B4-BE49-F238E27FC236}">
                <a16:creationId xmlns:a16="http://schemas.microsoft.com/office/drawing/2014/main" id="{29196E5E-0C0A-BE8F-1C77-EE8979CC3E0E}"/>
              </a:ext>
            </a:extLst>
          </p:cNvPr>
          <p:cNvSpPr txBox="1"/>
          <p:nvPr/>
        </p:nvSpPr>
        <p:spPr>
          <a:xfrm>
            <a:off x="9609816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5" name="PHẠM DUYÊN 15 - 9Slide.vn">
            <a:extLst>
              <a:ext uri="{FF2B5EF4-FFF2-40B4-BE49-F238E27FC236}">
                <a16:creationId xmlns:a16="http://schemas.microsoft.com/office/drawing/2014/main" id="{F3D0D140-79D8-6CF9-9866-9FA3359CF61F}"/>
              </a:ext>
            </a:extLst>
          </p:cNvPr>
          <p:cNvSpPr txBox="1"/>
          <p:nvPr/>
        </p:nvSpPr>
        <p:spPr>
          <a:xfrm>
            <a:off x="8744353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PHẠM DUYÊN 17 - 9Slide.vn">
            <a:extLst>
              <a:ext uri="{FF2B5EF4-FFF2-40B4-BE49-F238E27FC236}">
                <a16:creationId xmlns:a16="http://schemas.microsoft.com/office/drawing/2014/main" id="{CBB5E85B-66B1-8C1E-0E21-E20151904228}"/>
              </a:ext>
            </a:extLst>
          </p:cNvPr>
          <p:cNvSpPr txBox="1"/>
          <p:nvPr/>
        </p:nvSpPr>
        <p:spPr>
          <a:xfrm>
            <a:off x="1049000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PHẠM DUYÊN 18 - 9Slide.vn">
            <a:extLst>
              <a:ext uri="{FF2B5EF4-FFF2-40B4-BE49-F238E27FC236}">
                <a16:creationId xmlns:a16="http://schemas.microsoft.com/office/drawing/2014/main" id="{B402CAD8-1AEB-01BC-3995-2A2D9A3369F9}"/>
              </a:ext>
            </a:extLst>
          </p:cNvPr>
          <p:cNvSpPr txBox="1"/>
          <p:nvPr/>
        </p:nvSpPr>
        <p:spPr>
          <a:xfrm>
            <a:off x="8727704" y="378641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PHẠM DUYÊN 19 - 9Slide.vn">
            <a:extLst>
              <a:ext uri="{FF2B5EF4-FFF2-40B4-BE49-F238E27FC236}">
                <a16:creationId xmlns:a16="http://schemas.microsoft.com/office/drawing/2014/main" id="{B5C312BD-A6F4-E8E1-06AA-8B31180491F8}"/>
              </a:ext>
            </a:extLst>
          </p:cNvPr>
          <p:cNvSpPr txBox="1"/>
          <p:nvPr/>
        </p:nvSpPr>
        <p:spPr>
          <a:xfrm>
            <a:off x="1079480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PHẠM DUYÊN 20 - 9Slide.vn">
            <a:extLst>
              <a:ext uri="{FF2B5EF4-FFF2-40B4-BE49-F238E27FC236}">
                <a16:creationId xmlns:a16="http://schemas.microsoft.com/office/drawing/2014/main" id="{E1394563-97F1-AD63-5598-B832771BF4F9}"/>
              </a:ext>
            </a:extLst>
          </p:cNvPr>
          <p:cNvSpPr txBox="1"/>
          <p:nvPr/>
        </p:nvSpPr>
        <p:spPr>
          <a:xfrm>
            <a:off x="9016192" y="378641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PHẠM DUYÊN 21 - 9Slide.vn">
            <a:extLst>
              <a:ext uri="{FF2B5EF4-FFF2-40B4-BE49-F238E27FC236}">
                <a16:creationId xmlns:a16="http://schemas.microsoft.com/office/drawing/2014/main" id="{F95880F3-F570-E37E-2B6F-E3017D89C7EE}"/>
              </a:ext>
            </a:extLst>
          </p:cNvPr>
          <p:cNvSpPr txBox="1"/>
          <p:nvPr/>
        </p:nvSpPr>
        <p:spPr>
          <a:xfrm>
            <a:off x="9016192" y="4396016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PHẠM DUYÊN 22 - 9Slide.vn">
            <a:extLst>
              <a:ext uri="{FF2B5EF4-FFF2-40B4-BE49-F238E27FC236}">
                <a16:creationId xmlns:a16="http://schemas.microsoft.com/office/drawing/2014/main" id="{C209D41C-F11B-5BF2-6233-DDFF57F784A1}"/>
              </a:ext>
            </a:extLst>
          </p:cNvPr>
          <p:cNvSpPr txBox="1"/>
          <p:nvPr/>
        </p:nvSpPr>
        <p:spPr>
          <a:xfrm>
            <a:off x="9304679" y="4396016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PHẠM DUYÊN 23 - 9Slide.vn">
            <a:extLst>
              <a:ext uri="{FF2B5EF4-FFF2-40B4-BE49-F238E27FC236}">
                <a16:creationId xmlns:a16="http://schemas.microsoft.com/office/drawing/2014/main" id="{D4AF54A1-E65C-2FCB-12E5-6B9ACF8024CA}"/>
              </a:ext>
            </a:extLst>
          </p:cNvPr>
          <p:cNvSpPr txBox="1"/>
          <p:nvPr/>
        </p:nvSpPr>
        <p:spPr>
          <a:xfrm>
            <a:off x="9304679" y="4983430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4" name="PHẠM DUYÊN 24 - 9Slide.vn">
            <a:extLst>
              <a:ext uri="{FF2B5EF4-FFF2-40B4-BE49-F238E27FC236}">
                <a16:creationId xmlns:a16="http://schemas.microsoft.com/office/drawing/2014/main" id="{54923352-DC85-E84C-3AA0-B789335A9274}"/>
              </a:ext>
            </a:extLst>
          </p:cNvPr>
          <p:cNvSpPr txBox="1"/>
          <p:nvPr/>
        </p:nvSpPr>
        <p:spPr>
          <a:xfrm>
            <a:off x="1109960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5" name="PHẠM DUYÊN 15 - 9Slide.vn">
            <a:extLst>
              <a:ext uri="{FF2B5EF4-FFF2-40B4-BE49-F238E27FC236}">
                <a16:creationId xmlns:a16="http://schemas.microsoft.com/office/drawing/2014/main" id="{03B2A966-E9BD-A225-7647-A44CB33C672B}"/>
              </a:ext>
            </a:extLst>
          </p:cNvPr>
          <p:cNvSpPr txBox="1"/>
          <p:nvPr/>
        </p:nvSpPr>
        <p:spPr>
          <a:xfrm>
            <a:off x="8455865" y="2593313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PHẠM DUYÊN 22 - 9Slide.vn">
            <a:extLst>
              <a:ext uri="{FF2B5EF4-FFF2-40B4-BE49-F238E27FC236}">
                <a16:creationId xmlns:a16="http://schemas.microsoft.com/office/drawing/2014/main" id="{0CC452D2-4B0C-7EEB-A7F3-E5AB6B7899D2}"/>
              </a:ext>
            </a:extLst>
          </p:cNvPr>
          <p:cNvSpPr txBox="1"/>
          <p:nvPr/>
        </p:nvSpPr>
        <p:spPr>
          <a:xfrm>
            <a:off x="9609816" y="4983430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PHẠM DUYÊN 24 - 9Slide.vn">
            <a:extLst>
              <a:ext uri="{FF2B5EF4-FFF2-40B4-BE49-F238E27FC236}">
                <a16:creationId xmlns:a16="http://schemas.microsoft.com/office/drawing/2014/main" id="{3BEDDC4C-EEE8-0A58-0CF8-04E65FFD3F77}"/>
              </a:ext>
            </a:extLst>
          </p:cNvPr>
          <p:cNvSpPr txBox="1"/>
          <p:nvPr/>
        </p:nvSpPr>
        <p:spPr>
          <a:xfrm>
            <a:off x="11381544" y="3162868"/>
            <a:ext cx="277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PHẠM DUYÊN 22 - 9Slide.vn">
            <a:extLst>
              <a:ext uri="{FF2B5EF4-FFF2-40B4-BE49-F238E27FC236}">
                <a16:creationId xmlns:a16="http://schemas.microsoft.com/office/drawing/2014/main" id="{4FE3706D-CA53-6E41-C313-4A0422D0AD4E}"/>
              </a:ext>
            </a:extLst>
          </p:cNvPr>
          <p:cNvSpPr txBox="1"/>
          <p:nvPr/>
        </p:nvSpPr>
        <p:spPr>
          <a:xfrm>
            <a:off x="9609816" y="5509210"/>
            <a:ext cx="285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830AA00A-7D8B-611C-D7BE-F56157F9E2EE}"/>
              </a:ext>
            </a:extLst>
          </p:cNvPr>
          <p:cNvSpPr/>
          <p:nvPr/>
        </p:nvSpPr>
        <p:spPr>
          <a:xfrm>
            <a:off x="7785445" y="556648"/>
            <a:ext cx="3934284" cy="767283"/>
          </a:xfrm>
          <a:prstGeom prst="cloud">
            <a:avLst/>
          </a:prstGeom>
          <a:solidFill>
            <a:srgbClr val="EFFBFF"/>
          </a:solidFill>
          <a:ln>
            <a:solidFill>
              <a:srgbClr val="5B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49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1761</TotalTime>
  <Words>447</Words>
  <Application>Microsoft Office PowerPoint</Application>
  <PresentationFormat>Widescreen</PresentationFormat>
  <Paragraphs>166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UVN Huong Que Nang</vt:lpstr>
      <vt:lpstr>Cambria</vt:lpstr>
      <vt:lpstr>UTM Cancel</vt:lpstr>
      <vt:lpstr>#9Slide03 Sofia Pro Soft</vt:lpstr>
      <vt:lpstr>Calibri</vt:lpstr>
      <vt:lpstr>等线</vt:lpstr>
      <vt:lpstr>#9Slide03 Sofia Pro Soft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Phuong Anh</cp:lastModifiedBy>
  <cp:revision>895</cp:revision>
  <dcterms:created xsi:type="dcterms:W3CDTF">2021-11-18T08:18:08Z</dcterms:created>
  <dcterms:modified xsi:type="dcterms:W3CDTF">2023-04-16T15:27:59Z</dcterms:modified>
  <cp:category>9Slide.vn</cp:category>
</cp:coreProperties>
</file>