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2"/>
  </p:notesMasterIdLst>
  <p:sldIdLst>
    <p:sldId id="9486" r:id="rId7"/>
    <p:sldId id="9514" r:id="rId8"/>
    <p:sldId id="277" r:id="rId9"/>
    <p:sldId id="9515" r:id="rId10"/>
    <p:sldId id="256" r:id="rId11"/>
    <p:sldId id="379" r:id="rId12"/>
    <p:sldId id="393" r:id="rId13"/>
    <p:sldId id="394" r:id="rId14"/>
    <p:sldId id="264" r:id="rId15"/>
    <p:sldId id="9516" r:id="rId16"/>
    <p:sldId id="304" r:id="rId17"/>
    <p:sldId id="292" r:id="rId18"/>
    <p:sldId id="284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pn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245" y="2365896"/>
            <a:ext cx="73585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353</Words>
  <Application>Microsoft Office PowerPoint</Application>
  <PresentationFormat>Widescreen</PresentationFormat>
  <Paragraphs>26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Cambria</vt:lpstr>
      <vt:lpstr>Gluten</vt:lpstr>
      <vt:lpstr>Muli Regular Bold</vt:lpstr>
      <vt:lpstr>Sigmar One</vt:lpstr>
      <vt:lpstr>黑体</vt:lpstr>
      <vt:lpstr>Tahoma</vt:lpstr>
      <vt:lpstr>Times New Roman</vt:lpstr>
      <vt:lpstr>字魂59号-创粗黑</vt:lpstr>
      <vt:lpstr>思源黑体 CN Medium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27</cp:revision>
  <dcterms:created xsi:type="dcterms:W3CDTF">2022-12-30T23:59:29Z</dcterms:created>
  <dcterms:modified xsi:type="dcterms:W3CDTF">2024-04-14T23:41:54Z</dcterms:modified>
</cp:coreProperties>
</file>