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  <p:sldMasterId id="2147483751" r:id="rId6"/>
  </p:sldMasterIdLst>
  <p:notesMasterIdLst>
    <p:notesMasterId r:id="rId29"/>
  </p:notesMasterIdLst>
  <p:sldIdLst>
    <p:sldId id="289" r:id="rId7"/>
    <p:sldId id="334" r:id="rId8"/>
    <p:sldId id="333" r:id="rId9"/>
    <p:sldId id="367" r:id="rId10"/>
    <p:sldId id="329" r:id="rId11"/>
    <p:sldId id="335" r:id="rId12"/>
    <p:sldId id="266" r:id="rId13"/>
    <p:sldId id="267" r:id="rId14"/>
    <p:sldId id="262" r:id="rId15"/>
    <p:sldId id="268" r:id="rId16"/>
    <p:sldId id="350" r:id="rId17"/>
    <p:sldId id="269" r:id="rId18"/>
    <p:sldId id="345" r:id="rId19"/>
    <p:sldId id="270" r:id="rId20"/>
    <p:sldId id="295" r:id="rId21"/>
    <p:sldId id="346" r:id="rId22"/>
    <p:sldId id="326" r:id="rId23"/>
    <p:sldId id="351" r:id="rId24"/>
    <p:sldId id="352" r:id="rId25"/>
    <p:sldId id="286" r:id="rId26"/>
    <p:sldId id="353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37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04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86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.jp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89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E80129-3C78-7E5E-F885-8CEC9C2C2575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12529"/>
                  </a:solidFill>
                </a:rPr>
                <a:t>H</a:t>
              </a:r>
              <a:r>
                <a:rPr lang="vi-VN" sz="3200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21BC41-7C70-0D61-246B-294A20E702CA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B15A2-9E6C-80F3-CA79-74D38F787E1D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23AFB-D0A6-AD5E-719B-F526C03F548C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21A095-F5F6-E040-115F-4ACBE5E051F2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5B971B-0698-15DA-4FA8-D8C5F6614535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22860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Nêu được các quy tắc đi bộ an toàn.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22860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Nêu được sự cần thiết phải tuân thủ quy tắc đi bộ an toàn.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22860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Tuân thủ quy tắc an toàn khi đi bộ.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765244-FF5D-7108-98AC-8B64BE68F7AA}"/>
              </a:ext>
            </a:extLst>
          </p:cNvPr>
          <p:cNvSpPr/>
          <p:nvPr/>
        </p:nvSpPr>
        <p:spPr>
          <a:xfrm>
            <a:off x="-1590261" y="0"/>
            <a:ext cx="1497496" cy="162734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7E7DC0-AC3E-D42A-F311-1C87505DCEB4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D9874D-38EE-7968-54B1-6640598EAD4D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9CA1A-A80F-99FC-05B3-D1C0A4DE3FF2}"/>
              </a:ext>
            </a:extLst>
          </p:cNvPr>
          <p:cNvSpPr/>
          <p:nvPr/>
        </p:nvSpPr>
        <p:spPr>
          <a:xfrm>
            <a:off x="-1696278" y="0"/>
            <a:ext cx="1696278" cy="165231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85907" y="4151626"/>
              <a:ext cx="389374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92743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371842" y="1166165"/>
            <a:ext cx="4532285" cy="5372481"/>
            <a:chOff x="405708" y="1257300"/>
            <a:chExt cx="4532285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05708" y="4233380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603</Words>
  <Application>Microsoft Office PowerPoint</Application>
  <PresentationFormat>Widescreen</PresentationFormat>
  <Paragraphs>53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Coiny</vt:lpstr>
      <vt:lpstr>iCiel Cadena</vt:lpstr>
      <vt:lpstr>Wingdings 2</vt:lpstr>
      <vt:lpstr>字魂36号-正文宋楷</vt:lpstr>
      <vt:lpstr>4_Office 主题​​</vt:lpstr>
      <vt:lpstr>Office 主题</vt:lpstr>
      <vt:lpstr>1_Office 主题​​</vt:lpstr>
      <vt:lpstr>3_Office 主题</vt:lpstr>
      <vt:lpstr>Office Theme</vt:lpstr>
      <vt:lpstr>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2023-01-12T08:59:24Z</dcterms:created>
  <dcterms:modified xsi:type="dcterms:W3CDTF">2023-04-16T14:36:00Z</dcterms:modified>
</cp:coreProperties>
</file>