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70" r:id="rId2"/>
    <p:sldId id="331" r:id="rId3"/>
    <p:sldId id="432" r:id="rId4"/>
    <p:sldId id="433" r:id="rId5"/>
    <p:sldId id="441" r:id="rId6"/>
    <p:sldId id="435" r:id="rId7"/>
    <p:sldId id="437" r:id="rId8"/>
    <p:sldId id="439" r:id="rId9"/>
    <p:sldId id="377" r:id="rId10"/>
    <p:sldId id="763" r:id="rId11"/>
    <p:sldId id="494" r:id="rId12"/>
    <p:sldId id="311" r:id="rId13"/>
    <p:sldId id="499" r:id="rId14"/>
    <p:sldId id="514" r:id="rId15"/>
    <p:sldId id="515" r:id="rId16"/>
    <p:sldId id="516" r:id="rId17"/>
    <p:sldId id="517" r:id="rId18"/>
    <p:sldId id="495" r:id="rId19"/>
    <p:sldId id="498" r:id="rId20"/>
    <p:sldId id="500" r:id="rId21"/>
    <p:sldId id="502" r:id="rId22"/>
    <p:sldId id="518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3EBE0-CE68-409B-9B91-7BF6CBA8C234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B2FCF-55BF-45BF-B503-6C47F87F7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0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84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8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12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5582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0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560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07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60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hịnh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022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6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7"/>
            <a:ext cx="12265679" cy="1314794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4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8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8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2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4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9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1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4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6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1" y="116802"/>
            <a:ext cx="1395050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1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8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4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90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4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2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svg"/><Relationship Id="rId3" Type="http://schemas.openxmlformats.org/officeDocument/2006/relationships/image" Target="../media/image38.jpeg"/><Relationship Id="rId7" Type="http://schemas.openxmlformats.org/officeDocument/2006/relationships/image" Target="../media/image43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svg"/><Relationship Id="rId3" Type="http://schemas.openxmlformats.org/officeDocument/2006/relationships/image" Target="../media/image38.jpeg"/><Relationship Id="rId7" Type="http://schemas.openxmlformats.org/officeDocument/2006/relationships/image" Target="../media/image43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9.svg"/><Relationship Id="rId3" Type="http://schemas.openxmlformats.org/officeDocument/2006/relationships/image" Target="../media/image38.jpeg"/><Relationship Id="rId7" Type="http://schemas.openxmlformats.org/officeDocument/2006/relationships/image" Target="../media/image43.sv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26" Type="http://schemas.openxmlformats.org/officeDocument/2006/relationships/slide" Target="slide9.xml"/><Relationship Id="rId3" Type="http://schemas.openxmlformats.org/officeDocument/2006/relationships/image" Target="../media/image8.png"/><Relationship Id="rId21" Type="http://schemas.openxmlformats.org/officeDocument/2006/relationships/image" Target="../media/image23.png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5" Type="http://schemas.openxmlformats.org/officeDocument/2006/relationships/image" Target="../media/image16.png"/><Relationship Id="rId15" Type="http://schemas.openxmlformats.org/officeDocument/2006/relationships/slide" Target="slide7.xml"/><Relationship Id="rId23" Type="http://schemas.microsoft.com/office/2007/relationships/hdphoto" Target="../media/hdphoto2.wdp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slide" Target="slide6.xml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9.png"/><Relationship Id="rId1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3E213F0-5C97-4599-9265-5E2D0DBC4B4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05C1FB-E46E-4DF2-84D0-F8A2207EFE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433" y="2396051"/>
            <a:ext cx="731583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28">
            <a:extLst>
              <a:ext uri="{FF2B5EF4-FFF2-40B4-BE49-F238E27FC236}">
                <a16:creationId xmlns:a16="http://schemas.microsoft.com/office/drawing/2014/main" id="{962B36CA-8347-4E91-9442-95D7AC27BF1B}"/>
              </a:ext>
            </a:extLst>
          </p:cNvPr>
          <p:cNvSpPr/>
          <p:nvPr/>
        </p:nvSpPr>
        <p:spPr>
          <a:xfrm>
            <a:off x="2286000" y="2127251"/>
            <a:ext cx="8345087" cy="1435100"/>
          </a:xfrm>
          <a:custGeom>
            <a:avLst/>
            <a:gdLst>
              <a:gd name="connisteX0" fmla="*/ 4025774 w 8652536"/>
              <a:gd name="connsiteY0" fmla="*/ 3336089 h 3461669"/>
              <a:gd name="connisteX1" fmla="*/ 1125094 w 8652536"/>
              <a:gd name="connsiteY1" fmla="*/ 3384349 h 3461669"/>
              <a:gd name="connisteX2" fmla="*/ 129414 w 8652536"/>
              <a:gd name="connsiteY2" fmla="*/ 2359459 h 3461669"/>
              <a:gd name="connisteX3" fmla="*/ 255144 w 8652536"/>
              <a:gd name="connsiteY3" fmla="*/ 464619 h 3461669"/>
              <a:gd name="connisteX4" fmla="*/ 1802004 w 8652536"/>
              <a:gd name="connsiteY4" fmla="*/ 434 h 3461669"/>
              <a:gd name="connisteX5" fmla="*/ 4199764 w 8652536"/>
              <a:gd name="connsiteY5" fmla="*/ 387149 h 3461669"/>
              <a:gd name="connisteX6" fmla="*/ 6974714 w 8652536"/>
              <a:gd name="connsiteY6" fmla="*/ 58219 h 3461669"/>
              <a:gd name="connisteX7" fmla="*/ 8308849 w 8652536"/>
              <a:gd name="connsiteY7" fmla="*/ 570664 h 3461669"/>
              <a:gd name="connisteX8" fmla="*/ 8599044 w 8652536"/>
              <a:gd name="connsiteY8" fmla="*/ 2194994 h 3461669"/>
              <a:gd name="connisteX9" fmla="*/ 7690359 w 8652536"/>
              <a:gd name="connsiteY9" fmla="*/ 3297354 h 3461669"/>
              <a:gd name="connisteX10" fmla="*/ 5746624 w 8652536"/>
              <a:gd name="connsiteY10" fmla="*/ 3345614 h 3461669"/>
              <a:gd name="connisteX11" fmla="*/ 4025774 w 8652536"/>
              <a:gd name="connsiteY11" fmla="*/ 3336089 h 346166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8652536" h="3461669">
                <a:moveTo>
                  <a:pt x="4025774" y="3336090"/>
                </a:moveTo>
                <a:cubicBezTo>
                  <a:pt x="3101214" y="3343710"/>
                  <a:pt x="1904239" y="3579930"/>
                  <a:pt x="1125094" y="3384350"/>
                </a:cubicBezTo>
                <a:cubicBezTo>
                  <a:pt x="345949" y="3188770"/>
                  <a:pt x="303404" y="2943660"/>
                  <a:pt x="129414" y="2359460"/>
                </a:cubicBezTo>
                <a:cubicBezTo>
                  <a:pt x="-44576" y="1775260"/>
                  <a:pt x="-79501" y="936425"/>
                  <a:pt x="255144" y="464620"/>
                </a:cubicBezTo>
                <a:cubicBezTo>
                  <a:pt x="589789" y="-7185"/>
                  <a:pt x="1013334" y="15675"/>
                  <a:pt x="1802004" y="435"/>
                </a:cubicBezTo>
                <a:cubicBezTo>
                  <a:pt x="2590674" y="-14805"/>
                  <a:pt x="3165349" y="375720"/>
                  <a:pt x="4199764" y="387150"/>
                </a:cubicBezTo>
                <a:cubicBezTo>
                  <a:pt x="5234179" y="398580"/>
                  <a:pt x="6153024" y="21390"/>
                  <a:pt x="6974714" y="58220"/>
                </a:cubicBezTo>
                <a:cubicBezTo>
                  <a:pt x="7796404" y="95050"/>
                  <a:pt x="7983729" y="143310"/>
                  <a:pt x="8308849" y="570665"/>
                </a:cubicBezTo>
                <a:cubicBezTo>
                  <a:pt x="8633969" y="998020"/>
                  <a:pt x="8722869" y="1649530"/>
                  <a:pt x="8599044" y="2194995"/>
                </a:cubicBezTo>
                <a:cubicBezTo>
                  <a:pt x="8475219" y="2740460"/>
                  <a:pt x="8260589" y="3067485"/>
                  <a:pt x="7690359" y="3297355"/>
                </a:cubicBezTo>
                <a:cubicBezTo>
                  <a:pt x="7120129" y="3527225"/>
                  <a:pt x="6479414" y="3337995"/>
                  <a:pt x="5746624" y="3345615"/>
                </a:cubicBezTo>
                <a:cubicBezTo>
                  <a:pt x="5013834" y="3353235"/>
                  <a:pt x="4950334" y="3328470"/>
                  <a:pt x="4025774" y="333609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002060"/>
                </a:solidFill>
                <a:latin typeface="Calibri"/>
              </a:rPr>
              <a:t>Làm được mô hình xe đồ chơi đơn giản theo hướng dẫn.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图片 27">
            <a:extLst>
              <a:ext uri="{FF2B5EF4-FFF2-40B4-BE49-F238E27FC236}">
                <a16:creationId xmlns:a16="http://schemas.microsoft.com/office/drawing/2014/main" id="{7A90FC05-C88D-42C4-9FB3-6D802429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62880" y="3085872"/>
            <a:ext cx="2705876" cy="3169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E312B-7ADA-4EC1-8013-1FB2A2C1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420" y="538283"/>
            <a:ext cx="674276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177CF577-48E3-4A6A-B1CB-025F1B054FF4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CE03FB-9D1F-4E07-AFF3-FF43ADD6B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808" y="25861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600" b="1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63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3200" b="1" dirty="0">
                  <a:effectLst/>
                  <a:latin typeface="+mj-lt"/>
                  <a:ea typeface="Times New Roman" panose="02020603050405020304" pitchFamily="18" charset="0"/>
                </a:rPr>
                <a:t>Làm bánh xe và trục bánh xe:</a:t>
              </a:r>
              <a:endParaRPr lang="en-US" sz="32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tấm</a:t>
            </a:r>
            <a:r>
              <a:rPr lang="en-US" sz="3200" dirty="0"/>
              <a:t> pho-</a:t>
            </a:r>
            <a:r>
              <a:rPr lang="en-US" sz="3200" dirty="0" err="1"/>
              <a:t>mếch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4 cm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tròn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mô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5</a:t>
            </a:r>
          </a:p>
          <a:p>
            <a:r>
              <a:rPr lang="en-US" sz="3200" dirty="0"/>
              <a:t>+ Trang </a:t>
            </a:r>
            <a:r>
              <a:rPr lang="en-US" sz="3200" dirty="0" err="1"/>
              <a:t>trí</a:t>
            </a:r>
            <a:r>
              <a:rPr lang="en-US" sz="3200" dirty="0"/>
              <a:t> bánh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cahs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mẫu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77C0C-6E96-4241-A4CB-413B426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745" y="1643062"/>
            <a:ext cx="3967580" cy="32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Dùng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compa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lỗ</a:t>
            </a:r>
            <a:r>
              <a:rPr lang="en-US" sz="3200" dirty="0">
                <a:solidFill>
                  <a:srgbClr val="000000"/>
                </a:solidFill>
              </a:rPr>
              <a:t> ở </a:t>
            </a:r>
            <a:r>
              <a:rPr lang="en-US" sz="3200" dirty="0" err="1">
                <a:solidFill>
                  <a:srgbClr val="000000"/>
                </a:solidFill>
              </a:rPr>
              <a:t>giữa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Luồn</a:t>
            </a:r>
            <a:r>
              <a:rPr lang="en-US" sz="3200" dirty="0">
                <a:solidFill>
                  <a:srgbClr val="000000"/>
                </a:solidFill>
              </a:rPr>
              <a:t> que </a:t>
            </a:r>
            <a:r>
              <a:rPr lang="en-US" sz="3200" dirty="0" err="1">
                <a:solidFill>
                  <a:srgbClr val="000000"/>
                </a:solidFill>
              </a:rPr>
              <a:t>tre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vào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ống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hút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để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tạo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thành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srgbClr val="000000"/>
                </a:solidFill>
              </a:rPr>
              <a:t>+ </a:t>
            </a:r>
            <a:r>
              <a:rPr lang="en-US" sz="3200" dirty="0" err="1">
                <a:solidFill>
                  <a:srgbClr val="000000"/>
                </a:solidFill>
              </a:rPr>
              <a:t>Lắp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trục</a:t>
            </a:r>
            <a:r>
              <a:rPr lang="en-US" sz="3200" dirty="0">
                <a:solidFill>
                  <a:srgbClr val="000000"/>
                </a:solidFill>
              </a:rPr>
              <a:t> bánh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mô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tả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trong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hình</a:t>
            </a:r>
            <a:r>
              <a:rPr lang="en-US" sz="3200" dirty="0">
                <a:solidFill>
                  <a:srgbClr val="000000"/>
                </a:solidFill>
              </a:rPr>
              <a:t> 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50171-C997-4A77-A8A8-0D1A08665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37" y="1671637"/>
            <a:ext cx="3681413" cy="338981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7B3C24-155C-47A9-9F08-599A59E2D204}"/>
              </a:ext>
            </a:extLst>
          </p:cNvPr>
          <p:cNvSpPr/>
          <p:nvPr/>
        </p:nvSpPr>
        <p:spPr>
          <a:xfrm>
            <a:off x="1333499" y="4619625"/>
            <a:ext cx="6410325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FF0000"/>
                </a:solidFill>
              </a:rPr>
              <a:t>Lưu</a:t>
            </a:r>
            <a:r>
              <a:rPr lang="en-US" sz="2400" b="1" i="1" dirty="0">
                <a:solidFill>
                  <a:srgbClr val="FF0000"/>
                </a:solidFill>
              </a:rPr>
              <a:t> ý: </a:t>
            </a:r>
            <a:r>
              <a:rPr lang="en-US" sz="2400" b="1" dirty="0" err="1">
                <a:solidFill>
                  <a:srgbClr val="FF0000"/>
                </a:solidFill>
              </a:rPr>
              <a:t>Đảm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bảo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lắp</a:t>
            </a:r>
            <a:r>
              <a:rPr lang="en-US" sz="2400" b="1" dirty="0">
                <a:solidFill>
                  <a:srgbClr val="FF0000"/>
                </a:solidFill>
              </a:rPr>
              <a:t> bánh </a:t>
            </a:r>
            <a:r>
              <a:rPr lang="en-US" sz="2400" b="1" dirty="0" err="1">
                <a:solidFill>
                  <a:srgbClr val="FF0000"/>
                </a:solidFill>
              </a:rPr>
              <a:t>xe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trục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8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Làm thân xe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Calibri"/>
              </a:rPr>
              <a:t>+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Dùng tấm pho-mếch hình chữ nhật có chiều dài 15cm và chiều rộng 10cm để làm thân xe như Hình 7.</a:t>
            </a:r>
            <a:endParaRPr lang="en-US" sz="3200" dirty="0">
              <a:solidFill>
                <a:srgbClr val="000000"/>
              </a:solidFill>
              <a:latin typeface="Calibri"/>
            </a:endParaRPr>
          </a:p>
          <a:p>
            <a:pPr lvl="0" algn="just"/>
            <a:r>
              <a:rPr lang="en-US" sz="3200" dirty="0">
                <a:solidFill>
                  <a:srgbClr val="000000"/>
                </a:solidFill>
              </a:rPr>
              <a:t>+ Trang </a:t>
            </a:r>
            <a:r>
              <a:rPr lang="en-US" sz="3200" dirty="0" err="1">
                <a:solidFill>
                  <a:srgbClr val="000000"/>
                </a:solidFill>
              </a:rPr>
              <a:t>trí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thân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xe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theo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mẫu</a:t>
            </a:r>
            <a:r>
              <a:rPr lang="en-US" sz="3200" dirty="0">
                <a:solidFill>
                  <a:srgbClr val="000000"/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9F58-C621-484A-AE18-C9D45050A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12" y="1528762"/>
            <a:ext cx="3843338" cy="3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254F0A0-B927-435E-AF18-D951EF41674C}"/>
              </a:ext>
            </a:extLst>
          </p:cNvPr>
          <p:cNvGrpSpPr/>
          <p:nvPr/>
        </p:nvGrpSpPr>
        <p:grpSpPr>
          <a:xfrm>
            <a:off x="1323975" y="657225"/>
            <a:ext cx="8362950" cy="584775"/>
            <a:chOff x="190500" y="1257300"/>
            <a:chExt cx="8362950" cy="5847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7A86FC-A86D-4011-8806-5710D82617C3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59FFEE-197A-42D4-BB05-3529540A20DA}"/>
                </a:ext>
              </a:extLst>
            </p:cNvPr>
            <p:cNvSpPr txBox="1"/>
            <p:nvPr/>
          </p:nvSpPr>
          <p:spPr>
            <a:xfrm>
              <a:off x="1838325" y="1257300"/>
              <a:ext cx="67151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Hoàn thiện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02B4A4C-A8BB-46E5-9F8E-212BE192B070}"/>
              </a:ext>
            </a:extLst>
          </p:cNvPr>
          <p:cNvSpPr txBox="1"/>
          <p:nvPr/>
        </p:nvSpPr>
        <p:spPr>
          <a:xfrm>
            <a:off x="752476" y="1724025"/>
            <a:ext cx="6686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Dùng băng dính gắn trục bánh xe vào thân xe như Hình 8.</a:t>
            </a:r>
          </a:p>
          <a:p>
            <a:pPr lvl="0"/>
            <a:r>
              <a:rPr lang="vi-VN" sz="3200" dirty="0">
                <a:solidFill>
                  <a:srgbClr val="000000"/>
                </a:solidFill>
                <a:latin typeface="Calibri"/>
              </a:rPr>
              <a:t>+ Kiểm tra và điều chỉnh lại sản phẩm (nếu cần).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76419-C07D-4927-90F4-77CF3380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481137"/>
            <a:ext cx="3867150" cy="3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endParaRPr kumimoji="0" lang="en-US" sz="36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FECA39-0B96-43BD-A22C-186A73B70CE4}"/>
              </a:ext>
            </a:extLst>
          </p:cNvPr>
          <p:cNvSpPr/>
          <p:nvPr/>
        </p:nvSpPr>
        <p:spPr>
          <a:xfrm>
            <a:off x="2686050" y="514350"/>
            <a:ext cx="6991349" cy="7334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Hoàn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thành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Phiếu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đánh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sản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142E7-CCBB-4C4C-A067-DCDF2792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92" y="1579879"/>
            <a:ext cx="7771080" cy="4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2202678" cy="6864006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413" y="4279800"/>
            <a:ext cx="2473383" cy="2547214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223" y="4026959"/>
            <a:ext cx="2473382" cy="2800057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200700" y="2086665"/>
            <a:ext cx="1880400" cy="3827783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05" y="4158117"/>
            <a:ext cx="2478522" cy="2703843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9396" y="4075788"/>
            <a:ext cx="2473383" cy="27023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7664" y="1884392"/>
            <a:ext cx="7108401" cy="7332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b="1" dirty="0">
                <a:ln w="22225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90473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354350" y="744715"/>
            <a:ext cx="3044661" cy="4792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0" y="-205404"/>
            <a:ext cx="10084201" cy="7268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10099833" y="5119454"/>
            <a:ext cx="1797189" cy="1614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2690311" y="3109974"/>
            <a:ext cx="7241386" cy="212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 CHƠI: </a:t>
            </a:r>
          </a:p>
          <a:p>
            <a:pPr algn="ctr" defTabSz="914217"/>
            <a:r>
              <a:rPr lang="en-US" sz="6598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LÍNH CỨU HỎA</a:t>
            </a: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FAFBFE-4E35-0F6C-E6A2-51A7EFCBEDBE}"/>
              </a:ext>
            </a:extLst>
          </p:cNvPr>
          <p:cNvSpPr txBox="1"/>
          <p:nvPr/>
        </p:nvSpPr>
        <p:spPr>
          <a:xfrm>
            <a:off x="1171711" y="1632465"/>
            <a:ext cx="10186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17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nhóm chuẩn bị sẵn các nội dung thuyết trình để giới thiệu chi tiết về sản phẩm của nhóm mình.</a:t>
            </a:r>
          </a:p>
          <a:p>
            <a:pPr algn="just" defTabSz="914217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đi tham quan sản phẩm của nhau.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55B6C-4390-400A-AD74-6CA370E6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44" y="816455"/>
            <a:ext cx="6828112" cy="63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A77B0B-D6B9-4E3C-8DE4-A84ABB292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380" y="4072890"/>
            <a:ext cx="268224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2481"/>
            <a:ext cx="12187592" cy="6855520"/>
          </a:xfrm>
          <a:prstGeom prst="rect">
            <a:avLst/>
          </a:prstGeom>
        </p:spPr>
      </p:pic>
      <p:pic>
        <p:nvPicPr>
          <p:cNvPr id="5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D0363D36-C881-4DA6-AFCF-DB5710575162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ACE4C2-64C2-4546-98FC-C8E44B80DB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558" y="2090871"/>
            <a:ext cx="7315834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421AA9-9FAE-452A-B34A-0009D3378AAE}"/>
              </a:ext>
            </a:extLst>
          </p:cNvPr>
          <p:cNvGrpSpPr/>
          <p:nvPr/>
        </p:nvGrpSpPr>
        <p:grpSpPr>
          <a:xfrm>
            <a:off x="1743074" y="502437"/>
            <a:ext cx="8982075" cy="1535913"/>
            <a:chOff x="674228" y="4862098"/>
            <a:chExt cx="5343799" cy="1261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8AC6518-49A7-41A5-8F26-CAB6565434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45D868-977C-47E1-A41B-C1C93ACB7714}"/>
                </a:ext>
              </a:extLst>
            </p:cNvPr>
            <p:cNvSpPr txBox="1"/>
            <p:nvPr/>
          </p:nvSpPr>
          <p:spPr>
            <a:xfrm>
              <a:off x="839521" y="4987564"/>
              <a:ext cx="5115750" cy="1136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 suy nghĩ lắp thêm bộ phận giúp xe đồ chơi tự chuyển động được.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51260F-89A6-4636-B0C7-34CEC41B7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50" y="2151413"/>
            <a:ext cx="4291012" cy="419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0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A1A7D-5A17-FE83-018C-3EF2C3422A95}"/>
              </a:ext>
            </a:extLst>
          </p:cNvPr>
          <p:cNvSpPr txBox="1"/>
          <p:nvPr/>
        </p:nvSpPr>
        <p:spPr>
          <a:xfrm>
            <a:off x="2910853" y="1678486"/>
            <a:ext cx="6370295" cy="23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TẠM </a:t>
            </a:r>
            <a:r>
              <a:rPr lang="en-US" sz="7199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BIỆT VÀ </a:t>
            </a:r>
            <a:endParaRPr lang="en-US" sz="7199" dirty="0">
              <a:ln>
                <a:solidFill>
                  <a:srgbClr val="FFFFFF">
                    <a:lumMod val="65000"/>
                  </a:srgbClr>
                </a:solidFill>
              </a:ln>
              <a:solidFill>
                <a:srgbClr val="01B3C5">
                  <a:lumMod val="60000"/>
                  <a:lumOff val="40000"/>
                </a:srgbClr>
              </a:solidFill>
              <a:latin typeface="iCiel Cadena" panose="02000503000000020004" pitchFamily="50" charset="0"/>
            </a:endParaRPr>
          </a:p>
          <a:p>
            <a:pPr algn="ctr" defTabSz="1218713"/>
            <a:r>
              <a:rPr lang="en-US" sz="7199" dirty="0">
                <a:ln>
                  <a:solidFill>
                    <a:srgbClr val="FFFFFF">
                      <a:lumMod val="65000"/>
                    </a:srgbClr>
                  </a:solidFill>
                </a:ln>
                <a:solidFill>
                  <a:srgbClr val="01B3C5">
                    <a:lumMod val="60000"/>
                    <a:lumOff val="40000"/>
                  </a:srgbClr>
                </a:solidFill>
                <a:latin typeface="iCiel Cadena" panose="02000503000000020004" pitchFamily="50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843" name="Google Shape;18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2241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>
            <a:alphaModFix/>
          </a:blip>
          <a:srcRect l="21144" t="47045" r="10957" b="-874"/>
          <a:stretch/>
        </p:blipFill>
        <p:spPr>
          <a:xfrm>
            <a:off x="1939944" y="2850415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0564" y="133354"/>
            <a:ext cx="5465610" cy="76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/>
            <a:r>
              <a:rPr lang="en-US" sz="4399" b="1" dirty="0">
                <a:solidFill>
                  <a:srgbClr val="0000CC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381126" y="5428505"/>
            <a:ext cx="10808670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hỏa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 defTabSz="914217"/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3200" b="1" dirty="0">
                <a:solidFill>
                  <a:srgbClr val="7030A0"/>
                </a:solidFill>
                <a:latin typeface="+mj-lt"/>
                <a:ea typeface="Times New Roman"/>
                <a:cs typeface="Times New Roman"/>
                <a:sym typeface="Times New Roman"/>
              </a:rPr>
              <a:t>!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548" y="4181248"/>
            <a:ext cx="1530497" cy="1362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782" y="4322911"/>
            <a:ext cx="864516" cy="1069695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8773" y="-547201"/>
            <a:ext cx="7165380" cy="5157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1047" y="3155049"/>
            <a:ext cx="570043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7778" y="3041338"/>
            <a:ext cx="830837" cy="121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415"/>
            <a:ext cx="830838" cy="1293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8689" y="2920917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70059" y="109767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7450" y="105395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8146" y="4561384"/>
            <a:ext cx="523121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Google Shape;187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312049">
            <a:off x="2936363" y="398987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7" action="ppaction://hlinksldjump"/>
          </p:cNvPr>
          <p:cNvSpPr/>
          <p:nvPr/>
        </p:nvSpPr>
        <p:spPr>
          <a:xfrm>
            <a:off x="139363" y="101906"/>
            <a:ext cx="521628" cy="487504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 dirty="0">
                <a:solidFill>
                  <a:srgbClr val="FFFFFF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rgbClr val="FFFFFF"/>
              </a:solidFill>
              <a:latin typeface=".VnVogue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18"/>
          <a:srcRect l="24399" t="9721" r="39496" b="13306"/>
          <a:stretch/>
        </p:blipFill>
        <p:spPr>
          <a:xfrm>
            <a:off x="4026947" y="4223990"/>
            <a:ext cx="1460714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884" y="5224994"/>
            <a:ext cx="554833" cy="133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8146" y="4561385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6899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286" y="3749295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391" y="5374020"/>
            <a:ext cx="800461" cy="111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0004"/>
          <a:stretch/>
        </p:blipFill>
        <p:spPr>
          <a:xfrm flipH="1">
            <a:off x="5347175" y="4391794"/>
            <a:ext cx="1572383" cy="2286522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0"/>
          <a:srcRect l="11192" r="11192"/>
          <a:stretch/>
        </p:blipFill>
        <p:spPr>
          <a:xfrm>
            <a:off x="8562560" y="4506296"/>
            <a:ext cx="739543" cy="1223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1"/>
          <a:srcRect l="8825" r="8825"/>
          <a:stretch/>
        </p:blipFill>
        <p:spPr>
          <a:xfrm>
            <a:off x="4064806" y="4121217"/>
            <a:ext cx="1460714" cy="23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0"/>
          <a:srcRect l="17589" r="17589"/>
          <a:stretch/>
        </p:blipFill>
        <p:spPr>
          <a:xfrm>
            <a:off x="5108173" y="4705685"/>
            <a:ext cx="805215" cy="18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6172" y="3822483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1892" y="4323467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010" y="4748176"/>
            <a:ext cx="667835" cy="105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4099" y="4411160"/>
            <a:ext cx="1157973" cy="2085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5085" y="5284577"/>
            <a:ext cx="830838" cy="1284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758" y="3821927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477" y="4322911"/>
            <a:ext cx="1516490" cy="1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2245" y="4728560"/>
            <a:ext cx="815655" cy="106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4"/>
          <a:srcRect l="14081" r="14081"/>
          <a:stretch/>
        </p:blipFill>
        <p:spPr>
          <a:xfrm flipH="1">
            <a:off x="4416390" y="4009185"/>
            <a:ext cx="1419106" cy="25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6274" y="4717565"/>
            <a:ext cx="959371" cy="17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Heart 3">
            <a:hlinkClick r:id="rId25" action="ppaction://hlinksldjump"/>
            <a:extLst>
              <a:ext uri="{FF2B5EF4-FFF2-40B4-BE49-F238E27FC236}">
                <a16:creationId xmlns:a16="http://schemas.microsoft.com/office/drawing/2014/main" id="{7BA82A6F-7FF1-C44D-0D69-D7D7708411D6}"/>
              </a:ext>
            </a:extLst>
          </p:cNvPr>
          <p:cNvSpPr/>
          <p:nvPr/>
        </p:nvSpPr>
        <p:spPr>
          <a:xfrm>
            <a:off x="10972466" y="5374020"/>
            <a:ext cx="970378" cy="909212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C944B6F9-F0F8-41C3-8A8F-3FE4B3FC1040}"/>
              </a:ext>
            </a:extLst>
          </p:cNvPr>
          <p:cNvSpPr/>
          <p:nvPr/>
        </p:nvSpPr>
        <p:spPr>
          <a:xfrm>
            <a:off x="10668000" y="200025"/>
            <a:ext cx="11049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1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1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1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1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2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2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2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3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3"/>
                            </p:stCondLst>
                            <p:childTnLst>
                              <p:par>
                                <p:cTn id="8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3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3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1"/>
                            </p:stCondLst>
                            <p:childTnLst>
                              <p:par>
                                <p:cTn id="1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1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1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2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2"/>
                            </p:stCondLst>
                            <p:childTnLst>
                              <p:par>
                                <p:cTn id="14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502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2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1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1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1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2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3502"/>
                            </p:stCondLst>
                            <p:childTnLst>
                              <p:par>
                                <p:cTn id="2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502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2"/>
                            </p:stCondLst>
                            <p:childTnLst>
                              <p:par>
                                <p:cTn id="2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0"/>
                            </p:stCondLst>
                            <p:childTnLst>
                              <p:par>
                                <p:cTn id="2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1"/>
                            </p:stCondLst>
                            <p:childTnLst>
                              <p:par>
                                <p:cTn id="2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7001"/>
                            </p:stCondLst>
                            <p:childTnLst>
                              <p:par>
                                <p:cTn id="2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7501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4111" y="0"/>
            <a:ext cx="12143774" cy="6419499"/>
          </a:xfrm>
          <a:prstGeom prst="rect">
            <a:avLst/>
          </a:prstGeom>
        </p:spPr>
      </p:pic>
      <p:sp>
        <p:nvSpPr>
          <p:cNvPr id="1882" name="Google Shape;1882;p22"/>
          <p:cNvSpPr/>
          <p:nvPr/>
        </p:nvSpPr>
        <p:spPr>
          <a:xfrm>
            <a:off x="9368368" y="1528787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83" name="Google Shape;1883;p22"/>
          <p:cNvSpPr/>
          <p:nvPr/>
        </p:nvSpPr>
        <p:spPr>
          <a:xfrm>
            <a:off x="6894287" y="4795062"/>
            <a:ext cx="516233" cy="48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ctr" defTabSz="914217"/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–</a:t>
            </a:r>
            <a:endParaRPr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090" y="97973"/>
            <a:ext cx="10184105" cy="195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2085888" y="474161"/>
            <a:ext cx="8020221" cy="619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1.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Đâu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vật liệu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thiết để làm xe đồ chơi?</a:t>
            </a:r>
            <a:endParaRPr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8220588" y="2768683"/>
            <a:ext cx="397141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178877" y="2827075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pho-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mếch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4205673" y="2797259"/>
            <a:ext cx="3707670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7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46023" y="1240"/>
            <a:ext cx="12143774" cy="6419499"/>
          </a:xfrm>
          <a:prstGeom prst="rect">
            <a:avLst/>
          </a:prstGeom>
        </p:spPr>
      </p:pic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6" y="115605"/>
            <a:ext cx="12143773" cy="21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1475641" y="772716"/>
            <a:ext cx="9493796" cy="1145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2.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t</a:t>
            </a:r>
            <a:r>
              <a:rPr lang="vi-VN" sz="3199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ấm pho-mếch hình vuông ?</a:t>
            </a:r>
            <a:endParaRPr lang="en-US" sz="3199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592" y="2782345"/>
            <a:ext cx="3511422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4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1129140" y="2802139"/>
            <a:ext cx="3022325" cy="914069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84821E8-09B0-4239-9B28-6118FDDE9E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1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461" y="106727"/>
            <a:ext cx="10270275" cy="22647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030687" y="685906"/>
            <a:ext cx="8130627" cy="114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2" tIns="45683" rIns="91392" bIns="45683" anchor="t" anchorCtr="0">
            <a:spAutoFit/>
          </a:bodyPr>
          <a:lstStyle/>
          <a:p>
            <a:pPr algn="ctr" defTabSz="914217">
              <a:lnSpc>
                <a:spcPct val="107000"/>
              </a:lnSpc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3.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xe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 lượng bao nhiêu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tre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189234" y="2807295"/>
            <a:ext cx="3796796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141217" y="2807297"/>
            <a:ext cx="3415396" cy="1090984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40651" y="2807295"/>
            <a:ext cx="3910135" cy="1090985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31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799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que </a:t>
            </a:r>
            <a:r>
              <a:rPr lang="en-US" sz="2799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2799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Google Shape;1886;p22">
            <a:hlinkClick r:id="rId7" action="ppaction://hlinksldjump"/>
            <a:extLst>
              <a:ext uri="{FF2B5EF4-FFF2-40B4-BE49-F238E27FC236}">
                <a16:creationId xmlns:a16="http://schemas.microsoft.com/office/drawing/2014/main" id="{5E33430F-7E32-4B49-9132-ACB8ED05C12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4602" y="3716207"/>
            <a:ext cx="2846140" cy="2640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75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88EC4B-2D77-46FC-82CB-53C1E77A9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2205" y="1241"/>
            <a:ext cx="12143774" cy="6419499"/>
          </a:xfrm>
          <a:prstGeom prst="rect">
            <a:avLst/>
          </a:prstGeom>
        </p:spPr>
      </p:pic>
      <p:pic>
        <p:nvPicPr>
          <p:cNvPr id="1940" name="Google Shape;1940;p27"/>
          <p:cNvPicPr preferRelativeResize="0"/>
          <p:nvPr/>
        </p:nvPicPr>
        <p:blipFill rotWithShape="1">
          <a:blip r:embed="rId4">
            <a:alphaModFix/>
          </a:blip>
          <a:srcRect l="21144" t="47045" r="10957" b="-874"/>
          <a:stretch/>
        </p:blipFill>
        <p:spPr>
          <a:xfrm>
            <a:off x="1840661" y="2804498"/>
            <a:ext cx="9385460" cy="26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204" y="2850415"/>
            <a:ext cx="2982102" cy="318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7922917" y="4520660"/>
            <a:ext cx="1000029" cy="16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7"/>
          <a:srcRect l="23798" r="44807"/>
          <a:stretch/>
        </p:blipFill>
        <p:spPr>
          <a:xfrm>
            <a:off x="4335123" y="4099891"/>
            <a:ext cx="1157002" cy="304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2049">
            <a:off x="2438054" y="4072512"/>
            <a:ext cx="1917667" cy="19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115753" y="157489"/>
            <a:ext cx="4834711" cy="2496109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92" tIns="45683" rIns="91392" bIns="45683" anchor="ctr" anchorCtr="0">
            <a:noAutofit/>
          </a:bodyPr>
          <a:lstStyle/>
          <a:p>
            <a:pPr algn="just" defTabSz="914217"/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Vậy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tất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mọi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đã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an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toàn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Xin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ơn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lính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cứu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hỏa</a:t>
            </a:r>
            <a:r>
              <a:rPr lang="en-US" sz="3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!</a:t>
            </a:r>
            <a:endParaRPr sz="32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9">
            <a:alphaModFix/>
          </a:blip>
          <a:srcRect l="30116" t="6588" r="30241" b="8594"/>
          <a:stretch/>
        </p:blipFill>
        <p:spPr>
          <a:xfrm flipH="1">
            <a:off x="5454883" y="5235214"/>
            <a:ext cx="571653" cy="132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673184" y="3887274"/>
            <a:ext cx="2389954" cy="221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1885" y="4295006"/>
            <a:ext cx="1759883" cy="2277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3915" y="4107988"/>
            <a:ext cx="1526717" cy="2176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59859" y="4400609"/>
            <a:ext cx="1077057" cy="213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85"/>
          <a:stretch/>
        </p:blipFill>
        <p:spPr>
          <a:xfrm flipH="1">
            <a:off x="5695574" y="3899878"/>
            <a:ext cx="1236027" cy="2844442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6">
            <a:alphaModFix/>
          </a:blip>
          <a:srcRect l="4166" t="15995" r="50000" b="15972"/>
          <a:stretch/>
        </p:blipFill>
        <p:spPr>
          <a:xfrm>
            <a:off x="6682882" y="5256652"/>
            <a:ext cx="807119" cy="123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6719" y="5113439"/>
            <a:ext cx="900393" cy="13909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5509" y="5119195"/>
            <a:ext cx="1415105" cy="14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2832" y="2137494"/>
            <a:ext cx="2807163" cy="5343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7296B-05F2-43BF-9A7F-8E81E72B1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20" y="1281096"/>
            <a:ext cx="6858594" cy="12863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0DC7E5-5861-4AC8-BA76-6476CFE10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917" y="2241317"/>
            <a:ext cx="9632515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426</Words>
  <Application>Microsoft Office PowerPoint</Application>
  <PresentationFormat>Widescreen</PresentationFormat>
  <Paragraphs>60</Paragraphs>
  <Slides>23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宋体</vt:lpstr>
      <vt:lpstr>.VnVogue</vt:lpstr>
      <vt:lpstr>Arial</vt:lpstr>
      <vt:lpstr>Calibri</vt:lpstr>
      <vt:lpstr>Cambria</vt:lpstr>
      <vt:lpstr>等线</vt:lpstr>
      <vt:lpstr>iCiel Cadena</vt:lpstr>
      <vt:lpstr>ITC Avant Garde Std Bk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2023-01-18T07:24:56Z</dcterms:created>
  <dcterms:modified xsi:type="dcterms:W3CDTF">2024-04-21T14:42:00Z</dcterms:modified>
</cp:coreProperties>
</file>