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8" r:id="rId6"/>
    <p:sldId id="275" r:id="rId7"/>
    <p:sldId id="266" r:id="rId8"/>
    <p:sldId id="276" r:id="rId9"/>
    <p:sldId id="288" r:id="rId10"/>
    <p:sldId id="277" r:id="rId11"/>
    <p:sldId id="289" r:id="rId12"/>
    <p:sldId id="292" r:id="rId13"/>
    <p:sldId id="267" r:id="rId14"/>
    <p:sldId id="279" r:id="rId15"/>
    <p:sldId id="295" r:id="rId16"/>
    <p:sldId id="296" r:id="rId17"/>
    <p:sldId id="268" r:id="rId18"/>
    <p:sldId id="281" r:id="rId19"/>
    <p:sldId id="290" r:id="rId20"/>
    <p:sldId id="291" r:id="rId21"/>
  </p:sldIdLst>
  <p:sldSz cx="9144000" cy="5143500" type="screen16x9"/>
  <p:notesSz cx="6858000" cy="9144000"/>
  <p:embeddedFontLst>
    <p:embeddedFont>
      <p:font typeface="HL Hoctro" panose="020B0604020202020204" charset="0"/>
      <p:regular r:id="rId23"/>
    </p:embeddedFont>
    <p:embeddedFont>
      <p:font typeface="Calibri" panose="020F0502020204030204" pitchFamily="34" charset="0"/>
      <p:regular r:id="rId24"/>
      <p:bold r:id="rId25"/>
      <p:italic r:id="rId26"/>
      <p:boldItalic r:id="rId27"/>
    </p:embeddedFont>
    <p:embeddedFont>
      <p:font typeface="DFPOP1-W9" panose="020B0604020202020204" charset="-128"/>
      <p:regular r:id="rId28"/>
    </p:embeddedFont>
    <p:embeddedFont>
      <p:font typeface="Arial-SGK-TV" pitchFamily="2" charset="0"/>
      <p:regular r:id="rId29"/>
      <p:bold r:id="rId30"/>
      <p:italic r:id="rId31"/>
    </p:embeddedFont>
    <p:embeddedFont>
      <p:font typeface="Arial-Rounded" panose="020B0500000000000000" charset="0"/>
      <p:regular r:id="rId32"/>
    </p:embeddedFont>
    <p:embeddedFont>
      <p:font typeface="宋体" panose="02010600030101010101" pitchFamily="2" charset="-122"/>
      <p:regular r:id="rId33"/>
    </p:embeddedFont>
  </p:embeddedFontLst>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88"/>
            <p14:sldId id="277"/>
            <p14:sldId id="289"/>
          </p14:sldIdLst>
        </p14:section>
        <p14:section name="Tiết 2" id="{47239A1A-9B72-4DA5-96A7-F8786F163078}">
          <p14:sldIdLst>
            <p14:sldId id="292"/>
            <p14:sldId id="267"/>
            <p14:sldId id="279"/>
            <p14:sldId id="295"/>
            <p14:sldId id="296"/>
            <p14:sldId id="268"/>
            <p14:sldId id="281"/>
            <p14:sldId id="290"/>
            <p14:sldId id="291"/>
          </p14:sldIdLst>
        </p14:section>
        <p14:section name="Tiết 3" id="{8DB3B22B-32B6-4C3F-838D-DF98A9DBE4B7}">
          <p14:sldIdLst/>
        </p14:section>
        <p14:section name="Tiết 4" id="{30D029CA-39C5-4833-936C-43C5EF84299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4CA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588"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23712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2022/3/28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2022/3/28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28967" y="2761097"/>
            <a:ext cx="9085196" cy="461665"/>
          </a:xfrm>
          <a:prstGeom prst="rect">
            <a:avLst/>
          </a:prstGeom>
        </p:spPr>
        <p:txBody>
          <a:bodyPr wrap="square">
            <a:spAutoFit/>
          </a:bodyPr>
          <a:lstStyle/>
          <a:p>
            <a:r>
              <a:rPr lang="vi-VN" sz="2400" dirty="0">
                <a:solidFill>
                  <a:schemeClr val="accent6"/>
                </a:solidFill>
                <a:latin typeface="Arial-SGK-TV" pitchFamily="2" charset="0"/>
                <a:ea typeface="Arial-Rounded" charset="-93"/>
                <a:cs typeface="Arial-SGK-TV" pitchFamily="2" charset="0"/>
              </a:rPr>
              <a:t>a. Ban đầu, nghe tiếng kêu </a:t>
            </a:r>
            <a:r>
              <a:rPr lang="en-US" sz="2400" dirty="0" smtClean="0">
                <a:solidFill>
                  <a:schemeClr val="accent6"/>
                </a:solidFill>
                <a:latin typeface="Arial-SGK-TV" pitchFamily="2" charset="0"/>
                <a:ea typeface="Arial-Rounded" charset="-93"/>
                <a:cs typeface="Arial-SGK-TV" pitchFamily="2" charset="0"/>
              </a:rPr>
              <a:t>cứu</a:t>
            </a:r>
            <a:r>
              <a:rPr lang="vi-VN" sz="2400" dirty="0" smtClean="0">
                <a:solidFill>
                  <a:schemeClr val="accent6"/>
                </a:solidFill>
                <a:latin typeface="Arial-SGK-TV" pitchFamily="2" charset="0"/>
                <a:ea typeface="Arial-Rounded" charset="-93"/>
                <a:cs typeface="Arial-SGK-TV" pitchFamily="2" charset="0"/>
              </a:rPr>
              <a:t>, </a:t>
            </a:r>
            <a:r>
              <a:rPr lang="vi-VN" sz="2400" dirty="0">
                <a:solidFill>
                  <a:schemeClr val="accent6"/>
                </a:solidFill>
                <a:latin typeface="Arial-SGK-TV" pitchFamily="2" charset="0"/>
                <a:ea typeface="Arial-Rounded" charset="-93"/>
                <a:cs typeface="Arial-SGK-TV" pitchFamily="2" charset="0"/>
              </a:rPr>
              <a:t>mấy bác nông dân đã </a:t>
            </a:r>
            <a:r>
              <a:rPr lang="vi-VN" sz="2400" dirty="0" smtClean="0">
                <a:solidFill>
                  <a:schemeClr val="accent6"/>
                </a:solidFill>
                <a:latin typeface="Arial-SGK-TV" pitchFamily="2" charset="0"/>
                <a:ea typeface="Arial-Rounded" charset="-93"/>
                <a:cs typeface="Arial-SGK-TV" pitchFamily="2" charset="0"/>
              </a:rPr>
              <a:t>làm </a:t>
            </a:r>
            <a:r>
              <a:rPr lang="vi-VN" sz="2400" dirty="0">
                <a:solidFill>
                  <a:schemeClr val="accent6"/>
                </a:solidFill>
                <a:latin typeface="Arial-SGK-TV" pitchFamily="2" charset="0"/>
                <a:ea typeface="Arial-Rounded" charset="-93"/>
                <a:cs typeface="Arial-SGK-TV" pitchFamily="2" charset="0"/>
              </a:rPr>
              <a:t>gì?</a:t>
            </a:r>
            <a:endParaRPr lang="zh-CN" altLang="en-US" sz="2400" dirty="0">
              <a:solidFill>
                <a:schemeClr val="accent6"/>
              </a:solidFill>
              <a:latin typeface="Arial-SGK-TV" pitchFamily="2" charset="0"/>
              <a:ea typeface="Arial-Rounded" charset="-93"/>
              <a:cs typeface="Arial-SGK-TV" pitchFamily="2" charset="0"/>
              <a:sym typeface="+mn-l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8778" y="3640889"/>
            <a:ext cx="3005222" cy="15026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8">
            <a:extLst>
              <a:ext uri="{FF2B5EF4-FFF2-40B4-BE49-F238E27FC236}">
                <a16:creationId xmlns:a16="http://schemas.microsoft.com/office/drawing/2014/main" id="{DAECB3AA-DE44-4B2E-8E42-EC1E254E3EC5}"/>
              </a:ext>
            </a:extLst>
          </p:cNvPr>
          <p:cNvSpPr/>
          <p:nvPr/>
        </p:nvSpPr>
        <p:spPr>
          <a:xfrm>
            <a:off x="328967" y="3259425"/>
            <a:ext cx="8505646" cy="830997"/>
          </a:xfrm>
          <a:prstGeom prst="rect">
            <a:avLst/>
          </a:prstGeom>
        </p:spPr>
        <p:txBody>
          <a:bodyPr wrap="square">
            <a:spAutoFit/>
          </a:bodyPr>
          <a:lstStyle/>
          <a:p>
            <a:r>
              <a:rPr lang="en-US" sz="2400" dirty="0">
                <a:solidFill>
                  <a:schemeClr val="accent6"/>
                </a:solidFill>
                <a:latin typeface="Arial-SGK-TV" pitchFamily="2" charset="0"/>
                <a:ea typeface="Arial-Rounded" charset="-93"/>
                <a:cs typeface="Arial-SGK-TV" pitchFamily="2" charset="0"/>
              </a:rPr>
              <a:t> </a:t>
            </a:r>
            <a:r>
              <a:rPr lang="en-US" sz="2400" dirty="0" smtClean="0">
                <a:solidFill>
                  <a:schemeClr val="accent6"/>
                </a:solidFill>
                <a:latin typeface="Arial-SGK-TV" pitchFamily="2" charset="0"/>
                <a:ea typeface="Arial-Rounded" charset="-93"/>
                <a:cs typeface="Arial-SGK-TV" pitchFamily="2" charset="0"/>
              </a:rPr>
              <a:t>  </a:t>
            </a:r>
            <a:r>
              <a:rPr lang="vi-VN" sz="2400" dirty="0" smtClean="0">
                <a:solidFill>
                  <a:schemeClr val="accent6"/>
                </a:solidFill>
                <a:latin typeface="Arial-SGK-TV" pitchFamily="2" charset="0"/>
                <a:ea typeface="Arial-Rounded" charset="-93"/>
                <a:cs typeface="Arial-SGK-TV" pitchFamily="2" charset="0"/>
              </a:rPr>
              <a:t> </a:t>
            </a:r>
            <a:r>
              <a:rPr lang="vi-VN" sz="2400" dirty="0">
                <a:solidFill>
                  <a:schemeClr val="accent5">
                    <a:lumMod val="50000"/>
                  </a:schemeClr>
                </a:solidFill>
                <a:latin typeface="Arial-SGK-TV" pitchFamily="2" charset="0"/>
                <a:ea typeface="Arial-Rounded" charset="-93"/>
                <a:cs typeface="Arial-SGK-TV" pitchFamily="2" charset="0"/>
              </a:rPr>
              <a:t>Ban đầu, nghe tiếng kêu </a:t>
            </a:r>
            <a:r>
              <a:rPr lang="en-US" sz="2400" dirty="0" smtClean="0">
                <a:solidFill>
                  <a:schemeClr val="accent5">
                    <a:lumMod val="50000"/>
                  </a:schemeClr>
                </a:solidFill>
                <a:latin typeface="Arial-SGK-TV" pitchFamily="2" charset="0"/>
                <a:ea typeface="Arial-Rounded" charset="-93"/>
                <a:cs typeface="Arial-SGK-TV" pitchFamily="2" charset="0"/>
              </a:rPr>
              <a:t>cứu</a:t>
            </a:r>
            <a:r>
              <a:rPr lang="vi-VN" sz="2400" dirty="0" smtClean="0">
                <a:solidFill>
                  <a:schemeClr val="accent5">
                    <a:lumMod val="50000"/>
                  </a:schemeClr>
                </a:solidFill>
                <a:latin typeface="Arial-SGK-TV" pitchFamily="2" charset="0"/>
                <a:ea typeface="Arial-Rounded" charset="-93"/>
                <a:cs typeface="Arial-SGK-TV" pitchFamily="2" charset="0"/>
              </a:rPr>
              <a:t>, </a:t>
            </a:r>
            <a:r>
              <a:rPr lang="vi-VN" sz="2400" dirty="0">
                <a:solidFill>
                  <a:schemeClr val="accent5">
                    <a:lumMod val="50000"/>
                  </a:schemeClr>
                </a:solidFill>
                <a:latin typeface="Arial-SGK-TV" pitchFamily="2" charset="0"/>
                <a:ea typeface="Arial-Rounded" charset="-93"/>
                <a:cs typeface="Arial-SGK-TV" pitchFamily="2" charset="0"/>
              </a:rPr>
              <a:t>mấy bác nông dân </a:t>
            </a:r>
            <a:r>
              <a:rPr lang="vi-VN" sz="2400" dirty="0" smtClean="0">
                <a:solidFill>
                  <a:schemeClr val="accent5">
                    <a:lumMod val="50000"/>
                  </a:schemeClr>
                </a:solidFill>
                <a:latin typeface="Arial-SGK-TV" pitchFamily="2" charset="0"/>
                <a:ea typeface="Arial-Rounded" charset="-93"/>
                <a:cs typeface="Arial-SGK-TV" pitchFamily="2" charset="0"/>
              </a:rPr>
              <a:t>đã</a:t>
            </a:r>
            <a:r>
              <a:rPr lang="en-US" sz="2400" dirty="0">
                <a:solidFill>
                  <a:schemeClr val="accent5">
                    <a:lumMod val="50000"/>
                  </a:schemeClr>
                </a:solidFill>
                <a:latin typeface="Arial-SGK-TV" pitchFamily="2" charset="0"/>
                <a:ea typeface="Arial-Rounded" charset="-93"/>
                <a:cs typeface="Arial-SGK-TV" pitchFamily="2" charset="0"/>
              </a:rPr>
              <a:t> </a:t>
            </a:r>
            <a:r>
              <a:rPr lang="en-US" sz="2400" dirty="0" smtClean="0">
                <a:solidFill>
                  <a:schemeClr val="accent5">
                    <a:lumMod val="50000"/>
                  </a:schemeClr>
                </a:solidFill>
                <a:latin typeface="Arial-SGK-TV" pitchFamily="2" charset="0"/>
                <a:ea typeface="Arial-Rounded" charset="-93"/>
                <a:cs typeface="Arial-SGK-TV" pitchFamily="2" charset="0"/>
              </a:rPr>
              <a:t>tức tốc chạy tới.</a:t>
            </a:r>
            <a:endParaRPr lang="zh-CN" altLang="en-US" sz="2400" dirty="0">
              <a:solidFill>
                <a:schemeClr val="accent5">
                  <a:lumMod val="50000"/>
                </a:schemeClr>
              </a:solidFill>
              <a:latin typeface="Arial-SGK-TV" pitchFamily="2" charset="0"/>
              <a:ea typeface="Arial-Rounded" charset="-93"/>
              <a:cs typeface="Arial-SGK-TV" pitchFamily="2" charset="0"/>
              <a:sym typeface="+mn-lt"/>
            </a:endParaRPr>
          </a:p>
        </p:txBody>
      </p:sp>
      <p:sp>
        <p:nvSpPr>
          <p:cNvPr id="2" name="Rectangle 1"/>
          <p:cNvSpPr/>
          <p:nvPr/>
        </p:nvSpPr>
        <p:spPr>
          <a:xfrm>
            <a:off x="977812" y="83441"/>
            <a:ext cx="7207955" cy="2677656"/>
          </a:xfrm>
          <a:prstGeom prst="rect">
            <a:avLst/>
          </a:prstGeom>
        </p:spPr>
        <p:txBody>
          <a:bodyPr wrap="square">
            <a:spAutoFit/>
          </a:bodyPr>
          <a:lstStyle/>
          <a:p>
            <a:pPr algn="just"/>
            <a:r>
              <a:rPr lang="vi-VN" sz="2400" dirty="0">
                <a:latin typeface="Arial-SGK-TV" pitchFamily="2" charset="0"/>
                <a:ea typeface="Arial-Rounded" charset="-93"/>
                <a:cs typeface="Arial-SGK-TV" pitchFamily="2" charset="0"/>
              </a:rPr>
              <a:t>Ngày </a:t>
            </a:r>
            <a:r>
              <a:rPr lang="en-US" sz="2400" dirty="0">
                <a:latin typeface="Arial-SGK-TV" pitchFamily="2" charset="0"/>
                <a:ea typeface="Arial-Rounded" charset="-93"/>
                <a:cs typeface="Arial-SGK-TV" pitchFamily="2" charset="0"/>
              </a:rPr>
              <a:t>xưa</a:t>
            </a:r>
            <a:r>
              <a:rPr lang="vi-VN" sz="2400" dirty="0">
                <a:latin typeface="Arial-SGK-TV" pitchFamily="2" charset="0"/>
                <a:ea typeface="Arial-Rounded" charset="-93"/>
                <a:cs typeface="Arial-SGK-TV" pitchFamily="2" charset="0"/>
              </a:rPr>
              <a:t> </a:t>
            </a:r>
            <a:r>
              <a:rPr lang="en-US" sz="2400" dirty="0">
                <a:latin typeface="Arial-SGK-TV" pitchFamily="2" charset="0"/>
                <a:ea typeface="Arial-Rounded" charset="-93"/>
                <a:cs typeface="Arial-SGK-TV" pitchFamily="2" charset="0"/>
              </a:rPr>
              <a:t>có</a:t>
            </a:r>
            <a:r>
              <a:rPr lang="vi-VN" sz="2400" dirty="0">
                <a:latin typeface="Arial-SGK-TV" pitchFamily="2" charset="0"/>
                <a:ea typeface="Arial-Rounded" charset="-93"/>
                <a:cs typeface="Arial-SGK-TV" pitchFamily="2" charset="0"/>
              </a:rPr>
              <a:t> một chủ bé chăn C</a:t>
            </a:r>
            <a:r>
              <a:rPr lang="en-US" sz="2400" dirty="0" err="1">
                <a:latin typeface="Arial-SGK-TV" pitchFamily="2" charset="0"/>
                <a:ea typeface="Arial-Rounded" charset="-93"/>
                <a:cs typeface="Arial-SGK-TV" pitchFamily="2" charset="0"/>
              </a:rPr>
              <a:t>ừu</a:t>
            </a:r>
            <a:r>
              <a:rPr lang="vi-VN" sz="2400" dirty="0">
                <a:latin typeface="Arial-SGK-TV" pitchFamily="2" charset="0"/>
                <a:ea typeface="Arial-Rounded" charset="-93"/>
                <a:cs typeface="Arial-SGK-TV" pitchFamily="2" charset="0"/>
              </a:rPr>
              <a:t> thường th</a:t>
            </a:r>
            <a:r>
              <a:rPr lang="en-US" sz="2400" dirty="0">
                <a:latin typeface="Arial-SGK-TV" pitchFamily="2" charset="0"/>
                <a:ea typeface="Arial-Rounded" charset="-93"/>
                <a:cs typeface="Arial-SGK-TV" pitchFamily="2" charset="0"/>
              </a:rPr>
              <a:t>ả</a:t>
            </a:r>
            <a:r>
              <a:rPr lang="vi-VN" sz="2400" dirty="0">
                <a:latin typeface="Arial-SGK-TV" pitchFamily="2" charset="0"/>
                <a:ea typeface="Arial-Rounded" charset="-93"/>
                <a:cs typeface="Arial-SGK-TV" pitchFamily="2" charset="0"/>
              </a:rPr>
              <a:t> C</a:t>
            </a:r>
            <a:r>
              <a:rPr lang="en-US" sz="2400" dirty="0" err="1">
                <a:latin typeface="Arial-SGK-TV" pitchFamily="2" charset="0"/>
                <a:ea typeface="Arial-Rounded" charset="-93"/>
                <a:cs typeface="Arial-SGK-TV" pitchFamily="2" charset="0"/>
              </a:rPr>
              <a:t>ừu</a:t>
            </a:r>
            <a:r>
              <a:rPr lang="en-US" sz="2400" dirty="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gần chân núi.</a:t>
            </a:r>
            <a:r>
              <a:rPr lang="en-US" sz="2400" dirty="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Một hôm thấy buồn quá, chủ nghĩ ra một trò đùa cho </a:t>
            </a:r>
            <a:r>
              <a:rPr lang="en-US" sz="2400" dirty="0">
                <a:latin typeface="Arial-SGK-TV" pitchFamily="2" charset="0"/>
                <a:ea typeface="Arial-Rounded" charset="-93"/>
                <a:cs typeface="Arial-SGK-TV" pitchFamily="2" charset="0"/>
              </a:rPr>
              <a:t>vu</a:t>
            </a:r>
            <a:r>
              <a:rPr lang="vi-VN" sz="2400" dirty="0">
                <a:latin typeface="Arial-SGK-TV" pitchFamily="2" charset="0"/>
                <a:ea typeface="Arial-Rounded" charset="-93"/>
                <a:cs typeface="Arial-SGK-TV" pitchFamily="2" charset="0"/>
              </a:rPr>
              <a:t>i. </a:t>
            </a:r>
            <a:r>
              <a:rPr lang="en-US" sz="2400" dirty="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Chú giả v</a:t>
            </a:r>
            <a:r>
              <a:rPr lang="en-US" sz="2400" dirty="0">
                <a:latin typeface="Arial-SGK-TV" pitchFamily="2" charset="0"/>
                <a:ea typeface="Arial-Rounded" charset="-93"/>
                <a:cs typeface="Arial-SGK-TV" pitchFamily="2" charset="0"/>
              </a:rPr>
              <a:t>ờ</a:t>
            </a:r>
            <a:r>
              <a:rPr lang="vi-VN" sz="2400" dirty="0">
                <a:latin typeface="Arial-SGK-TV" pitchFamily="2" charset="0"/>
                <a:ea typeface="Arial-Rounded" charset="-93"/>
                <a:cs typeface="Arial-SGK-TV" pitchFamily="2" charset="0"/>
              </a:rPr>
              <a:t> kêu toáng lên:</a:t>
            </a:r>
          </a:p>
          <a:p>
            <a:pPr algn="just"/>
            <a:r>
              <a:rPr lang="en-US" sz="2400" dirty="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 Sói! Sói! C</a:t>
            </a:r>
            <a:r>
              <a:rPr lang="en-US" sz="2400" dirty="0" err="1">
                <a:latin typeface="Arial-SGK-TV" pitchFamily="2" charset="0"/>
                <a:ea typeface="Arial-Rounded" charset="-93"/>
                <a:cs typeface="Arial-SGK-TV" pitchFamily="2" charset="0"/>
              </a:rPr>
              <a:t>ứu</a:t>
            </a:r>
            <a:r>
              <a:rPr lang="vi-VN" sz="2400" dirty="0">
                <a:latin typeface="Arial-SGK-TV" pitchFamily="2" charset="0"/>
                <a:ea typeface="Arial-Rounded" charset="-93"/>
                <a:cs typeface="Arial-SGK-TV" pitchFamily="2" charset="0"/>
              </a:rPr>
              <a:t> tôi với!</a:t>
            </a:r>
            <a:endParaRPr lang="en-US" sz="2400" dirty="0">
              <a:latin typeface="Arial-SGK-TV" pitchFamily="2" charset="0"/>
              <a:ea typeface="Arial-Rounded" charset="-93"/>
              <a:cs typeface="Arial-SGK-TV" pitchFamily="2" charset="0"/>
            </a:endParaRPr>
          </a:p>
          <a:p>
            <a:pPr algn="just"/>
            <a:r>
              <a:rPr lang="en-US" sz="2400" dirty="0">
                <a:latin typeface="Arial-SGK-TV" pitchFamily="2" charset="0"/>
                <a:ea typeface="Arial-Rounded" charset="-93"/>
                <a:cs typeface="Arial-SGK-TV" pitchFamily="2" charset="0"/>
              </a:rPr>
              <a:t>	</a:t>
            </a:r>
            <a:r>
              <a:rPr lang="vi-VN" sz="2400" dirty="0">
                <a:solidFill>
                  <a:srgbClr val="FF0000"/>
                </a:solidFill>
                <a:latin typeface="Arial-SGK-TV" pitchFamily="2" charset="0"/>
                <a:ea typeface="Arial-Rounded" charset="-93"/>
                <a:cs typeface="Arial-SGK-TV" pitchFamily="2" charset="0"/>
              </a:rPr>
              <a:t>Nghe tiếng kêu cứu, mấy bác nông dân đang làm việc gần đấy tức tốc chạy tới.</a:t>
            </a:r>
            <a:r>
              <a:rPr lang="vi-VN" sz="2400" dirty="0">
                <a:latin typeface="Arial-SGK-TV" pitchFamily="2" charset="0"/>
                <a:ea typeface="Arial-Rounded" charset="-93"/>
                <a:cs typeface="Arial-SGK-TV" pitchFamily="2" charset="0"/>
              </a:rPr>
              <a:t> Nhưng họ không thấy sói đâu. Thấy vậy, ch</a:t>
            </a:r>
            <a:r>
              <a:rPr lang="en-US" sz="2400" dirty="0">
                <a:latin typeface="Arial-SGK-TV" pitchFamily="2" charset="0"/>
                <a:ea typeface="Arial-Rounded" charset="-93"/>
                <a:cs typeface="Arial-SGK-TV" pitchFamily="2" charset="0"/>
              </a:rPr>
              <a:t>ú</a:t>
            </a:r>
            <a:r>
              <a:rPr lang="vi-VN" sz="2400" dirty="0">
                <a:latin typeface="Arial-SGK-TV" pitchFamily="2" charset="0"/>
                <a:ea typeface="Arial-Rounded" charset="-93"/>
                <a:cs typeface="Arial-SGK-TV" pitchFamily="2" charset="0"/>
              </a:rPr>
              <a:t> khoái chí lắm.</a:t>
            </a:r>
          </a:p>
        </p:txBody>
      </p:sp>
      <p:sp>
        <p:nvSpPr>
          <p:cNvPr id="10" name="Lưu đồ: Đường kết nối 8">
            <a:extLst>
              <a:ext uri="{FF2B5EF4-FFF2-40B4-BE49-F238E27FC236}">
                <a16:creationId xmlns:a16="http://schemas.microsoft.com/office/drawing/2014/main" id="{A3F0B0FD-818E-4BBD-B401-3895387E3487}"/>
              </a:ext>
            </a:extLst>
          </p:cNvPr>
          <p:cNvSpPr/>
          <p:nvPr/>
        </p:nvSpPr>
        <p:spPr>
          <a:xfrm>
            <a:off x="613302" y="83441"/>
            <a:ext cx="364510" cy="31984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97AFF8F-506F-4519-A1B5-52D97C6C130F}"/>
              </a:ext>
            </a:extLst>
          </p:cNvPr>
          <p:cNvSpPr/>
          <p:nvPr/>
        </p:nvSpPr>
        <p:spPr>
          <a:xfrm>
            <a:off x="541353" y="2934213"/>
            <a:ext cx="8505646" cy="461665"/>
          </a:xfrm>
          <a:prstGeom prst="rect">
            <a:avLst/>
          </a:prstGeom>
        </p:spPr>
        <p:txBody>
          <a:bodyPr wrap="square">
            <a:spAutoFit/>
          </a:bodyPr>
          <a:lstStyle/>
          <a:p>
            <a:r>
              <a:rPr lang="vi-VN" sz="2400" dirty="0">
                <a:solidFill>
                  <a:schemeClr val="accent6"/>
                </a:solidFill>
                <a:latin typeface="Arial-SGK-TV" pitchFamily="2" charset="0"/>
                <a:ea typeface="Arial-Rounded" charset="-93"/>
                <a:cs typeface="Arial-SGK-TV" pitchFamily="2" charset="0"/>
              </a:rPr>
              <a:t>b. Vì sao bầy sói có thể thoả thuê ăn thịt đàn </a:t>
            </a:r>
            <a:r>
              <a:rPr lang="en-US" sz="2400" dirty="0" smtClean="0">
                <a:solidFill>
                  <a:schemeClr val="accent6"/>
                </a:solidFill>
                <a:latin typeface="Arial-SGK-TV" pitchFamily="2" charset="0"/>
                <a:ea typeface="Arial-Rounded" charset="-93"/>
                <a:cs typeface="Arial-SGK-TV" pitchFamily="2" charset="0"/>
              </a:rPr>
              <a:t>c</a:t>
            </a:r>
            <a:r>
              <a:rPr lang="vi-VN" sz="2400" dirty="0" smtClean="0">
                <a:solidFill>
                  <a:schemeClr val="accent6"/>
                </a:solidFill>
                <a:latin typeface="Arial-SGK-TV" pitchFamily="2" charset="0"/>
                <a:ea typeface="Arial-Rounded" charset="-93"/>
                <a:cs typeface="Arial-SGK-TV" pitchFamily="2" charset="0"/>
              </a:rPr>
              <a:t>ừu</a:t>
            </a:r>
            <a:r>
              <a:rPr lang="vi-VN" sz="2400" dirty="0">
                <a:solidFill>
                  <a:schemeClr val="accent6"/>
                </a:solidFill>
                <a:latin typeface="Arial-SGK-TV" pitchFamily="2" charset="0"/>
                <a:ea typeface="Arial-Rounded" charset="-93"/>
                <a:cs typeface="Arial-SGK-TV" pitchFamily="2" charset="0"/>
              </a:rPr>
              <a:t>?</a:t>
            </a:r>
            <a:endParaRPr lang="zh-CN" altLang="en-US" sz="2400" dirty="0">
              <a:solidFill>
                <a:schemeClr val="accent6"/>
              </a:solidFill>
              <a:latin typeface="Arial-SGK-TV" pitchFamily="2" charset="0"/>
              <a:ea typeface="Arial-Rounded" charset="-93"/>
              <a:cs typeface="Arial-SGK-TV" pitchFamily="2" charset="0"/>
              <a:sym typeface="+mn-lt"/>
            </a:endParaRPr>
          </a:p>
        </p:txBody>
      </p:sp>
      <p:sp>
        <p:nvSpPr>
          <p:cNvPr id="8" name="矩形 8">
            <a:extLst>
              <a:ext uri="{FF2B5EF4-FFF2-40B4-BE49-F238E27FC236}">
                <a16:creationId xmlns:a16="http://schemas.microsoft.com/office/drawing/2014/main" id="{D97AFF8F-506F-4519-A1B5-52D97C6C130F}"/>
              </a:ext>
            </a:extLst>
          </p:cNvPr>
          <p:cNvSpPr/>
          <p:nvPr/>
        </p:nvSpPr>
        <p:spPr>
          <a:xfrm>
            <a:off x="532655" y="3341246"/>
            <a:ext cx="8488250" cy="830997"/>
          </a:xfrm>
          <a:prstGeom prst="rect">
            <a:avLst/>
          </a:prstGeom>
        </p:spPr>
        <p:txBody>
          <a:bodyPr wrap="square">
            <a:spAutoFit/>
          </a:bodyPr>
          <a:lstStyle/>
          <a:p>
            <a:r>
              <a:rPr lang="en-US" sz="2400" dirty="0">
                <a:solidFill>
                  <a:schemeClr val="accent5">
                    <a:lumMod val="50000"/>
                  </a:schemeClr>
                </a:solidFill>
                <a:latin typeface="Arial-SGK-TV" pitchFamily="2" charset="0"/>
                <a:ea typeface="Arial-Rounded" charset="-93"/>
                <a:cs typeface="Arial-SGK-TV" pitchFamily="2" charset="0"/>
              </a:rPr>
              <a:t> </a:t>
            </a:r>
            <a:r>
              <a:rPr lang="en-US" sz="2400" dirty="0" smtClean="0">
                <a:solidFill>
                  <a:schemeClr val="accent5">
                    <a:lumMod val="50000"/>
                  </a:schemeClr>
                </a:solidFill>
                <a:latin typeface="Arial-SGK-TV" pitchFamily="2" charset="0"/>
                <a:ea typeface="Arial-Rounded" charset="-93"/>
                <a:cs typeface="Arial-SGK-TV" pitchFamily="2" charset="0"/>
              </a:rPr>
              <a:t>   B</a:t>
            </a:r>
            <a:r>
              <a:rPr lang="vi-VN" sz="2400" dirty="0" smtClean="0">
                <a:solidFill>
                  <a:schemeClr val="accent5">
                    <a:lumMod val="50000"/>
                  </a:schemeClr>
                </a:solidFill>
                <a:latin typeface="Arial-SGK-TV" pitchFamily="2" charset="0"/>
                <a:ea typeface="Arial-Rounded" charset="-93"/>
                <a:cs typeface="Arial-SGK-TV" pitchFamily="2" charset="0"/>
              </a:rPr>
              <a:t>ầy </a:t>
            </a:r>
            <a:r>
              <a:rPr lang="vi-VN" sz="2400" dirty="0">
                <a:solidFill>
                  <a:schemeClr val="accent5">
                    <a:lumMod val="50000"/>
                  </a:schemeClr>
                </a:solidFill>
                <a:latin typeface="Arial-SGK-TV" pitchFamily="2" charset="0"/>
                <a:ea typeface="Arial-Rounded" charset="-93"/>
                <a:cs typeface="Arial-SGK-TV" pitchFamily="2" charset="0"/>
              </a:rPr>
              <a:t>sói có thể thoả thuê ăn thịt đàn </a:t>
            </a:r>
            <a:r>
              <a:rPr lang="en-US" sz="2400" dirty="0">
                <a:solidFill>
                  <a:schemeClr val="accent5">
                    <a:lumMod val="50000"/>
                  </a:schemeClr>
                </a:solidFill>
                <a:latin typeface="Arial-SGK-TV" pitchFamily="2" charset="0"/>
                <a:ea typeface="Arial-Rounded" charset="-93"/>
                <a:cs typeface="Arial-SGK-TV" pitchFamily="2" charset="0"/>
              </a:rPr>
              <a:t>c</a:t>
            </a:r>
            <a:r>
              <a:rPr lang="vi-VN" sz="2400" dirty="0" smtClean="0">
                <a:solidFill>
                  <a:schemeClr val="accent5">
                    <a:lumMod val="50000"/>
                  </a:schemeClr>
                </a:solidFill>
                <a:latin typeface="Arial-SGK-TV" pitchFamily="2" charset="0"/>
                <a:ea typeface="Arial-Rounded" charset="-93"/>
                <a:cs typeface="Arial-SGK-TV" pitchFamily="2" charset="0"/>
              </a:rPr>
              <a:t>ừu</a:t>
            </a:r>
            <a:r>
              <a:rPr lang="en-US" sz="2400" dirty="0" smtClean="0">
                <a:solidFill>
                  <a:schemeClr val="accent5">
                    <a:lumMod val="50000"/>
                  </a:schemeClr>
                </a:solidFill>
                <a:latin typeface="Arial-SGK-TV" pitchFamily="2" charset="0"/>
                <a:ea typeface="Arial-Rounded" charset="-93"/>
                <a:cs typeface="Arial-SGK-TV" pitchFamily="2" charset="0"/>
              </a:rPr>
              <a:t> vì không có ai đến đuổi giúp chú bé.</a:t>
            </a:r>
            <a:endParaRPr lang="zh-CN" altLang="en-US" sz="2400" dirty="0">
              <a:solidFill>
                <a:schemeClr val="accent5">
                  <a:lumMod val="50000"/>
                </a:schemeClr>
              </a:solidFill>
              <a:latin typeface="Arial-SGK-TV" pitchFamily="2" charset="0"/>
              <a:ea typeface="Arial-Rounded" charset="-93"/>
              <a:cs typeface="Arial-SGK-TV" pitchFamily="2" charset="0"/>
              <a:sym typeface="+mn-lt"/>
            </a:endParaRPr>
          </a:p>
        </p:txBody>
      </p:sp>
      <p:sp>
        <p:nvSpPr>
          <p:cNvPr id="2" name="Rectangle 1"/>
          <p:cNvSpPr/>
          <p:nvPr/>
        </p:nvSpPr>
        <p:spPr>
          <a:xfrm>
            <a:off x="1032931" y="834409"/>
            <a:ext cx="7298267" cy="1938992"/>
          </a:xfrm>
          <a:prstGeom prst="rect">
            <a:avLst/>
          </a:prstGeom>
        </p:spPr>
        <p:txBody>
          <a:bodyPr wrap="square">
            <a:spAutoFit/>
          </a:bodyPr>
          <a:lstStyle/>
          <a:p>
            <a:pPr algn="just"/>
            <a:r>
              <a:rPr lang="vi-VN" sz="2400" dirty="0">
                <a:latin typeface="Arial-SGK-TV" pitchFamily="2" charset="0"/>
                <a:ea typeface="Arial-Rounded" charset="-93"/>
                <a:cs typeface="Arial-SGK-TV" pitchFamily="2" charset="0"/>
              </a:rPr>
              <a:t>Mấy hôm sau, chú lại bày ra trò ấy. Các bác nông dân lại chạy tới. Rồi một hôm, sói đến thật. Chú hốt hoảng kêu gào xin cứu giúp. </a:t>
            </a:r>
            <a:r>
              <a:rPr lang="vi-VN" sz="2400" dirty="0">
                <a:solidFill>
                  <a:srgbClr val="FF0000"/>
                </a:solidFill>
                <a:latin typeface="Arial-SGK-TV" pitchFamily="2" charset="0"/>
                <a:ea typeface="Arial-Rounded" charset="-93"/>
                <a:cs typeface="Arial-SGK-TV" pitchFamily="2" charset="0"/>
              </a:rPr>
              <a:t>Các bác nông dân nghĩ là chú lại lừa mình, nên vẫn thản nhiên làm việc. Thế là sói thoả thuê ăn thịt hết cả đàn Cừu.</a:t>
            </a:r>
          </a:p>
        </p:txBody>
      </p:sp>
      <p:sp>
        <p:nvSpPr>
          <p:cNvPr id="10" name="Lưu đồ: Đường kết nối 10">
            <a:extLst>
              <a:ext uri="{FF2B5EF4-FFF2-40B4-BE49-F238E27FC236}">
                <a16:creationId xmlns:a16="http://schemas.microsoft.com/office/drawing/2014/main" id="{C74DFE52-BB91-47E6-AC07-F1FB590B50DF}"/>
              </a:ext>
            </a:extLst>
          </p:cNvPr>
          <p:cNvSpPr/>
          <p:nvPr/>
        </p:nvSpPr>
        <p:spPr>
          <a:xfrm>
            <a:off x="660791" y="694097"/>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05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BEF69370-038A-4CCC-B259-2DF7CD5468DF}"/>
              </a:ext>
            </a:extLst>
          </p:cNvPr>
          <p:cNvSpPr/>
          <p:nvPr/>
        </p:nvSpPr>
        <p:spPr>
          <a:xfrm>
            <a:off x="512668" y="430894"/>
            <a:ext cx="7207905" cy="461665"/>
          </a:xfrm>
          <a:prstGeom prst="rect">
            <a:avLst/>
          </a:prstGeom>
        </p:spPr>
        <p:txBody>
          <a:bodyPr wrap="square">
            <a:spAutoFit/>
          </a:bodyPr>
          <a:lstStyle/>
          <a:p>
            <a:r>
              <a:rPr lang="en-US" sz="2400" dirty="0">
                <a:solidFill>
                  <a:schemeClr val="accent6"/>
                </a:solidFill>
                <a:latin typeface="Arial-SGK-TV" pitchFamily="2" charset="0"/>
                <a:ea typeface="Arial-Rounded" charset="-93"/>
                <a:cs typeface="Arial-SGK-TV" pitchFamily="2" charset="0"/>
              </a:rPr>
              <a:t>c</a:t>
            </a:r>
            <a:r>
              <a:rPr lang="vi-VN" sz="2400" dirty="0" smtClean="0">
                <a:solidFill>
                  <a:schemeClr val="accent6"/>
                </a:solidFill>
                <a:latin typeface="Arial-SGK-TV" pitchFamily="2" charset="0"/>
                <a:ea typeface="Arial-Rounded" charset="-93"/>
                <a:cs typeface="Arial-SGK-TV" pitchFamily="2" charset="0"/>
              </a:rPr>
              <a:t>. </a:t>
            </a:r>
            <a:r>
              <a:rPr lang="vi-VN" sz="2400" dirty="0">
                <a:solidFill>
                  <a:schemeClr val="accent6"/>
                </a:solidFill>
                <a:latin typeface="Arial-SGK-TV" pitchFamily="2" charset="0"/>
                <a:ea typeface="Arial-Rounded" charset="-93"/>
                <a:cs typeface="Arial-SGK-TV" pitchFamily="2" charset="0"/>
              </a:rPr>
              <a:t>Em rút ra được bài học gì từ </a:t>
            </a:r>
            <a:r>
              <a:rPr lang="en-US" sz="2400" dirty="0" smtClean="0">
                <a:solidFill>
                  <a:schemeClr val="accent6"/>
                </a:solidFill>
                <a:latin typeface="Arial-SGK-TV" pitchFamily="2" charset="0"/>
                <a:ea typeface="Arial-Rounded" charset="-93"/>
                <a:cs typeface="Arial-SGK-TV" pitchFamily="2" charset="0"/>
              </a:rPr>
              <a:t>c</a:t>
            </a:r>
            <a:r>
              <a:rPr lang="vi-VN" sz="2400" dirty="0" smtClean="0">
                <a:solidFill>
                  <a:schemeClr val="accent6"/>
                </a:solidFill>
                <a:latin typeface="Arial-SGK-TV" pitchFamily="2" charset="0"/>
                <a:ea typeface="Arial-Rounded" charset="-93"/>
                <a:cs typeface="Arial-SGK-TV" pitchFamily="2" charset="0"/>
              </a:rPr>
              <a:t>âu </a:t>
            </a:r>
            <a:r>
              <a:rPr lang="vi-VN" sz="2400" dirty="0">
                <a:solidFill>
                  <a:schemeClr val="accent6"/>
                </a:solidFill>
                <a:latin typeface="Arial-SGK-TV" pitchFamily="2" charset="0"/>
                <a:ea typeface="Arial-Rounded" charset="-93"/>
                <a:cs typeface="Arial-SGK-TV" pitchFamily="2" charset="0"/>
              </a:rPr>
              <a:t>chuyện này</a:t>
            </a:r>
            <a:r>
              <a:rPr lang="vi-VN" sz="2400" dirty="0" smtClean="0">
                <a:solidFill>
                  <a:schemeClr val="accent6"/>
                </a:solidFill>
                <a:latin typeface="Arial-SGK-TV" pitchFamily="2" charset="0"/>
                <a:ea typeface="Arial-Rounded" charset="-93"/>
                <a:cs typeface="Arial-SGK-TV" pitchFamily="2" charset="0"/>
              </a:rPr>
              <a:t>?</a:t>
            </a:r>
            <a:endParaRPr lang="vi-VN" sz="2400" dirty="0">
              <a:solidFill>
                <a:schemeClr val="accent6"/>
              </a:solidFill>
              <a:latin typeface="Arial-SGK-TV" pitchFamily="2" charset="0"/>
              <a:ea typeface="Arial-Rounded" charset="-93"/>
              <a:cs typeface="Arial-SGK-TV" pitchFamily="2"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8778" y="3640889"/>
            <a:ext cx="3005222" cy="15026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a:extLst>
              <a:ext uri="{FF2B5EF4-FFF2-40B4-BE49-F238E27FC236}">
                <a16:creationId xmlns:a16="http://schemas.microsoft.com/office/drawing/2014/main" id="{BEF69370-038A-4CCC-B259-2DF7CD5468DF}"/>
              </a:ext>
            </a:extLst>
          </p:cNvPr>
          <p:cNvSpPr/>
          <p:nvPr/>
        </p:nvSpPr>
        <p:spPr>
          <a:xfrm>
            <a:off x="521366" y="784798"/>
            <a:ext cx="8742218" cy="1569660"/>
          </a:xfrm>
          <a:prstGeom prst="rect">
            <a:avLst/>
          </a:prstGeom>
        </p:spPr>
        <p:txBody>
          <a:bodyPr wrap="square">
            <a:spAutoFit/>
          </a:bodyPr>
          <a:lstStyle/>
          <a:p>
            <a:r>
              <a:rPr lang="en-US" sz="2400" dirty="0" smtClean="0">
                <a:solidFill>
                  <a:schemeClr val="accent5">
                    <a:lumMod val="50000"/>
                  </a:schemeClr>
                </a:solidFill>
                <a:latin typeface="Arial-SGK-TV" pitchFamily="2" charset="0"/>
                <a:ea typeface="Arial-Rounded" charset="-93"/>
                <a:cs typeface="Arial-SGK-TV" pitchFamily="2" charset="0"/>
              </a:rPr>
              <a:t>    Câu chuyện muốn nói với chúng ta: hãy biết vui đùa đúng chỗ, đúng lúc, không lấy việc nói dối làm trò đùa.</a:t>
            </a:r>
          </a:p>
          <a:p>
            <a:r>
              <a:rPr lang="en-US" sz="2400" dirty="0">
                <a:solidFill>
                  <a:schemeClr val="accent5">
                    <a:lumMod val="50000"/>
                  </a:schemeClr>
                </a:solidFill>
                <a:latin typeface="Arial-SGK-TV" pitchFamily="2" charset="0"/>
                <a:ea typeface="Arial-Rounded" charset="-93"/>
                <a:cs typeface="Arial-SGK-TV" pitchFamily="2" charset="0"/>
              </a:rPr>
              <a:t> </a:t>
            </a:r>
            <a:r>
              <a:rPr lang="en-US" sz="2400" dirty="0" smtClean="0">
                <a:solidFill>
                  <a:schemeClr val="accent5">
                    <a:lumMod val="50000"/>
                  </a:schemeClr>
                </a:solidFill>
                <a:latin typeface="Arial-SGK-TV" pitchFamily="2" charset="0"/>
                <a:ea typeface="Arial-Rounded" charset="-93"/>
                <a:cs typeface="Arial-SGK-TV" pitchFamily="2" charset="0"/>
              </a:rPr>
              <a:t>   Em nghĩ rằng chúng ta không nên nói dối. Nói dối làm mất lòng tin </a:t>
            </a:r>
            <a:r>
              <a:rPr lang="en-US" sz="2400" smtClean="0">
                <a:solidFill>
                  <a:schemeClr val="accent5">
                    <a:lumMod val="50000"/>
                  </a:schemeClr>
                </a:solidFill>
                <a:latin typeface="Arial-SGK-TV" pitchFamily="2" charset="0"/>
                <a:ea typeface="Arial-Rounded" charset="-93"/>
                <a:cs typeface="Arial-SGK-TV" pitchFamily="2" charset="0"/>
              </a:rPr>
              <a:t>của mọi người.</a:t>
            </a:r>
            <a:endParaRPr lang="vi-VN" sz="2400" dirty="0">
              <a:solidFill>
                <a:schemeClr val="accent5">
                  <a:lumMod val="50000"/>
                </a:schemeClr>
              </a:solidFill>
              <a:latin typeface="Arial-SGK-TV" pitchFamily="2" charset="0"/>
              <a:ea typeface="Arial-Rounded" charset="-93"/>
              <a:cs typeface="Arial-SGK-TV" pitchFamily="2" charset="0"/>
            </a:endParaRPr>
          </a:p>
        </p:txBody>
      </p:sp>
    </p:spTree>
    <p:extLst>
      <p:ext uri="{BB962C8B-B14F-4D97-AF65-F5344CB8AC3E}">
        <p14:creationId xmlns:p14="http://schemas.microsoft.com/office/powerpoint/2010/main" val="3928036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511017"/>
            <a:ext cx="7473268"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348152" y="1066675"/>
            <a:ext cx="4886211"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nghĩ rằng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3623011" y="1005119"/>
            <a:ext cx="3226388" cy="646331"/>
          </a:xfrm>
          <a:prstGeom prst="rect">
            <a:avLst/>
          </a:prstGeom>
        </p:spPr>
        <p:txBody>
          <a:bodyPr wrap="square">
            <a:spAutoFit/>
          </a:bodyPr>
          <a:lstStyle/>
          <a:p>
            <a:r>
              <a:rPr lang="en-US" altLang="zh-CN" sz="36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6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095082" y="1033870"/>
            <a:ext cx="8388926" cy="646331"/>
          </a:xfrm>
          <a:prstGeom prst="rect">
            <a:avLst/>
          </a:prstGeom>
        </p:spPr>
        <p:txBody>
          <a:bodyPr wrap="square">
            <a:spAutoFit/>
          </a:bodyPr>
          <a:lstStyle/>
          <a:p>
            <a:r>
              <a:rPr lang="en-US" altLang="zh-CN" sz="36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36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51538"/>
          <a:stretch/>
        </p:blipFill>
        <p:spPr>
          <a:xfrm>
            <a:off x="368026" y="1708952"/>
            <a:ext cx="8775974" cy="2951796"/>
          </a:xfrm>
          <a:prstGeom prst="rect">
            <a:avLst/>
          </a:prstGeom>
        </p:spPr>
      </p:pic>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3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12108" y="0"/>
            <a:ext cx="7410815" cy="5143500"/>
          </a:xfrm>
          <a:prstGeom prst="rect">
            <a:avLst/>
          </a:prstGeom>
        </p:spPr>
      </p:pic>
    </p:spTree>
    <p:extLst>
      <p:ext uri="{BB962C8B-B14F-4D97-AF65-F5344CB8AC3E}">
        <p14:creationId xmlns:p14="http://schemas.microsoft.com/office/powerpoint/2010/main" val="15310189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164" y="38512"/>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255" y="2152650"/>
            <a:ext cx="897774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cxnSp>
        <p:nvCxnSpPr>
          <p:cNvPr id="5" name="Straight Connector 4"/>
          <p:cNvCxnSpPr/>
          <p:nvPr/>
        </p:nvCxnSpPr>
        <p:spPr>
          <a:xfrm>
            <a:off x="4197927" y="874736"/>
            <a:ext cx="858755"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05545" y="2528454"/>
            <a:ext cx="858755"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08363" y="4405745"/>
            <a:ext cx="1163782" cy="0"/>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5346" y="516755"/>
            <a:ext cx="290945"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1</a:t>
            </a:r>
            <a:endParaRPr lang="en-US" sz="1800" b="1" dirty="0">
              <a:solidFill>
                <a:srgbClr val="FF0000"/>
              </a:solidFill>
              <a:latin typeface="Arial-SGK-TV" pitchFamily="2" charset="0"/>
              <a:cs typeface="Arial-SGK-TV" pitchFamily="2" charset="0"/>
            </a:endParaRPr>
          </a:p>
        </p:txBody>
      </p:sp>
      <p:sp>
        <p:nvSpPr>
          <p:cNvPr id="12" name="TextBox 11"/>
          <p:cNvSpPr txBox="1"/>
          <p:nvPr/>
        </p:nvSpPr>
        <p:spPr>
          <a:xfrm>
            <a:off x="914401" y="887074"/>
            <a:ext cx="290945" cy="369332"/>
          </a:xfrm>
          <a:prstGeom prst="rect">
            <a:avLst/>
          </a:prstGeom>
          <a:noFill/>
        </p:spPr>
        <p:txBody>
          <a:bodyPr wrap="square" rtlCol="0">
            <a:spAutoFit/>
          </a:bodyPr>
          <a:lstStyle/>
          <a:p>
            <a:r>
              <a:rPr lang="en-US" sz="1800" b="1" dirty="0">
                <a:solidFill>
                  <a:srgbClr val="FF0000"/>
                </a:solidFill>
                <a:latin typeface="Arial-SGK-TV" pitchFamily="2" charset="0"/>
                <a:cs typeface="Arial-SGK-TV" pitchFamily="2" charset="0"/>
              </a:rPr>
              <a:t>2</a:t>
            </a:r>
          </a:p>
        </p:txBody>
      </p:sp>
      <p:sp>
        <p:nvSpPr>
          <p:cNvPr id="13" name="TextBox 12"/>
          <p:cNvSpPr txBox="1"/>
          <p:nvPr/>
        </p:nvSpPr>
        <p:spPr>
          <a:xfrm>
            <a:off x="7003474" y="810874"/>
            <a:ext cx="290945"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3</a:t>
            </a:r>
            <a:endParaRPr lang="en-US" sz="1800" b="1" dirty="0">
              <a:solidFill>
                <a:srgbClr val="FF0000"/>
              </a:solidFill>
              <a:latin typeface="Arial-SGK-TV" pitchFamily="2" charset="0"/>
              <a:cs typeface="Arial-SGK-TV" pitchFamily="2" charset="0"/>
            </a:endParaRPr>
          </a:p>
        </p:txBody>
      </p:sp>
      <p:sp>
        <p:nvSpPr>
          <p:cNvPr id="14" name="TextBox 13"/>
          <p:cNvSpPr txBox="1"/>
          <p:nvPr/>
        </p:nvSpPr>
        <p:spPr>
          <a:xfrm>
            <a:off x="1108363" y="2163088"/>
            <a:ext cx="290945" cy="369332"/>
          </a:xfrm>
          <a:prstGeom prst="rect">
            <a:avLst/>
          </a:prstGeom>
          <a:noFill/>
        </p:spPr>
        <p:txBody>
          <a:bodyPr wrap="square" rtlCol="0">
            <a:spAutoFit/>
          </a:bodyPr>
          <a:lstStyle/>
          <a:p>
            <a:r>
              <a:rPr lang="en-US" sz="1800" b="1" dirty="0">
                <a:solidFill>
                  <a:srgbClr val="FF0000"/>
                </a:solidFill>
                <a:latin typeface="Arial-SGK-TV" pitchFamily="2" charset="0"/>
                <a:cs typeface="Arial-SGK-TV" pitchFamily="2" charset="0"/>
              </a:rPr>
              <a:t>4</a:t>
            </a:r>
          </a:p>
        </p:txBody>
      </p:sp>
      <p:sp>
        <p:nvSpPr>
          <p:cNvPr id="15" name="TextBox 14"/>
          <p:cNvSpPr txBox="1"/>
          <p:nvPr/>
        </p:nvSpPr>
        <p:spPr>
          <a:xfrm>
            <a:off x="3318163" y="2467888"/>
            <a:ext cx="290945"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5</a:t>
            </a:r>
            <a:endParaRPr lang="en-US" sz="1800" b="1" dirty="0">
              <a:solidFill>
                <a:srgbClr val="FF0000"/>
              </a:solidFill>
              <a:latin typeface="Arial-SGK-TV" pitchFamily="2" charset="0"/>
              <a:cs typeface="Arial-SGK-TV" pitchFamily="2" charset="0"/>
            </a:endParaRPr>
          </a:p>
        </p:txBody>
      </p:sp>
      <p:sp>
        <p:nvSpPr>
          <p:cNvPr id="16" name="TextBox 15"/>
          <p:cNvSpPr txBox="1"/>
          <p:nvPr/>
        </p:nvSpPr>
        <p:spPr>
          <a:xfrm>
            <a:off x="7079672" y="2460842"/>
            <a:ext cx="290945" cy="369332"/>
          </a:xfrm>
          <a:prstGeom prst="rect">
            <a:avLst/>
          </a:prstGeom>
          <a:noFill/>
        </p:spPr>
        <p:txBody>
          <a:bodyPr wrap="square" rtlCol="0">
            <a:spAutoFit/>
          </a:bodyPr>
          <a:lstStyle/>
          <a:p>
            <a:r>
              <a:rPr lang="en-US" sz="1800" b="1" dirty="0">
                <a:solidFill>
                  <a:srgbClr val="FF0000"/>
                </a:solidFill>
                <a:latin typeface="Arial-SGK-TV" pitchFamily="2" charset="0"/>
                <a:cs typeface="Arial-SGK-TV" pitchFamily="2" charset="0"/>
              </a:rPr>
              <a:t>6</a:t>
            </a:r>
          </a:p>
        </p:txBody>
      </p:sp>
      <p:sp>
        <p:nvSpPr>
          <p:cNvPr id="17" name="TextBox 16"/>
          <p:cNvSpPr txBox="1"/>
          <p:nvPr/>
        </p:nvSpPr>
        <p:spPr>
          <a:xfrm>
            <a:off x="1108363" y="3167681"/>
            <a:ext cx="290945"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7</a:t>
            </a:r>
            <a:endParaRPr lang="en-US" sz="1800" b="1" dirty="0">
              <a:solidFill>
                <a:srgbClr val="FF0000"/>
              </a:solidFill>
              <a:latin typeface="Arial-SGK-TV" pitchFamily="2" charset="0"/>
              <a:cs typeface="Arial-SGK-TV" pitchFamily="2" charset="0"/>
            </a:endParaRPr>
          </a:p>
        </p:txBody>
      </p:sp>
      <p:sp>
        <p:nvSpPr>
          <p:cNvPr id="18" name="TextBox 17"/>
          <p:cNvSpPr txBox="1"/>
          <p:nvPr/>
        </p:nvSpPr>
        <p:spPr>
          <a:xfrm>
            <a:off x="5576454" y="3167681"/>
            <a:ext cx="290945" cy="369332"/>
          </a:xfrm>
          <a:prstGeom prst="rect">
            <a:avLst/>
          </a:prstGeom>
          <a:noFill/>
        </p:spPr>
        <p:txBody>
          <a:bodyPr wrap="square" rtlCol="0">
            <a:spAutoFit/>
          </a:bodyPr>
          <a:lstStyle/>
          <a:p>
            <a:r>
              <a:rPr lang="en-US" sz="1800" b="1" dirty="0">
                <a:solidFill>
                  <a:srgbClr val="FF0000"/>
                </a:solidFill>
                <a:latin typeface="Arial-SGK-TV" pitchFamily="2" charset="0"/>
                <a:cs typeface="Arial-SGK-TV" pitchFamily="2" charset="0"/>
              </a:rPr>
              <a:t>8</a:t>
            </a:r>
          </a:p>
        </p:txBody>
      </p:sp>
      <p:sp>
        <p:nvSpPr>
          <p:cNvPr id="19" name="TextBox 18"/>
          <p:cNvSpPr txBox="1"/>
          <p:nvPr/>
        </p:nvSpPr>
        <p:spPr>
          <a:xfrm>
            <a:off x="1911926" y="3442585"/>
            <a:ext cx="290945"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9</a:t>
            </a:r>
            <a:endParaRPr lang="en-US" sz="1800" b="1" dirty="0">
              <a:solidFill>
                <a:srgbClr val="FF0000"/>
              </a:solidFill>
              <a:latin typeface="Arial-SGK-TV" pitchFamily="2" charset="0"/>
              <a:cs typeface="Arial-SGK-TV" pitchFamily="2" charset="0"/>
            </a:endParaRPr>
          </a:p>
        </p:txBody>
      </p:sp>
      <p:sp>
        <p:nvSpPr>
          <p:cNvPr id="20" name="TextBox 19"/>
          <p:cNvSpPr txBox="1"/>
          <p:nvPr/>
        </p:nvSpPr>
        <p:spPr>
          <a:xfrm>
            <a:off x="4931990" y="3341909"/>
            <a:ext cx="886918"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10</a:t>
            </a:r>
            <a:endParaRPr lang="en-US" sz="1800" b="1" dirty="0">
              <a:solidFill>
                <a:srgbClr val="FF0000"/>
              </a:solidFill>
              <a:latin typeface="Arial-SGK-TV" pitchFamily="2" charset="0"/>
              <a:cs typeface="Arial-SGK-TV" pitchFamily="2" charset="0"/>
            </a:endParaRPr>
          </a:p>
        </p:txBody>
      </p:sp>
      <p:sp>
        <p:nvSpPr>
          <p:cNvPr id="21" name="TextBox 20"/>
          <p:cNvSpPr txBox="1"/>
          <p:nvPr/>
        </p:nvSpPr>
        <p:spPr>
          <a:xfrm>
            <a:off x="1967118" y="3667991"/>
            <a:ext cx="886918"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11</a:t>
            </a:r>
            <a:endParaRPr lang="en-US" sz="1800" b="1" dirty="0">
              <a:solidFill>
                <a:srgbClr val="FF0000"/>
              </a:solidFill>
              <a:latin typeface="Arial-SGK-TV" pitchFamily="2" charset="0"/>
              <a:cs typeface="Arial-SGK-TV" pitchFamily="2" charset="0"/>
            </a:endParaRPr>
          </a:p>
        </p:txBody>
      </p:sp>
      <p:sp>
        <p:nvSpPr>
          <p:cNvPr id="22" name="TextBox 21"/>
          <p:cNvSpPr txBox="1"/>
          <p:nvPr/>
        </p:nvSpPr>
        <p:spPr>
          <a:xfrm>
            <a:off x="3089336" y="3949638"/>
            <a:ext cx="886918" cy="369332"/>
          </a:xfrm>
          <a:prstGeom prst="rect">
            <a:avLst/>
          </a:prstGeom>
          <a:noFill/>
        </p:spPr>
        <p:txBody>
          <a:bodyPr wrap="square" rtlCol="0">
            <a:spAutoFit/>
          </a:bodyPr>
          <a:lstStyle/>
          <a:p>
            <a:r>
              <a:rPr lang="en-US" sz="1800" b="1" dirty="0" smtClean="0">
                <a:solidFill>
                  <a:srgbClr val="FF0000"/>
                </a:solidFill>
                <a:latin typeface="Arial-SGK-TV" pitchFamily="2" charset="0"/>
                <a:cs typeface="Arial-SGK-TV" pitchFamily="2" charset="0"/>
              </a:rPr>
              <a:t>12</a:t>
            </a:r>
            <a:endParaRPr lang="en-US" sz="18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2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13" grpId="0"/>
      <p:bldP spid="14" grpId="0"/>
      <p:bldP spid="15" grpId="0"/>
      <p:bldP spid="16" grpId="0"/>
      <p:bldP spid="1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7418" y="762001"/>
            <a:ext cx="7564582" cy="1128579"/>
          </a:xfrm>
          <a:prstGeom prst="rect">
            <a:avLst/>
          </a:prstGeom>
        </p:spPr>
        <p:txBody>
          <a:bodyPr wrap="square">
            <a:spAutoFit/>
          </a:bodyPr>
          <a:lstStyle/>
          <a:p>
            <a:pPr>
              <a:lnSpc>
                <a:spcPct val="150000"/>
              </a:lnSpc>
            </a:pPr>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Nghe </a:t>
            </a:r>
            <a:r>
              <a:rPr lang="vi-VN" sz="2400" dirty="0">
                <a:latin typeface="Arial-SGK-TV" pitchFamily="2" charset="0"/>
                <a:ea typeface="Arial-Rounded" charset="-93"/>
                <a:cs typeface="Arial-SGK-TV" pitchFamily="2" charset="0"/>
              </a:rPr>
              <a:t>tiếng kêu cứu, mấy bác nông dân đang làm việc gần đấy tức tốc chạy tới. </a:t>
            </a:r>
            <a:endParaRPr lang="en-US" sz="2000" dirty="0"/>
          </a:p>
        </p:txBody>
      </p:sp>
      <p:sp>
        <p:nvSpPr>
          <p:cNvPr id="3" name="Rectangle 2"/>
          <p:cNvSpPr/>
          <p:nvPr/>
        </p:nvSpPr>
        <p:spPr>
          <a:xfrm>
            <a:off x="886689" y="2244436"/>
            <a:ext cx="7813965" cy="1128579"/>
          </a:xfrm>
          <a:prstGeom prst="rect">
            <a:avLst/>
          </a:prstGeom>
        </p:spPr>
        <p:txBody>
          <a:bodyPr wrap="square">
            <a:spAutoFit/>
          </a:bodyPr>
          <a:lstStyle/>
          <a:p>
            <a:pPr>
              <a:lnSpc>
                <a:spcPct val="150000"/>
              </a:lnSpc>
            </a:pPr>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Các </a:t>
            </a:r>
            <a:r>
              <a:rPr lang="vi-VN" sz="2400" dirty="0">
                <a:latin typeface="Arial-SGK-TV" pitchFamily="2" charset="0"/>
                <a:ea typeface="Arial-Rounded" charset="-93"/>
                <a:cs typeface="Arial-SGK-TV" pitchFamily="2" charset="0"/>
              </a:rPr>
              <a:t>bác nông dân nghĩ là chú lại lừa mình, nên vẫn thản nhiên làm việc.</a:t>
            </a:r>
            <a:endParaRPr lang="en-US" sz="2000" dirty="0"/>
          </a:p>
        </p:txBody>
      </p:sp>
      <p:cxnSp>
        <p:nvCxnSpPr>
          <p:cNvPr id="5" name="Straight Connector 4"/>
          <p:cNvCxnSpPr/>
          <p:nvPr/>
        </p:nvCxnSpPr>
        <p:spPr>
          <a:xfrm flipH="1">
            <a:off x="4329545" y="921327"/>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920345" y="921327"/>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639290" y="1468581"/>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869872" y="1468580"/>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939145" y="1468580"/>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163290" y="2455434"/>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322617" y="2926488"/>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46817" y="2410123"/>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391890" y="2926488"/>
            <a:ext cx="69273" cy="353291"/>
          </a:xfrm>
          <a:prstGeom prst="line">
            <a:avLst/>
          </a:prstGeom>
          <a:ln w="28575">
            <a:solidFill>
              <a:srgbClr val="F14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5682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424560"/>
            <a:ext cx="9143999" cy="847891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C</a:t>
            </a:r>
            <a:r>
              <a:rPr lang="en-US" altLang="zh-CN" sz="2800" b="1" dirty="0" smtClean="0">
                <a:solidFill>
                  <a:srgbClr val="F14420"/>
                </a:solidFill>
                <a:latin typeface="Arial-SGK-TV" pitchFamily="2" charset="0"/>
                <a:ea typeface="Arial-Rounded" panose="020B0500000000000000" pitchFamily="34" charset="-93"/>
                <a:cs typeface="Arial-SGK-TV" pitchFamily="2" charset="0"/>
                <a:sym typeface="+mn-lt"/>
              </a:rPr>
              <a:t>hú bé chăn cừu</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3200">
                <a:solidFill>
                  <a:srgbClr val="679C31"/>
                </a:solidFill>
                <a:latin typeface="Arial-SGK-TV" pitchFamily="2" charset="0"/>
                <a:ea typeface="Arial-Rounded" panose="020B0500000000000000" pitchFamily="34" charset="-93"/>
                <a:cs typeface="Arial-SGK-TV" pitchFamily="2" charset="0"/>
                <a:sym typeface="+mn-lt"/>
              </a:rPr>
              <a:t>	</a:t>
            </a:r>
            <a:r>
              <a:rPr lang="en-US" altLang="zh-CN" sz="3200">
                <a:solidFill>
                  <a:srgbClr val="679C31"/>
                </a:solidFill>
                <a:latin typeface="Arial-SGK-TV" pitchFamily="2" charset="0"/>
                <a:ea typeface="Arial-Rounded" panose="020B0500000000000000" pitchFamily="34" charset="-93"/>
                <a:cs typeface="Arial-SGK-TV" pitchFamily="2" charset="0"/>
                <a:sym typeface="+mn-lt"/>
              </a:rPr>
              <a:t> </a:t>
            </a:r>
            <a:r>
              <a:rPr lang="en-US" altLang="zh-CN" sz="2400" smtClean="0">
                <a:solidFill>
                  <a:srgbClr val="679C31"/>
                </a:solidFill>
                <a:latin typeface="Arial-SGK-TV" pitchFamily="2" charset="0"/>
                <a:ea typeface="Arial-Rounded" panose="020B0500000000000000" pitchFamily="34" charset="-93"/>
                <a:cs typeface="Arial-SGK-TV" pitchFamily="2" charset="0"/>
                <a:sym typeface="+mn-lt"/>
              </a:rPr>
              <a:t>C</a:t>
            </a:r>
            <a:r>
              <a:rPr lang="en-US" sz="2400" smtClean="0">
                <a:latin typeface="Arial-SGK-TV" pitchFamily="2" charset="0"/>
                <a:ea typeface="Arial-Rounded" charset="-93"/>
                <a:cs typeface="Arial-SGK-TV" pitchFamily="2" charset="0"/>
              </a:rPr>
              <a:t>ó</a:t>
            </a:r>
            <a:r>
              <a:rPr lang="vi-VN" sz="2400" smtClean="0">
                <a:latin typeface="Arial-SGK-TV" pitchFamily="2" charset="0"/>
                <a:ea typeface="Arial-Rounded" charset="-93"/>
                <a:cs typeface="Arial-SGK-TV" pitchFamily="2" charset="0"/>
              </a:rPr>
              <a:t> </a:t>
            </a:r>
            <a:r>
              <a:rPr lang="vi-VN" sz="2400">
                <a:latin typeface="Arial-SGK-TV" pitchFamily="2" charset="0"/>
                <a:ea typeface="Arial-Rounded" charset="-93"/>
                <a:cs typeface="Arial-SGK-TV" pitchFamily="2" charset="0"/>
              </a:rPr>
              <a:t>một </a:t>
            </a:r>
            <a:r>
              <a:rPr lang="vi-VN" sz="2400" smtClean="0">
                <a:latin typeface="Arial-SGK-TV" pitchFamily="2" charset="0"/>
                <a:ea typeface="Arial-Rounded" charset="-93"/>
                <a:cs typeface="Arial-SGK-TV" pitchFamily="2" charset="0"/>
              </a:rPr>
              <a:t>ch</a:t>
            </a:r>
            <a:r>
              <a:rPr lang="en-US" sz="2400">
                <a:latin typeface="Arial-SGK-TV" pitchFamily="2" charset="0"/>
                <a:ea typeface="Arial-Rounded" charset="-93"/>
                <a:cs typeface="Arial-SGK-TV" pitchFamily="2" charset="0"/>
              </a:rPr>
              <a:t>ú</a:t>
            </a:r>
            <a:r>
              <a:rPr lang="vi-VN" sz="240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bé </a:t>
            </a:r>
            <a:r>
              <a:rPr lang="vi-VN" sz="2400">
                <a:latin typeface="Arial-SGK-TV" pitchFamily="2" charset="0"/>
                <a:ea typeface="Arial-Rounded" charset="-93"/>
                <a:cs typeface="Arial-SGK-TV" pitchFamily="2" charset="0"/>
              </a:rPr>
              <a:t>chăn </a:t>
            </a:r>
            <a:r>
              <a:rPr lang="en-US" sz="2400" dirty="0">
                <a:latin typeface="Arial-SGK-TV" pitchFamily="2" charset="0"/>
                <a:ea typeface="Arial-Rounded" charset="-93"/>
                <a:cs typeface="Arial-SGK-TV" pitchFamily="2" charset="0"/>
              </a:rPr>
              <a:t>c</a:t>
            </a:r>
            <a:r>
              <a:rPr lang="en-US" sz="2400" smtClean="0">
                <a:latin typeface="Arial-SGK-TV" pitchFamily="2" charset="0"/>
                <a:ea typeface="Arial-Rounded" charset="-93"/>
                <a:cs typeface="Arial-SGK-TV" pitchFamily="2" charset="0"/>
              </a:rPr>
              <a:t>ừu</a:t>
            </a:r>
            <a:r>
              <a:rPr lang="vi-VN" sz="240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thường </a:t>
            </a:r>
            <a:r>
              <a:rPr lang="vi-VN" sz="2400" dirty="0" smtClean="0">
                <a:latin typeface="Arial-SGK-TV" pitchFamily="2" charset="0"/>
                <a:ea typeface="Arial-Rounded" charset="-93"/>
                <a:cs typeface="Arial-SGK-TV" pitchFamily="2" charset="0"/>
              </a:rPr>
              <a:t>th</a:t>
            </a:r>
            <a:r>
              <a:rPr lang="en-US" sz="2400">
                <a:latin typeface="Arial-SGK-TV" pitchFamily="2" charset="0"/>
                <a:ea typeface="Arial-Rounded" charset="-93"/>
                <a:cs typeface="Arial-SGK-TV" pitchFamily="2" charset="0"/>
              </a:rPr>
              <a:t>ả</a:t>
            </a:r>
            <a:r>
              <a:rPr lang="vi-VN" sz="2400" smtClean="0">
                <a:latin typeface="Arial-SGK-TV" pitchFamily="2" charset="0"/>
                <a:ea typeface="Arial-Rounded" charset="-93"/>
                <a:cs typeface="Arial-SGK-TV" pitchFamily="2" charset="0"/>
              </a:rPr>
              <a:t> </a:t>
            </a:r>
            <a:r>
              <a:rPr lang="en-US" sz="2400" smtClean="0">
                <a:latin typeface="Arial-SGK-TV" pitchFamily="2" charset="0"/>
                <a:ea typeface="Arial-Rounded" charset="-93"/>
                <a:cs typeface="Arial-SGK-TV" pitchFamily="2" charset="0"/>
              </a:rPr>
              <a:t>cừu </a:t>
            </a:r>
            <a:r>
              <a:rPr lang="vi-VN" sz="2400" dirty="0" smtClean="0">
                <a:latin typeface="Arial-SGK-TV" pitchFamily="2" charset="0"/>
                <a:ea typeface="Arial-Rounded" charset="-93"/>
                <a:cs typeface="Arial-SGK-TV" pitchFamily="2" charset="0"/>
              </a:rPr>
              <a:t>gần </a:t>
            </a:r>
            <a:r>
              <a:rPr lang="vi-VN" sz="2400" dirty="0">
                <a:latin typeface="Arial-SGK-TV" pitchFamily="2" charset="0"/>
                <a:ea typeface="Arial-Rounded" charset="-93"/>
                <a:cs typeface="Arial-SGK-TV" pitchFamily="2" charset="0"/>
              </a:rPr>
              <a:t>chân </a:t>
            </a:r>
            <a:r>
              <a:rPr lang="vi-VN" sz="2400" dirty="0" smtClean="0">
                <a:latin typeface="Arial-SGK-TV" pitchFamily="2" charset="0"/>
                <a:ea typeface="Arial-Rounded" charset="-93"/>
                <a:cs typeface="Arial-SGK-TV" pitchFamily="2" charset="0"/>
              </a:rPr>
              <a:t>núi.</a:t>
            </a:r>
            <a:r>
              <a:rPr lang="en-US" sz="2400" dirty="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Một </a:t>
            </a:r>
            <a:r>
              <a:rPr lang="vi-VN" sz="2400" dirty="0">
                <a:latin typeface="Arial-SGK-TV" pitchFamily="2" charset="0"/>
                <a:ea typeface="Arial-Rounded" charset="-93"/>
                <a:cs typeface="Arial-SGK-TV" pitchFamily="2" charset="0"/>
              </a:rPr>
              <a:t>hôm thấy buồn quá</a:t>
            </a:r>
            <a:r>
              <a:rPr lang="vi-VN" sz="2400">
                <a:latin typeface="Arial-SGK-TV" pitchFamily="2" charset="0"/>
                <a:ea typeface="Arial-Rounded" charset="-93"/>
                <a:cs typeface="Arial-SGK-TV" pitchFamily="2" charset="0"/>
              </a:rPr>
              <a:t>, </a:t>
            </a:r>
            <a:r>
              <a:rPr lang="vi-VN" sz="2400" smtClean="0">
                <a:latin typeface="Arial-SGK-TV" pitchFamily="2" charset="0"/>
                <a:ea typeface="Arial-Rounded" charset="-93"/>
                <a:cs typeface="Arial-SGK-TV" pitchFamily="2" charset="0"/>
              </a:rPr>
              <a:t>ch</a:t>
            </a:r>
            <a:r>
              <a:rPr lang="en-US" sz="2400">
                <a:latin typeface="Arial-SGK-TV" pitchFamily="2" charset="0"/>
                <a:ea typeface="Arial-Rounded" charset="-93"/>
                <a:cs typeface="Arial-SGK-TV" pitchFamily="2" charset="0"/>
              </a:rPr>
              <a:t>ú</a:t>
            </a:r>
            <a:r>
              <a:rPr lang="vi-VN" sz="240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nghĩ ra một trò đùa cho </a:t>
            </a:r>
            <a:r>
              <a:rPr lang="en-US" sz="2400" dirty="0" smtClean="0">
                <a:latin typeface="Arial-SGK-TV" pitchFamily="2" charset="0"/>
                <a:ea typeface="Arial-Rounded" charset="-93"/>
                <a:cs typeface="Arial-SGK-TV" pitchFamily="2" charset="0"/>
              </a:rPr>
              <a:t>vu</a:t>
            </a:r>
            <a:r>
              <a:rPr lang="vi-VN" sz="2400" dirty="0" smtClean="0">
                <a:latin typeface="Arial-SGK-TV" pitchFamily="2" charset="0"/>
                <a:ea typeface="Arial-Rounded" charset="-93"/>
                <a:cs typeface="Arial-SGK-TV" pitchFamily="2" charset="0"/>
              </a:rPr>
              <a:t>i</a:t>
            </a:r>
            <a:r>
              <a:rPr lang="vi-VN" sz="2400" dirty="0">
                <a:latin typeface="Arial-SGK-TV" pitchFamily="2" charset="0"/>
                <a:ea typeface="Arial-Rounded" charset="-93"/>
                <a:cs typeface="Arial-SGK-TV" pitchFamily="2" charset="0"/>
              </a:rPr>
              <a:t>. </a:t>
            </a:r>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Chú </a:t>
            </a:r>
            <a:r>
              <a:rPr lang="vi-VN" sz="2400" dirty="0">
                <a:latin typeface="Arial-SGK-TV" pitchFamily="2" charset="0"/>
                <a:ea typeface="Arial-Rounded" charset="-93"/>
                <a:cs typeface="Arial-SGK-TV" pitchFamily="2" charset="0"/>
              </a:rPr>
              <a:t>giả </a:t>
            </a:r>
            <a:r>
              <a:rPr lang="vi-VN" sz="2400" dirty="0" smtClean="0">
                <a:latin typeface="Arial-SGK-TV" pitchFamily="2" charset="0"/>
                <a:ea typeface="Arial-Rounded" charset="-93"/>
                <a:cs typeface="Arial-SGK-TV" pitchFamily="2" charset="0"/>
              </a:rPr>
              <a:t>v</a:t>
            </a:r>
            <a:r>
              <a:rPr lang="en-US" sz="2400" dirty="0" smtClean="0">
                <a:latin typeface="Arial-SGK-TV" pitchFamily="2" charset="0"/>
                <a:ea typeface="Arial-Rounded" charset="-93"/>
                <a:cs typeface="Arial-SGK-TV" pitchFamily="2" charset="0"/>
              </a:rPr>
              <a:t>ờ</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kêu toáng lên:</a:t>
            </a:r>
          </a:p>
          <a:p>
            <a:pPr algn="just"/>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Sói! Sói! </a:t>
            </a:r>
            <a:r>
              <a:rPr lang="vi-VN" sz="2400" dirty="0" smtClean="0">
                <a:latin typeface="Arial-SGK-TV" pitchFamily="2" charset="0"/>
                <a:ea typeface="Arial-Rounded" charset="-93"/>
                <a:cs typeface="Arial-SGK-TV" pitchFamily="2" charset="0"/>
              </a:rPr>
              <a:t>C</a:t>
            </a:r>
            <a:r>
              <a:rPr lang="en-US" sz="2400" dirty="0" err="1" smtClean="0">
                <a:latin typeface="Arial-SGK-TV" pitchFamily="2" charset="0"/>
                <a:ea typeface="Arial-Rounded" charset="-93"/>
                <a:cs typeface="Arial-SGK-TV" pitchFamily="2" charset="0"/>
              </a:rPr>
              <a:t>ứu</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tôi với</a:t>
            </a:r>
            <a:r>
              <a:rPr lang="vi-VN" sz="2400" dirty="0" smtClean="0">
                <a:latin typeface="Arial-SGK-TV" pitchFamily="2" charset="0"/>
                <a:ea typeface="Arial-Rounded" charset="-93"/>
                <a:cs typeface="Arial-SGK-TV" pitchFamily="2" charset="0"/>
              </a:rPr>
              <a:t>!</a:t>
            </a:r>
            <a:endParaRPr lang="en-US" sz="2400" dirty="0" smtClean="0">
              <a:latin typeface="Arial-SGK-TV" pitchFamily="2" charset="0"/>
              <a:ea typeface="Arial-Rounded" charset="-93"/>
              <a:cs typeface="Arial-SGK-TV" pitchFamily="2" charset="0"/>
            </a:endParaRPr>
          </a:p>
          <a:p>
            <a:pPr algn="just"/>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Nghe </a:t>
            </a:r>
            <a:r>
              <a:rPr lang="vi-VN" sz="2400" dirty="0">
                <a:latin typeface="Arial-SGK-TV" pitchFamily="2" charset="0"/>
                <a:ea typeface="Arial-Rounded" charset="-93"/>
                <a:cs typeface="Arial-SGK-TV" pitchFamily="2" charset="0"/>
              </a:rPr>
              <a:t>tiếng kêu cứu, mấy bác nông dân đang làm việc gần đấy tức tốc chạy tới. Nhưng họ không thấy sói đâu. Thấy vậy, </a:t>
            </a:r>
            <a:r>
              <a:rPr lang="vi-VN" sz="2400" dirty="0" smtClean="0">
                <a:latin typeface="Arial-SGK-TV" pitchFamily="2" charset="0"/>
                <a:ea typeface="Arial-Rounded" charset="-93"/>
                <a:cs typeface="Arial-SGK-TV" pitchFamily="2" charset="0"/>
              </a:rPr>
              <a:t>ch</a:t>
            </a:r>
            <a:r>
              <a:rPr lang="en-US" sz="2400" dirty="0">
                <a:latin typeface="Arial-SGK-TV" pitchFamily="2" charset="0"/>
                <a:ea typeface="Arial-Rounded" charset="-93"/>
                <a:cs typeface="Arial-SGK-TV" pitchFamily="2" charset="0"/>
              </a:rPr>
              <a:t>ú</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khoái chí lắm.</a:t>
            </a:r>
          </a:p>
          <a:p>
            <a:pPr algn="just"/>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Mấy </a:t>
            </a:r>
            <a:r>
              <a:rPr lang="vi-VN" sz="2400" dirty="0">
                <a:latin typeface="Arial-SGK-TV" pitchFamily="2" charset="0"/>
                <a:ea typeface="Arial-Rounded" charset="-93"/>
                <a:cs typeface="Arial-SGK-TV" pitchFamily="2" charset="0"/>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a:t>
            </a:r>
            <a:r>
              <a:rPr lang="vi-VN" sz="2400">
                <a:latin typeface="Arial-SGK-TV" pitchFamily="2" charset="0"/>
                <a:ea typeface="Arial-Rounded" charset="-93"/>
                <a:cs typeface="Arial-SGK-TV" pitchFamily="2" charset="0"/>
              </a:rPr>
              <a:t>đàn </a:t>
            </a:r>
            <a:r>
              <a:rPr lang="en-US" sz="2400" smtClean="0">
                <a:latin typeface="Arial-SGK-TV" pitchFamily="2" charset="0"/>
                <a:ea typeface="Arial-Rounded" charset="-93"/>
                <a:cs typeface="Arial-SGK-TV" pitchFamily="2" charset="0"/>
              </a:rPr>
              <a:t>c</a:t>
            </a:r>
            <a:r>
              <a:rPr lang="vi-VN" sz="2400" smtClean="0">
                <a:latin typeface="Arial-SGK-TV" pitchFamily="2" charset="0"/>
                <a:ea typeface="Arial-Rounded" charset="-93"/>
                <a:cs typeface="Arial-SGK-TV" pitchFamily="2" charset="0"/>
              </a:rPr>
              <a:t>ừu</a:t>
            </a:r>
            <a:r>
              <a:rPr lang="vi-VN" sz="2400" dirty="0">
                <a:latin typeface="Arial-SGK-TV" pitchFamily="2" charset="0"/>
                <a:ea typeface="Arial-Rounded" charset="-93"/>
                <a:cs typeface="Arial-SGK-TV" pitchFamily="2" charset="0"/>
              </a:rPr>
              <a:t>.</a:t>
            </a:r>
          </a:p>
          <a:p>
            <a:r>
              <a:rPr lang="en-US" sz="3200" i="1" dirty="0">
                <a:latin typeface="Arial-SGK-TV" pitchFamily="2" charset="0"/>
                <a:ea typeface="Arial-Rounded" charset="-93"/>
                <a:cs typeface="Arial-SGK-TV" pitchFamily="2" charset="0"/>
              </a:rPr>
              <a:t>	</a:t>
            </a:r>
            <a:r>
              <a:rPr lang="en-US" sz="3200" i="1" dirty="0" smtClean="0">
                <a:latin typeface="Arial-SGK-TV" pitchFamily="2" charset="0"/>
                <a:ea typeface="Arial-Rounded" charset="-93"/>
                <a:cs typeface="Arial-SGK-TV" pitchFamily="2" charset="0"/>
              </a:rPr>
              <a:t>						</a:t>
            </a:r>
            <a:r>
              <a:rPr lang="vi-VN" sz="3200" dirty="0">
                <a:latin typeface="Arial-SGK-TV" pitchFamily="2" charset="0"/>
                <a:cs typeface="Arial-SGK-TV" pitchFamily="2" charset="0"/>
              </a:rPr>
              <a:t/>
            </a:r>
            <a:br>
              <a:rPr lang="vi-VN" sz="3200" dirty="0">
                <a:latin typeface="Arial-SGK-TV" pitchFamily="2" charset="0"/>
                <a:cs typeface="Arial-SGK-TV" pitchFamily="2" charset="0"/>
              </a:rPr>
            </a:br>
            <a:endParaRPr lang="vi-VN" sz="3200" dirty="0">
              <a:latin typeface="Arial-SGK-TV" pitchFamily="2" charset="0"/>
              <a:ea typeface="Arial-Rounded" charset="-93"/>
              <a:cs typeface="Arial-SGK-TV" pitchFamily="2" charset="0"/>
            </a:endParaRPr>
          </a:p>
          <a:p>
            <a:r>
              <a:rPr lang="vi-VN" sz="3200" dirty="0">
                <a:latin typeface="Arial-SGK-TV" pitchFamily="2" charset="0"/>
                <a:cs typeface="Arial-SGK-TV" pitchFamily="2" charset="0"/>
              </a:rPr>
              <a:t/>
            </a:r>
            <a:br>
              <a:rPr lang="vi-VN" sz="3200" dirty="0">
                <a:latin typeface="Arial-SGK-TV" pitchFamily="2" charset="0"/>
                <a:cs typeface="Arial-SGK-TV" pitchFamily="2" charset="0"/>
              </a:rPr>
            </a:br>
            <a:endParaRPr lang="en-US" altLang="zh-CN" sz="3200" dirty="0">
              <a:solidFill>
                <a:srgbClr val="679C31"/>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2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834982" y="552988"/>
            <a:ext cx="364510" cy="31984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831167" y="3174745"/>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2892" y="955965"/>
            <a:ext cx="7564582" cy="2769989"/>
          </a:xfrm>
          <a:prstGeom prst="rect">
            <a:avLst/>
          </a:prstGeom>
        </p:spPr>
        <p:txBody>
          <a:bodyPr wrap="square">
            <a:spAutoFit/>
          </a:bodyPr>
          <a:lstStyle/>
          <a:p>
            <a:pPr>
              <a:lnSpc>
                <a:spcPct val="150000"/>
              </a:lnSpc>
            </a:pPr>
            <a:r>
              <a:rPr lang="en-US" sz="2400" dirty="0" smtClean="0">
                <a:latin typeface="Arial-SGK-TV" pitchFamily="2" charset="0"/>
                <a:ea typeface="Arial-Rounded" charset="-93"/>
                <a:cs typeface="Arial-SGK-TV" pitchFamily="2" charset="0"/>
              </a:rPr>
              <a:t>- </a:t>
            </a:r>
            <a:r>
              <a:rPr lang="en-US" sz="2400" i="1" dirty="0" smtClean="0">
                <a:latin typeface="Arial-SGK-TV" pitchFamily="2" charset="0"/>
                <a:ea typeface="Arial-Rounded" charset="-93"/>
                <a:cs typeface="Arial-SGK-TV" pitchFamily="2" charset="0"/>
              </a:rPr>
              <a:t>Tức tốc: </a:t>
            </a:r>
            <a:r>
              <a:rPr lang="en-US" sz="2400" dirty="0" smtClean="0">
                <a:latin typeface="Arial-SGK-TV" pitchFamily="2" charset="0"/>
                <a:ea typeface="Arial-Rounded" charset="-93"/>
                <a:cs typeface="Arial-SGK-TV" pitchFamily="2" charset="0"/>
              </a:rPr>
              <a:t>làm một việc gì đó ngay lập tức, rất gấp.</a:t>
            </a:r>
          </a:p>
          <a:p>
            <a:pPr>
              <a:lnSpc>
                <a:spcPct val="150000"/>
              </a:lnSpc>
            </a:pPr>
            <a:r>
              <a:rPr lang="en-US" sz="2400" dirty="0" smtClean="0">
                <a:latin typeface="Arial-SGK-TV" pitchFamily="2" charset="0"/>
                <a:ea typeface="Arial-Rounded" charset="-93"/>
                <a:cs typeface="Arial-SGK-TV" pitchFamily="2" charset="0"/>
              </a:rPr>
              <a:t>- </a:t>
            </a:r>
            <a:r>
              <a:rPr lang="en-US" sz="2400" i="1" dirty="0" smtClean="0">
                <a:latin typeface="Arial-SGK-TV" pitchFamily="2" charset="0"/>
                <a:ea typeface="Arial-Rounded" charset="-93"/>
                <a:cs typeface="Arial-SGK-TV" pitchFamily="2" charset="0"/>
              </a:rPr>
              <a:t>Thản nhiên: </a:t>
            </a:r>
            <a:r>
              <a:rPr lang="en-US" sz="2400" dirty="0" smtClean="0">
                <a:latin typeface="Arial-SGK-TV" pitchFamily="2" charset="0"/>
                <a:ea typeface="Arial-Rounded" charset="-93"/>
                <a:cs typeface="Arial-SGK-TV" pitchFamily="2" charset="0"/>
              </a:rPr>
              <a:t>có vẻ tự nhiên như bình thường, coi như không có chuyện gì.</a:t>
            </a:r>
          </a:p>
          <a:p>
            <a:pPr>
              <a:lnSpc>
                <a:spcPct val="150000"/>
              </a:lnSpc>
            </a:pPr>
            <a:r>
              <a:rPr lang="en-US" sz="2400" dirty="0" smtClean="0">
                <a:latin typeface="Arial-SGK-TV" pitchFamily="2" charset="0"/>
                <a:ea typeface="Arial-Rounded" charset="-93"/>
                <a:cs typeface="Arial-SGK-TV" pitchFamily="2" charset="0"/>
              </a:rPr>
              <a:t>- </a:t>
            </a:r>
            <a:r>
              <a:rPr lang="en-US" sz="2400" i="1" dirty="0" smtClean="0">
                <a:latin typeface="Arial-SGK-TV" pitchFamily="2" charset="0"/>
                <a:ea typeface="Arial-Rounded" charset="-93"/>
                <a:cs typeface="Arial-SGK-TV" pitchFamily="2" charset="0"/>
              </a:rPr>
              <a:t>Thỏa thuê: </a:t>
            </a:r>
            <a:r>
              <a:rPr lang="en-US" sz="2400" dirty="0" smtClean="0">
                <a:latin typeface="Arial-SGK-TV" pitchFamily="2" charset="0"/>
                <a:ea typeface="Arial-Rounded" charset="-93"/>
                <a:cs typeface="Arial-SGK-TV" pitchFamily="2" charset="0"/>
              </a:rPr>
              <a:t>rất thỏa, được tha hồ theo ý muốn.</a:t>
            </a:r>
          </a:p>
          <a:p>
            <a:pPr>
              <a:lnSpc>
                <a:spcPct val="150000"/>
              </a:lnSpc>
            </a:pPr>
            <a:endParaRPr lang="en-US" sz="2000" dirty="0"/>
          </a:p>
        </p:txBody>
      </p:sp>
    </p:spTree>
    <p:extLst>
      <p:ext uri="{BB962C8B-B14F-4D97-AF65-F5344CB8AC3E}">
        <p14:creationId xmlns:p14="http://schemas.microsoft.com/office/powerpoint/2010/main" val="7524611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424560"/>
            <a:ext cx="9143999" cy="847891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a:solidFill>
                  <a:srgbClr val="F14420"/>
                </a:solidFill>
                <a:latin typeface="Arial-SGK-TV" pitchFamily="2" charset="0"/>
                <a:ea typeface="Arial-Rounded" panose="020B0500000000000000" pitchFamily="34" charset="-93"/>
                <a:cs typeface="Arial-SGK-TV" pitchFamily="2" charset="0"/>
                <a:sym typeface="+mn-lt"/>
              </a:rPr>
              <a:t>C</a:t>
            </a:r>
            <a:r>
              <a:rPr lang="en-US" altLang="zh-CN" sz="2800" b="1" dirty="0" smtClean="0">
                <a:solidFill>
                  <a:srgbClr val="F14420"/>
                </a:solidFill>
                <a:latin typeface="Arial-SGK-TV" pitchFamily="2" charset="0"/>
                <a:ea typeface="Arial-Rounded" panose="020B0500000000000000" pitchFamily="34" charset="-93"/>
                <a:cs typeface="Arial-SGK-TV" pitchFamily="2" charset="0"/>
                <a:sym typeface="+mn-lt"/>
              </a:rPr>
              <a:t>hú bé chăn cừu</a:t>
            </a:r>
            <a:endParaRPr lang="en-US" altLang="zh-CN" sz="28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r>
              <a:rPr lang="en-US" altLang="zh-CN" sz="3200" dirty="0" smtClean="0">
                <a:solidFill>
                  <a:srgbClr val="679C31"/>
                </a:solidFill>
                <a:latin typeface="Arial-SGK-TV" pitchFamily="2" charset="0"/>
                <a:ea typeface="Arial-Rounded" panose="020B0500000000000000" pitchFamily="34" charset="-93"/>
                <a:cs typeface="Arial-SGK-TV" pitchFamily="2" charset="0"/>
                <a:sym typeface="+mn-lt"/>
              </a:rPr>
              <a:t> </a:t>
            </a:r>
            <a:r>
              <a:rPr lang="vi-VN" sz="2400" dirty="0" smtClean="0">
                <a:latin typeface="Arial-SGK-TV" pitchFamily="2" charset="0"/>
                <a:ea typeface="Arial-Rounded" charset="-93"/>
                <a:cs typeface="Arial-SGK-TV" pitchFamily="2" charset="0"/>
              </a:rPr>
              <a:t>Ngày </a:t>
            </a:r>
            <a:r>
              <a:rPr lang="en-US" sz="2400" dirty="0" smtClean="0">
                <a:latin typeface="Arial-SGK-TV" pitchFamily="2" charset="0"/>
                <a:ea typeface="Arial-Rounded" charset="-93"/>
                <a:cs typeface="Arial-SGK-TV" pitchFamily="2" charset="0"/>
              </a:rPr>
              <a:t>xưa</a:t>
            </a:r>
            <a:r>
              <a:rPr lang="vi-VN" sz="2400" dirty="0" smtClean="0">
                <a:latin typeface="Arial-SGK-TV" pitchFamily="2" charset="0"/>
                <a:ea typeface="Arial-Rounded" charset="-93"/>
                <a:cs typeface="Arial-SGK-TV" pitchFamily="2" charset="0"/>
              </a:rPr>
              <a:t> </a:t>
            </a:r>
            <a:r>
              <a:rPr lang="en-US" sz="2400" dirty="0" smtClean="0">
                <a:latin typeface="Arial-SGK-TV" pitchFamily="2" charset="0"/>
                <a:ea typeface="Arial-Rounded" charset="-93"/>
                <a:cs typeface="Arial-SGK-TV" pitchFamily="2" charset="0"/>
              </a:rPr>
              <a:t>có</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một chủ bé chăn </a:t>
            </a:r>
            <a:r>
              <a:rPr lang="vi-VN" sz="2400" dirty="0" smtClean="0">
                <a:latin typeface="Arial-SGK-TV" pitchFamily="2" charset="0"/>
                <a:ea typeface="Arial-Rounded" charset="-93"/>
                <a:cs typeface="Arial-SGK-TV" pitchFamily="2" charset="0"/>
              </a:rPr>
              <a:t>C</a:t>
            </a:r>
            <a:r>
              <a:rPr lang="en-US" sz="2400" dirty="0" err="1" smtClean="0">
                <a:latin typeface="Arial-SGK-TV" pitchFamily="2" charset="0"/>
                <a:ea typeface="Arial-Rounded" charset="-93"/>
                <a:cs typeface="Arial-SGK-TV" pitchFamily="2" charset="0"/>
              </a:rPr>
              <a:t>ừu</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thường </a:t>
            </a:r>
            <a:r>
              <a:rPr lang="vi-VN" sz="2400" dirty="0" smtClean="0">
                <a:latin typeface="Arial-SGK-TV" pitchFamily="2" charset="0"/>
                <a:ea typeface="Arial-Rounded" charset="-93"/>
                <a:cs typeface="Arial-SGK-TV" pitchFamily="2" charset="0"/>
              </a:rPr>
              <a:t>th</a:t>
            </a:r>
            <a:r>
              <a:rPr lang="en-US" sz="2400" dirty="0">
                <a:latin typeface="Arial-SGK-TV" pitchFamily="2" charset="0"/>
                <a:ea typeface="Arial-Rounded" charset="-93"/>
                <a:cs typeface="Arial-SGK-TV" pitchFamily="2" charset="0"/>
              </a:rPr>
              <a:t>ả</a:t>
            </a:r>
            <a:r>
              <a:rPr lang="vi-VN" sz="2400" dirty="0" smtClean="0">
                <a:latin typeface="Arial-SGK-TV" pitchFamily="2" charset="0"/>
                <a:ea typeface="Arial-Rounded" charset="-93"/>
                <a:cs typeface="Arial-SGK-TV" pitchFamily="2" charset="0"/>
              </a:rPr>
              <a:t> C</a:t>
            </a:r>
            <a:r>
              <a:rPr lang="en-US" sz="2400" dirty="0" err="1" smtClean="0">
                <a:latin typeface="Arial-SGK-TV" pitchFamily="2" charset="0"/>
                <a:ea typeface="Arial-Rounded" charset="-93"/>
                <a:cs typeface="Arial-SGK-TV" pitchFamily="2" charset="0"/>
              </a:rPr>
              <a:t>ừu</a:t>
            </a:r>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gần </a:t>
            </a:r>
            <a:r>
              <a:rPr lang="vi-VN" sz="2400" dirty="0">
                <a:latin typeface="Arial-SGK-TV" pitchFamily="2" charset="0"/>
                <a:ea typeface="Arial-Rounded" charset="-93"/>
                <a:cs typeface="Arial-SGK-TV" pitchFamily="2" charset="0"/>
              </a:rPr>
              <a:t>chân </a:t>
            </a:r>
            <a:r>
              <a:rPr lang="vi-VN" sz="2400" dirty="0" smtClean="0">
                <a:latin typeface="Arial-SGK-TV" pitchFamily="2" charset="0"/>
                <a:ea typeface="Arial-Rounded" charset="-93"/>
                <a:cs typeface="Arial-SGK-TV" pitchFamily="2" charset="0"/>
              </a:rPr>
              <a:t>núi.</a:t>
            </a:r>
            <a:r>
              <a:rPr lang="en-US" sz="2400" dirty="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Một </a:t>
            </a:r>
            <a:r>
              <a:rPr lang="vi-VN" sz="2400" dirty="0">
                <a:latin typeface="Arial-SGK-TV" pitchFamily="2" charset="0"/>
                <a:ea typeface="Arial-Rounded" charset="-93"/>
                <a:cs typeface="Arial-SGK-TV" pitchFamily="2" charset="0"/>
              </a:rPr>
              <a:t>hôm thấy buồn quá, chủ nghĩ ra một trò đùa cho </a:t>
            </a:r>
            <a:r>
              <a:rPr lang="en-US" sz="2400" dirty="0" smtClean="0">
                <a:latin typeface="Arial-SGK-TV" pitchFamily="2" charset="0"/>
                <a:ea typeface="Arial-Rounded" charset="-93"/>
                <a:cs typeface="Arial-SGK-TV" pitchFamily="2" charset="0"/>
              </a:rPr>
              <a:t>vu</a:t>
            </a:r>
            <a:r>
              <a:rPr lang="vi-VN" sz="2400" dirty="0" smtClean="0">
                <a:latin typeface="Arial-SGK-TV" pitchFamily="2" charset="0"/>
                <a:ea typeface="Arial-Rounded" charset="-93"/>
                <a:cs typeface="Arial-SGK-TV" pitchFamily="2" charset="0"/>
              </a:rPr>
              <a:t>i</a:t>
            </a:r>
            <a:r>
              <a:rPr lang="vi-VN" sz="2400" dirty="0">
                <a:latin typeface="Arial-SGK-TV" pitchFamily="2" charset="0"/>
                <a:ea typeface="Arial-Rounded" charset="-93"/>
                <a:cs typeface="Arial-SGK-TV" pitchFamily="2" charset="0"/>
              </a:rPr>
              <a:t>. </a:t>
            </a:r>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Chú </a:t>
            </a:r>
            <a:r>
              <a:rPr lang="vi-VN" sz="2400" dirty="0">
                <a:latin typeface="Arial-SGK-TV" pitchFamily="2" charset="0"/>
                <a:ea typeface="Arial-Rounded" charset="-93"/>
                <a:cs typeface="Arial-SGK-TV" pitchFamily="2" charset="0"/>
              </a:rPr>
              <a:t>giả </a:t>
            </a:r>
            <a:r>
              <a:rPr lang="vi-VN" sz="2400" dirty="0" smtClean="0">
                <a:latin typeface="Arial-SGK-TV" pitchFamily="2" charset="0"/>
                <a:ea typeface="Arial-Rounded" charset="-93"/>
                <a:cs typeface="Arial-SGK-TV" pitchFamily="2" charset="0"/>
              </a:rPr>
              <a:t>v</a:t>
            </a:r>
            <a:r>
              <a:rPr lang="en-US" sz="2400" dirty="0" smtClean="0">
                <a:latin typeface="Arial-SGK-TV" pitchFamily="2" charset="0"/>
                <a:ea typeface="Arial-Rounded" charset="-93"/>
                <a:cs typeface="Arial-SGK-TV" pitchFamily="2" charset="0"/>
              </a:rPr>
              <a:t>ờ</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kêu toáng lên:</a:t>
            </a:r>
          </a:p>
          <a:p>
            <a:pPr algn="just"/>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Sói! Sói! </a:t>
            </a:r>
            <a:r>
              <a:rPr lang="vi-VN" sz="2400" dirty="0" smtClean="0">
                <a:latin typeface="Arial-SGK-TV" pitchFamily="2" charset="0"/>
                <a:ea typeface="Arial-Rounded" charset="-93"/>
                <a:cs typeface="Arial-SGK-TV" pitchFamily="2" charset="0"/>
              </a:rPr>
              <a:t>C</a:t>
            </a:r>
            <a:r>
              <a:rPr lang="en-US" sz="2400" dirty="0" err="1" smtClean="0">
                <a:latin typeface="Arial-SGK-TV" pitchFamily="2" charset="0"/>
                <a:ea typeface="Arial-Rounded" charset="-93"/>
                <a:cs typeface="Arial-SGK-TV" pitchFamily="2" charset="0"/>
              </a:rPr>
              <a:t>ứu</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tôi với</a:t>
            </a:r>
            <a:r>
              <a:rPr lang="vi-VN" sz="2400" dirty="0" smtClean="0">
                <a:latin typeface="Arial-SGK-TV" pitchFamily="2" charset="0"/>
                <a:ea typeface="Arial-Rounded" charset="-93"/>
                <a:cs typeface="Arial-SGK-TV" pitchFamily="2" charset="0"/>
              </a:rPr>
              <a:t>!</a:t>
            </a:r>
            <a:endParaRPr lang="en-US" sz="2400" dirty="0" smtClean="0">
              <a:latin typeface="Arial-SGK-TV" pitchFamily="2" charset="0"/>
              <a:ea typeface="Arial-Rounded" charset="-93"/>
              <a:cs typeface="Arial-SGK-TV" pitchFamily="2" charset="0"/>
            </a:endParaRPr>
          </a:p>
          <a:p>
            <a:pPr algn="just"/>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Nghe </a:t>
            </a:r>
            <a:r>
              <a:rPr lang="vi-VN" sz="2400" dirty="0">
                <a:latin typeface="Arial-SGK-TV" pitchFamily="2" charset="0"/>
                <a:ea typeface="Arial-Rounded" charset="-93"/>
                <a:cs typeface="Arial-SGK-TV" pitchFamily="2" charset="0"/>
              </a:rPr>
              <a:t>tiếng kêu cứu, mấy bác nông dân đang làm việc gần đấy tức tốc chạy tới. Nhưng họ không thấy sói đâu. Thấy vậy, </a:t>
            </a:r>
            <a:r>
              <a:rPr lang="vi-VN" sz="2400" dirty="0" smtClean="0">
                <a:latin typeface="Arial-SGK-TV" pitchFamily="2" charset="0"/>
                <a:ea typeface="Arial-Rounded" charset="-93"/>
                <a:cs typeface="Arial-SGK-TV" pitchFamily="2" charset="0"/>
              </a:rPr>
              <a:t>ch</a:t>
            </a:r>
            <a:r>
              <a:rPr lang="en-US" sz="2400" dirty="0">
                <a:latin typeface="Arial-SGK-TV" pitchFamily="2" charset="0"/>
                <a:ea typeface="Arial-Rounded" charset="-93"/>
                <a:cs typeface="Arial-SGK-TV" pitchFamily="2" charset="0"/>
              </a:rPr>
              <a:t>ú</a:t>
            </a:r>
            <a:r>
              <a:rPr lang="vi-VN" sz="2400" dirty="0" smtClean="0">
                <a:latin typeface="Arial-SGK-TV" pitchFamily="2" charset="0"/>
                <a:ea typeface="Arial-Rounded" charset="-93"/>
                <a:cs typeface="Arial-SGK-TV" pitchFamily="2" charset="0"/>
              </a:rPr>
              <a:t> </a:t>
            </a:r>
            <a:r>
              <a:rPr lang="vi-VN" sz="2400" dirty="0">
                <a:latin typeface="Arial-SGK-TV" pitchFamily="2" charset="0"/>
                <a:ea typeface="Arial-Rounded" charset="-93"/>
                <a:cs typeface="Arial-SGK-TV" pitchFamily="2" charset="0"/>
              </a:rPr>
              <a:t>khoái chí lắm.</a:t>
            </a:r>
          </a:p>
          <a:p>
            <a:pPr algn="just"/>
            <a:r>
              <a:rPr lang="en-US" sz="2400" dirty="0" smtClean="0">
                <a:latin typeface="Arial-SGK-TV" pitchFamily="2" charset="0"/>
                <a:ea typeface="Arial-Rounded" charset="-93"/>
                <a:cs typeface="Arial-SGK-TV" pitchFamily="2" charset="0"/>
              </a:rPr>
              <a:t>	</a:t>
            </a:r>
            <a:r>
              <a:rPr lang="vi-VN" sz="2400" dirty="0" smtClean="0">
                <a:latin typeface="Arial-SGK-TV" pitchFamily="2" charset="0"/>
                <a:ea typeface="Arial-Rounded" charset="-93"/>
                <a:cs typeface="Arial-SGK-TV" pitchFamily="2" charset="0"/>
              </a:rPr>
              <a:t>Mấy </a:t>
            </a:r>
            <a:r>
              <a:rPr lang="vi-VN" sz="2400" dirty="0">
                <a:latin typeface="Arial-SGK-TV" pitchFamily="2" charset="0"/>
                <a:ea typeface="Arial-Rounded" charset="-93"/>
                <a:cs typeface="Arial-SGK-TV" pitchFamily="2" charset="0"/>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dirty="0">
                <a:latin typeface="Arial-SGK-TV" pitchFamily="2" charset="0"/>
                <a:ea typeface="Arial-Rounded" charset="-93"/>
                <a:cs typeface="Arial-SGK-TV" pitchFamily="2" charset="0"/>
              </a:rPr>
              <a:t>	</a:t>
            </a:r>
            <a:r>
              <a:rPr lang="en-US" sz="3200" i="1" dirty="0" smtClean="0">
                <a:latin typeface="Arial-SGK-TV" pitchFamily="2" charset="0"/>
                <a:ea typeface="Arial-Rounded" charset="-93"/>
                <a:cs typeface="Arial-SGK-TV" pitchFamily="2" charset="0"/>
              </a:rPr>
              <a:t>						</a:t>
            </a:r>
            <a:r>
              <a:rPr lang="vi-VN" sz="3200" dirty="0">
                <a:latin typeface="Arial-SGK-TV" pitchFamily="2" charset="0"/>
                <a:cs typeface="Arial-SGK-TV" pitchFamily="2" charset="0"/>
              </a:rPr>
              <a:t/>
            </a:r>
            <a:br>
              <a:rPr lang="vi-VN" sz="3200" dirty="0">
                <a:latin typeface="Arial-SGK-TV" pitchFamily="2" charset="0"/>
                <a:cs typeface="Arial-SGK-TV" pitchFamily="2" charset="0"/>
              </a:rPr>
            </a:br>
            <a:endParaRPr lang="vi-VN" sz="3200" dirty="0">
              <a:latin typeface="Arial-SGK-TV" pitchFamily="2" charset="0"/>
              <a:ea typeface="Arial-Rounded" charset="-93"/>
              <a:cs typeface="Arial-SGK-TV" pitchFamily="2" charset="0"/>
            </a:endParaRPr>
          </a:p>
          <a:p>
            <a:r>
              <a:rPr lang="vi-VN" sz="3200" dirty="0">
                <a:latin typeface="Arial-SGK-TV" pitchFamily="2" charset="0"/>
                <a:cs typeface="Arial-SGK-TV" pitchFamily="2" charset="0"/>
              </a:rPr>
              <a:t/>
            </a:r>
            <a:br>
              <a:rPr lang="vi-VN" sz="3200" dirty="0">
                <a:latin typeface="Arial-SGK-TV" pitchFamily="2" charset="0"/>
                <a:cs typeface="Arial-SGK-TV" pitchFamily="2" charset="0"/>
              </a:rPr>
            </a:br>
            <a:endParaRPr lang="en-US" altLang="zh-CN" sz="3200" dirty="0">
              <a:solidFill>
                <a:srgbClr val="679C31"/>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2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834982" y="552988"/>
            <a:ext cx="364510" cy="31984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831167" y="3174745"/>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604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540</TotalTime>
  <Words>419</Words>
  <Application>Microsoft Office PowerPoint</Application>
  <PresentationFormat>On-screen Show (16:9)</PresentationFormat>
  <Paragraphs>72</Paragraphs>
  <Slides>17</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HL Hoctro</vt:lpstr>
      <vt:lpstr>Times New Roman</vt:lpstr>
      <vt:lpstr>Calibri</vt:lpstr>
      <vt:lpstr>DFPOP1-W9</vt:lpstr>
      <vt:lpstr>Arial-SGK-TV</vt:lpstr>
      <vt:lpstr>华康少女文字W5</vt:lpstr>
      <vt:lpstr>Arial</vt:lpstr>
      <vt:lpstr>Arial-Rounded</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42</cp:revision>
  <dcterms:created xsi:type="dcterms:W3CDTF">2020-08-13T09:19:08Z</dcterms:created>
  <dcterms:modified xsi:type="dcterms:W3CDTF">2022-03-28T13:16:05Z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