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9" r:id="rId3"/>
    <p:sldId id="264" r:id="rId4"/>
    <p:sldId id="260" r:id="rId5"/>
    <p:sldId id="266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0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8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9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5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7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1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2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9EF1-3DC5-4F22-9A06-EADAC5C090C0}" type="datetimeFigureOut">
              <a:rPr lang="en-US" smtClean="0"/>
              <a:t>14/4/2024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8414-0879-4265-B778-D17478EC0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AA63907C-8D66-435E-990F-1E5FB5BF6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0"/>
            <a:ext cx="9144000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:\0000000我图PPT\03.20\亲子乐园\r6t.png">
            <a:extLst>
              <a:ext uri="{FF2B5EF4-FFF2-40B4-BE49-F238E27FC236}">
                <a16:creationId xmlns:a16="http://schemas.microsoft.com/office/drawing/2014/main" id="{BD9684DA-EE94-4EAC-8EE5-D9412A0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5" y="-328155"/>
            <a:ext cx="9010705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0000000我图PPT\03.20\亲子乐园\34.png">
            <a:extLst>
              <a:ext uri="{FF2B5EF4-FFF2-40B4-BE49-F238E27FC236}">
                <a16:creationId xmlns:a16="http://schemas.microsoft.com/office/drawing/2014/main" id="{F9975CB4-9E72-4313-9892-8A0075E28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2345"/>
            <a:ext cx="9144000" cy="21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E:\0000000我图PPT\03.20\亲子乐园\56y.png">
            <a:extLst>
              <a:ext uri="{FF2B5EF4-FFF2-40B4-BE49-F238E27FC236}">
                <a16:creationId xmlns:a16="http://schemas.microsoft.com/office/drawing/2014/main" id="{C90BA299-6D51-4029-B6E7-F95AAE038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6" y="3527680"/>
            <a:ext cx="4467464" cy="164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0000000我图PPT\03.20\亲子乐园\23园.png">
            <a:extLst>
              <a:ext uri="{FF2B5EF4-FFF2-40B4-BE49-F238E27FC236}">
                <a16:creationId xmlns:a16="http://schemas.microsoft.com/office/drawing/2014/main" id="{B2E71955-02A4-46C1-BCBB-14313D6F0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19517" y="1676813"/>
            <a:ext cx="3697464" cy="103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E:\0000000我图PPT\03.20\亲子乐园\ty.png">
            <a:extLst>
              <a:ext uri="{FF2B5EF4-FFF2-40B4-BE49-F238E27FC236}">
                <a16:creationId xmlns:a16="http://schemas.microsoft.com/office/drawing/2014/main" id="{422C1E0E-E6B3-4F6C-AF66-9F1C08F8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886" y="1651913"/>
            <a:ext cx="2851226" cy="423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E:\0000000我图PPT\03.20\亲子乐园\568io.png">
            <a:extLst>
              <a:ext uri="{FF2B5EF4-FFF2-40B4-BE49-F238E27FC236}">
                <a16:creationId xmlns:a16="http://schemas.microsoft.com/office/drawing/2014/main" id="{0FB792E5-1B81-4453-B4F0-3FA3C07C6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10103" y="-84562"/>
            <a:ext cx="1444355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E:\0000000我图PPT\03.20\亲子乐园\568io.png">
            <a:extLst>
              <a:ext uri="{FF2B5EF4-FFF2-40B4-BE49-F238E27FC236}">
                <a16:creationId xmlns:a16="http://schemas.microsoft.com/office/drawing/2014/main" id="{101574EB-4393-4A8D-A7F0-5ECA76C1F9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14300" y="-304694"/>
            <a:ext cx="1714500" cy="210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WordArt 6">
            <a:extLst>
              <a:ext uri="{FF2B5EF4-FFF2-40B4-BE49-F238E27FC236}">
                <a16:creationId xmlns:a16="http://schemas.microsoft.com/office/drawing/2014/main" id="{128E865F-BF17-4FB5-A370-298FBEA7C6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2898" y="1735800"/>
            <a:ext cx="6739079" cy="3236251"/>
          </a:xfrm>
          <a:prstGeom prst="rect">
            <a:avLst/>
          </a:prstGeom>
        </p:spPr>
        <p:txBody>
          <a:bodyPr spcFirstLastPara="1" wrap="none" lIns="82148" tIns="41127" rIns="82148" bIns="4112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512">
              <a:lnSpc>
                <a:spcPct val="150000"/>
              </a:lnSpc>
            </a:pPr>
            <a:r>
              <a:rPr lang="en-US" sz="159836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74A3D2-6040-4578-A186-B3E84738F7C0}"/>
              </a:ext>
            </a:extLst>
          </p:cNvPr>
          <p:cNvSpPr txBox="1"/>
          <p:nvPr/>
        </p:nvSpPr>
        <p:spPr>
          <a:xfrm>
            <a:off x="1187454" y="-51728"/>
            <a:ext cx="7042147" cy="39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0584">
              <a:lnSpc>
                <a:spcPct val="150000"/>
              </a:lnSpc>
            </a:pPr>
            <a:r>
              <a:rPr lang="en-US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70E71-BC01-4B61-BF72-983CE400885C}"/>
              </a:ext>
            </a:extLst>
          </p:cNvPr>
          <p:cNvSpPr txBox="1"/>
          <p:nvPr/>
        </p:nvSpPr>
        <p:spPr>
          <a:xfrm>
            <a:off x="3195122" y="2680909"/>
            <a:ext cx="46643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Đạo</a:t>
            </a:r>
            <a:r>
              <a:rPr lang="en-US" sz="5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5400" b="1" kern="10" dirty="0" err="1">
                <a:ln w="9525">
                  <a:solidFill>
                    <a:srgbClr val="993366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đức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8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46"/>
    </mc:Choice>
    <mc:Fallback xmlns="">
      <p:transition spd="slow" advTm="9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BA6D2A-54A0-4F4F-9434-84A0F2C3C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91" t="44927" r="23043" b="43478"/>
          <a:stretch/>
        </p:blipFill>
        <p:spPr>
          <a:xfrm>
            <a:off x="0" y="72058"/>
            <a:ext cx="9064481" cy="1192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399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400"/>
    </mc:Choice>
    <mc:Fallback xmlns="">
      <p:transition spd="slow" advTm="172400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7126" objId="2"/>
        <p14:triggerEvt type="onClick" time="7127" objId="2"/>
        <p14:stopEvt time="167743" objId="2"/>
        <p14:playEvt time="170500" objId="2"/>
        <p14:stopEvt time="17240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4BE8-BAAA-4CD2-9BBF-46A7418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4208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Hoạt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1: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Nhận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diện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tình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huống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nguy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hiểm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có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thể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dẫn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đến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đuối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nước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01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0"/>
    </mc:Choice>
    <mc:Fallback xmlns="">
      <p:transition spd="slow" advTm="665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ABCB1-5E9D-4844-B3B7-0E1EAF30D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92" t="33913" r="31440" b="24927"/>
          <a:stretch/>
        </p:blipFill>
        <p:spPr>
          <a:xfrm>
            <a:off x="0" y="0"/>
            <a:ext cx="9137988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0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44"/>
    </mc:Choice>
    <mc:Fallback xmlns="">
      <p:transition spd="slow" advTm="9804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4BE8-BAAA-4CD2-9BBF-46A7418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44208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Hoạt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2: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Em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hành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động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để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phòng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tránh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đuối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nước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359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7"/>
    </mc:Choice>
    <mc:Fallback xmlns="">
      <p:transition spd="slow" advTm="871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CE49D-5CE3-48A7-9503-0971FAA0A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52" t="33961" r="32609" b="46458"/>
          <a:stretch/>
        </p:blipFill>
        <p:spPr>
          <a:xfrm>
            <a:off x="0" y="844826"/>
            <a:ext cx="9079456" cy="31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70"/>
    </mc:Choice>
    <mc:Fallback xmlns="">
      <p:transition spd="slow" advTm="996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AAD56A-D760-4595-8E40-F0611083F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65" t="26232" r="34130" b="34734"/>
          <a:stretch/>
        </p:blipFill>
        <p:spPr>
          <a:xfrm>
            <a:off x="0" y="0"/>
            <a:ext cx="9111724" cy="63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1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291"/>
    </mc:Choice>
    <mc:Fallback xmlns="">
      <p:transition spd="slow" advTm="17929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7163B6-EC6E-4BF9-8AEC-EA7AFA018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09" t="28564" r="31522" b="33961"/>
          <a:stretch/>
        </p:blipFill>
        <p:spPr>
          <a:xfrm>
            <a:off x="0" y="0"/>
            <a:ext cx="9183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02"/>
    </mc:Choice>
    <mc:Fallback xmlns="">
      <p:transition spd="slow" advTm="11620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0.4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55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Hoạt động 1: Nhận diện tình huống nguy hiểm có thể dẫn đến đuối nước.</vt:lpstr>
      <vt:lpstr>PowerPoint Presentation</vt:lpstr>
      <vt:lpstr>Hoạt động 2: Em hành động để phòng tránh đuối nước.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Bui</dc:creator>
  <cp:lastModifiedBy>Admin</cp:lastModifiedBy>
  <cp:revision>4</cp:revision>
  <dcterms:created xsi:type="dcterms:W3CDTF">2022-03-28T15:25:36Z</dcterms:created>
  <dcterms:modified xsi:type="dcterms:W3CDTF">2024-04-14T00:38:41Z</dcterms:modified>
</cp:coreProperties>
</file>