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723" r:id="rId3"/>
    <p:sldMasterId id="2147483735" r:id="rId4"/>
    <p:sldMasterId id="2147483747" r:id="rId5"/>
    <p:sldMasterId id="2147483788" r:id="rId6"/>
  </p:sldMasterIdLst>
  <p:notesMasterIdLst>
    <p:notesMasterId r:id="rId22"/>
  </p:notesMasterIdLst>
  <p:sldIdLst>
    <p:sldId id="303" r:id="rId7"/>
    <p:sldId id="304" r:id="rId8"/>
    <p:sldId id="278" r:id="rId9"/>
    <p:sldId id="282" r:id="rId10"/>
    <p:sldId id="309" r:id="rId11"/>
    <p:sldId id="307" r:id="rId12"/>
    <p:sldId id="308" r:id="rId13"/>
    <p:sldId id="287" r:id="rId14"/>
    <p:sldId id="260" r:id="rId15"/>
    <p:sldId id="289" r:id="rId16"/>
    <p:sldId id="305" r:id="rId17"/>
    <p:sldId id="292" r:id="rId18"/>
    <p:sldId id="296" r:id="rId19"/>
    <p:sldId id="300" r:id="rId20"/>
    <p:sldId id="28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0000FF"/>
    <a:srgbClr val="FFCCFF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gi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7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6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4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4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6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1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7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60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2" y="4636103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50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2" y="680121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6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2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9" y="252175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6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9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50" y="390298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6" y="436339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50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60" y="1118706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3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8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2" y="4813501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7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2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2" y="680121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4" y="7420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5" y="7106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6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14887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9" y="163146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2" y="206134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4" y="21232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5" y="209187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0" y="2521758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1" y="25837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2" y="255228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3" y="253009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6" y="298216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8" y="30441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0" y="2990506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6" y="347309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0" y="390298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1" y="396493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3" y="393350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6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7" y="4363395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8" y="44253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9" y="439391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0" y="437173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061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1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0"/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 latinLnBrk="0"/>
              <a:t>5/4/2022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5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4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3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3"/>
            <a:ext cx="26951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4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4078324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9" y="4078324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3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5" y="362768"/>
            <a:ext cx="269353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4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07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96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2"/>
            <a:ext cx="2271699" cy="28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98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8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1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0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7"/>
            <a:ext cx="9157084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11381" y="1764562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5"/>
            <a:ext cx="2830073" cy="2028884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2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5" y="2377291"/>
            <a:ext cx="603134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8" y="337980"/>
            <a:ext cx="3348998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690125" y="751926"/>
            <a:ext cx="5497355" cy="1177243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916458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40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7" y="1487034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4" y="863223"/>
            <a:ext cx="1110972" cy="36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8" y="737321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2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6" y="1435066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2998174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9" y="4920103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242059"/>
            <a:ext cx="2131673" cy="219573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488841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9" y="151514"/>
            <a:ext cx="8803758" cy="4880345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4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5/4/2022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762" r:id="rId13"/>
    <p:sldLayoutId id="2147483764" r:id="rId14"/>
    <p:sldLayoutId id="2147483766" r:id="rId15"/>
    <p:sldLayoutId id="2147483767" r:id="rId16"/>
    <p:sldLayoutId id="2147483768" r:id="rId17"/>
    <p:sldLayoutId id="2147483770" r:id="rId18"/>
    <p:sldLayoutId id="2147483771" r:id="rId19"/>
    <p:sldLayoutId id="2147483772" r:id="rId20"/>
    <p:sldLayoutId id="2147483773" r:id="rId21"/>
    <p:sldLayoutId id="2147483649" r:id="rId22"/>
    <p:sldLayoutId id="214748365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9.xml"/><Relationship Id="rId5" Type="http://schemas.openxmlformats.org/officeDocument/2006/relationships/image" Target="../media/image26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5" Type="http://schemas.openxmlformats.org/officeDocument/2006/relationships/image" Target="../media/image25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8.xml"/><Relationship Id="rId5" Type="http://schemas.openxmlformats.org/officeDocument/2006/relationships/image" Target="../media/image26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A1E12E-9FE9-47DC-9AD9-BC87EF71A907}"/>
              </a:ext>
            </a:extLst>
          </p:cNvPr>
          <p:cNvSpPr/>
          <p:nvPr/>
        </p:nvSpPr>
        <p:spPr>
          <a:xfrm>
            <a:off x="1898074" y="1170711"/>
            <a:ext cx="5465618" cy="342899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547" y="1692212"/>
            <a:ext cx="513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43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00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870" y="997399"/>
            <a:ext cx="822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latin typeface="+mj-lt"/>
                <a:cs typeface="Times New Roman" pitchFamily="18" charset="0"/>
              </a:rPr>
              <a:t> 74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Gió</a:t>
            </a:r>
            <a:r>
              <a:rPr lang="en-US" sz="2400" dirty="0">
                <a:latin typeface="+mj-lt"/>
                <a:cs typeface="Times New Roman" pitchFamily="18" charset="0"/>
              </a:rPr>
              <a:t> lay </a:t>
            </a:r>
            <a:r>
              <a:rPr lang="en-US" sz="2400" dirty="0" err="1">
                <a:latin typeface="+mj-lt"/>
                <a:cs typeface="Times New Roman" pitchFamily="18" charset="0"/>
              </a:rPr>
              <a:t>làm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rụng</a:t>
            </a:r>
            <a:r>
              <a:rPr lang="en-US" sz="2400" dirty="0">
                <a:latin typeface="+mj-lt"/>
                <a:cs typeface="Times New Roman" pitchFamily="18" charset="0"/>
              </a:rPr>
              <a:t> 21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còn</a:t>
            </a:r>
            <a:r>
              <a:rPr lang="vi-VN" sz="2400" dirty="0">
                <a:latin typeface="+mj-lt"/>
                <a:cs typeface="Times New Roman" pitchFamily="18" charset="0"/>
              </a:rPr>
              <a:t>   </a:t>
            </a:r>
            <a:r>
              <a:rPr lang="en-US" sz="2400" dirty="0" err="1">
                <a:latin typeface="+mj-lt"/>
                <a:cs typeface="Times New Roman" pitchFamily="18" charset="0"/>
              </a:rPr>
              <a:t>lại</a:t>
            </a:r>
            <a:r>
              <a:rPr lang="en-US" sz="2400" dirty="0">
                <a:latin typeface="+mj-lt"/>
                <a:cs typeface="Times New Roman" pitchFamily="18" charset="0"/>
              </a:rPr>
              <a:t> 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38090" y="1176132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741558" y="2787774"/>
            <a:ext cx="3307417" cy="570935"/>
            <a:chOff x="4150466" y="2002036"/>
            <a:chExt cx="3307417" cy="570935"/>
          </a:xfrm>
        </p:grpSpPr>
        <p:sp>
          <p:nvSpPr>
            <p:cNvPr id="39" name="Rounded Rectangle 38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74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815786" y="2002036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-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158183" y="2026163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21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53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64672" y="281190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24893" y="2805259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745274" y="2821569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75319" y="2796626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16471" y="28171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480" y="3795886"/>
            <a:ext cx="38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/>
              <a:t>      Trên cây còn lại 53 quả thị.</a:t>
            </a:r>
            <a:endParaRPr lang="en-US" i="1" dirty="0"/>
          </a:p>
        </p:txBody>
      </p:sp>
      <p:sp>
        <p:nvSpPr>
          <p:cNvPr id="5" name="Right Arrow 4"/>
          <p:cNvSpPr/>
          <p:nvPr/>
        </p:nvSpPr>
        <p:spPr>
          <a:xfrm>
            <a:off x="774870" y="3869280"/>
            <a:ext cx="206378" cy="2072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92"/>
            <a:ext cx="5148064" cy="5157758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47526" y="25838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5103" y="151997"/>
            <a:ext cx="3815686" cy="45858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Times New Roman" pitchFamily="18" charset="0"/>
              </a:rPr>
              <a:t> </a:t>
            </a: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Dế mèn phiêu lưu kí.</a:t>
            </a:r>
          </a:p>
          <a:p>
            <a:pPr marL="514350" indent="-514350" fontAlgn="base" latinLnBrk="0">
              <a:spcBef>
                <a:spcPct val="50000"/>
              </a:spcBef>
              <a:spcAft>
                <a:spcPct val="0"/>
              </a:spcAft>
              <a:buAutoNum type="alphaLcParenR"/>
              <a:defRPr/>
            </a:pP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Xem tranh rồi tính: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Từ nhà dế mèn đến nhà bác xén tóc dài bao nhiêu bước chân?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Từ nhà dế mèn đến nhà châu chấu voi dài bao nhiêu bước chân?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Nhà ai gần nhà dế mèn nhất?</a:t>
            </a:r>
          </a:p>
        </p:txBody>
      </p:sp>
      <p:sp>
        <p:nvSpPr>
          <p:cNvPr id="2" name="Oval 1"/>
          <p:cNvSpPr/>
          <p:nvPr/>
        </p:nvSpPr>
        <p:spPr>
          <a:xfrm>
            <a:off x="5580112" y="55552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52320" y="55552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96336" y="379588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6893" y="3507854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151285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647796" y="2154419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93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627784" y="4245751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407436" y="4248885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66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24128" y="2174835"/>
            <a:ext cx="158417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93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66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28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1881" y="4537289"/>
            <a:ext cx="4176463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trũi gần </a:t>
            </a:r>
            <a:r>
              <a:rPr lang="vi-VN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mèn nhất.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347614"/>
            <a:ext cx="7093376" cy="107721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vi-VN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187624" y="1635646"/>
            <a:ext cx="6610793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 33: LUYỆN TẬP CHUNG – TIẾT 2</a:t>
            </a:r>
          </a:p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66 – 67)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2158367" cy="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34931" y="2623269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28078" y="2577635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+ 2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21225" y="2564677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108181" y="2564677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20011" y="133850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84045" y="1275606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"/>
            <a:ext cx="2483768" cy="8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56445" y="2001984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38737" y="1987250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1884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18840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659904" y="2668848"/>
            <a:ext cx="611065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E979EE-733D-4C21-AB6D-E9AE788E45BA}"/>
              </a:ext>
            </a:extLst>
          </p:cNvPr>
          <p:cNvSpPr txBox="1"/>
          <p:nvPr/>
        </p:nvSpPr>
        <p:spPr>
          <a:xfrm>
            <a:off x="434932" y="31491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9024C6-BB08-404F-A1A4-75537D02AB53}"/>
              </a:ext>
            </a:extLst>
          </p:cNvPr>
          <p:cNvCxnSpPr>
            <a:cxnSpLocks/>
          </p:cNvCxnSpPr>
          <p:nvPr/>
        </p:nvCxnSpPr>
        <p:spPr>
          <a:xfrm>
            <a:off x="551120" y="3974566"/>
            <a:ext cx="62560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49EEB3B-58D7-443A-B75F-A63B182CEE82}"/>
              </a:ext>
            </a:extLst>
          </p:cNvPr>
          <p:cNvSpPr txBox="1"/>
          <p:nvPr/>
        </p:nvSpPr>
        <p:spPr>
          <a:xfrm>
            <a:off x="596603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844018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481513" y="1136358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845547" y="1073459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840512" y="3350757"/>
            <a:ext cx="397866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prstClr val="black"/>
                </a:solidFill>
                <a:latin typeface="Arial"/>
              </a:rPr>
              <a:t>5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0" grpId="0"/>
      <p:bldP spid="61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"/>
            <a:ext cx="2132124" cy="7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56445" y="2001984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+ 5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438737" y="1987250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31884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48 - 3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18840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95 - 41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659904" y="2668848"/>
            <a:ext cx="611065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E979EE-733D-4C21-AB6D-E9AE788E45BA}"/>
              </a:ext>
            </a:extLst>
          </p:cNvPr>
          <p:cNvSpPr txBox="1"/>
          <p:nvPr/>
        </p:nvSpPr>
        <p:spPr>
          <a:xfrm>
            <a:off x="434932" y="3159451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E9024C6-BB08-404F-A1A4-75537D02AB53}"/>
              </a:ext>
            </a:extLst>
          </p:cNvPr>
          <p:cNvCxnSpPr>
            <a:cxnSpLocks/>
          </p:cNvCxnSpPr>
          <p:nvPr/>
        </p:nvCxnSpPr>
        <p:spPr>
          <a:xfrm>
            <a:off x="551120" y="3974566"/>
            <a:ext cx="62560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2706158" y="2661726"/>
            <a:ext cx="799939" cy="1477328"/>
            <a:chOff x="1933616" y="4498692"/>
            <a:chExt cx="1066585" cy="196977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67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2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dirty="0">
                  <a:solidFill>
                    <a:prstClr val="black"/>
                  </a:solidFill>
                  <a:latin typeface="Arial"/>
                </a:rPr>
                <a:t>+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3089029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4959314" y="2656795"/>
            <a:ext cx="814481" cy="1477328"/>
            <a:chOff x="1933616" y="4498692"/>
            <a:chExt cx="1085974" cy="196977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48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3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-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5376907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9EEB3B-58D7-443A-B75F-A63B182CEE82}"/>
              </a:ext>
            </a:extLst>
          </p:cNvPr>
          <p:cNvSpPr txBox="1"/>
          <p:nvPr/>
        </p:nvSpPr>
        <p:spPr>
          <a:xfrm>
            <a:off x="596603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844018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166278" y="2635381"/>
            <a:ext cx="814481" cy="1477328"/>
            <a:chOff x="1933616" y="4498692"/>
            <a:chExt cx="1085974" cy="196977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95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41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-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568351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481513" y="1136358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845547" y="1073459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840512" y="3350757"/>
            <a:ext cx="397866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prstClr val="black"/>
                </a:solidFill>
                <a:latin typeface="Arial"/>
              </a:rPr>
              <a:t>5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2872214" y="405519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6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5147825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339269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4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6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577" y="106894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1520" y="110162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694"/>
            <a:ext cx="9144000" cy="1678497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355976" y="2499742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890957" y="2499742"/>
            <a:ext cx="723509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0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577" y="106894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1520" y="110162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" y="2067694"/>
            <a:ext cx="9144000" cy="1678497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55976" y="2322166"/>
            <a:ext cx="70475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956376" y="2322167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0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1778850" cy="752134"/>
          </a:xfrm>
          <a:prstGeom prst="rect">
            <a:avLst/>
          </a:prstGeom>
        </p:spPr>
      </p:pic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3" y="1563638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52215" y="2819057"/>
            <a:ext cx="431936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538777" y="2939086"/>
            <a:ext cx="46979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2917165"/>
            <a:ext cx="50405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23192" y="2917164"/>
            <a:ext cx="4320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09530" y="2067694"/>
            <a:ext cx="5040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0901" y="75303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51520" y="783150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0296" y="1230097"/>
            <a:ext cx="82241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latin typeface="+mj-lt"/>
                <a:cs typeface="Times New Roman" pitchFamily="18" charset="0"/>
              </a:rPr>
              <a:t> 74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Gió</a:t>
            </a:r>
            <a:r>
              <a:rPr lang="en-US" sz="2400" dirty="0">
                <a:latin typeface="+mj-lt"/>
                <a:cs typeface="Times New Roman" pitchFamily="18" charset="0"/>
              </a:rPr>
              <a:t> lay </a:t>
            </a:r>
            <a:r>
              <a:rPr lang="en-US" sz="2400" dirty="0" err="1">
                <a:latin typeface="+mj-lt"/>
                <a:cs typeface="Times New Roman" pitchFamily="18" charset="0"/>
              </a:rPr>
              <a:t>làm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rụng</a:t>
            </a:r>
            <a:r>
              <a:rPr lang="en-US" sz="2400" dirty="0">
                <a:latin typeface="+mj-lt"/>
                <a:cs typeface="Times New Roman" pitchFamily="18" charset="0"/>
              </a:rPr>
              <a:t> 21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còn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endParaRPr lang="vi-VN" sz="2400" dirty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lại</a:t>
            </a:r>
            <a:r>
              <a:rPr lang="en-US" sz="2400" dirty="0">
                <a:latin typeface="+mj-lt"/>
                <a:cs typeface="Times New Roman" pitchFamily="18" charset="0"/>
              </a:rPr>
              <a:t> 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47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17834" y="3602297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     </a:t>
            </a:r>
            <a:r>
              <a:rPr lang="en-US" sz="2800" dirty="0" err="1"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hãy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nêu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lời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303516" y="1408830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79168" y="262709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60099" y="263109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91456" y="2632126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0525" y="2622458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51677" y="2643006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8566" y="174391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45144" y="1761849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72400" y="174391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4096" y="2304266"/>
            <a:ext cx="241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4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7|1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1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4.5|2.6|2.4|2.4|2.7|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2|8.8|11.6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2|2.5|8.1|7|3.5|7.9|8.9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2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23.2|8.6|23.5|1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|0.9|1.1|2.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329</Words>
  <Application>Microsoft Office PowerPoint</Application>
  <PresentationFormat>On-screen Show (16:9)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等线</vt:lpstr>
      <vt:lpstr>Arial</vt:lpstr>
      <vt:lpstr>Arial-Rounded</vt:lpstr>
      <vt:lpstr>Arial-SGK-TV</vt:lpstr>
      <vt:lpstr>Calibri</vt:lpstr>
      <vt:lpstr>Calibri Light</vt:lpstr>
      <vt:lpstr>Times New Roman</vt:lpstr>
      <vt:lpstr>VNI-Avo</vt:lpstr>
      <vt:lpstr>Custom Design</vt:lpstr>
      <vt:lpstr>1_Office Theme</vt:lpstr>
      <vt:lpstr>3_Office Theme</vt:lpstr>
      <vt:lpstr>4_Office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Nghiêm Diệu Linh (420000318)</cp:lastModifiedBy>
  <cp:revision>272</cp:revision>
  <dcterms:created xsi:type="dcterms:W3CDTF">2014-04-01T16:27:38Z</dcterms:created>
  <dcterms:modified xsi:type="dcterms:W3CDTF">2022-04-04T17:44:56Z</dcterms:modified>
</cp:coreProperties>
</file>