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71" r:id="rId2"/>
    <p:sldId id="292" r:id="rId3"/>
    <p:sldId id="299" r:id="rId4"/>
    <p:sldId id="300" r:id="rId5"/>
    <p:sldId id="293" r:id="rId6"/>
    <p:sldId id="307" r:id="rId7"/>
    <p:sldId id="308" r:id="rId8"/>
    <p:sldId id="310" r:id="rId9"/>
    <p:sldId id="301" r:id="rId10"/>
    <p:sldId id="311" r:id="rId11"/>
    <p:sldId id="312" r:id="rId12"/>
    <p:sldId id="272" r:id="rId13"/>
    <p:sldId id="305" r:id="rId14"/>
    <p:sldId id="304" r:id="rId15"/>
    <p:sldId id="303" r:id="rId16"/>
    <p:sldId id="306" r:id="rId17"/>
    <p:sldId id="313" r:id="rId18"/>
    <p:sldId id="314" r:id="rId19"/>
    <p:sldId id="315" r:id="rId20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FF00"/>
    <a:srgbClr val="E6E6E6"/>
    <a:srgbClr val="FCE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737" autoAdjust="0"/>
  </p:normalViewPr>
  <p:slideViewPr>
    <p:cSldViewPr>
      <p:cViewPr varScale="1">
        <p:scale>
          <a:sx n="69" d="100"/>
          <a:sy n="69" d="100"/>
        </p:scale>
        <p:origin x="83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11" name="Rectangle 429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049112" name="Rectangle 430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049113" name="Rectangle 43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9114" name="Rectangle 43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Verdana" panose="020B060403050404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Verdana" panose="020B060403050404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Verdana" panose="020B060403050404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Verdana" panose="020B060403050404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Verdana" panose="020B0604030504040204" pitchFamily="34" charset="0"/>
              </a:rPr>
              <a:t>Fifth level</a:t>
            </a:r>
          </a:p>
        </p:txBody>
      </p:sp>
      <p:sp>
        <p:nvSpPr>
          <p:cNvPr id="1049115" name="Rectangle 433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049116" name="Rectangle 434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71FA3EF-D8E7-4C62-9B0B-135EE5951CEE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Rectangle 43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0077D0D2-210B-4402-82DF-BB6CAD699FB3}" type="slidenum">
              <a:rPr lang="en-US" altLang="en-US"/>
              <a:t>1</a:t>
            </a:fld>
            <a:endParaRPr lang="en-US" altLang="en-US"/>
          </a:p>
        </p:txBody>
      </p:sp>
      <p:sp>
        <p:nvSpPr>
          <p:cNvPr id="1048627" name="Rectangle 44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</p:spPr>
      </p:sp>
      <p:sp>
        <p:nvSpPr>
          <p:cNvPr id="1048628" name="Rectangle 4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altLang="en-US"/>
              <a:t>thoa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1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06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906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6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6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55AB-C565-4C10-BE91-524C0ABE390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082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0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3E50-D4A4-4CC2-977E-9F5AA27C37A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0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071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07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7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7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2692-B6C9-4E9B-B083-09DFB78E0C3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90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9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89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89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9030B-5512-4AAF-9B44-C55C5BB775D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6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087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08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8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9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6044-91E2-41CB-A5C7-709348BC524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092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093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09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9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9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40B5-AB9D-4761-BF4B-08B67E636D4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7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098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099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10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101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10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10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10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D2CDC-6EB0-43F2-A373-A62581A0B8F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06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6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6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9502-5B98-44D2-9918-B8BBD6DE8EA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862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86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216C6-93A8-4834-919E-65EC1955D2C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05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106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107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10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10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1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E18E-08B2-47E8-8184-28C3442D849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5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076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49077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07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7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8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AC72-52E4-4BF8-8DA4-28BF7CE8622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Freeform 1024"/>
          <p:cNvSpPr>
            <a:spLocks noChangeArrowheads="1"/>
          </p:cNvSpPr>
          <p:nvPr/>
        </p:nvSpPr>
        <p:spPr bwMode="auto">
          <a:xfrm rot="18427436">
            <a:off x="7777957" y="-15081"/>
            <a:ext cx="1162050" cy="2084387"/>
          </a:xfrm>
          <a:custGeom>
            <a:avLst/>
            <a:gdLst>
              <a:gd name="T0" fmla="*/ 2903 w 2903"/>
              <a:gd name="T1" fmla="*/ 433 h 3686"/>
              <a:gd name="T2" fmla="*/ 2565 w 2903"/>
              <a:gd name="T3" fmla="*/ 80 h 3686"/>
              <a:gd name="T4" fmla="*/ 2241 w 2903"/>
              <a:gd name="T5" fmla="*/ 0 h 3686"/>
              <a:gd name="T6" fmla="*/ 110 w 2903"/>
              <a:gd name="T7" fmla="*/ 2811 h 3686"/>
              <a:gd name="T8" fmla="*/ 110 w 2903"/>
              <a:gd name="T9" fmla="*/ 3228 h 3686"/>
              <a:gd name="T10" fmla="*/ 0 w 2903"/>
              <a:gd name="T11" fmla="*/ 3631 h 3686"/>
              <a:gd name="T12" fmla="*/ 72 w 2903"/>
              <a:gd name="T13" fmla="*/ 3686 h 3686"/>
              <a:gd name="T14" fmla="*/ 441 w 2903"/>
              <a:gd name="T15" fmla="*/ 3355 h 3686"/>
              <a:gd name="T16" fmla="*/ 740 w 2903"/>
              <a:gd name="T17" fmla="*/ 3228 h 3686"/>
              <a:gd name="T18" fmla="*/ 2903 w 2903"/>
              <a:gd name="T19" fmla="*/ 433 h 3686"/>
              <a:gd name="T20" fmla="*/ 2903 w 2903"/>
              <a:gd name="T21" fmla="*/ 433 h 3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48577" name="Rectangle 102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Verdana" panose="020B0604030504040204" pitchFamily="34" charset="0"/>
              </a:rPr>
              <a:t>Click to edit Master title style</a:t>
            </a:r>
          </a:p>
        </p:txBody>
      </p:sp>
      <p:sp>
        <p:nvSpPr>
          <p:cNvPr id="1048578" name="Rectangle 10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Verdana" panose="020B060403050404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Verdana" panose="020B060403050404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Verdana" panose="020B060403050404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Verdana" panose="020B060403050404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Verdana" panose="020B0604030504040204" pitchFamily="34" charset="0"/>
              </a:rPr>
              <a:t>Fifth level</a:t>
            </a:r>
          </a:p>
        </p:txBody>
      </p:sp>
      <p:sp>
        <p:nvSpPr>
          <p:cNvPr id="1048579" name="Rectangle 10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48580" name="Rectangle 10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48581" name="Rectangle 10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latin typeface="+mn-lt"/>
              </a:defRPr>
            </a:lvl1pPr>
          </a:lstStyle>
          <a:p>
            <a:fld id="{A9411246-B5C6-4A38-9656-765EB7AC479C}" type="slidenum">
              <a:rPr lang="en-US" altLang="en-US"/>
              <a:t>‹#›</a:t>
            </a:fld>
            <a:endParaRPr lang="en-US" altLang="en-US"/>
          </a:p>
        </p:txBody>
      </p:sp>
      <p:sp>
        <p:nvSpPr>
          <p:cNvPr id="1048582" name="Freeform 1030"/>
          <p:cNvSpPr>
            <a:spLocks noChangeArrowheads="1"/>
          </p:cNvSpPr>
          <p:nvPr/>
        </p:nvSpPr>
        <p:spPr bwMode="auto">
          <a:xfrm rot="18427436">
            <a:off x="7865269" y="24607"/>
            <a:ext cx="1165225" cy="2097087"/>
          </a:xfrm>
          <a:custGeom>
            <a:avLst/>
            <a:gdLst>
              <a:gd name="T0" fmla="*/ 2293 w 2911"/>
              <a:gd name="T1" fmla="*/ 0 h 3703"/>
              <a:gd name="T2" fmla="*/ 130 w 2911"/>
              <a:gd name="T3" fmla="*/ 2835 h 3703"/>
              <a:gd name="T4" fmla="*/ 131 w 2911"/>
              <a:gd name="T5" fmla="*/ 3201 h 3703"/>
              <a:gd name="T6" fmla="*/ 0 w 2911"/>
              <a:gd name="T7" fmla="*/ 3633 h 3703"/>
              <a:gd name="T8" fmla="*/ 50 w 2911"/>
              <a:gd name="T9" fmla="*/ 3703 h 3703"/>
              <a:gd name="T10" fmla="*/ 422 w 2911"/>
              <a:gd name="T11" fmla="*/ 3352 h 3703"/>
              <a:gd name="T12" fmla="*/ 763 w 2911"/>
              <a:gd name="T13" fmla="*/ 3220 h 3703"/>
              <a:gd name="T14" fmla="*/ 2911 w 2911"/>
              <a:gd name="T15" fmla="*/ 428 h 3703"/>
              <a:gd name="T16" fmla="*/ 2589 w 2911"/>
              <a:gd name="T17" fmla="*/ 96 h 3703"/>
              <a:gd name="T18" fmla="*/ 2293 w 2911"/>
              <a:gd name="T19" fmla="*/ 0 h 3703"/>
              <a:gd name="T20" fmla="*/ 2293 w 2911"/>
              <a:gd name="T21" fmla="*/ 0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</a:path>
            </a:pathLst>
          </a:custGeom>
          <a:solidFill>
            <a:srgbClr val="703D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48583" name="Freeform 1031"/>
          <p:cNvSpPr>
            <a:spLocks noChangeArrowheads="1"/>
          </p:cNvSpPr>
          <p:nvPr/>
        </p:nvSpPr>
        <p:spPr bwMode="auto">
          <a:xfrm rot="18427436">
            <a:off x="7831138" y="192088"/>
            <a:ext cx="1025525" cy="1571625"/>
          </a:xfrm>
          <a:custGeom>
            <a:avLst/>
            <a:gdLst>
              <a:gd name="T0" fmla="*/ 0 w 2561"/>
              <a:gd name="T1" fmla="*/ 2485 h 2777"/>
              <a:gd name="T2" fmla="*/ 432 w 2561"/>
              <a:gd name="T3" fmla="*/ 2553 h 2777"/>
              <a:gd name="T4" fmla="*/ 736 w 2561"/>
              <a:gd name="T5" fmla="*/ 2777 h 2777"/>
              <a:gd name="T6" fmla="*/ 2561 w 2561"/>
              <a:gd name="T7" fmla="*/ 399 h 2777"/>
              <a:gd name="T8" fmla="*/ 2118 w 2561"/>
              <a:gd name="T9" fmla="*/ 82 h 2777"/>
              <a:gd name="T10" fmla="*/ 1898 w 2561"/>
              <a:gd name="T11" fmla="*/ 0 h 2777"/>
              <a:gd name="T12" fmla="*/ 0 w 2561"/>
              <a:gd name="T13" fmla="*/ 2485 h 2777"/>
              <a:gd name="T14" fmla="*/ 0 w 2561"/>
              <a:gd name="T15" fmla="*/ 2485 h 2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</a:path>
            </a:pathLst>
          </a:custGeom>
          <a:solidFill>
            <a:srgbClr val="FFB800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-1011"/>
          <p:cNvGrpSpPr/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48584" name="Freeform 1032"/>
            <p:cNvSpPr>
              <a:spLocks noChangeArrowheads="1"/>
            </p:cNvSpPr>
            <p:nvPr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587 w 2177"/>
                <a:gd name="T1" fmla="*/ 1260 h 1298"/>
                <a:gd name="T2" fmla="*/ 1420 w 2177"/>
                <a:gd name="T3" fmla="*/ 1106 h 1298"/>
                <a:gd name="T4" fmla="*/ 1331 w 2177"/>
                <a:gd name="T5" fmla="*/ 477 h 1298"/>
                <a:gd name="T6" fmla="*/ 2139 w 2177"/>
                <a:gd name="T7" fmla="*/ 330 h 1298"/>
                <a:gd name="T8" fmla="*/ 2177 w 2177"/>
                <a:gd name="T9" fmla="*/ 203 h 1298"/>
                <a:gd name="T10" fmla="*/ 2099 w 2177"/>
                <a:gd name="T11" fmla="*/ 100 h 1298"/>
                <a:gd name="T12" fmla="*/ 1276 w 2177"/>
                <a:gd name="T13" fmla="*/ 211 h 1298"/>
                <a:gd name="T14" fmla="*/ 1219 w 2177"/>
                <a:gd name="T15" fmla="*/ 32 h 1298"/>
                <a:gd name="T16" fmla="*/ 1085 w 2177"/>
                <a:gd name="T17" fmla="*/ 0 h 1298"/>
                <a:gd name="T18" fmla="*/ 958 w 2177"/>
                <a:gd name="T19" fmla="*/ 28 h 1298"/>
                <a:gd name="T20" fmla="*/ 888 w 2177"/>
                <a:gd name="T21" fmla="*/ 106 h 1298"/>
                <a:gd name="T22" fmla="*/ 937 w 2177"/>
                <a:gd name="T23" fmla="*/ 285 h 1298"/>
                <a:gd name="T24" fmla="*/ 660 w 2177"/>
                <a:gd name="T25" fmla="*/ 441 h 1298"/>
                <a:gd name="T26" fmla="*/ 983 w 2177"/>
                <a:gd name="T27" fmla="*/ 473 h 1298"/>
                <a:gd name="T28" fmla="*/ 1112 w 2177"/>
                <a:gd name="T29" fmla="*/ 889 h 1298"/>
                <a:gd name="T30" fmla="*/ 141 w 2177"/>
                <a:gd name="T31" fmla="*/ 469 h 1298"/>
                <a:gd name="T32" fmla="*/ 46 w 2177"/>
                <a:gd name="T33" fmla="*/ 509 h 1298"/>
                <a:gd name="T34" fmla="*/ 0 w 2177"/>
                <a:gd name="T35" fmla="*/ 636 h 1298"/>
                <a:gd name="T36" fmla="*/ 55 w 2177"/>
                <a:gd name="T37" fmla="*/ 779 h 1298"/>
                <a:gd name="T38" fmla="*/ 1139 w 2177"/>
                <a:gd name="T39" fmla="*/ 1288 h 1298"/>
                <a:gd name="T40" fmla="*/ 1378 w 2177"/>
                <a:gd name="T41" fmla="*/ 1256 h 1298"/>
                <a:gd name="T42" fmla="*/ 1570 w 2177"/>
                <a:gd name="T43" fmla="*/ 1298 h 1298"/>
                <a:gd name="T44" fmla="*/ 1587 w 2177"/>
                <a:gd name="T45" fmla="*/ 1260 h 1298"/>
                <a:gd name="T46" fmla="*/ 1587 w 2177"/>
                <a:gd name="T47" fmla="*/ 126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85" name="Freeform 1033"/>
            <p:cNvSpPr>
              <a:spLocks noChangeArrowheads="1"/>
            </p:cNvSpPr>
            <p:nvPr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7 h 258"/>
                <a:gd name="T2" fmla="*/ 120 w 143"/>
                <a:gd name="T3" fmla="*/ 0 h 258"/>
                <a:gd name="T4" fmla="*/ 143 w 143"/>
                <a:gd name="T5" fmla="*/ 233 h 258"/>
                <a:gd name="T6" fmla="*/ 8 w 143"/>
                <a:gd name="T7" fmla="*/ 258 h 258"/>
                <a:gd name="T8" fmla="*/ 0 w 143"/>
                <a:gd name="T9" fmla="*/ 7 h 258"/>
                <a:gd name="T10" fmla="*/ 0 w 143"/>
                <a:gd name="T11" fmla="*/ 7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</a:path>
              </a:pathLst>
            </a:custGeom>
            <a:solidFill>
              <a:srgbClr val="FFEF6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86" name="Freeform 1034"/>
            <p:cNvSpPr>
              <a:spLocks noChangeArrowheads="1"/>
            </p:cNvSpPr>
            <p:nvPr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87" name="Freeform 1035"/>
            <p:cNvSpPr>
              <a:spLocks noChangeArrowheads="1"/>
            </p:cNvSpPr>
            <p:nvPr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88" name="Freeform 1036"/>
            <p:cNvSpPr>
              <a:spLocks noChangeArrowheads="1"/>
            </p:cNvSpPr>
            <p:nvPr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8 h 241"/>
                <a:gd name="T2" fmla="*/ 160 w 272"/>
                <a:gd name="T3" fmla="*/ 0 h 241"/>
                <a:gd name="T4" fmla="*/ 251 w 272"/>
                <a:gd name="T5" fmla="*/ 36 h 241"/>
                <a:gd name="T6" fmla="*/ 272 w 272"/>
                <a:gd name="T7" fmla="*/ 139 h 241"/>
                <a:gd name="T8" fmla="*/ 164 w 272"/>
                <a:gd name="T9" fmla="*/ 146 h 241"/>
                <a:gd name="T10" fmla="*/ 32 w 272"/>
                <a:gd name="T11" fmla="*/ 241 h 241"/>
                <a:gd name="T12" fmla="*/ 0 w 272"/>
                <a:gd name="T13" fmla="*/ 28 h 241"/>
                <a:gd name="T14" fmla="*/ 0 w 272"/>
                <a:gd name="T15" fmla="*/ 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</a:path>
              </a:pathLst>
            </a:custGeom>
            <a:solidFill>
              <a:srgbClr val="00B2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89" name="Freeform 1037"/>
            <p:cNvSpPr>
              <a:spLocks noChangeArrowheads="1"/>
            </p:cNvSpPr>
            <p:nvPr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52 w 152"/>
                <a:gd name="T1" fmla="*/ 4 h 224"/>
                <a:gd name="T2" fmla="*/ 152 w 152"/>
                <a:gd name="T3" fmla="*/ 224 h 224"/>
                <a:gd name="T4" fmla="*/ 0 w 152"/>
                <a:gd name="T5" fmla="*/ 8 h 224"/>
                <a:gd name="T6" fmla="*/ 72 w 152"/>
                <a:gd name="T7" fmla="*/ 0 h 224"/>
                <a:gd name="T8" fmla="*/ 152 w 152"/>
                <a:gd name="T9" fmla="*/ 4 h 224"/>
                <a:gd name="T10" fmla="*/ 152 w 152"/>
                <a:gd name="T11" fmla="*/ 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</a:path>
              </a:pathLst>
            </a:custGeom>
            <a:solidFill>
              <a:srgbClr val="00B2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90" name="Freeform 1038"/>
            <p:cNvSpPr>
              <a:spLocks noChangeArrowheads="1"/>
            </p:cNvSpPr>
            <p:nvPr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80 h 764"/>
                <a:gd name="T2" fmla="*/ 87 w 386"/>
                <a:gd name="T3" fmla="*/ 0 h 764"/>
                <a:gd name="T4" fmla="*/ 232 w 386"/>
                <a:gd name="T5" fmla="*/ 6 h 764"/>
                <a:gd name="T6" fmla="*/ 386 w 386"/>
                <a:gd name="T7" fmla="*/ 764 h 764"/>
                <a:gd name="T8" fmla="*/ 279 w 386"/>
                <a:gd name="T9" fmla="*/ 720 h 764"/>
                <a:gd name="T10" fmla="*/ 152 w 386"/>
                <a:gd name="T11" fmla="*/ 677 h 764"/>
                <a:gd name="T12" fmla="*/ 0 w 386"/>
                <a:gd name="T13" fmla="*/ 80 h 764"/>
                <a:gd name="T14" fmla="*/ 0 w 386"/>
                <a:gd name="T15" fmla="*/ 8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91" name="Freeform 1039"/>
            <p:cNvSpPr>
              <a:spLocks noChangeArrowheads="1"/>
            </p:cNvSpPr>
            <p:nvPr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692 w 728"/>
                <a:gd name="T1" fmla="*/ 0 h 348"/>
                <a:gd name="T2" fmla="*/ 0 w 728"/>
                <a:gd name="T3" fmla="*/ 106 h 348"/>
                <a:gd name="T4" fmla="*/ 28 w 728"/>
                <a:gd name="T5" fmla="*/ 348 h 348"/>
                <a:gd name="T6" fmla="*/ 715 w 728"/>
                <a:gd name="T7" fmla="*/ 237 h 348"/>
                <a:gd name="T8" fmla="*/ 728 w 728"/>
                <a:gd name="T9" fmla="*/ 43 h 348"/>
                <a:gd name="T10" fmla="*/ 692 w 728"/>
                <a:gd name="T11" fmla="*/ 0 h 348"/>
                <a:gd name="T12" fmla="*/ 692 w 728"/>
                <a:gd name="T13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92" name="Freeform 1040"/>
            <p:cNvSpPr>
              <a:spLocks noChangeArrowheads="1"/>
            </p:cNvSpPr>
            <p:nvPr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72 w 312"/>
                <a:gd name="T1" fmla="*/ 0 h 135"/>
                <a:gd name="T2" fmla="*/ 0 w 312"/>
                <a:gd name="T3" fmla="*/ 78 h 135"/>
                <a:gd name="T4" fmla="*/ 312 w 312"/>
                <a:gd name="T5" fmla="*/ 135 h 135"/>
                <a:gd name="T6" fmla="*/ 272 w 312"/>
                <a:gd name="T7" fmla="*/ 0 h 135"/>
                <a:gd name="T8" fmla="*/ 272 w 312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</a:path>
              </a:pathLst>
            </a:custGeom>
            <a:solidFill>
              <a:srgbClr val="FFEF6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-1010"/>
            <p:cNvGrpSpPr/>
            <p:nvPr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6" name="Group -1009"/>
              <p:cNvGrpSpPr/>
              <p:nvPr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48593" name="Freeform 1041"/>
                <p:cNvSpPr>
                  <a:spLocks noChangeArrowheads="1"/>
                </p:cNvSpPr>
                <p:nvPr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07 h 175"/>
                    <a:gd name="T2" fmla="*/ 114 w 313"/>
                    <a:gd name="T3" fmla="*/ 10 h 175"/>
                    <a:gd name="T4" fmla="*/ 213 w 313"/>
                    <a:gd name="T5" fmla="*/ 0 h 175"/>
                    <a:gd name="T6" fmla="*/ 292 w 313"/>
                    <a:gd name="T7" fmla="*/ 27 h 175"/>
                    <a:gd name="T8" fmla="*/ 313 w 313"/>
                    <a:gd name="T9" fmla="*/ 91 h 175"/>
                    <a:gd name="T10" fmla="*/ 167 w 313"/>
                    <a:gd name="T11" fmla="*/ 67 h 175"/>
                    <a:gd name="T12" fmla="*/ 74 w 313"/>
                    <a:gd name="T13" fmla="*/ 101 h 175"/>
                    <a:gd name="T14" fmla="*/ 13 w 313"/>
                    <a:gd name="T15" fmla="*/ 175 h 175"/>
                    <a:gd name="T16" fmla="*/ 0 w 313"/>
                    <a:gd name="T17" fmla="*/ 107 h 175"/>
                    <a:gd name="T18" fmla="*/ 0 w 313"/>
                    <a:gd name="T19" fmla="*/ 107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594" name="Freeform 1042"/>
                <p:cNvSpPr>
                  <a:spLocks noChangeArrowheads="1"/>
                </p:cNvSpPr>
                <p:nvPr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40 h 266"/>
                    <a:gd name="T2" fmla="*/ 160 w 230"/>
                    <a:gd name="T3" fmla="*/ 266 h 266"/>
                    <a:gd name="T4" fmla="*/ 230 w 230"/>
                    <a:gd name="T5" fmla="*/ 251 h 266"/>
                    <a:gd name="T6" fmla="*/ 223 w 230"/>
                    <a:gd name="T7" fmla="*/ 17 h 266"/>
                    <a:gd name="T8" fmla="*/ 166 w 230"/>
                    <a:gd name="T9" fmla="*/ 0 h 266"/>
                    <a:gd name="T10" fmla="*/ 179 w 230"/>
                    <a:gd name="T11" fmla="*/ 197 h 266"/>
                    <a:gd name="T12" fmla="*/ 71 w 230"/>
                    <a:gd name="T13" fmla="*/ 4 h 266"/>
                    <a:gd name="T14" fmla="*/ 0 w 230"/>
                    <a:gd name="T15" fmla="*/ 40 h 266"/>
                    <a:gd name="T16" fmla="*/ 0 w 230"/>
                    <a:gd name="T17" fmla="*/ 4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595" name="Freeform 1043"/>
                <p:cNvSpPr>
                  <a:spLocks noChangeArrowheads="1"/>
                </p:cNvSpPr>
                <p:nvPr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9 h 234"/>
                    <a:gd name="T2" fmla="*/ 36 w 87"/>
                    <a:gd name="T3" fmla="*/ 93 h 234"/>
                    <a:gd name="T4" fmla="*/ 44 w 87"/>
                    <a:gd name="T5" fmla="*/ 154 h 234"/>
                    <a:gd name="T6" fmla="*/ 27 w 87"/>
                    <a:gd name="T7" fmla="*/ 234 h 234"/>
                    <a:gd name="T8" fmla="*/ 80 w 87"/>
                    <a:gd name="T9" fmla="*/ 220 h 234"/>
                    <a:gd name="T10" fmla="*/ 87 w 87"/>
                    <a:gd name="T11" fmla="*/ 116 h 234"/>
                    <a:gd name="T12" fmla="*/ 46 w 87"/>
                    <a:gd name="T13" fmla="*/ 0 h 234"/>
                    <a:gd name="T14" fmla="*/ 0 w 87"/>
                    <a:gd name="T15" fmla="*/ 19 h 234"/>
                    <a:gd name="T16" fmla="*/ 0 w 87"/>
                    <a:gd name="T17" fmla="*/ 1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48596" name="Freeform 1044"/>
              <p:cNvSpPr>
                <a:spLocks noChangeArrowheads="1"/>
              </p:cNvSpPr>
              <p:nvPr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597" name="Freeform 1045"/>
              <p:cNvSpPr>
                <a:spLocks noChangeArrowheads="1"/>
              </p:cNvSpPr>
              <p:nvPr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598" name="Freeform 1046"/>
              <p:cNvSpPr>
                <a:spLocks noChangeArrowheads="1"/>
              </p:cNvSpPr>
              <p:nvPr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4 w 213"/>
                  <a:gd name="T1" fmla="*/ 0 h 478"/>
                  <a:gd name="T2" fmla="*/ 91 w 213"/>
                  <a:gd name="T3" fmla="*/ 25 h 478"/>
                  <a:gd name="T4" fmla="*/ 80 w 213"/>
                  <a:gd name="T5" fmla="*/ 192 h 478"/>
                  <a:gd name="T6" fmla="*/ 106 w 213"/>
                  <a:gd name="T7" fmla="*/ 327 h 478"/>
                  <a:gd name="T8" fmla="*/ 213 w 213"/>
                  <a:gd name="T9" fmla="*/ 451 h 478"/>
                  <a:gd name="T10" fmla="*/ 97 w 213"/>
                  <a:gd name="T11" fmla="*/ 478 h 478"/>
                  <a:gd name="T12" fmla="*/ 30 w 213"/>
                  <a:gd name="T13" fmla="*/ 344 h 478"/>
                  <a:gd name="T14" fmla="*/ 0 w 213"/>
                  <a:gd name="T15" fmla="*/ 57 h 478"/>
                  <a:gd name="T16" fmla="*/ 24 w 213"/>
                  <a:gd name="T17" fmla="*/ 0 h 478"/>
                  <a:gd name="T18" fmla="*/ 24 w 213"/>
                  <a:gd name="T19" fmla="*/ 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" name="Group -1008"/>
              <p:cNvGrpSpPr/>
              <p:nvPr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48599" name="Freeform 1047"/>
                <p:cNvSpPr>
                  <a:spLocks noChangeArrowheads="1"/>
                </p:cNvSpPr>
                <p:nvPr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10 w 150"/>
                    <a:gd name="T1" fmla="*/ 0 h 173"/>
                    <a:gd name="T2" fmla="*/ 40 w 150"/>
                    <a:gd name="T3" fmla="*/ 66 h 173"/>
                    <a:gd name="T4" fmla="*/ 0 w 150"/>
                    <a:gd name="T5" fmla="*/ 173 h 173"/>
                    <a:gd name="T6" fmla="*/ 80 w 150"/>
                    <a:gd name="T7" fmla="*/ 160 h 173"/>
                    <a:gd name="T8" fmla="*/ 103 w 150"/>
                    <a:gd name="T9" fmla="*/ 84 h 173"/>
                    <a:gd name="T10" fmla="*/ 150 w 150"/>
                    <a:gd name="T11" fmla="*/ 27 h 173"/>
                    <a:gd name="T12" fmla="*/ 110 w 150"/>
                    <a:gd name="T13" fmla="*/ 0 h 173"/>
                    <a:gd name="T14" fmla="*/ 110 w 150"/>
                    <a:gd name="T15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0" name="Freeform 1048"/>
                <p:cNvSpPr>
                  <a:spLocks noChangeArrowheads="1"/>
                </p:cNvSpPr>
                <p:nvPr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56 w 1684"/>
                    <a:gd name="T1" fmla="*/ 0 h 880"/>
                    <a:gd name="T2" fmla="*/ 63 w 1684"/>
                    <a:gd name="T3" fmla="*/ 52 h 880"/>
                    <a:gd name="T4" fmla="*/ 0 w 1684"/>
                    <a:gd name="T5" fmla="*/ 208 h 880"/>
                    <a:gd name="T6" fmla="*/ 67 w 1684"/>
                    <a:gd name="T7" fmla="*/ 358 h 880"/>
                    <a:gd name="T8" fmla="*/ 1182 w 1684"/>
                    <a:gd name="T9" fmla="*/ 867 h 880"/>
                    <a:gd name="T10" fmla="*/ 1422 w 1684"/>
                    <a:gd name="T11" fmla="*/ 835 h 880"/>
                    <a:gd name="T12" fmla="*/ 1616 w 1684"/>
                    <a:gd name="T13" fmla="*/ 880 h 880"/>
                    <a:gd name="T14" fmla="*/ 1684 w 1684"/>
                    <a:gd name="T15" fmla="*/ 808 h 880"/>
                    <a:gd name="T16" fmla="*/ 1502 w 1684"/>
                    <a:gd name="T17" fmla="*/ 664 h 880"/>
                    <a:gd name="T18" fmla="*/ 1428 w 1684"/>
                    <a:gd name="T19" fmla="*/ 512 h 880"/>
                    <a:gd name="T20" fmla="*/ 1369 w 1684"/>
                    <a:gd name="T21" fmla="*/ 527 h 880"/>
                    <a:gd name="T22" fmla="*/ 1439 w 1684"/>
                    <a:gd name="T23" fmla="*/ 664 h 880"/>
                    <a:gd name="T24" fmla="*/ 1578 w 1684"/>
                    <a:gd name="T25" fmla="*/ 810 h 880"/>
                    <a:gd name="T26" fmla="*/ 1413 w 1684"/>
                    <a:gd name="T27" fmla="*/ 787 h 880"/>
                    <a:gd name="T28" fmla="*/ 1219 w 1684"/>
                    <a:gd name="T29" fmla="*/ 814 h 880"/>
                    <a:gd name="T30" fmla="*/ 1255 w 1684"/>
                    <a:gd name="T31" fmla="*/ 650 h 880"/>
                    <a:gd name="T32" fmla="*/ 1338 w 1684"/>
                    <a:gd name="T33" fmla="*/ 538 h 880"/>
                    <a:gd name="T34" fmla="*/ 1241 w 1684"/>
                    <a:gd name="T35" fmla="*/ 552 h 880"/>
                    <a:gd name="T36" fmla="*/ 1165 w 1684"/>
                    <a:gd name="T37" fmla="*/ 658 h 880"/>
                    <a:gd name="T38" fmla="*/ 1139 w 1684"/>
                    <a:gd name="T39" fmla="*/ 791 h 880"/>
                    <a:gd name="T40" fmla="*/ 107 w 1684"/>
                    <a:gd name="T41" fmla="*/ 310 h 880"/>
                    <a:gd name="T42" fmla="*/ 80 w 1684"/>
                    <a:gd name="T43" fmla="*/ 215 h 880"/>
                    <a:gd name="T44" fmla="*/ 103 w 1684"/>
                    <a:gd name="T45" fmla="*/ 95 h 880"/>
                    <a:gd name="T46" fmla="*/ 217 w 1684"/>
                    <a:gd name="T47" fmla="*/ 0 h 880"/>
                    <a:gd name="T48" fmla="*/ 156 w 1684"/>
                    <a:gd name="T49" fmla="*/ 0 h 880"/>
                    <a:gd name="T50" fmla="*/ 156 w 1684"/>
                    <a:gd name="T51" fmla="*/ 0 h 8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1" name="Freeform 1049"/>
                <p:cNvSpPr>
                  <a:spLocks noChangeArrowheads="1"/>
                </p:cNvSpPr>
                <p:nvPr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16 w 160"/>
                    <a:gd name="T1" fmla="*/ 0 h 335"/>
                    <a:gd name="T2" fmla="*/ 19 w 160"/>
                    <a:gd name="T3" fmla="*/ 106 h 335"/>
                    <a:gd name="T4" fmla="*/ 0 w 160"/>
                    <a:gd name="T5" fmla="*/ 230 h 335"/>
                    <a:gd name="T6" fmla="*/ 33 w 160"/>
                    <a:gd name="T7" fmla="*/ 314 h 335"/>
                    <a:gd name="T8" fmla="*/ 94 w 160"/>
                    <a:gd name="T9" fmla="*/ 335 h 335"/>
                    <a:gd name="T10" fmla="*/ 76 w 160"/>
                    <a:gd name="T11" fmla="*/ 154 h 335"/>
                    <a:gd name="T12" fmla="*/ 160 w 160"/>
                    <a:gd name="T13" fmla="*/ 17 h 335"/>
                    <a:gd name="T14" fmla="*/ 116 w 160"/>
                    <a:gd name="T15" fmla="*/ 0 h 335"/>
                    <a:gd name="T16" fmla="*/ 116 w 160"/>
                    <a:gd name="T17" fmla="*/ 0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2" name="Freeform 1050"/>
                <p:cNvSpPr>
                  <a:spLocks noChangeArrowheads="1"/>
                </p:cNvSpPr>
                <p:nvPr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18 w 642"/>
                    <a:gd name="T1" fmla="*/ 896 h 1188"/>
                    <a:gd name="T2" fmla="*/ 0 w 642"/>
                    <a:gd name="T3" fmla="*/ 124 h 1188"/>
                    <a:gd name="T4" fmla="*/ 81 w 642"/>
                    <a:gd name="T5" fmla="*/ 38 h 1188"/>
                    <a:gd name="T6" fmla="*/ 258 w 642"/>
                    <a:gd name="T7" fmla="*/ 0 h 1188"/>
                    <a:gd name="T8" fmla="*/ 399 w 642"/>
                    <a:gd name="T9" fmla="*/ 57 h 1188"/>
                    <a:gd name="T10" fmla="*/ 642 w 642"/>
                    <a:gd name="T11" fmla="*/ 1188 h 1188"/>
                    <a:gd name="T12" fmla="*/ 555 w 642"/>
                    <a:gd name="T13" fmla="*/ 1091 h 1188"/>
                    <a:gd name="T14" fmla="*/ 355 w 642"/>
                    <a:gd name="T15" fmla="*/ 97 h 1188"/>
                    <a:gd name="T16" fmla="*/ 226 w 642"/>
                    <a:gd name="T17" fmla="*/ 61 h 1188"/>
                    <a:gd name="T18" fmla="*/ 119 w 642"/>
                    <a:gd name="T19" fmla="*/ 74 h 1188"/>
                    <a:gd name="T20" fmla="*/ 76 w 642"/>
                    <a:gd name="T21" fmla="*/ 141 h 1188"/>
                    <a:gd name="T22" fmla="*/ 306 w 642"/>
                    <a:gd name="T23" fmla="*/ 924 h 1188"/>
                    <a:gd name="T24" fmla="*/ 218 w 642"/>
                    <a:gd name="T25" fmla="*/ 896 h 1188"/>
                    <a:gd name="T26" fmla="*/ 218 w 642"/>
                    <a:gd name="T27" fmla="*/ 896 h 1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3" name="Freeform 1051"/>
                <p:cNvSpPr>
                  <a:spLocks noChangeArrowheads="1"/>
                </p:cNvSpPr>
                <p:nvPr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7 h 504"/>
                    <a:gd name="T2" fmla="*/ 76 w 192"/>
                    <a:gd name="T3" fmla="*/ 194 h 504"/>
                    <a:gd name="T4" fmla="*/ 113 w 192"/>
                    <a:gd name="T5" fmla="*/ 318 h 504"/>
                    <a:gd name="T6" fmla="*/ 116 w 192"/>
                    <a:gd name="T7" fmla="*/ 504 h 504"/>
                    <a:gd name="T8" fmla="*/ 192 w 192"/>
                    <a:gd name="T9" fmla="*/ 504 h 504"/>
                    <a:gd name="T10" fmla="*/ 187 w 192"/>
                    <a:gd name="T11" fmla="*/ 360 h 504"/>
                    <a:gd name="T12" fmla="*/ 162 w 192"/>
                    <a:gd name="T13" fmla="*/ 208 h 504"/>
                    <a:gd name="T14" fmla="*/ 99 w 192"/>
                    <a:gd name="T15" fmla="*/ 59 h 504"/>
                    <a:gd name="T16" fmla="*/ 63 w 192"/>
                    <a:gd name="T17" fmla="*/ 0 h 504"/>
                    <a:gd name="T18" fmla="*/ 0 w 192"/>
                    <a:gd name="T19" fmla="*/ 27 h 504"/>
                    <a:gd name="T20" fmla="*/ 0 w 192"/>
                    <a:gd name="T21" fmla="*/ 27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4" name="Freeform 1052"/>
                <p:cNvSpPr>
                  <a:spLocks noChangeArrowheads="1"/>
                </p:cNvSpPr>
                <p:nvPr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97 w 390"/>
                    <a:gd name="T1" fmla="*/ 0 h 269"/>
                    <a:gd name="T2" fmla="*/ 257 w 390"/>
                    <a:gd name="T3" fmla="*/ 17 h 269"/>
                    <a:gd name="T4" fmla="*/ 253 w 390"/>
                    <a:gd name="T5" fmla="*/ 66 h 269"/>
                    <a:gd name="T6" fmla="*/ 0 w 390"/>
                    <a:gd name="T7" fmla="*/ 169 h 269"/>
                    <a:gd name="T8" fmla="*/ 0 w 390"/>
                    <a:gd name="T9" fmla="*/ 222 h 269"/>
                    <a:gd name="T10" fmla="*/ 284 w 390"/>
                    <a:gd name="T11" fmla="*/ 226 h 269"/>
                    <a:gd name="T12" fmla="*/ 320 w 390"/>
                    <a:gd name="T13" fmla="*/ 269 h 269"/>
                    <a:gd name="T14" fmla="*/ 390 w 390"/>
                    <a:gd name="T15" fmla="*/ 266 h 269"/>
                    <a:gd name="T16" fmla="*/ 383 w 390"/>
                    <a:gd name="T17" fmla="*/ 190 h 269"/>
                    <a:gd name="T18" fmla="*/ 116 w 390"/>
                    <a:gd name="T19" fmla="*/ 176 h 269"/>
                    <a:gd name="T20" fmla="*/ 333 w 390"/>
                    <a:gd name="T21" fmla="*/ 89 h 269"/>
                    <a:gd name="T22" fmla="*/ 297 w 390"/>
                    <a:gd name="T23" fmla="*/ 0 h 269"/>
                    <a:gd name="T24" fmla="*/ 297 w 390"/>
                    <a:gd name="T25" fmla="*/ 0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5" name="Freeform 1053"/>
                <p:cNvSpPr>
                  <a:spLocks noChangeArrowheads="1"/>
                </p:cNvSpPr>
                <p:nvPr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31 h 424"/>
                    <a:gd name="T2" fmla="*/ 863 w 941"/>
                    <a:gd name="T3" fmla="*/ 0 h 424"/>
                    <a:gd name="T4" fmla="*/ 926 w 941"/>
                    <a:gd name="T5" fmla="*/ 78 h 424"/>
                    <a:gd name="T6" fmla="*/ 941 w 941"/>
                    <a:gd name="T7" fmla="*/ 181 h 424"/>
                    <a:gd name="T8" fmla="*/ 903 w 941"/>
                    <a:gd name="T9" fmla="*/ 282 h 424"/>
                    <a:gd name="T10" fmla="*/ 57 w 941"/>
                    <a:gd name="T11" fmla="*/ 424 h 424"/>
                    <a:gd name="T12" fmla="*/ 53 w 941"/>
                    <a:gd name="T13" fmla="*/ 384 h 424"/>
                    <a:gd name="T14" fmla="*/ 863 w 941"/>
                    <a:gd name="T15" fmla="*/ 242 h 424"/>
                    <a:gd name="T16" fmla="*/ 893 w 941"/>
                    <a:gd name="T17" fmla="*/ 145 h 424"/>
                    <a:gd name="T18" fmla="*/ 840 w 941"/>
                    <a:gd name="T19" fmla="*/ 57 h 424"/>
                    <a:gd name="T20" fmla="*/ 0 w 941"/>
                    <a:gd name="T21" fmla="*/ 185 h 424"/>
                    <a:gd name="T22" fmla="*/ 0 w 941"/>
                    <a:gd name="T23" fmla="*/ 131 h 424"/>
                    <a:gd name="T24" fmla="*/ 0 w 941"/>
                    <a:gd name="T25" fmla="*/ 131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6" name="Freeform 1054"/>
                <p:cNvSpPr>
                  <a:spLocks noChangeArrowheads="1"/>
                </p:cNvSpPr>
                <p:nvPr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26 h 173"/>
                    <a:gd name="T2" fmla="*/ 66 w 488"/>
                    <a:gd name="T3" fmla="*/ 173 h 173"/>
                    <a:gd name="T4" fmla="*/ 222 w 488"/>
                    <a:gd name="T5" fmla="*/ 166 h 173"/>
                    <a:gd name="T6" fmla="*/ 418 w 488"/>
                    <a:gd name="T7" fmla="*/ 116 h 173"/>
                    <a:gd name="T8" fmla="*/ 488 w 488"/>
                    <a:gd name="T9" fmla="*/ 42 h 173"/>
                    <a:gd name="T10" fmla="*/ 443 w 488"/>
                    <a:gd name="T11" fmla="*/ 2 h 173"/>
                    <a:gd name="T12" fmla="*/ 253 w 488"/>
                    <a:gd name="T13" fmla="*/ 0 h 173"/>
                    <a:gd name="T14" fmla="*/ 110 w 488"/>
                    <a:gd name="T15" fmla="*/ 12 h 173"/>
                    <a:gd name="T16" fmla="*/ 15 w 488"/>
                    <a:gd name="T17" fmla="*/ 76 h 173"/>
                    <a:gd name="T18" fmla="*/ 112 w 488"/>
                    <a:gd name="T19" fmla="*/ 95 h 173"/>
                    <a:gd name="T20" fmla="*/ 275 w 488"/>
                    <a:gd name="T21" fmla="*/ 53 h 173"/>
                    <a:gd name="T22" fmla="*/ 416 w 488"/>
                    <a:gd name="T23" fmla="*/ 53 h 173"/>
                    <a:gd name="T24" fmla="*/ 268 w 488"/>
                    <a:gd name="T25" fmla="*/ 110 h 173"/>
                    <a:gd name="T26" fmla="*/ 142 w 488"/>
                    <a:gd name="T27" fmla="*/ 126 h 173"/>
                    <a:gd name="T28" fmla="*/ 0 w 488"/>
                    <a:gd name="T29" fmla="*/ 126 h 173"/>
                    <a:gd name="T30" fmla="*/ 0 w 488"/>
                    <a:gd name="T31" fmla="*/ 126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8" name="Group -1007"/>
          <p:cNvGrpSpPr/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048607" name="Freeform 1055"/>
            <p:cNvSpPr>
              <a:spLocks noChangeArrowheads="1"/>
            </p:cNvSpPr>
            <p:nvPr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</a:path>
              </a:pathLst>
            </a:custGeom>
            <a:solidFill>
              <a:srgbClr val="703DF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08" name="Freeform 1056"/>
            <p:cNvSpPr>
              <a:spLocks noChangeArrowheads="1"/>
            </p:cNvSpPr>
            <p:nvPr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</a:path>
              </a:pathLst>
            </a:custGeom>
            <a:solidFill>
              <a:srgbClr val="703DF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-1006"/>
          <p:cNvGrpSpPr/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20" name="Group -1005"/>
            <p:cNvGrpSpPr/>
            <p:nvPr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48609" name="Freeform 1057"/>
              <p:cNvSpPr>
                <a:spLocks noChangeArrowheads="1"/>
              </p:cNvSpPr>
              <p:nvPr/>
            </p:nvSpPr>
            <p:spPr bwMode="auto">
              <a:xfrm rot="18427436">
                <a:off x="5430" y="1086"/>
                <a:ext cx="62" cy="288"/>
              </a:xfrm>
              <a:custGeom>
                <a:avLst/>
                <a:gdLst>
                  <a:gd name="T0" fmla="*/ 123 w 245"/>
                  <a:gd name="T1" fmla="*/ 9 h 806"/>
                  <a:gd name="T2" fmla="*/ 131 w 245"/>
                  <a:gd name="T3" fmla="*/ 342 h 806"/>
                  <a:gd name="T4" fmla="*/ 0 w 245"/>
                  <a:gd name="T5" fmla="*/ 806 h 806"/>
                  <a:gd name="T6" fmla="*/ 79 w 245"/>
                  <a:gd name="T7" fmla="*/ 789 h 806"/>
                  <a:gd name="T8" fmla="*/ 218 w 245"/>
                  <a:gd name="T9" fmla="*/ 376 h 806"/>
                  <a:gd name="T10" fmla="*/ 245 w 245"/>
                  <a:gd name="T11" fmla="*/ 0 h 806"/>
                  <a:gd name="T12" fmla="*/ 123 w 245"/>
                  <a:gd name="T13" fmla="*/ 9 h 806"/>
                  <a:gd name="T14" fmla="*/ 123 w 245"/>
                  <a:gd name="T15" fmla="*/ 9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" name="Group -1004"/>
              <p:cNvGrpSpPr/>
              <p:nvPr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8610" name="Freeform 1058"/>
                <p:cNvSpPr>
                  <a:spLocks noChangeArrowheads="1"/>
                </p:cNvSpPr>
                <p:nvPr/>
              </p:nvSpPr>
              <p:spPr bwMode="auto">
                <a:xfrm rot="18427436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298 w 604"/>
                    <a:gd name="T3" fmla="*/ 184 h 349"/>
                    <a:gd name="T4" fmla="*/ 500 w 604"/>
                    <a:gd name="T5" fmla="*/ 349 h 349"/>
                    <a:gd name="T6" fmla="*/ 604 w 604"/>
                    <a:gd name="T7" fmla="*/ 140 h 349"/>
                    <a:gd name="T8" fmla="*/ 359 w 604"/>
                    <a:gd name="T9" fmla="*/ 9 h 349"/>
                    <a:gd name="T10" fmla="*/ 464 w 604"/>
                    <a:gd name="T11" fmla="*/ 184 h 349"/>
                    <a:gd name="T12" fmla="*/ 131 w 604"/>
                    <a:gd name="T13" fmla="*/ 17 h 349"/>
                    <a:gd name="T14" fmla="*/ 0 w 604"/>
                    <a:gd name="T15" fmla="*/ 0 h 349"/>
                    <a:gd name="T16" fmla="*/ 0 w 604"/>
                    <a:gd name="T17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1" name="Freeform 1059"/>
                <p:cNvSpPr>
                  <a:spLocks noChangeArrowheads="1"/>
                </p:cNvSpPr>
                <p:nvPr/>
              </p:nvSpPr>
              <p:spPr bwMode="auto">
                <a:xfrm rot="18427436">
                  <a:off x="5048" y="332"/>
                  <a:ext cx="269" cy="438"/>
                </a:xfrm>
                <a:custGeom>
                  <a:avLst/>
                  <a:gdLst>
                    <a:gd name="T0" fmla="*/ 741 w 1064"/>
                    <a:gd name="T1" fmla="*/ 129 h 1230"/>
                    <a:gd name="T2" fmla="*/ 485 w 1064"/>
                    <a:gd name="T3" fmla="*/ 352 h 1230"/>
                    <a:gd name="T4" fmla="*/ 163 w 1064"/>
                    <a:gd name="T5" fmla="*/ 762 h 1230"/>
                    <a:gd name="T6" fmla="*/ 0 w 1064"/>
                    <a:gd name="T7" fmla="*/ 1101 h 1230"/>
                    <a:gd name="T8" fmla="*/ 59 w 1064"/>
                    <a:gd name="T9" fmla="*/ 1230 h 1230"/>
                    <a:gd name="T10" fmla="*/ 262 w 1064"/>
                    <a:gd name="T11" fmla="*/ 1201 h 1230"/>
                    <a:gd name="T12" fmla="*/ 578 w 1064"/>
                    <a:gd name="T13" fmla="*/ 914 h 1230"/>
                    <a:gd name="T14" fmla="*/ 876 w 1064"/>
                    <a:gd name="T15" fmla="*/ 534 h 1230"/>
                    <a:gd name="T16" fmla="*/ 1034 w 1064"/>
                    <a:gd name="T17" fmla="*/ 270 h 1230"/>
                    <a:gd name="T18" fmla="*/ 1064 w 1064"/>
                    <a:gd name="T19" fmla="*/ 84 h 1230"/>
                    <a:gd name="T20" fmla="*/ 977 w 1064"/>
                    <a:gd name="T21" fmla="*/ 0 h 1230"/>
                    <a:gd name="T22" fmla="*/ 836 w 1064"/>
                    <a:gd name="T23" fmla="*/ 65 h 1230"/>
                    <a:gd name="T24" fmla="*/ 969 w 1064"/>
                    <a:gd name="T25" fmla="*/ 107 h 1230"/>
                    <a:gd name="T26" fmla="*/ 876 w 1064"/>
                    <a:gd name="T27" fmla="*/ 352 h 1230"/>
                    <a:gd name="T28" fmla="*/ 690 w 1064"/>
                    <a:gd name="T29" fmla="*/ 656 h 1230"/>
                    <a:gd name="T30" fmla="*/ 350 w 1064"/>
                    <a:gd name="T31" fmla="*/ 1008 h 1230"/>
                    <a:gd name="T32" fmla="*/ 116 w 1064"/>
                    <a:gd name="T33" fmla="*/ 1114 h 1230"/>
                    <a:gd name="T34" fmla="*/ 135 w 1064"/>
                    <a:gd name="T35" fmla="*/ 943 h 1230"/>
                    <a:gd name="T36" fmla="*/ 437 w 1064"/>
                    <a:gd name="T37" fmla="*/ 504 h 1230"/>
                    <a:gd name="T38" fmla="*/ 831 w 1064"/>
                    <a:gd name="T39" fmla="*/ 118 h 1230"/>
                    <a:gd name="T40" fmla="*/ 741 w 1064"/>
                    <a:gd name="T41" fmla="*/ 129 h 1230"/>
                    <a:gd name="T42" fmla="*/ 741 w 1064"/>
                    <a:gd name="T43" fmla="*/ 129 h 1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2" name="Freeform 1060"/>
                <p:cNvSpPr>
                  <a:spLocks noChangeArrowheads="1"/>
                </p:cNvSpPr>
                <p:nvPr/>
              </p:nvSpPr>
              <p:spPr bwMode="auto">
                <a:xfrm rot="18427436">
                  <a:off x="4858" y="182"/>
                  <a:ext cx="505" cy="898"/>
                </a:xfrm>
                <a:custGeom>
                  <a:avLst/>
                  <a:gdLst>
                    <a:gd name="T0" fmla="*/ 1941 w 2002"/>
                    <a:gd name="T1" fmla="*/ 0 h 2521"/>
                    <a:gd name="T2" fmla="*/ 0 w 2002"/>
                    <a:gd name="T3" fmla="*/ 2521 h 2521"/>
                    <a:gd name="T4" fmla="*/ 192 w 2002"/>
                    <a:gd name="T5" fmla="*/ 2450 h 2521"/>
                    <a:gd name="T6" fmla="*/ 2002 w 2002"/>
                    <a:gd name="T7" fmla="*/ 61 h 2521"/>
                    <a:gd name="T8" fmla="*/ 1941 w 2002"/>
                    <a:gd name="T9" fmla="*/ 0 h 2521"/>
                    <a:gd name="T10" fmla="*/ 1941 w 2002"/>
                    <a:gd name="T11" fmla="*/ 0 h 2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3" name="Freeform 1061"/>
                <p:cNvSpPr>
                  <a:spLocks noChangeArrowheads="1"/>
                </p:cNvSpPr>
                <p:nvPr/>
              </p:nvSpPr>
              <p:spPr bwMode="auto">
                <a:xfrm rot="18427436">
                  <a:off x="4903" y="-19"/>
                  <a:ext cx="758" cy="1344"/>
                </a:xfrm>
                <a:custGeom>
                  <a:avLst/>
                  <a:gdLst>
                    <a:gd name="T0" fmla="*/ 95 w 3007"/>
                    <a:gd name="T1" fmla="*/ 2844 h 3771"/>
                    <a:gd name="T2" fmla="*/ 394 w 3007"/>
                    <a:gd name="T3" fmla="*/ 2834 h 3771"/>
                    <a:gd name="T4" fmla="*/ 821 w 3007"/>
                    <a:gd name="T5" fmla="*/ 3009 h 3771"/>
                    <a:gd name="T6" fmla="*/ 681 w 3007"/>
                    <a:gd name="T7" fmla="*/ 2817 h 3771"/>
                    <a:gd name="T8" fmla="*/ 367 w 3007"/>
                    <a:gd name="T9" fmla="*/ 2703 h 3771"/>
                    <a:gd name="T10" fmla="*/ 637 w 3007"/>
                    <a:gd name="T11" fmla="*/ 2720 h 3771"/>
                    <a:gd name="T12" fmla="*/ 979 w 3007"/>
                    <a:gd name="T13" fmla="*/ 2870 h 3771"/>
                    <a:gd name="T14" fmla="*/ 2859 w 3007"/>
                    <a:gd name="T15" fmla="*/ 420 h 3771"/>
                    <a:gd name="T16" fmla="*/ 2578 w 3007"/>
                    <a:gd name="T17" fmla="*/ 148 h 3771"/>
                    <a:gd name="T18" fmla="*/ 2308 w 3007"/>
                    <a:gd name="T19" fmla="*/ 0 h 3771"/>
                    <a:gd name="T20" fmla="*/ 2692 w 3007"/>
                    <a:gd name="T21" fmla="*/ 78 h 3771"/>
                    <a:gd name="T22" fmla="*/ 3007 w 3007"/>
                    <a:gd name="T23" fmla="*/ 428 h 3771"/>
                    <a:gd name="T24" fmla="*/ 831 w 3007"/>
                    <a:gd name="T25" fmla="*/ 3273 h 3771"/>
                    <a:gd name="T26" fmla="*/ 481 w 3007"/>
                    <a:gd name="T27" fmla="*/ 3412 h 3771"/>
                    <a:gd name="T28" fmla="*/ 105 w 3007"/>
                    <a:gd name="T29" fmla="*/ 3771 h 3771"/>
                    <a:gd name="T30" fmla="*/ 0 w 3007"/>
                    <a:gd name="T31" fmla="*/ 3667 h 3771"/>
                    <a:gd name="T32" fmla="*/ 131 w 3007"/>
                    <a:gd name="T33" fmla="*/ 3631 h 3771"/>
                    <a:gd name="T34" fmla="*/ 376 w 3007"/>
                    <a:gd name="T35" fmla="*/ 3385 h 3771"/>
                    <a:gd name="T36" fmla="*/ 165 w 3007"/>
                    <a:gd name="T37" fmla="*/ 3273 h 3771"/>
                    <a:gd name="T38" fmla="*/ 165 w 3007"/>
                    <a:gd name="T39" fmla="*/ 3176 h 3771"/>
                    <a:gd name="T40" fmla="*/ 411 w 3007"/>
                    <a:gd name="T41" fmla="*/ 3298 h 3771"/>
                    <a:gd name="T42" fmla="*/ 411 w 3007"/>
                    <a:gd name="T43" fmla="*/ 3186 h 3771"/>
                    <a:gd name="T44" fmla="*/ 603 w 3007"/>
                    <a:gd name="T45" fmla="*/ 3220 h 3771"/>
                    <a:gd name="T46" fmla="*/ 428 w 3007"/>
                    <a:gd name="T47" fmla="*/ 3079 h 3771"/>
                    <a:gd name="T48" fmla="*/ 629 w 3007"/>
                    <a:gd name="T49" fmla="*/ 3062 h 3771"/>
                    <a:gd name="T50" fmla="*/ 95 w 3007"/>
                    <a:gd name="T51" fmla="*/ 2844 h 3771"/>
                    <a:gd name="T52" fmla="*/ 95 w 3007"/>
                    <a:gd name="T53" fmla="*/ 2844 h 3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4" name="Freeform 1062"/>
                <p:cNvSpPr>
                  <a:spLocks noChangeArrowheads="1"/>
                </p:cNvSpPr>
                <p:nvPr/>
              </p:nvSpPr>
              <p:spPr bwMode="auto">
                <a:xfrm rot="18427436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80 h 342"/>
                    <a:gd name="T2" fmla="*/ 255 w 673"/>
                    <a:gd name="T3" fmla="*/ 106 h 342"/>
                    <a:gd name="T4" fmla="*/ 639 w 673"/>
                    <a:gd name="T5" fmla="*/ 342 h 342"/>
                    <a:gd name="T6" fmla="*/ 673 w 673"/>
                    <a:gd name="T7" fmla="*/ 289 h 342"/>
                    <a:gd name="T8" fmla="*/ 447 w 673"/>
                    <a:gd name="T9" fmla="*/ 114 h 342"/>
                    <a:gd name="T10" fmla="*/ 26 w 673"/>
                    <a:gd name="T11" fmla="*/ 0 h 342"/>
                    <a:gd name="T12" fmla="*/ 0 w 673"/>
                    <a:gd name="T13" fmla="*/ 80 h 342"/>
                    <a:gd name="T14" fmla="*/ 0 w 673"/>
                    <a:gd name="T15" fmla="*/ 80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5" name="Freeform 1063"/>
                <p:cNvSpPr>
                  <a:spLocks noChangeArrowheads="1"/>
                </p:cNvSpPr>
                <p:nvPr/>
              </p:nvSpPr>
              <p:spPr bwMode="auto">
                <a:xfrm rot="18427436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78 h 403"/>
                    <a:gd name="T2" fmla="*/ 340 w 716"/>
                    <a:gd name="T3" fmla="*/ 148 h 403"/>
                    <a:gd name="T4" fmla="*/ 638 w 716"/>
                    <a:gd name="T5" fmla="*/ 403 h 403"/>
                    <a:gd name="T6" fmla="*/ 716 w 716"/>
                    <a:gd name="T7" fmla="*/ 296 h 403"/>
                    <a:gd name="T8" fmla="*/ 420 w 716"/>
                    <a:gd name="T9" fmla="*/ 114 h 403"/>
                    <a:gd name="T10" fmla="*/ 70 w 716"/>
                    <a:gd name="T11" fmla="*/ 0 h 403"/>
                    <a:gd name="T12" fmla="*/ 0 w 716"/>
                    <a:gd name="T13" fmla="*/ 78 h 403"/>
                    <a:gd name="T14" fmla="*/ 0 w 716"/>
                    <a:gd name="T15" fmla="*/ 78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6" name="Freeform 1064"/>
                <p:cNvSpPr>
                  <a:spLocks noChangeArrowheads="1"/>
                </p:cNvSpPr>
                <p:nvPr/>
              </p:nvSpPr>
              <p:spPr bwMode="auto">
                <a:xfrm rot="18427436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78 h 411"/>
                    <a:gd name="T2" fmla="*/ 316 w 717"/>
                    <a:gd name="T3" fmla="*/ 139 h 411"/>
                    <a:gd name="T4" fmla="*/ 649 w 717"/>
                    <a:gd name="T5" fmla="*/ 411 h 411"/>
                    <a:gd name="T6" fmla="*/ 717 w 717"/>
                    <a:gd name="T7" fmla="*/ 314 h 411"/>
                    <a:gd name="T8" fmla="*/ 394 w 717"/>
                    <a:gd name="T9" fmla="*/ 87 h 411"/>
                    <a:gd name="T10" fmla="*/ 54 w 717"/>
                    <a:gd name="T11" fmla="*/ 0 h 411"/>
                    <a:gd name="T12" fmla="*/ 0 w 717"/>
                    <a:gd name="T13" fmla="*/ 78 h 411"/>
                    <a:gd name="T14" fmla="*/ 0 w 717"/>
                    <a:gd name="T15" fmla="*/ 78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7" name="Freeform 1065"/>
                <p:cNvSpPr>
                  <a:spLocks noChangeArrowheads="1"/>
                </p:cNvSpPr>
                <p:nvPr/>
              </p:nvSpPr>
              <p:spPr bwMode="auto">
                <a:xfrm rot="18427436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88 h 386"/>
                    <a:gd name="T2" fmla="*/ 272 w 709"/>
                    <a:gd name="T3" fmla="*/ 131 h 386"/>
                    <a:gd name="T4" fmla="*/ 665 w 709"/>
                    <a:gd name="T5" fmla="*/ 386 h 386"/>
                    <a:gd name="T6" fmla="*/ 709 w 709"/>
                    <a:gd name="T7" fmla="*/ 308 h 386"/>
                    <a:gd name="T8" fmla="*/ 306 w 709"/>
                    <a:gd name="T9" fmla="*/ 53 h 386"/>
                    <a:gd name="T10" fmla="*/ 43 w 709"/>
                    <a:gd name="T11" fmla="*/ 0 h 386"/>
                    <a:gd name="T12" fmla="*/ 0 w 709"/>
                    <a:gd name="T13" fmla="*/ 88 h 386"/>
                    <a:gd name="T14" fmla="*/ 0 w 709"/>
                    <a:gd name="T15" fmla="*/ 88 h 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048618" name="Line 1066"/>
            <p:cNvSpPr>
              <a:spLocks noChangeShapeType="1"/>
            </p:cNvSpPr>
            <p:nvPr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j-lt"/>
          <a:ea typeface="+mj-ea"/>
          <a:cs typeface="+mj-cs"/>
          <a:sym typeface="Verdana" panose="020B060403050404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10000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  <a:sym typeface="Verdana" panose="020B060403050404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10000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  <a:sym typeface="Verdana" panose="020B060403050404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  <a:sym typeface="Verdana" panose="020B060403050404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10000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  <a:sym typeface="Verdana" panose="020B060403050404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  <a:sym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video" Target="../media/media1.mp4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8" descr="attachment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/>
          <a:stretch>
            <a:fillRect/>
          </a:stretch>
        </p:blipFill>
        <p:spPr bwMode="auto">
          <a:xfrm>
            <a:off x="0" y="-297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22" name="WordArt 436"/>
          <p:cNvSpPr>
            <a:spLocks noChangeShapeType="1" noTextEdit="1"/>
          </p:cNvSpPr>
          <p:nvPr/>
        </p:nvSpPr>
        <p:spPr bwMode="auto">
          <a:xfrm>
            <a:off x="695301" y="692944"/>
            <a:ext cx="7632203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000080"/>
                </a:solidFill>
                <a:round/>
                <a:headEnd/>
                <a:tailEnd/>
              </a:ln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23" name="WordArt 438"/>
          <p:cNvSpPr>
            <a:spLocks noChangeShapeType="1" noTextEdit="1"/>
          </p:cNvSpPr>
          <p:nvPr/>
        </p:nvSpPr>
        <p:spPr bwMode="auto">
          <a:xfrm>
            <a:off x="695301" y="1628800"/>
            <a:ext cx="7693124" cy="30963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6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0" dir="2700068" sy="50000" kx="2115795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8557" y="335001"/>
            <a:ext cx="7315873" cy="715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1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PHÒNG GD&amp; ĐT QUẬN LONG BIÊN</a:t>
            </a:r>
            <a:endParaRPr lang="vi-VN" sz="3201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1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TRƯỜNG TIỂU HỌC BỒ ĐỀ</a:t>
            </a:r>
            <a:endParaRPr lang="en-US" sz="3201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" fill="hold"/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" fill="hold"/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" fill="hold"/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" fill="hold"/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595860"/>
            <a:ext cx="8064896" cy="1841252"/>
          </a:xfrm>
        </p:spPr>
        <p:txBody>
          <a:bodyPr/>
          <a:lstStyle/>
          <a:p>
            <a:pPr marL="0" indent="0" algn="just">
              <a:buNone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CB35C99C-9E44-4B31-B07C-B1E958AC7BA6}"/>
              </a:ext>
            </a:extLst>
          </p:cNvPr>
          <p:cNvSpPr/>
          <p:nvPr/>
        </p:nvSpPr>
        <p:spPr bwMode="auto">
          <a:xfrm>
            <a:off x="2771800" y="476673"/>
            <a:ext cx="3888432" cy="1368152"/>
          </a:xfrm>
          <a:prstGeom prst="cloud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70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88840"/>
            <a:ext cx="8064896" cy="2736304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85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511300"/>
            <a:ext cx="8280920" cy="4798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738312"/>
            <a:ext cx="6696744" cy="44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2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511300"/>
            <a:ext cx="7632847" cy="443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828800"/>
            <a:ext cx="7200800" cy="40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7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1028700" y="1916832"/>
            <a:ext cx="7086600" cy="129527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vi-V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nối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Equation" r:id="rId4" imgW="152334" imgH="393529" progId="Equation.3">
                  <p:embed/>
                </p:oleObj>
              </mc:Choice>
              <mc:Fallback>
                <p:oleObj name="Equation" r:id="rId4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9744" y="3617641"/>
            <a:ext cx="78673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800" dirty="0" smtClean="0"/>
              <a:t>Tìm hiểu thêm các cách bảo vệ cảnh quan thiên nhiên.</a:t>
            </a:r>
          </a:p>
          <a:p>
            <a:pPr marL="285750" indent="-285750">
              <a:buFontTx/>
              <a:buChar char="-"/>
            </a:pPr>
            <a:r>
              <a:rPr lang="vi-VN" sz="2800" dirty="0" smtClean="0"/>
              <a:t>Chuẩn bị tiết học sau.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886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871537"/>
            <a:ext cx="6858000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5" name="WordArt 3"/>
          <p:cNvSpPr>
            <a:spLocks noChangeArrowheads="1" noChangeShapeType="1" noTextEdit="1"/>
          </p:cNvSpPr>
          <p:nvPr/>
        </p:nvSpPr>
        <p:spPr bwMode="auto">
          <a:xfrm>
            <a:off x="2228851" y="2914650"/>
            <a:ext cx="4800600" cy="13716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FF"/>
                    </a:gs>
                    <a:gs pos="100000">
                      <a:srgbClr val="FF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 </a:t>
            </a:r>
          </a:p>
        </p:txBody>
      </p:sp>
    </p:spTree>
    <p:extLst>
      <p:ext uri="{BB962C8B-B14F-4D97-AF65-F5344CB8AC3E}">
        <p14:creationId xmlns:p14="http://schemas.microsoft.com/office/powerpoint/2010/main" val="37810492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23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202505B-75C2-4D88-AA0E-6ABD61BBABE9}"/>
              </a:ext>
            </a:extLst>
          </p:cNvPr>
          <p:cNvSpPr/>
          <p:nvPr/>
        </p:nvSpPr>
        <p:spPr>
          <a:xfrm>
            <a:off x="0" y="857251"/>
            <a:ext cx="9144000" cy="123911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ta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hết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; con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luyện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to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rõ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ràng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hơn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ctr"/>
            <a:endParaRPr lang="en-US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luôn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hiện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tốt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quy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tắc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“5k”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Bộ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Y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tế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chung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đẩy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lùi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đại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dịch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covid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nhé</a:t>
            </a:r>
            <a:r>
              <a:rPr lang="en-US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ADC879-4C20-41F7-A666-EEA202C886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73" y="2096368"/>
            <a:ext cx="2891270" cy="3904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85C2E0-A11D-433E-B15B-35FB992A0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06" y="2096368"/>
            <a:ext cx="3081879" cy="390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0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09"/>
    </mc:Choice>
    <mc:Fallback xmlns="">
      <p:transition spd="slow" advTm="19909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281FA5-0BA9-4A22-9289-07790D518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8D37B1-3502-4148-BC1D-316FE56580AD}"/>
              </a:ext>
            </a:extLst>
          </p:cNvPr>
          <p:cNvSpPr/>
          <p:nvPr/>
        </p:nvSpPr>
        <p:spPr>
          <a:xfrm>
            <a:off x="1229042" y="1344874"/>
            <a:ext cx="70755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CHÚC CÁC CON CHĂM NGOAN, </a:t>
            </a:r>
          </a:p>
          <a:p>
            <a:pPr algn="ctr"/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TỐT, VÂNG LỜI ÔNG BÀ, BỐ MẸ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E6589F-2393-4F29-9A6E-61606A54141C}"/>
              </a:ext>
            </a:extLst>
          </p:cNvPr>
          <p:cNvSpPr/>
          <p:nvPr/>
        </p:nvSpPr>
        <p:spPr>
          <a:xfrm>
            <a:off x="2014553" y="2701879"/>
            <a:ext cx="5005794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CON,</a:t>
            </a:r>
          </a:p>
          <a:p>
            <a:pPr algn="ctr"/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</a:t>
            </a:r>
          </a:p>
          <a:p>
            <a:pPr algn="ctr"/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CÁC BÀI HỌC SAU</a:t>
            </a:r>
          </a:p>
        </p:txBody>
      </p:sp>
    </p:spTree>
    <p:extLst>
      <p:ext uri="{BB962C8B-B14F-4D97-AF65-F5344CB8AC3E}">
        <p14:creationId xmlns:p14="http://schemas.microsoft.com/office/powerpoint/2010/main" val="272454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ài hát- Lý cây xanh - Âm nhạc lớp 1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975" y="1543050"/>
            <a:ext cx="8783513" cy="4910286"/>
          </a:xfrm>
        </p:spPr>
      </p:pic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445879"/>
              </p:ext>
            </p:extLst>
          </p:nvPr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Equation" r:id="rId8" imgW="152334" imgH="393529" progId="Equation.3">
                  <p:embed/>
                </p:oleObj>
              </mc:Choice>
              <mc:Fallback>
                <p:oleObj name="Equation" r:id="rId8" imgW="152334" imgH="393529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36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1043608" y="2204864"/>
            <a:ext cx="7086600" cy="252028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BẢO VỆ CẢNH QUAN THIÊN NHIÊN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Equation" r:id="rId4" imgW="152334" imgH="393529" progId="Equation.3">
                  <p:embed/>
                </p:oleObj>
              </mc:Choice>
              <mc:Fallback>
                <p:oleObj name="Equation" r:id="rId4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12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348880"/>
            <a:ext cx="8064896" cy="336612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ctr" eaLnBrk="1" hangingPunct="1">
              <a:buNone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41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0"/>
            <a:ext cx="885825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46238"/>
            <a:ext cx="7776864" cy="480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5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348880"/>
            <a:ext cx="8064896" cy="3366120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"/>
            </a:pP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endParaRPr lang="en-US" sz="2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746291-B05D-41DE-94EE-19B2B7960D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46238"/>
            <a:ext cx="7776864" cy="480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873748"/>
            <a:ext cx="8064896" cy="1841252"/>
          </a:xfrm>
        </p:spPr>
        <p:txBody>
          <a:bodyPr/>
          <a:lstStyle/>
          <a:p>
            <a:pPr marL="0" indent="0" algn="just">
              <a:buNone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tùy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bẻ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vứt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bừa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"/>
            </a:pP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3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CB35C99C-9E44-4B31-B07C-B1E958AC7BA6}"/>
              </a:ext>
            </a:extLst>
          </p:cNvPr>
          <p:cNvSpPr/>
          <p:nvPr/>
        </p:nvSpPr>
        <p:spPr bwMode="auto">
          <a:xfrm>
            <a:off x="1043608" y="1511300"/>
            <a:ext cx="7272808" cy="2349748"/>
          </a:xfrm>
          <a:prstGeom prst="cloud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Thảo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 </a:t>
            </a:r>
            <a:r>
              <a:rPr kumimoji="0" 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luận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: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85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873748"/>
            <a:ext cx="8064896" cy="1841252"/>
          </a:xfrm>
        </p:spPr>
        <p:txBody>
          <a:bodyPr/>
          <a:lstStyle/>
          <a:p>
            <a:pPr marL="0" indent="0" algn="just">
              <a:buNone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tùy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bẻ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vứt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bừa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just"/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endParaRPr lang="en-US" sz="3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CB35C99C-9E44-4B31-B07C-B1E958AC7BA6}"/>
              </a:ext>
            </a:extLst>
          </p:cNvPr>
          <p:cNvSpPr/>
          <p:nvPr/>
        </p:nvSpPr>
        <p:spPr bwMode="auto">
          <a:xfrm>
            <a:off x="1043608" y="1511300"/>
            <a:ext cx="7272808" cy="2349748"/>
          </a:xfrm>
          <a:prstGeom prst="cloud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: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71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348880"/>
            <a:ext cx="8064896" cy="336612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ctr" eaLnBrk="1" hangingPunct="1">
              <a:buNone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619672" y="313222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vi-V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78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默认设计模板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anose="020B0604030504040204" pitchFamily="34" charset="0"/>
            <a:sym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anose="020B0604030504040204" pitchFamily="34" charset="0"/>
            <a:sym typeface="Verdana" panose="020B0604030504040204" pitchFamily="34" charset="0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469</Words>
  <Application>Microsoft Office PowerPoint</Application>
  <PresentationFormat>On-screen Show (4:3)</PresentationFormat>
  <Paragraphs>66</Paragraphs>
  <Slides>19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Arial-SGK-TV</vt:lpstr>
      <vt:lpstr>Calibri</vt:lpstr>
      <vt:lpstr>Comic Sans MS</vt:lpstr>
      <vt:lpstr>Times New Roman</vt:lpstr>
      <vt:lpstr>Verdana</vt:lpstr>
      <vt:lpstr>Wingdings</vt:lpstr>
      <vt:lpstr>默认设计模板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Phi Hung</dc:creator>
  <cp:lastModifiedBy>Minh Phuong</cp:lastModifiedBy>
  <cp:revision>33</cp:revision>
  <dcterms:created xsi:type="dcterms:W3CDTF">2009-02-28T21:23:03Z</dcterms:created>
  <dcterms:modified xsi:type="dcterms:W3CDTF">2021-04-17T04:25:56Z</dcterms:modified>
</cp:coreProperties>
</file>