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84" r:id="rId5"/>
    <p:sldId id="261" r:id="rId6"/>
    <p:sldId id="293" r:id="rId7"/>
    <p:sldId id="276" r:id="rId8"/>
    <p:sldId id="295" r:id="rId9"/>
    <p:sldId id="294" r:id="rId10"/>
    <p:sldId id="263" r:id="rId11"/>
    <p:sldId id="278" r:id="rId12"/>
    <p:sldId id="296" r:id="rId13"/>
    <p:sldId id="279" r:id="rId14"/>
    <p:sldId id="280" r:id="rId15"/>
    <p:sldId id="297" r:id="rId16"/>
    <p:sldId id="288" r:id="rId17"/>
    <p:sldId id="286" r:id="rId18"/>
    <p:sldId id="268" r:id="rId19"/>
    <p:sldId id="281" r:id="rId20"/>
    <p:sldId id="282" r:id="rId21"/>
    <p:sldId id="298" r:id="rId22"/>
    <p:sldId id="299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esktop\GIAO%20AN%20TUAN%2031\GI&#193;O%20&#193;N%20TU&#7846;N%2031\GI&#193;O%20&#193;N%20TU&#7846;N%2031\BG&#272;T%20TU&#7846;N%2031\Ban%20ng&#224;y.mp4" TargetMode="External"/><Relationship Id="rId1" Type="http://schemas.microsoft.com/office/2007/relationships/media" Target="file:///C:\Users\Administrator\Desktop\GIAO%20AN%20TUAN%2031\GI&#193;O%20&#193;N%20TU&#7846;N%2031\GI&#193;O%20&#193;N%20TU&#7846;N%2031\BG&#272;T%20TU&#7846;N%2031\Ban%20ng&#224;y.mp4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esktop\GIAO%20AN%20TUAN%2031\GI&#193;O%20&#193;N%20TU&#7846;N%2031\GI&#193;O%20&#193;N%20TU&#7846;N%2031\BG&#272;T%20TU&#7846;N%2031\b&#224;i%20h&#225;t%20ch&#225;u%20v&#7869;%20&#244;ng%20m&#7863;t%20tr&#7901;i.mp4" TargetMode="External"/><Relationship Id="rId1" Type="http://schemas.microsoft.com/office/2007/relationships/media" Target="file:///C:\Users\Administrator\Desktop\GIAO%20AN%20TUAN%2031\GI&#193;O%20&#193;N%20TU&#7846;N%2031\GI&#193;O%20&#193;N%20TU&#7846;N%2031\BG&#272;T%20TU&#7846;N%2031\b&#224;i%20h&#225;t%20ch&#225;u%20v&#7869;%20&#244;ng%20m&#7863;t%20tr&#7901;i.mp4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nón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6596" r="1446"/>
          <a:stretch/>
        </p:blipFill>
        <p:spPr bwMode="auto">
          <a:xfrm>
            <a:off x="228600" y="1145984"/>
            <a:ext cx="456162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3333" r="16666" b="5556"/>
          <a:stretch/>
        </p:blipFill>
        <p:spPr bwMode="auto">
          <a:xfrm>
            <a:off x="2362200" y="4150983"/>
            <a:ext cx="3124200" cy="27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2174" r="20000" b="1087"/>
          <a:stretch/>
        </p:blipFill>
        <p:spPr bwMode="auto">
          <a:xfrm>
            <a:off x="4831762" y="955484"/>
            <a:ext cx="324543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6596" r="1446"/>
          <a:stretch/>
        </p:blipFill>
        <p:spPr bwMode="auto">
          <a:xfrm>
            <a:off x="304799" y="228600"/>
            <a:ext cx="900920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6596" r="1446"/>
          <a:stretch/>
        </p:blipFill>
        <p:spPr bwMode="auto">
          <a:xfrm>
            <a:off x="228600" y="1145984"/>
            <a:ext cx="456162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3333" r="16666" b="5556"/>
          <a:stretch/>
        </p:blipFill>
        <p:spPr bwMode="auto">
          <a:xfrm>
            <a:off x="2362200" y="4150983"/>
            <a:ext cx="3124200" cy="27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2174" r="20000" b="1087"/>
          <a:stretch/>
        </p:blipFill>
        <p:spPr bwMode="auto">
          <a:xfrm>
            <a:off x="4831762" y="955484"/>
            <a:ext cx="324543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 ngà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76200"/>
            <a:ext cx="8832851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1212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7376" y="3276600"/>
            <a:ext cx="6534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6002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cháu vẽ ông mặt trờ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76200"/>
            <a:ext cx="8959851" cy="67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9144000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2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nối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79875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ầu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2409"/>
              </p:ext>
            </p:extLst>
          </p:nvPr>
        </p:nvGraphicFramePr>
        <p:xfrm>
          <a:off x="-7345" y="2362200"/>
          <a:ext cx="9144000" cy="300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829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15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9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QUAN SÁT BẦU TRỜI VÀ THỜI TIẾT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:………. 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:……….. 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:…………</a:t>
            </a:r>
          </a:p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11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29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29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" y="5478596"/>
            <a:ext cx="7753350" cy="1912804"/>
            <a:chOff x="400050" y="5478596"/>
            <a:chExt cx="7753350" cy="1912804"/>
          </a:xfrm>
        </p:grpSpPr>
        <p:pic>
          <p:nvPicPr>
            <p:cNvPr id="3" name="Picture 3" descr="C:\Users\MTC\Desktop\cd13c87e5ada2616d63d4bf0072d8a0c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9" t="91753" r="34884"/>
            <a:stretch/>
          </p:blipFill>
          <p:spPr bwMode="auto">
            <a:xfrm>
              <a:off x="1905000" y="5791200"/>
              <a:ext cx="51816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MTC\Desktop\cd13c87e5ada2616d63d4bf0072d8a0c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9" t="91753" r="34884"/>
            <a:stretch/>
          </p:blipFill>
          <p:spPr bwMode="auto">
            <a:xfrm>
              <a:off x="5791200" y="5791200"/>
              <a:ext cx="2362200" cy="1066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MTC\Desktop\cd13c87e5ada2616d63d4bf0072d8a0c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9" t="91753" r="34884"/>
            <a:stretch/>
          </p:blipFill>
          <p:spPr bwMode="auto">
            <a:xfrm>
              <a:off x="400050" y="6324600"/>
              <a:ext cx="2362200" cy="1066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MTC\Desktop\cd13c87e5ada2616d63d4bf0072d8a0c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9" t="91753" r="34884"/>
            <a:stretch/>
          </p:blipFill>
          <p:spPr bwMode="auto">
            <a:xfrm>
              <a:off x="1466850" y="5614471"/>
              <a:ext cx="1209675" cy="12325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MTC\Desktop\cd13c87e5ada2616d63d4bf0072d8a0c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9" t="91753" r="34884"/>
            <a:stretch/>
          </p:blipFill>
          <p:spPr bwMode="auto">
            <a:xfrm>
              <a:off x="3743325" y="5478596"/>
              <a:ext cx="2362200" cy="12325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824212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"/>
            <a:ext cx="83058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6096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20561"/>
              </p:ext>
            </p:extLst>
          </p:nvPr>
        </p:nvGraphicFramePr>
        <p:xfrm>
          <a:off x="23870" y="3657600"/>
          <a:ext cx="9144000" cy="300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829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15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9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52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HIỂU BẦU TRỜI VÀ THỜI TIẾT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mây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9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03029"/>
              </p:ext>
            </p:extLst>
          </p:nvPr>
        </p:nvGraphicFramePr>
        <p:xfrm>
          <a:off x="23870" y="3657600"/>
          <a:ext cx="9144000" cy="300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829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15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9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52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HIỂU BẦU TRỜI VÀ THỜI TIẾT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mây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2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3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292</Words>
  <Application>Microsoft Office PowerPoint</Application>
  <PresentationFormat>On-screen Show (4:3)</PresentationFormat>
  <Paragraphs>52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2020-08-19T04:16:16Z</dcterms:created>
  <dcterms:modified xsi:type="dcterms:W3CDTF">2021-04-16T05:17:23Z</dcterms:modified>
</cp:coreProperties>
</file>