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media/image2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6" r:id="rId4"/>
    <p:sldMasterId id="2147483699" r:id="rId5"/>
    <p:sldMasterId id="2147483711" r:id="rId6"/>
    <p:sldMasterId id="2147483735" r:id="rId7"/>
    <p:sldMasterId id="2147483747" r:id="rId8"/>
    <p:sldMasterId id="2147483759" r:id="rId9"/>
    <p:sldMasterId id="2147483774" r:id="rId10"/>
  </p:sldMasterIdLst>
  <p:notesMasterIdLst>
    <p:notesMasterId r:id="rId28"/>
  </p:notesMasterIdLst>
  <p:sldIdLst>
    <p:sldId id="367" r:id="rId11"/>
    <p:sldId id="387" r:id="rId12"/>
    <p:sldId id="283" r:id="rId13"/>
    <p:sldId id="257" r:id="rId14"/>
    <p:sldId id="266" r:id="rId15"/>
    <p:sldId id="265" r:id="rId16"/>
    <p:sldId id="267" r:id="rId17"/>
    <p:sldId id="279" r:id="rId18"/>
    <p:sldId id="281" r:id="rId19"/>
    <p:sldId id="268" r:id="rId20"/>
    <p:sldId id="269" r:id="rId21"/>
    <p:sldId id="272" r:id="rId22"/>
    <p:sldId id="271" r:id="rId23"/>
    <p:sldId id="388" r:id="rId24"/>
    <p:sldId id="273" r:id="rId25"/>
    <p:sldId id="260" r:id="rId26"/>
    <p:sldId id="282" r:id="rId27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4415DB"/>
    <a:srgbClr val="FFFF66"/>
    <a:srgbClr val="66FF3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28/3/2022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28/3/2022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1336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5"/>
            <a:ext cx="1504157" cy="581025"/>
          </a:xfrm>
        </p:spPr>
        <p:txBody>
          <a:bodyPr anchor="b"/>
          <a:lstStyle>
            <a:lvl1pPr algn="l">
              <a:defRPr sz="73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33" y="136552"/>
            <a:ext cx="2555875" cy="2926556"/>
          </a:xfrm>
        </p:spPr>
        <p:txBody>
          <a:bodyPr/>
          <a:lstStyle>
            <a:lvl1pPr>
              <a:defRPr sz="1181"/>
            </a:lvl1pPr>
            <a:lvl2pPr>
              <a:defRPr sz="1069"/>
            </a:lvl2pPr>
            <a:lvl3pPr>
              <a:defRPr sz="900"/>
            </a:lvl3pPr>
            <a:lvl4pPr>
              <a:defRPr sz="731"/>
            </a:lvl4pPr>
            <a:lvl5pPr>
              <a:defRPr sz="731"/>
            </a:lvl5pPr>
            <a:lvl6pPr>
              <a:defRPr sz="731"/>
            </a:lvl6pPr>
            <a:lvl7pPr>
              <a:defRPr sz="731"/>
            </a:lvl7pPr>
            <a:lvl8pPr>
              <a:defRPr sz="731"/>
            </a:lvl8pPr>
            <a:lvl9pPr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77"/>
            <a:ext cx="1504157" cy="2345531"/>
          </a:xfrm>
        </p:spPr>
        <p:txBody>
          <a:bodyPr/>
          <a:lstStyle>
            <a:lvl1pPr marL="0" indent="0">
              <a:buNone/>
              <a:defRPr sz="506"/>
            </a:lvl1pPr>
            <a:lvl2pPr marL="170876" indent="0">
              <a:buNone/>
              <a:defRPr sz="450"/>
            </a:lvl2pPr>
            <a:lvl3pPr marL="341741" indent="0">
              <a:buNone/>
              <a:defRPr sz="394"/>
            </a:lvl3pPr>
            <a:lvl4pPr marL="512610" indent="0">
              <a:buNone/>
              <a:defRPr sz="338"/>
            </a:lvl4pPr>
            <a:lvl5pPr marL="683467" indent="0">
              <a:buNone/>
              <a:defRPr sz="338"/>
            </a:lvl5pPr>
            <a:lvl6pPr marL="854343" indent="0">
              <a:buNone/>
              <a:defRPr sz="338"/>
            </a:lvl6pPr>
            <a:lvl7pPr marL="1025218" indent="0">
              <a:buNone/>
              <a:defRPr sz="338"/>
            </a:lvl7pPr>
            <a:lvl8pPr marL="1196081" indent="0">
              <a:buNone/>
              <a:defRPr sz="338"/>
            </a:lvl8pPr>
            <a:lvl9pPr marL="1366945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563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27"/>
            <a:ext cx="2743200" cy="283369"/>
          </a:xfrm>
        </p:spPr>
        <p:txBody>
          <a:bodyPr anchor="b"/>
          <a:lstStyle>
            <a:lvl1pPr algn="l">
              <a:defRPr sz="73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181"/>
            </a:lvl1pPr>
            <a:lvl2pPr marL="170876" indent="0">
              <a:buNone/>
              <a:defRPr sz="1069"/>
            </a:lvl2pPr>
            <a:lvl3pPr marL="341741" indent="0">
              <a:buNone/>
              <a:defRPr sz="900"/>
            </a:lvl3pPr>
            <a:lvl4pPr marL="512610" indent="0">
              <a:buNone/>
              <a:defRPr sz="731"/>
            </a:lvl4pPr>
            <a:lvl5pPr marL="683467" indent="0">
              <a:buNone/>
              <a:defRPr sz="731"/>
            </a:lvl5pPr>
            <a:lvl6pPr marL="854343" indent="0">
              <a:buNone/>
              <a:defRPr sz="731"/>
            </a:lvl6pPr>
            <a:lvl7pPr marL="1025218" indent="0">
              <a:buNone/>
              <a:defRPr sz="731"/>
            </a:lvl7pPr>
            <a:lvl8pPr marL="1196081" indent="0">
              <a:buNone/>
              <a:defRPr sz="731"/>
            </a:lvl8pPr>
            <a:lvl9pPr marL="1366945" indent="0">
              <a:buNone/>
              <a:defRPr sz="73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89"/>
            <a:ext cx="2743200" cy="402431"/>
          </a:xfrm>
        </p:spPr>
        <p:txBody>
          <a:bodyPr/>
          <a:lstStyle>
            <a:lvl1pPr marL="0" indent="0">
              <a:buNone/>
              <a:defRPr sz="506"/>
            </a:lvl1pPr>
            <a:lvl2pPr marL="170876" indent="0">
              <a:buNone/>
              <a:defRPr sz="450"/>
            </a:lvl2pPr>
            <a:lvl3pPr marL="341741" indent="0">
              <a:buNone/>
              <a:defRPr sz="394"/>
            </a:lvl3pPr>
            <a:lvl4pPr marL="512610" indent="0">
              <a:buNone/>
              <a:defRPr sz="338"/>
            </a:lvl4pPr>
            <a:lvl5pPr marL="683467" indent="0">
              <a:buNone/>
              <a:defRPr sz="338"/>
            </a:lvl5pPr>
            <a:lvl6pPr marL="854343" indent="0">
              <a:buNone/>
              <a:defRPr sz="338"/>
            </a:lvl6pPr>
            <a:lvl7pPr marL="1025218" indent="0">
              <a:buNone/>
              <a:defRPr sz="338"/>
            </a:lvl7pPr>
            <a:lvl8pPr marL="1196081" indent="0">
              <a:buNone/>
              <a:defRPr sz="338"/>
            </a:lvl8pPr>
            <a:lvl9pPr marL="1366945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661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263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46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46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8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3498056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3714750"/>
            <a:ext cx="9147175" cy="1433513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anchor="b"/>
          <a:lstStyle>
            <a:lvl1pPr algn="r">
              <a:defRPr sz="36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48006" indent="0" algn="r">
              <a:buNone/>
              <a:defRPr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722C07-8FF5-42E7-85B5-14F1C37A34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272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D9F13-65BC-4222-9CA0-85DBCF67D4B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306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2253854"/>
            <a:ext cx="182562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2253854"/>
            <a:ext cx="18415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anchor="b"/>
          <a:lstStyle>
            <a:lvl1pPr algn="r">
              <a:buNone/>
              <a:defRPr sz="36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/>
          <a:lstStyle>
            <a:lvl1pPr marL="0" indent="0" algn="l">
              <a:buNone/>
              <a:defRPr sz="1725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1327C-76B2-4C53-9136-AA546F70B6D1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29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66B91-7EC2-4645-8DCD-A11964620D8E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419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1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083221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6A97C-7A84-46F9-B5BF-C7147C723D7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54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43D7C0-1CCE-4B8C-A9D0-3C230B33BCB3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42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CBBB4C-972A-4C6F-B47B-E45189C6F179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48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1875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20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84643-85E1-4A0D-879F-538037E9899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206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715963" y="3751660"/>
            <a:ext cx="3802062" cy="10822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-53975" y="4338638"/>
            <a:ext cx="3802063" cy="6286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6" y="3740944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1" y="3740944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tIns="0"/>
          <a:lstStyle>
            <a:lvl1pPr marL="0" marR="13716" indent="0" algn="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225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C2947-5E6A-47D8-B99A-47CBD1C5A4FB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350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0997"/>
            <a:ext cx="8229600" cy="328955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33B993-4908-4766-BA10-FBFA2D8C0CC2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6176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5980"/>
            <a:ext cx="1777470" cy="41945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44BD4-DD68-43B1-8867-B08D8A83013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391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2CE4290-5880-4BF7-B88C-CDE80B94016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621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3498056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3714750"/>
            <a:ext cx="9147175" cy="1433513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anchor="b"/>
          <a:lstStyle>
            <a:lvl1pPr algn="r">
              <a:defRPr sz="36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48006" indent="0" algn="r">
              <a:buNone/>
              <a:defRPr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722C07-8FF5-42E7-85B5-14F1C37A34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918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D9F13-65BC-4222-9CA0-85DBCF67D4B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31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2253854"/>
            <a:ext cx="182562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2253854"/>
            <a:ext cx="18415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anchor="b"/>
          <a:lstStyle>
            <a:lvl1pPr algn="r">
              <a:buNone/>
              <a:defRPr sz="36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/>
          <a:lstStyle>
            <a:lvl1pPr marL="0" indent="0" algn="l">
              <a:buNone/>
              <a:defRPr sz="1725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1327C-76B2-4C53-9136-AA546F70B6D1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808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66B91-7EC2-4645-8DCD-A11964620D8E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869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1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083221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6A97C-7A84-46F9-B5BF-C7147C723D7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123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43D7C0-1CCE-4B8C-A9D0-3C230B33BCB3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97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CBBB4C-972A-4C6F-B47B-E45189C6F179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7502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1875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20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84643-85E1-4A0D-879F-538037E9899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53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715963" y="3751660"/>
            <a:ext cx="3802062" cy="10822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-53975" y="4338638"/>
            <a:ext cx="3802063" cy="6286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6" y="3740944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1" y="3740944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tIns="0"/>
          <a:lstStyle>
            <a:lvl1pPr marL="0" marR="13716" indent="0" algn="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225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C2947-5E6A-47D8-B99A-47CBD1C5A4FB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058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0997"/>
            <a:ext cx="8229600" cy="328955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33B993-4908-4766-BA10-FBFA2D8C0CC2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3853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5980"/>
            <a:ext cx="1777470" cy="41945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44BD4-DD68-43B1-8867-B08D8A83013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01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2CE4290-5880-4BF7-B88C-CDE80B94016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161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14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6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645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400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237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516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768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346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6709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650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78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150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3532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6970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7094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24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693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6886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3175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99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13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734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4CF5D-4C1D-4980-B14E-B14C6E990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70585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90EB3F-D2BE-4A78-91A4-5322A7553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1399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CE938-30EB-4379-98BE-806775F50F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94342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F69A7-C693-476E-BAD6-59CD3C53F0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21820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77871E-F94E-4291-B348-E2DA3C7957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6229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CFD4D-D455-443C-9322-A8A6AF53F2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3081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3BF7A-55BE-4820-8082-3AD66AD786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65267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DA5270-0CC3-4D2D-A18D-EA68BBA78B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6058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7B170-8F6F-4706-AF06-B72057F297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34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9FC27-F1B0-43F6-A238-649C7D2B0E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3769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6C9F6A-B346-4A71-8F79-4D38A3F3F8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74516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940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389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9214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0929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107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944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47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14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28/3/2022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010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0858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682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DFABD-3FD0-4F5C-8075-3F135ECCA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E95C6-6F24-48BE-97C1-A7DA4A4E4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2B06D-34B4-42F4-A68E-0065E685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5D6CF-4998-41F3-B6C5-127AD1A5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6A69D-4C22-47B0-B173-E6636E8D8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91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35128-8B3A-4F4B-A6C1-755A9638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F1843-4A74-444A-874F-B75154D36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5C672-DB11-4C41-A3A2-C33806BB0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08350-3656-42A4-A510-2753AA18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747A9-6B6E-4EE9-A737-A6C79170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808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15405-28A9-4EFB-A721-AE376929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4AE32-0BD9-4CC1-9C99-AEF835FDB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4A1DC-D652-4F8B-9270-2EEFE9BD3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26ED2-F90D-4AC1-BA35-779674C5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5067E-FBB1-4F3C-BC03-1F99E7199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117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4C9DE-40E8-4141-8E58-FBDDCED74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9FDC5-AA04-4DFA-B72C-F22527878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6D6C9-0D29-49A6-90F7-DDA020611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AE492-4684-4F7F-B18E-2B95AC23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28/3/2022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D5F032-B815-41EE-91A7-D54EBFADC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99C38-B22C-488B-8175-E49800959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547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89CF4-2E48-446C-BF07-9FB8B1C47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92F45-3D13-4C8B-9E99-56E726A03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3995BF-3A5A-400B-B013-1F03184C1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609DB1-DC2C-4738-9EDD-7DF832524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BFE560-CB05-42B8-B8BC-E30624B4D9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D7CAC-0983-4959-9599-4B2B3A207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28/3/2022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ED7D2A-E81D-4278-B429-3631AF7FD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BE5223-F009-4516-8062-4CDA949B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884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CCDB8-5303-47C8-A54C-3C4DD4482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EDEFD8-65F3-4E93-BC45-D26CBFEBF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28/3/2022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FD8DC5-C1E4-4261-BF5C-7F43CE22B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FCECA-2C11-4AB3-BF8E-65BC35F75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871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B6E335-C8C7-4D1E-AB75-4184B854D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28/3/2022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BD192F-BDC3-4A03-8972-AEC71B91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A0225-1A20-446A-8C7F-EF5C8616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2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28/3/2022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DB057-8D1F-4935-A45C-29C81EA12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E11D8-D265-431E-ACD5-353A99E70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833818-BAB5-460B-B121-8A4D55568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E09C9-B5D6-4C33-9635-8CE05AF3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28/3/2022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363F8-F79D-4F98-B1B9-F59DEDD98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EC6ED-8C4A-4000-B522-65E6D1F7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391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EBEA-8AF3-4942-9F72-045114A8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BF033E-E9CA-4868-B7DC-2992B8D8F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072EC7-4375-44A3-AB33-82AF4A6BB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32973-86BC-493A-8A93-F8A2A8373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28/3/2022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9E281-1EE7-42B0-8949-5D153507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1D0E5-899C-421A-8962-B06B8769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491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7A172-E05F-4947-9432-1ABE3B33C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57808-82BA-4045-9F3D-8AE164EC7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D18BD-51A3-40B0-A19A-31933A92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53896-9C63-461F-B4D3-8A9827BB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080C7-8726-4363-BA8B-C1888DD7E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203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C64A6B-5703-4CBB-BE42-E0C7D1F01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289AB5-36F2-404E-AB8E-70050056E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5AB2D-72B5-4762-BA2B-B93823B05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28/3/2022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DCF02-482D-437C-B906-19C3D116A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4D2D9-71AE-4A9B-890C-AD286A96E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358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0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1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2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3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4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5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96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66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942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617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151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62"/>
            <a:ext cx="3886200" cy="750094"/>
          </a:xfrm>
        </p:spPr>
        <p:txBody>
          <a:bodyPr anchor="b"/>
          <a:lstStyle>
            <a:lvl1pPr marL="0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1pPr>
            <a:lvl2pPr marL="17087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2pPr>
            <a:lvl3pPr marL="341741" indent="0">
              <a:buNone/>
              <a:defRPr sz="619">
                <a:solidFill>
                  <a:schemeClr val="tx1">
                    <a:tint val="75000"/>
                  </a:schemeClr>
                </a:solidFill>
              </a:defRPr>
            </a:lvl3pPr>
            <a:lvl4pPr marL="512610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4pPr>
            <a:lvl5pPr marL="683467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5pPr>
            <a:lvl6pPr marL="854343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6pPr>
            <a:lvl7pPr marL="1025218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7pPr>
            <a:lvl8pPr marL="1196081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8pPr>
            <a:lvl9pPr marL="1366945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989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3"/>
            <a:ext cx="2019300" cy="2262982"/>
          </a:xfrm>
        </p:spPr>
        <p:txBody>
          <a:bodyPr/>
          <a:lstStyle>
            <a:lvl1pPr>
              <a:defRPr sz="1069"/>
            </a:lvl1pPr>
            <a:lvl2pPr>
              <a:defRPr sz="900"/>
            </a:lvl2pPr>
            <a:lvl3pPr>
              <a:defRPr sz="731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3"/>
            <a:ext cx="2019300" cy="2262982"/>
          </a:xfrm>
        </p:spPr>
        <p:txBody>
          <a:bodyPr/>
          <a:lstStyle>
            <a:lvl1pPr>
              <a:defRPr sz="1069"/>
            </a:lvl1pPr>
            <a:lvl2pPr>
              <a:defRPr sz="900"/>
            </a:lvl2pPr>
            <a:lvl3pPr>
              <a:defRPr sz="731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817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20" y="767557"/>
            <a:ext cx="2020094" cy="31988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0876" indent="0">
              <a:buNone/>
              <a:defRPr sz="731" b="1"/>
            </a:lvl2pPr>
            <a:lvl3pPr marL="341741" indent="0">
              <a:buNone/>
              <a:defRPr sz="675" b="1"/>
            </a:lvl3pPr>
            <a:lvl4pPr marL="512610" indent="0">
              <a:buNone/>
              <a:defRPr sz="619" b="1"/>
            </a:lvl4pPr>
            <a:lvl5pPr marL="683467" indent="0">
              <a:buNone/>
              <a:defRPr sz="619" b="1"/>
            </a:lvl5pPr>
            <a:lvl6pPr marL="854343" indent="0">
              <a:buNone/>
              <a:defRPr sz="619" b="1"/>
            </a:lvl6pPr>
            <a:lvl7pPr marL="1025218" indent="0">
              <a:buNone/>
              <a:defRPr sz="619" b="1"/>
            </a:lvl7pPr>
            <a:lvl8pPr marL="1196081" indent="0">
              <a:buNone/>
              <a:defRPr sz="619" b="1"/>
            </a:lvl8pPr>
            <a:lvl9pPr marL="1366945" indent="0">
              <a:buNone/>
              <a:defRPr sz="61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20" y="1087438"/>
            <a:ext cx="2020094" cy="1975644"/>
          </a:xfrm>
        </p:spPr>
        <p:txBody>
          <a:bodyPr/>
          <a:lstStyle>
            <a:lvl1pPr>
              <a:defRPr sz="900"/>
            </a:lvl1pPr>
            <a:lvl2pPr>
              <a:defRPr sz="731"/>
            </a:lvl2pPr>
            <a:lvl3pPr>
              <a:defRPr sz="675"/>
            </a:lvl3pPr>
            <a:lvl4pPr>
              <a:defRPr sz="619"/>
            </a:lvl4pPr>
            <a:lvl5pPr>
              <a:defRPr sz="619"/>
            </a:lvl5pPr>
            <a:lvl6pPr>
              <a:defRPr sz="619"/>
            </a:lvl6pPr>
            <a:lvl7pPr>
              <a:defRPr sz="619"/>
            </a:lvl7pPr>
            <a:lvl8pPr>
              <a:defRPr sz="619"/>
            </a:lvl8pPr>
            <a:lvl9pPr>
              <a:defRPr sz="6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6" y="767557"/>
            <a:ext cx="2020888" cy="31988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0876" indent="0">
              <a:buNone/>
              <a:defRPr sz="731" b="1"/>
            </a:lvl2pPr>
            <a:lvl3pPr marL="341741" indent="0">
              <a:buNone/>
              <a:defRPr sz="675" b="1"/>
            </a:lvl3pPr>
            <a:lvl4pPr marL="512610" indent="0">
              <a:buNone/>
              <a:defRPr sz="619" b="1"/>
            </a:lvl4pPr>
            <a:lvl5pPr marL="683467" indent="0">
              <a:buNone/>
              <a:defRPr sz="619" b="1"/>
            </a:lvl5pPr>
            <a:lvl6pPr marL="854343" indent="0">
              <a:buNone/>
              <a:defRPr sz="619" b="1"/>
            </a:lvl6pPr>
            <a:lvl7pPr marL="1025218" indent="0">
              <a:buNone/>
              <a:defRPr sz="619" b="1"/>
            </a:lvl7pPr>
            <a:lvl8pPr marL="1196081" indent="0">
              <a:buNone/>
              <a:defRPr sz="619" b="1"/>
            </a:lvl8pPr>
            <a:lvl9pPr marL="1366945" indent="0">
              <a:buNone/>
              <a:defRPr sz="61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6" y="1087438"/>
            <a:ext cx="2020888" cy="1975644"/>
          </a:xfrm>
        </p:spPr>
        <p:txBody>
          <a:bodyPr/>
          <a:lstStyle>
            <a:lvl1pPr>
              <a:defRPr sz="900"/>
            </a:lvl1pPr>
            <a:lvl2pPr>
              <a:defRPr sz="731"/>
            </a:lvl2pPr>
            <a:lvl3pPr>
              <a:defRPr sz="675"/>
            </a:lvl3pPr>
            <a:lvl4pPr>
              <a:defRPr sz="619"/>
            </a:lvl4pPr>
            <a:lvl5pPr>
              <a:defRPr sz="619"/>
            </a:lvl5pPr>
            <a:lvl6pPr>
              <a:defRPr sz="619"/>
            </a:lvl6pPr>
            <a:lvl7pPr>
              <a:defRPr sz="619"/>
            </a:lvl7pPr>
            <a:lvl8pPr>
              <a:defRPr sz="619"/>
            </a:lvl8pPr>
            <a:lvl9pPr>
              <a:defRPr sz="6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6331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4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60756" tIns="30378" rIns="60756" bIns="303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3"/>
            <a:ext cx="4114800" cy="2262982"/>
          </a:xfrm>
          <a:prstGeom prst="rect">
            <a:avLst/>
          </a:prstGeom>
        </p:spPr>
        <p:txBody>
          <a:bodyPr vert="horz" lIns="60756" tIns="30378" rIns="60756" bIns="303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82"/>
            <a:ext cx="1066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l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1741"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82"/>
            <a:ext cx="1447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ct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82"/>
            <a:ext cx="1066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174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86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defTabSz="341741" rtl="0" eaLnBrk="1" latinLnBrk="0" hangingPunct="1">
        <a:spcBef>
          <a:spcPct val="0"/>
        </a:spcBef>
        <a:buNone/>
        <a:defRPr sz="16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159" indent="-128159" algn="l" defTabSz="341741" rtl="0" eaLnBrk="1" latinLnBrk="0" hangingPunct="1">
        <a:spcBef>
          <a:spcPct val="20000"/>
        </a:spcBef>
        <a:buFont typeface="Arial" pitchFamily="34" charset="0"/>
        <a:buChar char="•"/>
        <a:defRPr sz="1181" kern="1200">
          <a:solidFill>
            <a:schemeClr val="tx1"/>
          </a:solidFill>
          <a:latin typeface="+mn-lt"/>
          <a:ea typeface="+mn-ea"/>
          <a:cs typeface="+mn-cs"/>
        </a:defRPr>
      </a:lvl1pPr>
      <a:lvl2pPr marL="277666" indent="-106793" algn="l" defTabSz="341741" rtl="0" eaLnBrk="1" latinLnBrk="0" hangingPunct="1">
        <a:spcBef>
          <a:spcPct val="20000"/>
        </a:spcBef>
        <a:buFont typeface="Arial" pitchFamily="34" charset="0"/>
        <a:buChar char="–"/>
        <a:defRPr sz="1069" kern="1200">
          <a:solidFill>
            <a:schemeClr val="tx1"/>
          </a:solidFill>
          <a:latin typeface="+mn-lt"/>
          <a:ea typeface="+mn-ea"/>
          <a:cs typeface="+mn-cs"/>
        </a:defRPr>
      </a:lvl2pPr>
      <a:lvl3pPr marL="427172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598047" indent="-85439" algn="l" defTabSz="341741" rtl="0" eaLnBrk="1" latinLnBrk="0" hangingPunct="1">
        <a:spcBef>
          <a:spcPct val="20000"/>
        </a:spcBef>
        <a:buFont typeface="Arial" pitchFamily="34" charset="0"/>
        <a:buChar char="–"/>
        <a:defRPr sz="731" kern="1200">
          <a:solidFill>
            <a:schemeClr val="tx1"/>
          </a:solidFill>
          <a:latin typeface="+mn-lt"/>
          <a:ea typeface="+mn-ea"/>
          <a:cs typeface="+mn-cs"/>
        </a:defRPr>
      </a:lvl4pPr>
      <a:lvl5pPr marL="768910" indent="-85439" algn="l" defTabSz="341741" rtl="0" eaLnBrk="1" latinLnBrk="0" hangingPunct="1">
        <a:spcBef>
          <a:spcPct val="20000"/>
        </a:spcBef>
        <a:buFont typeface="Arial" pitchFamily="34" charset="0"/>
        <a:buChar char="»"/>
        <a:defRPr sz="731" kern="1200">
          <a:solidFill>
            <a:schemeClr val="tx1"/>
          </a:solidFill>
          <a:latin typeface="+mn-lt"/>
          <a:ea typeface="+mn-ea"/>
          <a:cs typeface="+mn-cs"/>
        </a:defRPr>
      </a:lvl5pPr>
      <a:lvl6pPr marL="939776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6pPr>
      <a:lvl7pPr marL="1110640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7pPr>
      <a:lvl8pPr marL="1281514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8pPr>
      <a:lvl9pPr marL="1452385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0876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1741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2610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3467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4343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5218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196081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66945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28/3/2022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5963" y="3751660"/>
            <a:ext cx="3802062" cy="10822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975" y="4338638"/>
            <a:ext cx="3802063" cy="6286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110853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4806554"/>
            <a:ext cx="1919288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75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4806554"/>
            <a:ext cx="2351087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75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4806554"/>
            <a:ext cx="366712" cy="27384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750"/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fld id="{D1A7F20A-FE46-4DFE-B2C2-51644DF439EE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06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75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273844" indent="-191691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5535" indent="-171450" algn="l" rtl="0" eaLnBrk="0" fontAlgn="base" hangingPunct="0">
        <a:spcBef>
          <a:spcPts val="244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644129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1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430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5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5963" y="3751660"/>
            <a:ext cx="3802062" cy="10822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975" y="4338638"/>
            <a:ext cx="3802063" cy="6286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110853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4806554"/>
            <a:ext cx="1919288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75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4806554"/>
            <a:ext cx="2351087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75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4806554"/>
            <a:ext cx="366712" cy="27384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750"/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fld id="{D1A7F20A-FE46-4DFE-B2C2-51644DF439EE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83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75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273844" indent="-191691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5535" indent="-171450" algn="l" rtl="0" eaLnBrk="0" fontAlgn="base" hangingPunct="0">
        <a:spcBef>
          <a:spcPts val="244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644129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1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430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5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7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Avo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Avo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75">
                <a:solidFill>
                  <a:srgbClr val="898989"/>
                </a:solidFill>
              </a:defRPr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fld id="{84438C93-4E1B-426B-8140-1C42241DC4B6}" type="slidenum">
              <a:rPr lang="en-US" altLang="en-US" smtClean="0">
                <a:latin typeface="VNI-Avo" pitchFamily="2" charset="0"/>
              </a:rPr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9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9pPr>
    </p:titleStyle>
    <p:bodyStyle>
      <a:lvl1pPr marL="128588" indent="-128588" algn="l" defTabSz="51435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1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5E0DF8-2580-4BDC-A07B-ACE7A80E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D7DBE-F73D-4745-A283-D524EC138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18378-8143-4DD4-AF73-D69DB0182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29583-72C8-4130-9126-647FAFE4AFEA}" type="datetimeFigureOut">
              <a:rPr lang="en-US" smtClean="0"/>
              <a:t>28/3/2022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A7FC0-37A3-4637-B800-0932D8C0F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F7DEF-C43D-4798-B967-A35E4CEC3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5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7" Type="http://schemas.openxmlformats.org/officeDocument/2006/relationships/image" Target="../media/image9.svg"/><Relationship Id="rId12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7.sv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7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6905" y="742951"/>
            <a:ext cx="5670191" cy="3392833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0864" y="3764060"/>
            <a:ext cx="563034" cy="53232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126" y="1910847"/>
            <a:ext cx="3848564" cy="2354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44398" y="932099"/>
            <a:ext cx="491133" cy="464344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9932" y="3115048"/>
            <a:ext cx="563034" cy="53232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9932" y="2199874"/>
            <a:ext cx="563034" cy="532323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3140" y="1495942"/>
            <a:ext cx="563034" cy="532323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31741" y="1561797"/>
            <a:ext cx="491133" cy="464344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54198" y="2372054"/>
            <a:ext cx="491133" cy="464344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64233" y="3363752"/>
            <a:ext cx="491133" cy="464344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75267" y="3771901"/>
            <a:ext cx="491133" cy="4643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02368" y="114300"/>
            <a:ext cx="8658484" cy="4914900"/>
          </a:xfrm>
          <a:prstGeom prst="roundRect">
            <a:avLst/>
          </a:prstGeom>
          <a:noFill/>
          <a:ln w="107950" cmpd="tri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72" tIns="17086" rIns="34172" bIns="17086" rtlCol="0" anchor="ctr"/>
          <a:lstStyle/>
          <a:p>
            <a:pPr algn="ctr" defTabSz="341707" latinLnBrk="0"/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370891" y="1733407"/>
            <a:ext cx="8209757" cy="2430968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1741"/>
            <a:r>
              <a:rPr lang="en-US" sz="3300" b="1" dirty="0">
                <a:solidFill>
                  <a:srgbClr val="FF0000"/>
                </a:solidFill>
                <a:latin typeface="Calibri"/>
              </a:rPr>
              <a:t>CHÀO MỪNG CÁC CON</a:t>
            </a:r>
            <a:br>
              <a:rPr lang="en-US" sz="3300" b="1" dirty="0">
                <a:solidFill>
                  <a:srgbClr val="FF0000"/>
                </a:solidFill>
                <a:latin typeface="Calibri"/>
              </a:rPr>
            </a:br>
            <a:r>
              <a:rPr lang="en-US" sz="3300" b="1" dirty="0">
                <a:solidFill>
                  <a:srgbClr val="FF0000"/>
                </a:solidFill>
                <a:latin typeface="Calibri"/>
              </a:rPr>
              <a:t>ĐẾN VỚI GIỜ HỌC MÔN TOÁN</a:t>
            </a:r>
          </a:p>
        </p:txBody>
      </p:sp>
      <p:sp>
        <p:nvSpPr>
          <p:cNvPr id="22" name="文本框 342">
            <a:extLst>
              <a:ext uri="{FF2B5EF4-FFF2-40B4-BE49-F238E27FC236}">
                <a16:creationId xmlns:a16="http://schemas.microsoft.com/office/drawing/2014/main" id="{BA78BD3C-7F71-456C-9AE6-52E3735160D6}"/>
              </a:ext>
            </a:extLst>
          </p:cNvPr>
          <p:cNvSpPr txBox="1"/>
          <p:nvPr/>
        </p:nvSpPr>
        <p:spPr>
          <a:xfrm>
            <a:off x="2287322" y="371293"/>
            <a:ext cx="464223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 latinLnBrk="0"/>
            <a:r>
              <a:rPr lang="en-GB" altLang="zh-CN" sz="2400" b="1" dirty="0">
                <a:solidFill>
                  <a:srgbClr val="0070C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2400" b="1" dirty="0">
              <a:solidFill>
                <a:srgbClr val="0070C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3" name="图片 11">
            <a:extLst>
              <a:ext uri="{FF2B5EF4-FFF2-40B4-BE49-F238E27FC236}">
                <a16:creationId xmlns:a16="http://schemas.microsoft.com/office/drawing/2014/main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1721956" y="4028657"/>
            <a:ext cx="1452587" cy="753873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9708" y="3050969"/>
            <a:ext cx="541144" cy="447996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F4326E69-73E3-47F0-810D-F143FB4F50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6794" y="145450"/>
            <a:ext cx="603266" cy="36197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47075" y="3971402"/>
            <a:ext cx="1663298" cy="745263"/>
          </a:xfrm>
          <a:prstGeom prst="rect">
            <a:avLst/>
          </a:prstGeom>
        </p:spPr>
      </p:pic>
      <p:pic>
        <p:nvPicPr>
          <p:cNvPr id="27" name="图片 19">
            <a:extLst>
              <a:ext uri="{FF2B5EF4-FFF2-40B4-BE49-F238E27FC236}">
                <a16:creationId xmlns:a16="http://schemas.microsoft.com/office/drawing/2014/main" id="{D688A8B8-F1C9-4217-B3D1-3012209080B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2524142" y="4373416"/>
            <a:ext cx="1111430" cy="497991"/>
          </a:xfrm>
          <a:prstGeom prst="rect">
            <a:avLst/>
          </a:prstGeom>
        </p:spPr>
      </p:pic>
      <p:pic>
        <p:nvPicPr>
          <p:cNvPr id="28" name="图片 20">
            <a:extLst>
              <a:ext uri="{FF2B5EF4-FFF2-40B4-BE49-F238E27FC236}">
                <a16:creationId xmlns:a16="http://schemas.microsoft.com/office/drawing/2014/main" id="{3364D1C8-2AA5-4C31-9EDB-F49B57D1DBC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4209831" y="3794082"/>
            <a:ext cx="1933549" cy="866353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127371" y="4221449"/>
            <a:ext cx="1327082" cy="594617"/>
          </a:xfrm>
          <a:prstGeom prst="rect">
            <a:avLst/>
          </a:prstGeom>
        </p:spPr>
      </p:pic>
      <p:pic>
        <p:nvPicPr>
          <p:cNvPr id="30" name="图片 22">
            <a:extLst>
              <a:ext uri="{FF2B5EF4-FFF2-40B4-BE49-F238E27FC236}">
                <a16:creationId xmlns:a16="http://schemas.microsoft.com/office/drawing/2014/main" id="{CD751BE3-3067-4EA7-81BA-06F33FFF7F0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69088" y="2750791"/>
            <a:ext cx="891485" cy="534920"/>
          </a:xfrm>
          <a:prstGeom prst="rect">
            <a:avLst/>
          </a:prstGeom>
        </p:spPr>
      </p:pic>
      <p:pic>
        <p:nvPicPr>
          <p:cNvPr id="31" name="图片 23">
            <a:extLst>
              <a:ext uri="{FF2B5EF4-FFF2-40B4-BE49-F238E27FC236}">
                <a16:creationId xmlns:a16="http://schemas.microsoft.com/office/drawing/2014/main" id="{518FAEF0-2C06-4E92-B9BB-1A38202D0D0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13140" y="2762635"/>
            <a:ext cx="328975" cy="272348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CDF46861-CE7A-4382-BC67-5C210151C9B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089" y="615461"/>
            <a:ext cx="891485" cy="534920"/>
          </a:xfrm>
          <a:prstGeom prst="rect">
            <a:avLst/>
          </a:prstGeom>
        </p:spPr>
      </p:pic>
      <p:pic>
        <p:nvPicPr>
          <p:cNvPr id="33" name="图片 26">
            <a:extLst>
              <a:ext uri="{FF2B5EF4-FFF2-40B4-BE49-F238E27FC236}">
                <a16:creationId xmlns:a16="http://schemas.microsoft.com/office/drawing/2014/main" id="{B9C49769-9E29-48EB-A5AE-D0F9F422EEB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812448" y="1416456"/>
            <a:ext cx="891485" cy="53492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B9344651-F3E5-407F-B2A4-D981AE605B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240" y="-37791"/>
            <a:ext cx="751644" cy="74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2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5" name="Text Box 45"/>
          <p:cNvSpPr txBox="1">
            <a:spLocks noChangeArrowheads="1"/>
          </p:cNvSpPr>
          <p:nvPr/>
        </p:nvSpPr>
        <p:spPr bwMode="auto">
          <a:xfrm>
            <a:off x="7309860" y="3920135"/>
            <a:ext cx="885716" cy="5847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00"/>
                </a:solidFill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1507523" y="3952821"/>
            <a:ext cx="813582" cy="5847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 23</a:t>
            </a:r>
          </a:p>
        </p:txBody>
      </p:sp>
      <p:sp>
        <p:nvSpPr>
          <p:cNvPr id="5159" name="Text Box 39"/>
          <p:cNvSpPr txBox="1">
            <a:spLocks noChangeArrowheads="1"/>
          </p:cNvSpPr>
          <p:nvPr/>
        </p:nvSpPr>
        <p:spPr bwMode="auto">
          <a:xfrm>
            <a:off x="3070075" y="3920135"/>
            <a:ext cx="813582" cy="5847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4448754" y="3916139"/>
            <a:ext cx="778215" cy="5847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FF0000"/>
                </a:solidFill>
              </a:rPr>
              <a:t>20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sp>
        <p:nvSpPr>
          <p:cNvPr id="5161" name="Text Box 41"/>
          <p:cNvSpPr txBox="1">
            <a:spLocks noChangeArrowheads="1"/>
          </p:cNvSpPr>
          <p:nvPr/>
        </p:nvSpPr>
        <p:spPr bwMode="auto">
          <a:xfrm>
            <a:off x="5995148" y="3977285"/>
            <a:ext cx="792383" cy="5847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24</a:t>
            </a:r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667521" y="2611281"/>
            <a:ext cx="7907422" cy="1227535"/>
            <a:chOff x="-957" y="854"/>
            <a:chExt cx="6405" cy="1031"/>
          </a:xfrm>
        </p:grpSpPr>
        <p:sp>
          <p:nvSpPr>
            <p:cNvPr id="17452" name="Text Box 6"/>
            <p:cNvSpPr txBox="1">
              <a:spLocks noChangeArrowheads="1"/>
            </p:cNvSpPr>
            <p:nvPr/>
          </p:nvSpPr>
          <p:spPr bwMode="auto">
            <a:xfrm>
              <a:off x="-187" y="915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57</a:t>
              </a:r>
            </a:p>
          </p:txBody>
        </p:sp>
        <p:sp>
          <p:nvSpPr>
            <p:cNvPr id="17453" name="Line 7"/>
            <p:cNvSpPr>
              <a:spLocks noChangeShapeType="1"/>
            </p:cNvSpPr>
            <p:nvPr/>
          </p:nvSpPr>
          <p:spPr bwMode="auto">
            <a:xfrm>
              <a:off x="-369" y="1296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4" name="Text Box 8"/>
            <p:cNvSpPr txBox="1">
              <a:spLocks noChangeArrowheads="1"/>
            </p:cNvSpPr>
            <p:nvPr/>
          </p:nvSpPr>
          <p:spPr bwMode="auto">
            <a:xfrm>
              <a:off x="-189" y="1394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34</a:t>
              </a:r>
            </a:p>
          </p:txBody>
        </p:sp>
        <p:sp>
          <p:nvSpPr>
            <p:cNvPr id="17455" name="Line 9"/>
            <p:cNvSpPr>
              <a:spLocks noChangeShapeType="1"/>
            </p:cNvSpPr>
            <p:nvPr/>
          </p:nvSpPr>
          <p:spPr bwMode="auto">
            <a:xfrm>
              <a:off x="-189" y="1885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6" name="Text Box 13"/>
            <p:cNvSpPr txBox="1">
              <a:spLocks noChangeArrowheads="1"/>
            </p:cNvSpPr>
            <p:nvPr/>
          </p:nvSpPr>
          <p:spPr bwMode="auto">
            <a:xfrm>
              <a:off x="984" y="876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68</a:t>
              </a:r>
            </a:p>
          </p:txBody>
        </p:sp>
        <p:sp>
          <p:nvSpPr>
            <p:cNvPr id="17457" name="Line 14"/>
            <p:cNvSpPr>
              <a:spLocks noChangeShapeType="1"/>
            </p:cNvSpPr>
            <p:nvPr/>
          </p:nvSpPr>
          <p:spPr bwMode="auto">
            <a:xfrm>
              <a:off x="907" y="1385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8" name="Text Box 15"/>
            <p:cNvSpPr txBox="1">
              <a:spLocks noChangeArrowheads="1"/>
            </p:cNvSpPr>
            <p:nvPr/>
          </p:nvSpPr>
          <p:spPr bwMode="auto">
            <a:xfrm>
              <a:off x="984" y="1355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41</a:t>
              </a:r>
            </a:p>
          </p:txBody>
        </p:sp>
        <p:sp>
          <p:nvSpPr>
            <p:cNvPr id="17459" name="Line 16"/>
            <p:cNvSpPr>
              <a:spLocks noChangeShapeType="1"/>
            </p:cNvSpPr>
            <p:nvPr/>
          </p:nvSpPr>
          <p:spPr bwMode="auto">
            <a:xfrm>
              <a:off x="1008" y="1846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0" name="Text Box 18"/>
            <p:cNvSpPr txBox="1">
              <a:spLocks noChangeArrowheads="1"/>
            </p:cNvSpPr>
            <p:nvPr/>
          </p:nvSpPr>
          <p:spPr bwMode="auto">
            <a:xfrm>
              <a:off x="2102" y="900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72</a:t>
              </a:r>
            </a:p>
          </p:txBody>
        </p:sp>
        <p:sp>
          <p:nvSpPr>
            <p:cNvPr id="17461" name="Line 19"/>
            <p:cNvSpPr>
              <a:spLocks noChangeShapeType="1"/>
            </p:cNvSpPr>
            <p:nvPr/>
          </p:nvSpPr>
          <p:spPr bwMode="auto">
            <a:xfrm flipV="1">
              <a:off x="2017" y="1385"/>
              <a:ext cx="13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2" name="Text Box 20"/>
            <p:cNvSpPr txBox="1">
              <a:spLocks noChangeArrowheads="1"/>
            </p:cNvSpPr>
            <p:nvPr/>
          </p:nvSpPr>
          <p:spPr bwMode="auto">
            <a:xfrm>
              <a:off x="2093" y="1367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smtClean="0">
                  <a:solidFill>
                    <a:prstClr val="black"/>
                  </a:solidFill>
                </a:rPr>
                <a:t>52</a:t>
              </a:r>
              <a:endParaRPr lang="en-US" altLang="en-US" sz="3200" b="1" dirty="0">
                <a:solidFill>
                  <a:prstClr val="black"/>
                </a:solidFill>
              </a:endParaRPr>
            </a:p>
          </p:txBody>
        </p:sp>
        <p:sp>
          <p:nvSpPr>
            <p:cNvPr id="17463" name="Line 21"/>
            <p:cNvSpPr>
              <a:spLocks noChangeShapeType="1"/>
            </p:cNvSpPr>
            <p:nvPr/>
          </p:nvSpPr>
          <p:spPr bwMode="auto">
            <a:xfrm>
              <a:off x="2109" y="1836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4" name="Text Box 23"/>
            <p:cNvSpPr txBox="1">
              <a:spLocks noChangeArrowheads="1"/>
            </p:cNvSpPr>
            <p:nvPr/>
          </p:nvSpPr>
          <p:spPr bwMode="auto">
            <a:xfrm>
              <a:off x="3436" y="854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95</a:t>
              </a:r>
            </a:p>
          </p:txBody>
        </p:sp>
        <p:sp>
          <p:nvSpPr>
            <p:cNvPr id="17465" name="Line 24"/>
            <p:cNvSpPr>
              <a:spLocks noChangeShapeType="1"/>
            </p:cNvSpPr>
            <p:nvPr/>
          </p:nvSpPr>
          <p:spPr bwMode="auto">
            <a:xfrm>
              <a:off x="3168" y="1296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6" name="Text Box 25"/>
            <p:cNvSpPr txBox="1">
              <a:spLocks noChangeArrowheads="1"/>
            </p:cNvSpPr>
            <p:nvPr/>
          </p:nvSpPr>
          <p:spPr bwMode="auto">
            <a:xfrm>
              <a:off x="3436" y="1312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71</a:t>
              </a:r>
            </a:p>
          </p:txBody>
        </p:sp>
        <p:sp>
          <p:nvSpPr>
            <p:cNvPr id="17467" name="Line 26"/>
            <p:cNvSpPr>
              <a:spLocks noChangeShapeType="1"/>
            </p:cNvSpPr>
            <p:nvPr/>
          </p:nvSpPr>
          <p:spPr bwMode="auto">
            <a:xfrm>
              <a:off x="3408" y="1782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8" name="Text Box 33"/>
            <p:cNvSpPr txBox="1">
              <a:spLocks noChangeArrowheads="1"/>
            </p:cNvSpPr>
            <p:nvPr/>
          </p:nvSpPr>
          <p:spPr bwMode="auto">
            <a:xfrm>
              <a:off x="4536" y="870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60</a:t>
              </a:r>
            </a:p>
          </p:txBody>
        </p:sp>
        <p:sp>
          <p:nvSpPr>
            <p:cNvPr id="17469" name="Line 34"/>
            <p:cNvSpPr>
              <a:spLocks noChangeShapeType="1"/>
            </p:cNvSpPr>
            <p:nvPr/>
          </p:nvSpPr>
          <p:spPr bwMode="auto">
            <a:xfrm>
              <a:off x="4464" y="1355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70" name="Text Box 35"/>
            <p:cNvSpPr txBox="1">
              <a:spLocks noChangeArrowheads="1"/>
            </p:cNvSpPr>
            <p:nvPr/>
          </p:nvSpPr>
          <p:spPr bwMode="auto">
            <a:xfrm>
              <a:off x="4536" y="1345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30</a:t>
              </a:r>
            </a:p>
          </p:txBody>
        </p:sp>
        <p:sp>
          <p:nvSpPr>
            <p:cNvPr id="17471" name="Line 36"/>
            <p:cNvSpPr>
              <a:spLocks noChangeShapeType="1"/>
            </p:cNvSpPr>
            <p:nvPr/>
          </p:nvSpPr>
          <p:spPr bwMode="auto">
            <a:xfrm>
              <a:off x="4560" y="1836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72" name="Text Box 49"/>
            <p:cNvSpPr txBox="1">
              <a:spLocks noChangeArrowheads="1"/>
            </p:cNvSpPr>
            <p:nvPr/>
          </p:nvSpPr>
          <p:spPr bwMode="auto">
            <a:xfrm>
              <a:off x="-957" y="970"/>
              <a:ext cx="768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srgbClr val="44B9E8"/>
                  </a:solidFill>
                </a:rPr>
                <a:t>a)</a:t>
              </a:r>
            </a:p>
          </p:txBody>
        </p:sp>
      </p:grpSp>
      <p:pic>
        <p:nvPicPr>
          <p:cNvPr id="6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23" y="614239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/>
          <p:cNvGrpSpPr/>
          <p:nvPr/>
        </p:nvGrpSpPr>
        <p:grpSpPr>
          <a:xfrm>
            <a:off x="683568" y="1870732"/>
            <a:ext cx="1889840" cy="720080"/>
            <a:chOff x="827584" y="1491630"/>
            <a:chExt cx="1822570" cy="720080"/>
          </a:xfrm>
        </p:grpSpPr>
        <p:sp>
          <p:nvSpPr>
            <p:cNvPr id="72" name="Oval 71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haroni" pitchFamily="2" charset="-79"/>
                  <a:ea typeface="+mn-ea"/>
                  <a:cs typeface="Aharoni" pitchFamily="2" charset="-79"/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511661" y="1606029"/>
              <a:ext cx="1138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Tính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10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5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5" grpId="0" animBg="1"/>
      <p:bldP spid="5130" grpId="0" animBg="1"/>
      <p:bldP spid="5159" grpId="0" animBg="1"/>
      <p:bldP spid="5160" grpId="0" animBg="1"/>
      <p:bldP spid="51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7" descr="j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0" y="3363838"/>
            <a:ext cx="90844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35"/>
          <p:cNvSpPr txBox="1">
            <a:spLocks noChangeArrowheads="1"/>
          </p:cNvSpPr>
          <p:nvPr/>
        </p:nvSpPr>
        <p:spPr bwMode="auto">
          <a:xfrm>
            <a:off x="5919986" y="2427734"/>
            <a:ext cx="1828800" cy="6694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>
                <a:solidFill>
                  <a:prstClr val="black"/>
                </a:solidFill>
              </a:rPr>
              <a:t>79 - 59</a:t>
            </a:r>
          </a:p>
        </p:txBody>
      </p:sp>
      <p:sp>
        <p:nvSpPr>
          <p:cNvPr id="18437" name="Text Box 38"/>
          <p:cNvSpPr txBox="1">
            <a:spLocks noChangeArrowheads="1"/>
          </p:cNvSpPr>
          <p:nvPr/>
        </p:nvSpPr>
        <p:spPr bwMode="auto">
          <a:xfrm>
            <a:off x="2376263" y="3604076"/>
            <a:ext cx="2039332" cy="66941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>
                <a:solidFill>
                  <a:prstClr val="black"/>
                </a:solidFill>
              </a:rPr>
              <a:t>67 - 50</a:t>
            </a:r>
          </a:p>
        </p:txBody>
      </p:sp>
      <p:sp>
        <p:nvSpPr>
          <p:cNvPr id="18438" name="Text Box 40"/>
          <p:cNvSpPr txBox="1">
            <a:spLocks noChangeArrowheads="1"/>
          </p:cNvSpPr>
          <p:nvPr/>
        </p:nvSpPr>
        <p:spPr bwMode="auto">
          <a:xfrm>
            <a:off x="2376263" y="2427734"/>
            <a:ext cx="1952374" cy="6694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>
                <a:solidFill>
                  <a:prstClr val="black"/>
                </a:solidFill>
              </a:rPr>
              <a:t>68 - 15</a:t>
            </a:r>
          </a:p>
        </p:txBody>
      </p:sp>
      <p:sp>
        <p:nvSpPr>
          <p:cNvPr id="18439" name="Oval 2"/>
          <p:cNvSpPr>
            <a:spLocks noChangeArrowheads="1"/>
          </p:cNvSpPr>
          <p:nvPr/>
        </p:nvSpPr>
        <p:spPr bwMode="auto">
          <a:xfrm>
            <a:off x="1410260" y="1456233"/>
            <a:ext cx="897210" cy="792087"/>
          </a:xfrm>
          <a:prstGeom prst="ellipse">
            <a:avLst/>
          </a:prstGeom>
          <a:gradFill rotWithShape="1">
            <a:gsLst>
              <a:gs pos="0">
                <a:srgbClr val="92EAF6"/>
              </a:gs>
              <a:gs pos="100000">
                <a:srgbClr val="446C7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2300858" y="1529561"/>
            <a:ext cx="52578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base" latinLnBrk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1" name="Line 57"/>
          <p:cNvSpPr>
            <a:spLocks noChangeShapeType="1"/>
          </p:cNvSpPr>
          <p:nvPr/>
        </p:nvSpPr>
        <p:spPr bwMode="auto">
          <a:xfrm>
            <a:off x="2438232" y="2066925"/>
            <a:ext cx="134167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2" name="Line 59"/>
          <p:cNvSpPr>
            <a:spLocks noChangeShapeType="1"/>
          </p:cNvSpPr>
          <p:nvPr/>
        </p:nvSpPr>
        <p:spPr bwMode="auto">
          <a:xfrm>
            <a:off x="4415594" y="2066925"/>
            <a:ext cx="73246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443" name="Text Box 38"/>
          <p:cNvSpPr txBox="1">
            <a:spLocks noChangeArrowheads="1"/>
          </p:cNvSpPr>
          <p:nvPr/>
        </p:nvSpPr>
        <p:spPr bwMode="auto">
          <a:xfrm>
            <a:off x="6012160" y="3600631"/>
            <a:ext cx="1828800" cy="66941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>
                <a:solidFill>
                  <a:prstClr val="black"/>
                </a:solidFill>
              </a:rPr>
              <a:t>88 - 33</a:t>
            </a:r>
          </a:p>
        </p:txBody>
      </p:sp>
      <p:pic>
        <p:nvPicPr>
          <p:cNvPr id="12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3" y="337395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88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18437" grpId="0" animBg="1"/>
      <p:bldP spid="18438" grpId="0" animBg="1"/>
      <p:bldP spid="31" grpId="0" animBg="1"/>
      <p:bldP spid="32" grpId="0" animBg="1"/>
      <p:bldP spid="184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4716016" y="2787774"/>
            <a:ext cx="12241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Aft>
                <a:spcPct val="0"/>
              </a:spcAft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6 8 </a:t>
            </a:r>
          </a:p>
          <a:p>
            <a:pPr eaLnBrk="1" fontAlgn="base" latinLnBrk="0" hangingPunct="1">
              <a:spcAft>
                <a:spcPct val="0"/>
              </a:spcAft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</a:t>
            </a: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4204759" y="3186757"/>
            <a:ext cx="7344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4593602" y="4046607"/>
            <a:ext cx="13465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4 3</a:t>
            </a:r>
          </a:p>
        </p:txBody>
      </p:sp>
      <p:sp>
        <p:nvSpPr>
          <p:cNvPr id="7196" name="Line 28"/>
          <p:cNvSpPr>
            <a:spLocks noChangeShapeType="1"/>
          </p:cNvSpPr>
          <p:nvPr/>
        </p:nvSpPr>
        <p:spPr bwMode="auto">
          <a:xfrm>
            <a:off x="4572000" y="4111213"/>
            <a:ext cx="1101722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0499" name="Picture 32" descr="WhitecornerFlow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8" y="4314434"/>
            <a:ext cx="881778" cy="82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33" descr="Whitecorner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56511">
            <a:off x="8358511" y="4384802"/>
            <a:ext cx="798909" cy="73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3" name="Line 56"/>
          <p:cNvSpPr>
            <a:spLocks noChangeShapeType="1"/>
          </p:cNvSpPr>
          <p:nvPr/>
        </p:nvSpPr>
        <p:spPr bwMode="auto">
          <a:xfrm>
            <a:off x="2628900" y="17716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7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5" y="-2806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"/>
          <p:cNvSpPr>
            <a:spLocks noChangeArrowheads="1"/>
          </p:cNvSpPr>
          <p:nvPr/>
        </p:nvSpPr>
        <p:spPr bwMode="auto">
          <a:xfrm>
            <a:off x="1681683" y="1076322"/>
            <a:ext cx="514350" cy="457200"/>
          </a:xfrm>
          <a:prstGeom prst="ellipse">
            <a:avLst/>
          </a:prstGeom>
          <a:gradFill rotWithShape="1">
            <a:gsLst>
              <a:gs pos="0">
                <a:srgbClr val="92EAF6"/>
              </a:gs>
              <a:gs pos="100000">
                <a:srgbClr val="446C7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2508774" y="940095"/>
            <a:ext cx="3164948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 latinLnBrk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0" name="Text Box 40"/>
          <p:cNvSpPr txBox="1">
            <a:spLocks noChangeArrowheads="1"/>
          </p:cNvSpPr>
          <p:nvPr/>
        </p:nvSpPr>
        <p:spPr bwMode="auto">
          <a:xfrm>
            <a:off x="4352742" y="1893187"/>
            <a:ext cx="1569863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prstClr val="black"/>
                </a:solidFill>
              </a:rPr>
              <a:t>68 - 15</a:t>
            </a:r>
          </a:p>
        </p:txBody>
      </p:sp>
    </p:spTree>
    <p:extLst>
      <p:ext uri="{BB962C8B-B14F-4D97-AF65-F5344CB8AC3E}">
        <p14:creationId xmlns:p14="http://schemas.microsoft.com/office/powerpoint/2010/main" val="291467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9" grpId="0"/>
      <p:bldP spid="7190" grpId="0"/>
      <p:bldP spid="7191" grpId="0"/>
      <p:bldP spid="7196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7217025" y="2805538"/>
            <a:ext cx="57150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 </a:t>
            </a:r>
          </a:p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7045575" y="3091288"/>
            <a:ext cx="3429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7102725" y="3971160"/>
            <a:ext cx="6286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5045325" y="2805538"/>
            <a:ext cx="57150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 </a:t>
            </a:r>
          </a:p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4873875" y="3091288"/>
            <a:ext cx="3429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4931025" y="3971160"/>
            <a:ext cx="6286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2476683" y="2823915"/>
            <a:ext cx="57150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 </a:t>
            </a:r>
          </a:p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2259969" y="3136397"/>
            <a:ext cx="3429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2374269" y="3993647"/>
            <a:ext cx="6286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55</a:t>
            </a:r>
          </a:p>
        </p:txBody>
      </p:sp>
      <p:sp>
        <p:nvSpPr>
          <p:cNvPr id="7193" name="Line 25"/>
          <p:cNvSpPr>
            <a:spLocks noChangeShapeType="1"/>
          </p:cNvSpPr>
          <p:nvPr/>
        </p:nvSpPr>
        <p:spPr bwMode="auto">
          <a:xfrm>
            <a:off x="7217025" y="3891387"/>
            <a:ext cx="5143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95" name="Line 27"/>
          <p:cNvSpPr>
            <a:spLocks noChangeShapeType="1"/>
          </p:cNvSpPr>
          <p:nvPr/>
        </p:nvSpPr>
        <p:spPr bwMode="auto">
          <a:xfrm>
            <a:off x="4988175" y="3891387"/>
            <a:ext cx="5143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96" name="Line 28"/>
          <p:cNvSpPr>
            <a:spLocks noChangeShapeType="1"/>
          </p:cNvSpPr>
          <p:nvPr/>
        </p:nvSpPr>
        <p:spPr bwMode="auto">
          <a:xfrm>
            <a:off x="2431419" y="3936496"/>
            <a:ext cx="5143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0499" name="Picture 32" descr="WhitecornerFlow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7429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33" descr="Whitecorner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71019" y="4373760"/>
            <a:ext cx="798909" cy="73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1" name="Line 41"/>
          <p:cNvSpPr>
            <a:spLocks noChangeShapeType="1"/>
          </p:cNvSpPr>
          <p:nvPr/>
        </p:nvSpPr>
        <p:spPr bwMode="auto">
          <a:xfrm>
            <a:off x="3936344" y="2032916"/>
            <a:ext cx="10891" cy="238915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502" name="Line 42"/>
          <p:cNvSpPr>
            <a:spLocks noChangeShapeType="1"/>
          </p:cNvSpPr>
          <p:nvPr/>
        </p:nvSpPr>
        <p:spPr bwMode="auto">
          <a:xfrm flipH="1">
            <a:off x="6472770" y="1954237"/>
            <a:ext cx="10892" cy="23891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503" name="Line 56"/>
          <p:cNvSpPr>
            <a:spLocks noChangeShapeType="1"/>
          </p:cNvSpPr>
          <p:nvPr/>
        </p:nvSpPr>
        <p:spPr bwMode="auto">
          <a:xfrm>
            <a:off x="3445125" y="189113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504" name="Text Box 29"/>
          <p:cNvSpPr txBox="1">
            <a:spLocks noChangeArrowheads="1"/>
          </p:cNvSpPr>
          <p:nvPr/>
        </p:nvSpPr>
        <p:spPr bwMode="auto">
          <a:xfrm>
            <a:off x="2483666" y="1802532"/>
            <a:ext cx="7008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1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altLang="en-US" sz="2100" b="1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5" name="Text Box 30"/>
          <p:cNvSpPr txBox="1">
            <a:spLocks noChangeArrowheads="1"/>
          </p:cNvSpPr>
          <p:nvPr/>
        </p:nvSpPr>
        <p:spPr bwMode="auto">
          <a:xfrm>
            <a:off x="4988175" y="1776837"/>
            <a:ext cx="7008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1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altLang="en-US" sz="2100" b="1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6" name="Text Box 31"/>
          <p:cNvSpPr txBox="1">
            <a:spLocks noChangeArrowheads="1"/>
          </p:cNvSpPr>
          <p:nvPr/>
        </p:nvSpPr>
        <p:spPr bwMode="auto">
          <a:xfrm>
            <a:off x="7047957" y="1776837"/>
            <a:ext cx="7008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1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altLang="en-US" sz="2100" b="1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4" y="118067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"/>
          <p:cNvSpPr>
            <a:spLocks noChangeArrowheads="1"/>
          </p:cNvSpPr>
          <p:nvPr/>
        </p:nvSpPr>
        <p:spPr bwMode="auto">
          <a:xfrm>
            <a:off x="2497908" y="1195809"/>
            <a:ext cx="514350" cy="457200"/>
          </a:xfrm>
          <a:prstGeom prst="ellipse">
            <a:avLst/>
          </a:prstGeom>
          <a:gradFill rotWithShape="1">
            <a:gsLst>
              <a:gs pos="0">
                <a:srgbClr val="92EAF6"/>
              </a:gs>
              <a:gs pos="100000">
                <a:srgbClr val="446C7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324999" y="1059582"/>
            <a:ext cx="52578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base" latinLnBrk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0" name="Text Box 40"/>
          <p:cNvSpPr txBox="1">
            <a:spLocks noChangeArrowheads="1"/>
          </p:cNvSpPr>
          <p:nvPr/>
        </p:nvSpPr>
        <p:spPr bwMode="auto">
          <a:xfrm>
            <a:off x="2084336" y="2283859"/>
            <a:ext cx="1569863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prstClr val="black"/>
                </a:solidFill>
              </a:rPr>
              <a:t>88 - 33</a:t>
            </a:r>
          </a:p>
        </p:txBody>
      </p:sp>
      <p:sp>
        <p:nvSpPr>
          <p:cNvPr id="31" name="Text Box 35"/>
          <p:cNvSpPr txBox="1">
            <a:spLocks noChangeArrowheads="1"/>
          </p:cNvSpPr>
          <p:nvPr/>
        </p:nvSpPr>
        <p:spPr bwMode="auto">
          <a:xfrm>
            <a:off x="4333131" y="2226783"/>
            <a:ext cx="182880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prstClr val="black"/>
                </a:solidFill>
              </a:rPr>
              <a:t>79 - 59</a:t>
            </a:r>
          </a:p>
        </p:txBody>
      </p:sp>
      <p:sp>
        <p:nvSpPr>
          <p:cNvPr id="32" name="Text Box 38"/>
          <p:cNvSpPr txBox="1">
            <a:spLocks noChangeArrowheads="1"/>
          </p:cNvSpPr>
          <p:nvPr/>
        </p:nvSpPr>
        <p:spPr bwMode="auto">
          <a:xfrm>
            <a:off x="6830104" y="2255976"/>
            <a:ext cx="1570680" cy="584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prstClr val="black"/>
                </a:solidFill>
              </a:rPr>
              <a:t>67 - 50</a:t>
            </a:r>
          </a:p>
        </p:txBody>
      </p:sp>
    </p:spTree>
    <p:extLst>
      <p:ext uri="{BB962C8B-B14F-4D97-AF65-F5344CB8AC3E}">
        <p14:creationId xmlns:p14="http://schemas.microsoft.com/office/powerpoint/2010/main" val="298505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0" grpId="0"/>
      <p:bldP spid="7181" grpId="0"/>
      <p:bldP spid="7182" grpId="0"/>
      <p:bldP spid="7186" grpId="0"/>
      <p:bldP spid="7187" grpId="0"/>
      <p:bldP spid="7188" grpId="0"/>
      <p:bldP spid="7189" grpId="0"/>
      <p:bldP spid="7190" grpId="0"/>
      <p:bldP spid="7191" grpId="0"/>
      <p:bldP spid="7193" grpId="0" animBg="1"/>
      <p:bldP spid="7195" grpId="0" animBg="1"/>
      <p:bldP spid="7196" grpId="0" animBg="1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016" y="123478"/>
            <a:ext cx="8892480" cy="498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8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9" name="Picture 32" descr="WhitecornerFlow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94" y="4379349"/>
            <a:ext cx="7429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33" descr="Whitecorner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03266" y="4374356"/>
            <a:ext cx="798909" cy="73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3" name="Line 56"/>
          <p:cNvSpPr>
            <a:spLocks noChangeShapeType="1"/>
          </p:cNvSpPr>
          <p:nvPr/>
        </p:nvSpPr>
        <p:spPr bwMode="auto">
          <a:xfrm>
            <a:off x="2628900" y="17716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7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175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"/>
          <p:cNvSpPr>
            <a:spLocks noChangeArrowheads="1"/>
          </p:cNvSpPr>
          <p:nvPr/>
        </p:nvSpPr>
        <p:spPr bwMode="auto">
          <a:xfrm>
            <a:off x="395536" y="1265013"/>
            <a:ext cx="514350" cy="457200"/>
          </a:xfrm>
          <a:prstGeom prst="ellipse">
            <a:avLst/>
          </a:prstGeom>
          <a:gradFill rotWithShape="1">
            <a:gsLst>
              <a:gs pos="0">
                <a:srgbClr val="92EAF6"/>
              </a:gs>
              <a:gs pos="100000">
                <a:srgbClr val="446C7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9886" y="1346517"/>
            <a:ext cx="7950646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8CCCBE-68C8-4F0E-9F4E-0CB1EE51D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527" y="2427734"/>
            <a:ext cx="7596336" cy="1728192"/>
          </a:xfrm>
          <a:prstGeom prst="rect">
            <a:avLst/>
          </a:prstGeom>
        </p:spPr>
      </p:pic>
      <p:sp>
        <p:nvSpPr>
          <p:cNvPr id="10" name="Line 57">
            <a:extLst>
              <a:ext uri="{FF2B5EF4-FFF2-40B4-BE49-F238E27FC236}">
                <a16:creationId xmlns:a16="http://schemas.microsoft.com/office/drawing/2014/main" id="{49490A41-EEB2-4D5C-813A-BF43741C2C2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4758" y="1923678"/>
            <a:ext cx="134167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Line 59">
            <a:extLst>
              <a:ext uri="{FF2B5EF4-FFF2-40B4-BE49-F238E27FC236}">
                <a16:creationId xmlns:a16="http://schemas.microsoft.com/office/drawing/2014/main" id="{3B570DFA-D64E-4174-B191-EA68BAE9B7E0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2120" y="1923678"/>
            <a:ext cx="237626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7664" y="3509595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5597" y="3509594"/>
            <a:ext cx="1175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76256" y="3416480"/>
            <a:ext cx="1175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45991" y="1820024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987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2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56682" y="1216950"/>
            <a:ext cx="8758857" cy="830997"/>
            <a:chOff x="959587" y="1810774"/>
            <a:chExt cx="8758857" cy="830997"/>
          </a:xfrm>
        </p:grpSpPr>
        <p:sp>
          <p:nvSpPr>
            <p:cNvPr id="11" name="Oval 10"/>
            <p:cNvSpPr/>
            <p:nvPr/>
          </p:nvSpPr>
          <p:spPr>
            <a:xfrm>
              <a:off x="959587" y="1866232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89553" y="1810774"/>
              <a:ext cx="8028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vườn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tất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75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nhãn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vải, trong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25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nhãn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vườn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vải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7" y="2275791"/>
            <a:ext cx="6210944" cy="28677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879048"/>
            <a:ext cx="2647950" cy="1219200"/>
          </a:xfrm>
          <a:prstGeom prst="rect">
            <a:avLst/>
          </a:prstGeom>
        </p:spPr>
      </p:pic>
      <p:sp>
        <p:nvSpPr>
          <p:cNvPr id="14" name="Line 57">
            <a:extLst>
              <a:ext uri="{FF2B5EF4-FFF2-40B4-BE49-F238E27FC236}">
                <a16:creationId xmlns:a16="http://schemas.microsoft.com/office/drawing/2014/main" id="{B6836A7C-6EEC-4B7C-A33F-CA25237702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51920" y="1632448"/>
            <a:ext cx="28083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Line 59">
            <a:extLst>
              <a:ext uri="{FF2B5EF4-FFF2-40B4-BE49-F238E27FC236}">
                <a16:creationId xmlns:a16="http://schemas.microsoft.com/office/drawing/2014/main" id="{B93B1228-D019-47D6-A59B-455A4C5C38A4}"/>
              </a:ext>
            </a:extLst>
          </p:cNvPr>
          <p:cNvSpPr>
            <a:spLocks noChangeShapeType="1"/>
          </p:cNvSpPr>
          <p:nvPr/>
        </p:nvSpPr>
        <p:spPr bwMode="auto">
          <a:xfrm>
            <a:off x="8183070" y="1695838"/>
            <a:ext cx="73246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Line 57">
            <a:extLst>
              <a:ext uri="{FF2B5EF4-FFF2-40B4-BE49-F238E27FC236}">
                <a16:creationId xmlns:a16="http://schemas.microsoft.com/office/drawing/2014/main" id="{4AFF912E-7346-4185-9531-367711511C97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121" y="2027655"/>
            <a:ext cx="134167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Line 59">
            <a:extLst>
              <a:ext uri="{FF2B5EF4-FFF2-40B4-BE49-F238E27FC236}">
                <a16:creationId xmlns:a16="http://schemas.microsoft.com/office/drawing/2014/main" id="{2C40F769-256A-4E62-AF10-730E46A91D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48483" y="2027654"/>
            <a:ext cx="4071789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1B6411-2C59-495C-926A-CB83F3FC315C}"/>
              </a:ext>
            </a:extLst>
          </p:cNvPr>
          <p:cNvSpPr txBox="1"/>
          <p:nvPr/>
        </p:nvSpPr>
        <p:spPr>
          <a:xfrm>
            <a:off x="8456066" y="3113481"/>
            <a:ext cx="55622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ACF1F3-2169-45A4-BAC8-B39C3D42ED2F}"/>
              </a:ext>
            </a:extLst>
          </p:cNvPr>
          <p:cNvSpPr txBox="1"/>
          <p:nvPr/>
        </p:nvSpPr>
        <p:spPr>
          <a:xfrm>
            <a:off x="7379045" y="3110949"/>
            <a:ext cx="55622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6A227D-2F40-4B3F-B05E-E1A60C36846B}"/>
              </a:ext>
            </a:extLst>
          </p:cNvPr>
          <p:cNvSpPr txBox="1"/>
          <p:nvPr/>
        </p:nvSpPr>
        <p:spPr>
          <a:xfrm>
            <a:off x="6938741" y="3110949"/>
            <a:ext cx="393286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98DB28-69DF-44EF-A4BA-9BC9FD9D370B}"/>
              </a:ext>
            </a:extLst>
          </p:cNvPr>
          <p:cNvSpPr txBox="1"/>
          <p:nvPr/>
        </p:nvSpPr>
        <p:spPr>
          <a:xfrm>
            <a:off x="6322028" y="3113481"/>
            <a:ext cx="55622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75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5753A1-B84B-4FD9-8390-5BDA10F4BC53}"/>
              </a:ext>
            </a:extLst>
          </p:cNvPr>
          <p:cNvSpPr txBox="1"/>
          <p:nvPr/>
        </p:nvSpPr>
        <p:spPr>
          <a:xfrm>
            <a:off x="7995149" y="3113481"/>
            <a:ext cx="375841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80902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5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1344" y="1559683"/>
            <a:ext cx="32825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3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2063918"/>
            <a:ext cx="38647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defTabSz="342900" latinLnBrk="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58870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AD009-7746-4F8D-A237-7ECEAD045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46B5D-82E9-4876-A157-1D5375358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921FF-BDD6-4C1D-9CE9-6396DF0CF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58"/>
            <a:ext cx="9144000" cy="494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190252"/>
            <a:ext cx="1370728" cy="103274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316609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49135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11062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4586625"/>
            <a:ext cx="1120884" cy="5568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74255-5212-4DB4-B44B-B4CB17FB3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518730"/>
            <a:ext cx="8178799" cy="2106039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4839857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6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8E1CEE-B86F-4515-A28E-52C088FAD0AD}"/>
              </a:ext>
            </a:extLst>
          </p:cNvPr>
          <p:cNvSpPr/>
          <p:nvPr/>
        </p:nvSpPr>
        <p:spPr>
          <a:xfrm>
            <a:off x="1115616" y="1439520"/>
            <a:ext cx="3456384" cy="33480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" y="346306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40" y="1648000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004" y="2895278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984" y="2859825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29" y="2842289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178" y="1683661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246" y="1659016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388" y="1634961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 flipH="1">
            <a:off x="1490383" y="3154162"/>
            <a:ext cx="515180" cy="45971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Rectangle 107"/>
          <p:cNvSpPr>
            <a:spLocks noChangeArrowheads="1"/>
          </p:cNvSpPr>
          <p:nvPr/>
        </p:nvSpPr>
        <p:spPr bwMode="auto">
          <a:xfrm>
            <a:off x="3705064" y="1788432"/>
            <a:ext cx="45719" cy="937384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5" name="Rectangle 107"/>
          <p:cNvSpPr>
            <a:spLocks noChangeArrowheads="1"/>
          </p:cNvSpPr>
          <p:nvPr/>
        </p:nvSpPr>
        <p:spPr bwMode="auto">
          <a:xfrm flipH="1">
            <a:off x="3853979" y="1791643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6" name="Rectangle 107"/>
          <p:cNvSpPr>
            <a:spLocks noChangeArrowheads="1"/>
          </p:cNvSpPr>
          <p:nvPr/>
        </p:nvSpPr>
        <p:spPr bwMode="auto">
          <a:xfrm flipH="1">
            <a:off x="3994730" y="1782359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7" name="Rectangle 107"/>
          <p:cNvSpPr>
            <a:spLocks noChangeArrowheads="1"/>
          </p:cNvSpPr>
          <p:nvPr/>
        </p:nvSpPr>
        <p:spPr bwMode="auto">
          <a:xfrm flipH="1">
            <a:off x="4143645" y="1796152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8" name="Rectangle 107"/>
          <p:cNvSpPr>
            <a:spLocks noChangeArrowheads="1"/>
          </p:cNvSpPr>
          <p:nvPr/>
        </p:nvSpPr>
        <p:spPr bwMode="auto">
          <a:xfrm flipH="1">
            <a:off x="3966829" y="3006091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9" name="Rectangle 107"/>
          <p:cNvSpPr>
            <a:spLocks noChangeArrowheads="1"/>
          </p:cNvSpPr>
          <p:nvPr/>
        </p:nvSpPr>
        <p:spPr bwMode="auto">
          <a:xfrm flipH="1">
            <a:off x="3730916" y="2989240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45" name="Group 30"/>
          <p:cNvGrpSpPr>
            <a:grpSpLocks/>
          </p:cNvGrpSpPr>
          <p:nvPr/>
        </p:nvGrpSpPr>
        <p:grpSpPr bwMode="auto">
          <a:xfrm>
            <a:off x="4932040" y="1358557"/>
            <a:ext cx="2304256" cy="3429000"/>
            <a:chOff x="3696" y="1536"/>
            <a:chExt cx="1488" cy="2160"/>
          </a:xfrm>
        </p:grpSpPr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3730" y="1587"/>
              <a:ext cx="1401" cy="2109"/>
            </a:xfrm>
            <a:prstGeom prst="rect">
              <a:avLst/>
            </a:prstGeom>
            <a:solidFill>
              <a:srgbClr val="FF66FF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  </a:t>
              </a:r>
              <a:r>
                <a:rPr kumimoji="0" lang="en-US" altLang="en-US" sz="36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>
              <a:off x="3696" y="2256"/>
              <a:ext cx="1435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4493" y="1587"/>
              <a:ext cx="0" cy="210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/>
          </p:nvSpPr>
          <p:spPr bwMode="auto">
            <a:xfrm>
              <a:off x="3696" y="1587"/>
              <a:ext cx="9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A1F2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A1F2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7"/>
            <p:cNvSpPr txBox="1">
              <a:spLocks noChangeArrowheads="1"/>
            </p:cNvSpPr>
            <p:nvPr/>
          </p:nvSpPr>
          <p:spPr bwMode="auto">
            <a:xfrm>
              <a:off x="4493" y="1536"/>
              <a:ext cx="691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3200" b="1" kern="0" dirty="0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A1F2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>
              <a:off x="3696" y="3216"/>
              <a:ext cx="1435" cy="0"/>
            </a:xfrm>
            <a:prstGeom prst="line">
              <a:avLst/>
            </a:prstGeom>
            <a:noFill/>
            <a:ln w="508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732760" y="4153206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76</a:t>
            </a:r>
            <a:endParaRPr lang="en-US" sz="24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2149058" y="4135284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240097" y="4153206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44</a:t>
            </a:r>
            <a:endParaRPr lang="en-US" sz="24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2823799" y="4153206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388697" y="4131540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376609" y="4072062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11664" y="3414030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604522" y="3384918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441394" y="2944503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33538" y="2661918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641415" y="2652116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596728" y="4078007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84A5740-38CA-471F-9798-E02A602A4283}"/>
              </a:ext>
            </a:extLst>
          </p:cNvPr>
          <p:cNvCxnSpPr>
            <a:cxnSpLocks/>
          </p:cNvCxnSpPr>
          <p:nvPr/>
        </p:nvCxnSpPr>
        <p:spPr>
          <a:xfrm flipH="1">
            <a:off x="2084152" y="3162360"/>
            <a:ext cx="486096" cy="49581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1D9058C-604E-4E8A-8D2E-E027CDCE71C6}"/>
              </a:ext>
            </a:extLst>
          </p:cNvPr>
          <p:cNvCxnSpPr>
            <a:cxnSpLocks/>
          </p:cNvCxnSpPr>
          <p:nvPr/>
        </p:nvCxnSpPr>
        <p:spPr>
          <a:xfrm flipH="1">
            <a:off x="2618246" y="3211060"/>
            <a:ext cx="455464" cy="4713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71CB898-8373-4A5D-ABDE-4B32ED86E3CE}"/>
              </a:ext>
            </a:extLst>
          </p:cNvPr>
          <p:cNvCxnSpPr>
            <a:cxnSpLocks/>
          </p:cNvCxnSpPr>
          <p:nvPr/>
        </p:nvCxnSpPr>
        <p:spPr>
          <a:xfrm flipH="1">
            <a:off x="3630390" y="3245794"/>
            <a:ext cx="297135" cy="49690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0E0A10A-C94C-44C0-956D-D06240B2E284}"/>
              </a:ext>
            </a:extLst>
          </p:cNvPr>
          <p:cNvCxnSpPr>
            <a:cxnSpLocks/>
          </p:cNvCxnSpPr>
          <p:nvPr/>
        </p:nvCxnSpPr>
        <p:spPr>
          <a:xfrm flipH="1">
            <a:off x="3860521" y="3245794"/>
            <a:ext cx="266115" cy="51084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5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2" y="175618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30"/>
          <p:cNvGrpSpPr>
            <a:grpSpLocks/>
          </p:cNvGrpSpPr>
          <p:nvPr/>
        </p:nvGrpSpPr>
        <p:grpSpPr bwMode="auto">
          <a:xfrm>
            <a:off x="1118106" y="1370985"/>
            <a:ext cx="2233019" cy="2972290"/>
            <a:chOff x="3696" y="1581"/>
            <a:chExt cx="1507" cy="2115"/>
          </a:xfrm>
        </p:grpSpPr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3696" y="1587"/>
              <a:ext cx="1435" cy="2109"/>
            </a:xfrm>
            <a:prstGeom prst="rect">
              <a:avLst/>
            </a:prstGeom>
            <a:solidFill>
              <a:srgbClr val="FF66FF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>
              <a:off x="3696" y="2256"/>
              <a:ext cx="1435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4493" y="1587"/>
              <a:ext cx="0" cy="210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/>
          </p:nvSpPr>
          <p:spPr bwMode="auto">
            <a:xfrm>
              <a:off x="3696" y="1587"/>
              <a:ext cx="957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lang="en-US" altLang="en-US" sz="32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7"/>
            <p:cNvSpPr txBox="1">
              <a:spLocks noChangeArrowheads="1"/>
            </p:cNvSpPr>
            <p:nvPr/>
          </p:nvSpPr>
          <p:spPr bwMode="auto">
            <a:xfrm>
              <a:off x="4512" y="1581"/>
              <a:ext cx="691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0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3000" b="1" kern="0" dirty="0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altLang="en-US" sz="30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>
              <a:off x="3696" y="3216"/>
              <a:ext cx="1435" cy="0"/>
            </a:xfrm>
            <a:prstGeom prst="line">
              <a:avLst/>
            </a:prstGeom>
            <a:noFill/>
            <a:ln w="508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220936" y="4528172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76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638557" y="4481486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759987" y="4528173"/>
            <a:ext cx="698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44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321711" y="4538808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3434" y="4538808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32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490117" y="3714045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569407" y="2963051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641212" y="2927616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411797" y="2547363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70517" y="2302720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709980" y="2257388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584916" y="3671105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3959640" y="1168631"/>
            <a:ext cx="1621923" cy="584775"/>
          </a:xfrm>
          <a:prstGeom prst="rect">
            <a:avLst/>
          </a:prstGeom>
          <a:solidFill>
            <a:srgbClr val="EEF8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39"/>
          <p:cNvSpPr txBox="1">
            <a:spLocks noChangeArrowheads="1"/>
          </p:cNvSpPr>
          <p:nvPr/>
        </p:nvSpPr>
        <p:spPr bwMode="auto">
          <a:xfrm>
            <a:off x="4302540" y="2273531"/>
            <a:ext cx="1219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44"/>
          <p:cNvSpPr txBox="1">
            <a:spLocks noChangeArrowheads="1"/>
          </p:cNvSpPr>
          <p:nvPr/>
        </p:nvSpPr>
        <p:spPr bwMode="auto">
          <a:xfrm>
            <a:off x="4667163" y="2943677"/>
            <a:ext cx="9144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Box 40"/>
          <p:cNvSpPr txBox="1">
            <a:spLocks noChangeArrowheads="1"/>
          </p:cNvSpPr>
          <p:nvPr/>
        </p:nvSpPr>
        <p:spPr bwMode="auto">
          <a:xfrm>
            <a:off x="3923073" y="1845664"/>
            <a:ext cx="457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53" name="Text Box 46"/>
          <p:cNvSpPr txBox="1">
            <a:spLocks noChangeArrowheads="1"/>
          </p:cNvSpPr>
          <p:nvPr/>
        </p:nvSpPr>
        <p:spPr bwMode="auto">
          <a:xfrm>
            <a:off x="4313582" y="2912165"/>
            <a:ext cx="446157" cy="86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Line 41"/>
          <p:cNvSpPr>
            <a:spLocks noChangeShapeType="1"/>
          </p:cNvSpPr>
          <p:nvPr/>
        </p:nvSpPr>
        <p:spPr bwMode="auto">
          <a:xfrm>
            <a:off x="4246033" y="3067655"/>
            <a:ext cx="10668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" name="Text Box 43"/>
          <p:cNvSpPr txBox="1">
            <a:spLocks noChangeArrowheads="1"/>
          </p:cNvSpPr>
          <p:nvPr/>
        </p:nvSpPr>
        <p:spPr bwMode="auto">
          <a:xfrm>
            <a:off x="5481170" y="1818378"/>
            <a:ext cx="541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 2 bằng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 Box 45"/>
          <p:cNvSpPr txBox="1">
            <a:spLocks noChangeArrowheads="1"/>
          </p:cNvSpPr>
          <p:nvPr/>
        </p:nvSpPr>
        <p:spPr bwMode="auto">
          <a:xfrm>
            <a:off x="5425665" y="2392773"/>
            <a:ext cx="541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70" name="Text Box 38"/>
          <p:cNvSpPr txBox="1">
            <a:spLocks noChangeArrowheads="1"/>
          </p:cNvSpPr>
          <p:nvPr/>
        </p:nvSpPr>
        <p:spPr bwMode="auto">
          <a:xfrm>
            <a:off x="4317474" y="1687968"/>
            <a:ext cx="1219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385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/>
      <p:bldP spid="44" grpId="0"/>
      <p:bldP spid="52" grpId="0"/>
      <p:bldP spid="53" grpId="0"/>
      <p:bldP spid="54" grpId="0" animBg="1"/>
      <p:bldP spid="68" grpId="0"/>
      <p:bldP spid="69" grpId="0"/>
      <p:bldP spid="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6" y="518783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3839" y="-98112"/>
            <a:ext cx="85349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ko-KR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30"/>
          <p:cNvGrpSpPr>
            <a:grpSpLocks/>
          </p:cNvGrpSpPr>
          <p:nvPr/>
        </p:nvGrpSpPr>
        <p:grpSpPr bwMode="auto">
          <a:xfrm>
            <a:off x="5868144" y="704508"/>
            <a:ext cx="2362200" cy="3429000"/>
            <a:chOff x="3696" y="1536"/>
            <a:chExt cx="1488" cy="2160"/>
          </a:xfrm>
        </p:grpSpPr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3696" y="1587"/>
              <a:ext cx="1435" cy="2109"/>
            </a:xfrm>
            <a:prstGeom prst="rect">
              <a:avLst/>
            </a:prstGeom>
            <a:solidFill>
              <a:srgbClr val="FF66FF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>
              <a:off x="3696" y="2256"/>
              <a:ext cx="1435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4493" y="1587"/>
              <a:ext cx="0" cy="210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/>
          </p:nvSpPr>
          <p:spPr bwMode="auto">
            <a:xfrm>
              <a:off x="3696" y="1587"/>
              <a:ext cx="9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lang="en-US" altLang="en-US" sz="32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7"/>
            <p:cNvSpPr txBox="1">
              <a:spLocks noChangeArrowheads="1"/>
            </p:cNvSpPr>
            <p:nvPr/>
          </p:nvSpPr>
          <p:spPr bwMode="auto">
            <a:xfrm>
              <a:off x="4493" y="1536"/>
              <a:ext cx="691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3200" b="1" kern="0" dirty="0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altLang="en-US" sz="32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>
              <a:off x="3696" y="3216"/>
              <a:ext cx="1435" cy="0"/>
            </a:xfrm>
            <a:prstGeom prst="line">
              <a:avLst/>
            </a:prstGeom>
            <a:noFill/>
            <a:ln w="508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723956" y="4106237"/>
            <a:ext cx="128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52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276030" y="4110813"/>
            <a:ext cx="1359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508233" y="4148384"/>
            <a:ext cx="128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32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011835" y="4097467"/>
            <a:ext cx="128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494895" y="4116126"/>
            <a:ext cx="128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20 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235360" y="3506774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242771" y="2642581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487500" y="2610097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153590" y="2137074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242771" y="1934112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501731" y="1930198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480915" y="3552581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37" y="1684276"/>
            <a:ext cx="3419872" cy="20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921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1" y="443030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3839" y="-98112"/>
            <a:ext cx="85349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ko-KR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30"/>
          <p:cNvGrpSpPr>
            <a:grpSpLocks/>
          </p:cNvGrpSpPr>
          <p:nvPr/>
        </p:nvGrpSpPr>
        <p:grpSpPr bwMode="auto">
          <a:xfrm>
            <a:off x="1455134" y="1416600"/>
            <a:ext cx="2253190" cy="2667303"/>
            <a:chOff x="3696" y="1536"/>
            <a:chExt cx="1561" cy="2160"/>
          </a:xfrm>
        </p:grpSpPr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3696" y="1587"/>
              <a:ext cx="1561" cy="2109"/>
            </a:xfrm>
            <a:prstGeom prst="rect">
              <a:avLst/>
            </a:prstGeom>
            <a:solidFill>
              <a:srgbClr val="FF66FF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>
              <a:off x="3696" y="2256"/>
              <a:ext cx="1561" cy="5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4493" y="1587"/>
              <a:ext cx="0" cy="210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/>
          </p:nvSpPr>
          <p:spPr bwMode="auto">
            <a:xfrm>
              <a:off x="3696" y="1587"/>
              <a:ext cx="957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28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lang="en-US" altLang="en-US" sz="28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7"/>
            <p:cNvSpPr txBox="1">
              <a:spLocks noChangeArrowheads="1"/>
            </p:cNvSpPr>
            <p:nvPr/>
          </p:nvSpPr>
          <p:spPr bwMode="auto">
            <a:xfrm>
              <a:off x="4493" y="1536"/>
              <a:ext cx="711" cy="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28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2800" b="1" kern="0" dirty="0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altLang="en-US" sz="28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 flipV="1">
              <a:off x="3696" y="3207"/>
              <a:ext cx="1561" cy="9"/>
            </a:xfrm>
            <a:prstGeom prst="line">
              <a:avLst/>
            </a:prstGeom>
            <a:noFill/>
            <a:ln w="508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455134" y="4345985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52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043036" y="4350840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72634" y="4369242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32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820919" y="4360066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321234" y="4347576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871135" y="3507843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883560" y="2892481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822712" y="2828126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502976" y="2545828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902605" y="2316912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843094" y="2282516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833705" y="3518290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25" name="Text Box 36"/>
          <p:cNvSpPr txBox="1">
            <a:spLocks noChangeArrowheads="1"/>
          </p:cNvSpPr>
          <p:nvPr/>
        </p:nvSpPr>
        <p:spPr bwMode="auto">
          <a:xfrm>
            <a:off x="4442045" y="954696"/>
            <a:ext cx="1621923" cy="584775"/>
          </a:xfrm>
          <a:prstGeom prst="rect">
            <a:avLst/>
          </a:prstGeom>
          <a:solidFill>
            <a:srgbClr val="EEF8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38"/>
          <p:cNvSpPr txBox="1">
            <a:spLocks noChangeArrowheads="1"/>
          </p:cNvSpPr>
          <p:nvPr/>
        </p:nvSpPr>
        <p:spPr bwMode="auto">
          <a:xfrm>
            <a:off x="4774959" y="1536259"/>
            <a:ext cx="1219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noProof="0" dirty="0">
                <a:solidFill>
                  <a:srgbClr val="0000FF"/>
                </a:solidFill>
              </a:rPr>
              <a:t>52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4781756" y="2226750"/>
            <a:ext cx="1219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noProof="0" dirty="0">
                <a:solidFill>
                  <a:srgbClr val="0000FF"/>
                </a:solidFill>
              </a:rPr>
              <a:t>20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9" name="Text Box 40"/>
          <p:cNvSpPr txBox="1">
            <a:spLocks noChangeArrowheads="1"/>
          </p:cNvSpPr>
          <p:nvPr/>
        </p:nvSpPr>
        <p:spPr bwMode="auto">
          <a:xfrm>
            <a:off x="4416126" y="1807394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30" name="Line 41"/>
          <p:cNvSpPr>
            <a:spLocks noChangeShapeType="1"/>
          </p:cNvSpPr>
          <p:nvPr/>
        </p:nvSpPr>
        <p:spPr bwMode="auto">
          <a:xfrm>
            <a:off x="4719606" y="3045534"/>
            <a:ext cx="10668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 Box 44"/>
          <p:cNvSpPr txBox="1">
            <a:spLocks noChangeArrowheads="1"/>
          </p:cNvSpPr>
          <p:nvPr/>
        </p:nvSpPr>
        <p:spPr bwMode="auto">
          <a:xfrm>
            <a:off x="5216789" y="3040993"/>
            <a:ext cx="9144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3" name="Text Box 46"/>
          <p:cNvSpPr txBox="1">
            <a:spLocks noChangeArrowheads="1"/>
          </p:cNvSpPr>
          <p:nvPr/>
        </p:nvSpPr>
        <p:spPr bwMode="auto">
          <a:xfrm>
            <a:off x="4752792" y="3045534"/>
            <a:ext cx="457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dirty="0">
                <a:solidFill>
                  <a:srgbClr val="FF0000"/>
                </a:solidFill>
              </a:rPr>
              <a:t>3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5" name="Text Box 43"/>
          <p:cNvSpPr txBox="1">
            <a:spLocks noChangeArrowheads="1"/>
          </p:cNvSpPr>
          <p:nvPr/>
        </p:nvSpPr>
        <p:spPr bwMode="auto">
          <a:xfrm>
            <a:off x="5782990" y="1827921"/>
            <a:ext cx="36283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6" name="Text Box 45"/>
          <p:cNvSpPr txBox="1">
            <a:spLocks noChangeArrowheads="1"/>
          </p:cNvSpPr>
          <p:nvPr/>
        </p:nvSpPr>
        <p:spPr bwMode="auto">
          <a:xfrm>
            <a:off x="5782990" y="2351141"/>
            <a:ext cx="33679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7860574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28" grpId="0"/>
      <p:bldP spid="29" grpId="0"/>
      <p:bldP spid="30" grpId="0" animBg="1"/>
      <p:bldP spid="32" grpId="0"/>
      <p:bldP spid="33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9502"/>
            <a:ext cx="842493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647" y="1462013"/>
            <a:ext cx="33647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5400" b="1" dirty="0">
                <a:solidFill>
                  <a:prstClr val="black"/>
                </a:solidFill>
              </a:rPr>
              <a:t>GIẢI LAO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3688" y="2715766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116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401237FE-F700-4CD3-8D67-0C5BE1C13BEF}"/>
              </a:ext>
            </a:extLst>
          </p:cNvPr>
          <p:cNvSpPr txBox="1"/>
          <p:nvPr/>
        </p:nvSpPr>
        <p:spPr>
          <a:xfrm>
            <a:off x="107504" y="1635646"/>
            <a:ext cx="8568952" cy="120032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defTabSz="342900" latinLnBrk="0"/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6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6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8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334</Words>
  <Application>Microsoft Office PowerPoint</Application>
  <PresentationFormat>On-screen Show (16:9)</PresentationFormat>
  <Paragraphs>167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41" baseType="lpstr">
      <vt:lpstr>맑은 고딕</vt:lpstr>
      <vt:lpstr>Aharoni</vt:lpstr>
      <vt:lpstr>Arial</vt:lpstr>
      <vt:lpstr>Calibri</vt:lpstr>
      <vt:lpstr>Calibri Light</vt:lpstr>
      <vt:lpstr>iCiel Nabila</vt:lpstr>
      <vt:lpstr>Lucida Sans Unicode</vt:lpstr>
      <vt:lpstr>Times New Roman</vt:lpstr>
      <vt:lpstr>Verdana</vt:lpstr>
      <vt:lpstr>VNI-Avo</vt:lpstr>
      <vt:lpstr>Wingdings</vt:lpstr>
      <vt:lpstr>Wingdings 2</vt:lpstr>
      <vt:lpstr>Wingdings 3</vt:lpstr>
      <vt:lpstr>字魂36号-正文宋楷</vt:lpstr>
      <vt:lpstr>Office Theme</vt:lpstr>
      <vt:lpstr>Custom Design</vt:lpstr>
      <vt:lpstr>Concourse</vt:lpstr>
      <vt:lpstr>1_Concourse</vt:lpstr>
      <vt:lpstr>1_Office Theme</vt:lpstr>
      <vt:lpstr>2_Office Theme</vt:lpstr>
      <vt:lpstr>4_Office Theme</vt:lpstr>
      <vt:lpstr>3_Office Theme</vt:lpstr>
      <vt:lpstr>5_Office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Hoang</dc:creator>
  <cp:lastModifiedBy>Admin</cp:lastModifiedBy>
  <cp:revision>23</cp:revision>
  <dcterms:created xsi:type="dcterms:W3CDTF">2020-08-23T14:51:49Z</dcterms:created>
  <dcterms:modified xsi:type="dcterms:W3CDTF">2022-03-28T13:16:55Z</dcterms:modified>
</cp:coreProperties>
</file>