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62" r:id="rId3"/>
    <p:sldId id="267" r:id="rId4"/>
    <p:sldId id="268" r:id="rId5"/>
    <p:sldId id="430" r:id="rId6"/>
    <p:sldId id="421" r:id="rId7"/>
    <p:sldId id="431" r:id="rId8"/>
    <p:sldId id="270" r:id="rId9"/>
    <p:sldId id="271" r:id="rId10"/>
    <p:sldId id="279" r:id="rId11"/>
    <p:sldId id="305" r:id="rId12"/>
    <p:sldId id="438" r:id="rId13"/>
    <p:sldId id="439" r:id="rId14"/>
    <p:sldId id="306" r:id="rId15"/>
    <p:sldId id="440" r:id="rId16"/>
    <p:sldId id="280" r:id="rId17"/>
    <p:sldId id="304" r:id="rId18"/>
    <p:sldId id="273" r:id="rId19"/>
    <p:sldId id="432" r:id="rId20"/>
    <p:sldId id="314" r:id="rId21"/>
    <p:sldId id="313" r:id="rId22"/>
    <p:sldId id="315" r:id="rId23"/>
    <p:sldId id="316" r:id="rId24"/>
    <p:sldId id="319" r:id="rId25"/>
    <p:sldId id="275" r:id="rId26"/>
    <p:sldId id="276" r:id="rId27"/>
    <p:sldId id="320" r:id="rId28"/>
    <p:sldId id="435" r:id="rId29"/>
    <p:sldId id="278" r:id="rId30"/>
    <p:sldId id="433" r:id="rId31"/>
    <p:sldId id="434" r:id="rId32"/>
    <p:sldId id="436" r:id="rId33"/>
    <p:sldId id="429" r:id="rId34"/>
    <p:sldId id="437" r:id="rId35"/>
    <p:sldId id="293" r:id="rId36"/>
    <p:sldId id="294" r:id="rId37"/>
    <p:sldId id="295" r:id="rId38"/>
    <p:sldId id="296" r:id="rId39"/>
    <p:sldId id="29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FF"/>
    <a:srgbClr val="0000FF"/>
    <a:srgbClr val="FFCC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8528AD-CA3B-4247-B1A4-AD2BF2CB6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15E2A-B69B-4AE5-A7AC-B813B2B69A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8DD49-3D35-42AE-93C6-A0EBA4A0A2E5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0755A-DEC0-4780-BE92-DDC6B24861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1330E-E429-4919-AA19-2142DEDEE4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A585B-584E-4CA1-B23E-959DE2D81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86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4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01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80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76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8: My friends and 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4207"/>
            <a:ext cx="1188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4.1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3" r:id="rId17"/>
    <p:sldLayoutId id="2147483674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94" r:id="rId24"/>
    <p:sldLayoutId id="2147483695" r:id="rId25"/>
    <p:sldLayoutId id="2147483697" r:id="rId2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8: MY FRIENDS AND I</a:t>
            </a:r>
          </a:p>
          <a:p>
            <a:pPr algn="ctr"/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4 - </a:t>
            </a:r>
            <a:r>
              <a:rPr lang="en-US" sz="2500" b="1">
                <a:solidFill>
                  <a:srgbClr val="7030A0"/>
                </a:solidFill>
                <a:latin typeface="Comic Sans MS" panose="030F0702030302020204" pitchFamily="66" charset="0"/>
              </a:rPr>
              <a:t>Page.115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190072" y="536269"/>
            <a:ext cx="479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9548" y="3261442"/>
            <a:ext cx="2424434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fʌn</a:t>
            </a:r>
            <a:r>
              <a:rPr lang="en-US" sz="2800" dirty="0">
                <a:solidFill>
                  <a:srgbClr val="FF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 err="1"/>
              <a:t>vui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543747" y="2363918"/>
            <a:ext cx="2424434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fun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BB8EF-37FB-12CD-C739-83D868944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09" y="1373538"/>
            <a:ext cx="4284560" cy="4902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5DD1E8-C99A-7EDA-A90A-8E3816948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94" y="545342"/>
            <a:ext cx="6094607" cy="617618"/>
          </a:xfrm>
          <a:prstGeom prst="rect">
            <a:avLst/>
          </a:prstGeom>
        </p:spPr>
      </p:pic>
      <p:pic>
        <p:nvPicPr>
          <p:cNvPr id="28" name="fun">
            <a:hlinkClick r:id="" action="ppaction://media"/>
            <a:extLst>
              <a:ext uri="{FF2B5EF4-FFF2-40B4-BE49-F238E27FC236}">
                <a16:creationId xmlns:a16="http://schemas.microsoft.com/office/drawing/2014/main" id="{9981A7DA-4E9C-ADFC-C8F5-F4A9BFE56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0367" y="2895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61083" y="2604372"/>
            <a:ext cx="251972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exciting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0072" y="536269"/>
            <a:ext cx="479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61083" y="3452197"/>
            <a:ext cx="2519722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ɪkˈsaɪtɪŋ</a:t>
            </a:r>
            <a:r>
              <a:rPr lang="en-US" sz="2800" dirty="0">
                <a:solidFill>
                  <a:srgbClr val="FF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 </a:t>
            </a:r>
            <a:r>
              <a:rPr lang="en-US" sz="2800" dirty="0" err="1"/>
              <a:t>phấn</a:t>
            </a:r>
            <a:r>
              <a:rPr lang="en-US" sz="2800" dirty="0"/>
              <a:t> </a:t>
            </a:r>
            <a:r>
              <a:rPr lang="en-US" sz="2800" dirty="0" err="1"/>
              <a:t>khởi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908497-8E06-A83E-040F-09450089E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77" y="1584556"/>
            <a:ext cx="4135729" cy="4736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5DD1E8-C99A-7EDA-A90A-8E3816948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94" y="545342"/>
            <a:ext cx="6094607" cy="617618"/>
          </a:xfrm>
          <a:prstGeom prst="rect">
            <a:avLst/>
          </a:prstGeom>
        </p:spPr>
      </p:pic>
      <p:pic>
        <p:nvPicPr>
          <p:cNvPr id="29" name="exciting">
            <a:hlinkClick r:id="" action="ppaction://media"/>
            <a:extLst>
              <a:ext uri="{FF2B5EF4-FFF2-40B4-BE49-F238E27FC236}">
                <a16:creationId xmlns:a16="http://schemas.microsoft.com/office/drawing/2014/main" id="{526090F3-BF0D-909A-CF3F-A67D059C9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8658" y="3119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7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3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7247" y="2703039"/>
            <a:ext cx="241663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relaxing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0072" y="536269"/>
            <a:ext cx="479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7247" y="4254256"/>
            <a:ext cx="2519722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rɪˈlæksɪŋ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 </a:t>
            </a:r>
            <a:r>
              <a:rPr lang="en-US" sz="2800" dirty="0" err="1"/>
              <a:t>thư</a:t>
            </a:r>
            <a:r>
              <a:rPr lang="en-US" sz="2800" dirty="0"/>
              <a:t> </a:t>
            </a:r>
            <a:r>
              <a:rPr lang="en-US" sz="2800" dirty="0" err="1"/>
              <a:t>giãn</a:t>
            </a:r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0C45C-DA2E-A544-D2EC-C1750499F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9" y="1522982"/>
            <a:ext cx="3887450" cy="4658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5DD1E8-C99A-7EDA-A90A-8E3816948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94" y="545342"/>
            <a:ext cx="6094607" cy="617618"/>
          </a:xfrm>
          <a:prstGeom prst="rect">
            <a:avLst/>
          </a:prstGeom>
        </p:spPr>
      </p:pic>
      <p:pic>
        <p:nvPicPr>
          <p:cNvPr id="30" name="relaxing">
            <a:hlinkClick r:id="" action="ppaction://media"/>
            <a:extLst>
              <a:ext uri="{FF2B5EF4-FFF2-40B4-BE49-F238E27FC236}">
                <a16:creationId xmlns:a16="http://schemas.microsoft.com/office/drawing/2014/main" id="{A1B9F6AF-1BA9-25EE-48D3-F51B2F50C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7460" y="33018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7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1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19762" y="2540346"/>
            <a:ext cx="2424434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tiring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20007" y="4071948"/>
            <a:ext cx="2405885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taɪərɪŋ</a:t>
            </a:r>
            <a:r>
              <a:rPr lang="en-US" sz="2800" dirty="0">
                <a:solidFill>
                  <a:srgbClr val="FF0000"/>
                </a:solidFill>
              </a:rPr>
              <a:t>/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800" dirty="0" err="1"/>
              <a:t>mệt</a:t>
            </a:r>
            <a:r>
              <a:rPr lang="en-US" sz="2800" dirty="0"/>
              <a:t> </a:t>
            </a:r>
            <a:r>
              <a:rPr lang="en-US" sz="2800" dirty="0" err="1"/>
              <a:t>mỏi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1D7C3F-BC4C-421D-BC87-8849E08627BD}"/>
              </a:ext>
            </a:extLst>
          </p:cNvPr>
          <p:cNvSpPr txBox="1"/>
          <p:nvPr/>
        </p:nvSpPr>
        <p:spPr>
          <a:xfrm>
            <a:off x="7420007" y="454746"/>
            <a:ext cx="442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A72EA-765E-7C95-3B66-15EF1B07A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57" y="1611541"/>
            <a:ext cx="3930174" cy="4400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77C9E3-90DD-415C-A807-F608AE1B4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94" y="545342"/>
            <a:ext cx="6094607" cy="617618"/>
          </a:xfrm>
          <a:prstGeom prst="rect">
            <a:avLst/>
          </a:prstGeom>
        </p:spPr>
      </p:pic>
      <p:pic>
        <p:nvPicPr>
          <p:cNvPr id="13" name="tiring">
            <a:hlinkClick r:id="" action="ppaction://media"/>
            <a:extLst>
              <a:ext uri="{FF2B5EF4-FFF2-40B4-BE49-F238E27FC236}">
                <a16:creationId xmlns:a16="http://schemas.microsoft.com/office/drawing/2014/main" id="{D572D1DB-0411-A465-A48B-0B1AD5AC1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1098" y="31065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19817" y="2861183"/>
            <a:ext cx="2883352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boring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78804" y="4033586"/>
            <a:ext cx="2883352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bɔːrɪŋ</a:t>
            </a:r>
            <a:r>
              <a:rPr lang="en-US" sz="2800" dirty="0">
                <a:solidFill>
                  <a:srgbClr val="FF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err="1"/>
              <a:t>chán</a:t>
            </a:r>
            <a:r>
              <a:rPr lang="en-US" sz="2800" dirty="0"/>
              <a:t> </a:t>
            </a:r>
            <a:r>
              <a:rPr lang="en-US" sz="2800" dirty="0" err="1"/>
              <a:t>nản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1D7C3F-BC4C-421D-BC87-8849E08627BD}"/>
              </a:ext>
            </a:extLst>
          </p:cNvPr>
          <p:cNvSpPr txBox="1"/>
          <p:nvPr/>
        </p:nvSpPr>
        <p:spPr>
          <a:xfrm>
            <a:off x="7420007" y="454746"/>
            <a:ext cx="442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EEEE7B-9041-8690-C43D-16F7A354B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53" y="1744888"/>
            <a:ext cx="3821716" cy="4346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77C9E3-90DD-415C-A807-F608AE1B4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94" y="545342"/>
            <a:ext cx="6094607" cy="617618"/>
          </a:xfrm>
          <a:prstGeom prst="rect">
            <a:avLst/>
          </a:prstGeom>
        </p:spPr>
      </p:pic>
      <p:pic>
        <p:nvPicPr>
          <p:cNvPr id="14" name="boring">
            <a:hlinkClick r:id="" action="ppaction://media"/>
            <a:extLst>
              <a:ext uri="{FF2B5EF4-FFF2-40B4-BE49-F238E27FC236}">
                <a16:creationId xmlns:a16="http://schemas.microsoft.com/office/drawing/2014/main" id="{4064CC97-5345-456C-2332-EFEC87E2E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9695" y="35116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89F17A-62B5-9924-AB72-DBB10742D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43" y="1021093"/>
            <a:ext cx="11894159" cy="410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D42C09-29C9-486C-BE74-226C3229F963}"/>
              </a:ext>
            </a:extLst>
          </p:cNvPr>
          <p:cNvSpPr txBox="1"/>
          <p:nvPr/>
        </p:nvSpPr>
        <p:spPr>
          <a:xfrm>
            <a:off x="127906" y="429621"/>
            <a:ext cx="63168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WHAT IS IN THE CLOCK?</a:t>
            </a:r>
            <a:endParaRPr lang="ru-RU" sz="45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9116C880-102E-4D6C-A5A8-CCDE7C6AB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/>
        </p:blipFill>
        <p:spPr bwMode="auto">
          <a:xfrm>
            <a:off x="6216396" y="708200"/>
            <a:ext cx="3933824" cy="54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461DF-D277-40EB-84A7-C91594F45A91}"/>
              </a:ext>
            </a:extLst>
          </p:cNvPr>
          <p:cNvSpPr txBox="1"/>
          <p:nvPr/>
        </p:nvSpPr>
        <p:spPr>
          <a:xfrm>
            <a:off x="380952" y="4135444"/>
            <a:ext cx="5835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i="1" dirty="0"/>
              <a:t>HOW TO PLAY</a:t>
            </a:r>
          </a:p>
          <a:p>
            <a:pPr marL="285750" indent="-285750">
              <a:buFontTx/>
              <a:buChar char="-"/>
            </a:pPr>
            <a:r>
              <a:rPr lang="en-US" sz="3200" i="1" dirty="0"/>
              <a:t>Click on clock </a:t>
            </a:r>
            <a:r>
              <a:rPr lang="en-VN" sz="3200" i="1" dirty="0"/>
              <a:t>to play</a:t>
            </a:r>
            <a:r>
              <a:rPr lang="en-US" sz="3200" i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i="1" dirty="0"/>
              <a:t>Click CHECK to show the answer.</a:t>
            </a:r>
            <a:endParaRPr lang="en-VN" sz="3200" i="1" dirty="0"/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41596-F43A-2153-95DA-BD2AC3DAF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348" y="2611135"/>
            <a:ext cx="2400423" cy="2876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6C50DCFF-7E77-4CAC-B8FD-06C6E80D5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6896" y="2242456"/>
            <a:ext cx="3499757" cy="349975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7E1A4F-2886-6868-9412-441743822B19}"/>
              </a:ext>
            </a:extLst>
          </p:cNvPr>
          <p:cNvSpPr/>
          <p:nvPr/>
        </p:nvSpPr>
        <p:spPr>
          <a:xfrm>
            <a:off x="9153625" y="748019"/>
            <a:ext cx="2318206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6EFF0A-822D-2B58-011B-0B32A7FACD8D}"/>
              </a:ext>
            </a:extLst>
          </p:cNvPr>
          <p:cNvSpPr txBox="1"/>
          <p:nvPr/>
        </p:nvSpPr>
        <p:spPr>
          <a:xfrm>
            <a:off x="782741" y="3758651"/>
            <a:ext cx="241663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relaxing</a:t>
            </a:r>
          </a:p>
        </p:txBody>
      </p:sp>
    </p:spTree>
    <p:extLst>
      <p:ext uri="{BB962C8B-B14F-4D97-AF65-F5344CB8AC3E}">
        <p14:creationId xmlns:p14="http://schemas.microsoft.com/office/powerpoint/2010/main" val="372122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822" y="545131"/>
            <a:ext cx="4132885" cy="58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531953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4FF0B-1334-837A-E150-B37A1EBCC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139" y="2572567"/>
            <a:ext cx="2316720" cy="2634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7A6915C-D376-4CE2-9E1C-3E9458E1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504" y="2209017"/>
            <a:ext cx="3560450" cy="362588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158661-2C35-FD89-0D38-B19C5FB27ED2}"/>
              </a:ext>
            </a:extLst>
          </p:cNvPr>
          <p:cNvSpPr/>
          <p:nvPr/>
        </p:nvSpPr>
        <p:spPr>
          <a:xfrm>
            <a:off x="9153625" y="748019"/>
            <a:ext cx="2318206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0B1562-74AB-F8EB-BAE8-7155C6A02C3E}"/>
              </a:ext>
            </a:extLst>
          </p:cNvPr>
          <p:cNvSpPr txBox="1"/>
          <p:nvPr/>
        </p:nvSpPr>
        <p:spPr>
          <a:xfrm>
            <a:off x="782741" y="3758651"/>
            <a:ext cx="241663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boring</a:t>
            </a:r>
          </a:p>
        </p:txBody>
      </p:sp>
    </p:spTree>
    <p:extLst>
      <p:ext uri="{BB962C8B-B14F-4D97-AF65-F5344CB8AC3E}">
        <p14:creationId xmlns:p14="http://schemas.microsoft.com/office/powerpoint/2010/main" val="37435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08AE33-AF5D-70B7-F4C2-C055CE624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710" y="2470754"/>
            <a:ext cx="2552831" cy="292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6C50DCFF-7E77-4CAC-B8FD-06C6E80D5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9681" y="2242456"/>
            <a:ext cx="3499757" cy="349975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755141-DF67-2DE8-9A4C-C15D8B8BAB0E}"/>
              </a:ext>
            </a:extLst>
          </p:cNvPr>
          <p:cNvSpPr/>
          <p:nvPr/>
        </p:nvSpPr>
        <p:spPr>
          <a:xfrm>
            <a:off x="9153625" y="748019"/>
            <a:ext cx="2318206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5C858B-15AA-B503-8024-4B5334371C6E}"/>
              </a:ext>
            </a:extLst>
          </p:cNvPr>
          <p:cNvSpPr txBox="1"/>
          <p:nvPr/>
        </p:nvSpPr>
        <p:spPr>
          <a:xfrm>
            <a:off x="782741" y="3758651"/>
            <a:ext cx="241663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fun</a:t>
            </a:r>
          </a:p>
        </p:txBody>
      </p:sp>
    </p:spTree>
    <p:extLst>
      <p:ext uri="{BB962C8B-B14F-4D97-AF65-F5344CB8AC3E}">
        <p14:creationId xmlns:p14="http://schemas.microsoft.com/office/powerpoint/2010/main" val="22352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008607" y="2939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54FC30-F27C-FB36-A457-DC9F3B076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0724" y="2615414"/>
            <a:ext cx="2374947" cy="2659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0D0ABDF-832B-4EDB-9703-915D1FF73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1387" y="2128156"/>
            <a:ext cx="3516422" cy="3516421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CF64BE-0235-10B8-48EA-861CBE89B755}"/>
              </a:ext>
            </a:extLst>
          </p:cNvPr>
          <p:cNvSpPr/>
          <p:nvPr/>
        </p:nvSpPr>
        <p:spPr>
          <a:xfrm>
            <a:off x="9153625" y="748019"/>
            <a:ext cx="2318206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84055-B6A8-9232-7522-363089344B29}"/>
              </a:ext>
            </a:extLst>
          </p:cNvPr>
          <p:cNvSpPr txBox="1"/>
          <p:nvPr/>
        </p:nvSpPr>
        <p:spPr>
          <a:xfrm>
            <a:off x="782741" y="3758651"/>
            <a:ext cx="241663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tiring</a:t>
            </a:r>
          </a:p>
        </p:txBody>
      </p:sp>
    </p:spTree>
    <p:extLst>
      <p:ext uri="{BB962C8B-B14F-4D97-AF65-F5344CB8AC3E}">
        <p14:creationId xmlns:p14="http://schemas.microsoft.com/office/powerpoint/2010/main" val="10822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22791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7C026-3CA6-2C9D-0A67-385469619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892" y="2598435"/>
            <a:ext cx="2336560" cy="2676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4304" y="2250474"/>
            <a:ext cx="3518955" cy="351895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C877D6-FFB5-48BB-B820-57913EF7F5B9}"/>
              </a:ext>
            </a:extLst>
          </p:cNvPr>
          <p:cNvSpPr/>
          <p:nvPr/>
        </p:nvSpPr>
        <p:spPr>
          <a:xfrm>
            <a:off x="9153625" y="748019"/>
            <a:ext cx="2318206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6BB1D-C419-F1BD-EECA-62D2957379DD}"/>
              </a:ext>
            </a:extLst>
          </p:cNvPr>
          <p:cNvSpPr txBox="1"/>
          <p:nvPr/>
        </p:nvSpPr>
        <p:spPr>
          <a:xfrm>
            <a:off x="782741" y="3758651"/>
            <a:ext cx="241663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exciting</a:t>
            </a:r>
          </a:p>
        </p:txBody>
      </p:sp>
    </p:spTree>
    <p:extLst>
      <p:ext uri="{BB962C8B-B14F-4D97-AF65-F5344CB8AC3E}">
        <p14:creationId xmlns:p14="http://schemas.microsoft.com/office/powerpoint/2010/main" val="15307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66C7B-0780-4F88-A6D2-92A5BA38B803}"/>
              </a:ext>
            </a:extLst>
          </p:cNvPr>
          <p:cNvSpPr/>
          <p:nvPr/>
        </p:nvSpPr>
        <p:spPr>
          <a:xfrm>
            <a:off x="304800" y="476250"/>
            <a:ext cx="2952750" cy="63817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WHAT’S MISSING?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0C4697-05C7-4BB4-B6C4-4E74E973D1FE}"/>
              </a:ext>
            </a:extLst>
          </p:cNvPr>
          <p:cNvSpPr/>
          <p:nvPr/>
        </p:nvSpPr>
        <p:spPr>
          <a:xfrm>
            <a:off x="97425" y="18457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exciting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293F54-25F1-4E7B-8386-693F9C1D6B8B}"/>
              </a:ext>
            </a:extLst>
          </p:cNvPr>
          <p:cNvSpPr/>
          <p:nvPr/>
        </p:nvSpPr>
        <p:spPr>
          <a:xfrm>
            <a:off x="5310187" y="1837807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exciting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D36468-E31E-40BE-9D1C-A190EA9DB183}"/>
              </a:ext>
            </a:extLst>
          </p:cNvPr>
          <p:cNvSpPr/>
          <p:nvPr/>
        </p:nvSpPr>
        <p:spPr>
          <a:xfrm>
            <a:off x="6258339" y="3674786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exciting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9F554B-FAF0-4DB4-9CE3-CCC861379F24}"/>
              </a:ext>
            </a:extLst>
          </p:cNvPr>
          <p:cNvSpPr/>
          <p:nvPr/>
        </p:nvSpPr>
        <p:spPr>
          <a:xfrm>
            <a:off x="9723578" y="14120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exciting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82941-AE43-409D-9A1F-D6E09AE92BC5}"/>
              </a:ext>
            </a:extLst>
          </p:cNvPr>
          <p:cNvSpPr/>
          <p:nvPr/>
        </p:nvSpPr>
        <p:spPr>
          <a:xfrm>
            <a:off x="827227" y="3686279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exciting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56BC33-7314-4585-BCFA-E715022CA0B8}"/>
              </a:ext>
            </a:extLst>
          </p:cNvPr>
          <p:cNvSpPr/>
          <p:nvPr/>
        </p:nvSpPr>
        <p:spPr>
          <a:xfrm>
            <a:off x="2867025" y="308470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boring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96ABB1-14A3-4FE6-BC5A-38B08A0591CC}"/>
              </a:ext>
            </a:extLst>
          </p:cNvPr>
          <p:cNvSpPr/>
          <p:nvPr/>
        </p:nvSpPr>
        <p:spPr>
          <a:xfrm>
            <a:off x="7205662" y="298148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boring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C6F162-992E-4A8B-8035-F248936C8DA3}"/>
              </a:ext>
            </a:extLst>
          </p:cNvPr>
          <p:cNvSpPr/>
          <p:nvPr/>
        </p:nvSpPr>
        <p:spPr>
          <a:xfrm>
            <a:off x="8291512" y="57435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boring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E3F8B2-1056-41EE-A5C3-BD79A8E0B16B}"/>
              </a:ext>
            </a:extLst>
          </p:cNvPr>
          <p:cNvSpPr/>
          <p:nvPr/>
        </p:nvSpPr>
        <p:spPr>
          <a:xfrm>
            <a:off x="665302" y="5823193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boring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447652-0C29-48BE-B558-4C6CEBC73BE6}"/>
              </a:ext>
            </a:extLst>
          </p:cNvPr>
          <p:cNvSpPr/>
          <p:nvPr/>
        </p:nvSpPr>
        <p:spPr>
          <a:xfrm>
            <a:off x="6396037" y="103822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boring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F8DA93-BE28-4FF7-BF6E-2546F54A9E4E}"/>
              </a:ext>
            </a:extLst>
          </p:cNvPr>
          <p:cNvSpPr/>
          <p:nvPr/>
        </p:nvSpPr>
        <p:spPr>
          <a:xfrm>
            <a:off x="3524973" y="4568998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relaxing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6B299B-DF82-4D96-98E0-6FF887695640}"/>
              </a:ext>
            </a:extLst>
          </p:cNvPr>
          <p:cNvSpPr/>
          <p:nvPr/>
        </p:nvSpPr>
        <p:spPr>
          <a:xfrm>
            <a:off x="7645005" y="2139449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relaxing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415564-D11D-477C-9F04-1BC3CD0F0E1D}"/>
              </a:ext>
            </a:extLst>
          </p:cNvPr>
          <p:cNvSpPr/>
          <p:nvPr/>
        </p:nvSpPr>
        <p:spPr>
          <a:xfrm>
            <a:off x="9105900" y="433387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relaxing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B33054-E9CB-4CBB-8465-EEF2D2CEF6B5}"/>
              </a:ext>
            </a:extLst>
          </p:cNvPr>
          <p:cNvSpPr/>
          <p:nvPr/>
        </p:nvSpPr>
        <p:spPr>
          <a:xfrm>
            <a:off x="3819525" y="1194897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relaxing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0CD4100-4AD3-491A-895D-EC2BBD536187}"/>
              </a:ext>
            </a:extLst>
          </p:cNvPr>
          <p:cNvSpPr/>
          <p:nvPr/>
        </p:nvSpPr>
        <p:spPr>
          <a:xfrm>
            <a:off x="141737" y="2895496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relaxing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BB06A7-679E-4C07-93E1-C927E59BA781}"/>
              </a:ext>
            </a:extLst>
          </p:cNvPr>
          <p:cNvSpPr/>
          <p:nvPr/>
        </p:nvSpPr>
        <p:spPr>
          <a:xfrm>
            <a:off x="9029700" y="352425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fun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E13E39-7D77-4D04-B906-13EA54EADCB5}"/>
              </a:ext>
            </a:extLst>
          </p:cNvPr>
          <p:cNvSpPr/>
          <p:nvPr/>
        </p:nvSpPr>
        <p:spPr>
          <a:xfrm>
            <a:off x="3524973" y="497762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fun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D579A7-7468-4852-8EFF-57A0834D9CBB}"/>
              </a:ext>
            </a:extLst>
          </p:cNvPr>
          <p:cNvSpPr/>
          <p:nvPr/>
        </p:nvSpPr>
        <p:spPr>
          <a:xfrm>
            <a:off x="0" y="4418152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fun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829768-D8BB-40DB-8ECD-262171D8F73A}"/>
              </a:ext>
            </a:extLst>
          </p:cNvPr>
          <p:cNvSpPr/>
          <p:nvPr/>
        </p:nvSpPr>
        <p:spPr>
          <a:xfrm>
            <a:off x="4428401" y="5515443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fun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B01DD6-4C46-48FA-9817-3CAF6ECB9160}"/>
              </a:ext>
            </a:extLst>
          </p:cNvPr>
          <p:cNvSpPr/>
          <p:nvPr/>
        </p:nvSpPr>
        <p:spPr>
          <a:xfrm>
            <a:off x="3737115" y="3856459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tiring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15142-6948-4BC5-B1B2-B9C8FEC93DE2}"/>
              </a:ext>
            </a:extLst>
          </p:cNvPr>
          <p:cNvSpPr/>
          <p:nvPr/>
        </p:nvSpPr>
        <p:spPr>
          <a:xfrm>
            <a:off x="9944100" y="242463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tiring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A1ED72F-C2C2-49AE-AF4B-836D46982FFE}"/>
              </a:ext>
            </a:extLst>
          </p:cNvPr>
          <p:cNvSpPr/>
          <p:nvPr/>
        </p:nvSpPr>
        <p:spPr>
          <a:xfrm>
            <a:off x="9505950" y="519112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tiring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649F328-F116-4B45-B538-B6976F12088D}"/>
              </a:ext>
            </a:extLst>
          </p:cNvPr>
          <p:cNvSpPr/>
          <p:nvPr/>
        </p:nvSpPr>
        <p:spPr>
          <a:xfrm>
            <a:off x="7205662" y="4947256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tiring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AC23C7-3EA9-4041-85D4-27755CF0D0EF}"/>
              </a:ext>
            </a:extLst>
          </p:cNvPr>
          <p:cNvSpPr/>
          <p:nvPr/>
        </p:nvSpPr>
        <p:spPr>
          <a:xfrm>
            <a:off x="2520345" y="2242880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tiring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1BC350-086A-4222-AE40-F6C0C7CAFAEA}"/>
              </a:ext>
            </a:extLst>
          </p:cNvPr>
          <p:cNvSpPr/>
          <p:nvPr/>
        </p:nvSpPr>
        <p:spPr>
          <a:xfrm>
            <a:off x="695325" y="5090388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tiring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BB2AE4F-F7D3-4733-B279-EEE8F562D387}"/>
              </a:ext>
            </a:extLst>
          </p:cNvPr>
          <p:cNvSpPr/>
          <p:nvPr/>
        </p:nvSpPr>
        <p:spPr>
          <a:xfrm>
            <a:off x="4784349" y="249063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fun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621066E-D4B4-4E41-B84F-4A4E10526E3A}"/>
              </a:ext>
            </a:extLst>
          </p:cNvPr>
          <p:cNvSpPr/>
          <p:nvPr/>
        </p:nvSpPr>
        <p:spPr>
          <a:xfrm>
            <a:off x="6064268" y="429277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fun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447D50F-94AF-4964-8882-512F2784DAE0}"/>
              </a:ext>
            </a:extLst>
          </p:cNvPr>
          <p:cNvSpPr/>
          <p:nvPr/>
        </p:nvSpPr>
        <p:spPr>
          <a:xfrm>
            <a:off x="620107" y="1203154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boring</a:t>
            </a:r>
          </a:p>
        </p:txBody>
      </p:sp>
    </p:spTree>
    <p:extLst>
      <p:ext uri="{BB962C8B-B14F-4D97-AF65-F5344CB8AC3E}">
        <p14:creationId xmlns:p14="http://schemas.microsoft.com/office/powerpoint/2010/main" val="310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82690" y="517543"/>
            <a:ext cx="5844108" cy="567729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5C2BD-64BC-A302-D329-46C37B96EEDB}"/>
              </a:ext>
            </a:extLst>
          </p:cNvPr>
          <p:cNvSpPr txBox="1"/>
          <p:nvPr/>
        </p:nvSpPr>
        <p:spPr>
          <a:xfrm>
            <a:off x="2376260" y="2372975"/>
            <a:ext cx="61120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- How was your weekend?</a:t>
            </a:r>
          </a:p>
          <a:p>
            <a:r>
              <a:rPr lang="en-US" sz="3600" dirty="0">
                <a:solidFill>
                  <a:srgbClr val="000000"/>
                </a:solidFill>
              </a:rPr>
              <a:t>- It was </a:t>
            </a:r>
            <a:r>
              <a:rPr lang="en-US" sz="3600" dirty="0">
                <a:solidFill>
                  <a:schemeClr val="bg1"/>
                </a:solidFill>
              </a:rPr>
              <a:t>relaxing</a:t>
            </a:r>
            <a:r>
              <a:rPr lang="en-US" sz="3600" dirty="0">
                <a:solidFill>
                  <a:srgbClr val="000000"/>
                </a:solidFill>
              </a:rPr>
              <a:t>. I was at the </a:t>
            </a:r>
            <a:r>
              <a:rPr lang="en-US" sz="3600" dirty="0">
                <a:solidFill>
                  <a:schemeClr val="bg1"/>
                </a:solidFill>
              </a:rPr>
              <a:t>beach</a:t>
            </a:r>
            <a:r>
              <a:rPr lang="en-US" sz="3600" dirty="0">
                <a:solidFill>
                  <a:srgbClr val="000000"/>
                </a:solidFill>
              </a:rPr>
              <a:t> with </a:t>
            </a:r>
            <a:r>
              <a:rPr lang="en-US" sz="3600" dirty="0">
                <a:solidFill>
                  <a:schemeClr val="bg1"/>
                </a:solidFill>
              </a:rPr>
              <a:t>my mom and brother</a:t>
            </a:r>
            <a:r>
              <a:rPr lang="en-US" sz="3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2C6FF-B5AB-C931-2970-2E76F7E5EC00}"/>
              </a:ext>
            </a:extLst>
          </p:cNvPr>
          <p:cNvSpPr txBox="1"/>
          <p:nvPr/>
        </p:nvSpPr>
        <p:spPr>
          <a:xfrm>
            <a:off x="1521186" y="1360188"/>
            <a:ext cx="6405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</a:rPr>
              <a:t>Structures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85729-3422-BEFF-2BEA-1D93A7FD8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07" y="603961"/>
            <a:ext cx="8788852" cy="914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F5B53C-A94B-2EAC-1C24-34091A766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07" y="1518408"/>
            <a:ext cx="6305874" cy="2317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EF8DA4-EE50-45F9-8C87-97870D2D6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7951" y="3836277"/>
            <a:ext cx="9072142" cy="2595918"/>
          </a:xfrm>
          <a:prstGeom prst="rect">
            <a:avLst/>
          </a:prstGeom>
        </p:spPr>
      </p:pic>
      <p:pic>
        <p:nvPicPr>
          <p:cNvPr id="2" name="CD3 TRACK 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5846" y="817502"/>
            <a:ext cx="800283" cy="800283"/>
          </a:xfrm>
          <a:prstGeom prst="rect">
            <a:avLst/>
          </a:prstGeom>
        </p:spPr>
      </p:pic>
      <p:pic>
        <p:nvPicPr>
          <p:cNvPr id="6" name="CD3 TRACK 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6" end="901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7793" y="1926748"/>
            <a:ext cx="800283" cy="800283"/>
          </a:xfrm>
          <a:prstGeom prst="rect">
            <a:avLst/>
          </a:prstGeom>
        </p:spPr>
      </p:pic>
      <p:pic>
        <p:nvPicPr>
          <p:cNvPr id="8" name="CD3 TRACK 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39" end="419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4052" y="4858614"/>
            <a:ext cx="800283" cy="8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4018178" cy="1960032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How was your weekend?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5416412" y="3524091"/>
            <a:ext cx="3576845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It was fun.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AF02D8-E1E7-0F51-4097-9DA638C03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666" y="682988"/>
            <a:ext cx="2408760" cy="2756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80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4018178" cy="1960032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How was your weekend?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5416412" y="3524091"/>
            <a:ext cx="3576845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It was boring.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60B130-AED1-24D5-29F8-847C9398C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299" y="482449"/>
            <a:ext cx="2590933" cy="2946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9508" y="37029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8189" y="1262817"/>
            <a:ext cx="118038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their weekend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fun, exciting, relaxing, tiring, boring</a:t>
            </a:r>
            <a:r>
              <a:rPr lang="en-US" sz="3600" dirty="0"/>
              <a:t>.</a:t>
            </a:r>
          </a:p>
          <a:p>
            <a:endParaRPr lang="en-US" sz="3600" dirty="0"/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dirty="0">
                <a:solidFill>
                  <a:srgbClr val="000000"/>
                </a:solidFill>
              </a:rPr>
              <a:t>How was your weekend?</a:t>
            </a:r>
          </a:p>
          <a:p>
            <a:r>
              <a:rPr lang="en-US" sz="3600" dirty="0">
                <a:solidFill>
                  <a:srgbClr val="000000"/>
                </a:solidFill>
              </a:rPr>
              <a:t>It was </a:t>
            </a:r>
            <a:r>
              <a:rPr lang="en-US" sz="3600" dirty="0">
                <a:solidFill>
                  <a:srgbClr val="0070C0"/>
                </a:solidFill>
              </a:rPr>
              <a:t>relaxing</a:t>
            </a:r>
            <a:r>
              <a:rPr lang="en-US" sz="3600" dirty="0">
                <a:solidFill>
                  <a:srgbClr val="000000"/>
                </a:solidFill>
              </a:rPr>
              <a:t>. I was at the </a:t>
            </a:r>
            <a:r>
              <a:rPr lang="en-US" sz="3600" dirty="0">
                <a:solidFill>
                  <a:srgbClr val="0070C0"/>
                </a:solidFill>
              </a:rPr>
              <a:t>beach</a:t>
            </a:r>
            <a:r>
              <a:rPr lang="en-US" sz="3600" dirty="0">
                <a:solidFill>
                  <a:srgbClr val="000000"/>
                </a:solidFill>
              </a:rPr>
              <a:t> with </a:t>
            </a:r>
            <a:r>
              <a:rPr lang="en-US" sz="3600" dirty="0">
                <a:solidFill>
                  <a:srgbClr val="0070C0"/>
                </a:solidFill>
              </a:rPr>
              <a:t>my mom and brother</a:t>
            </a:r>
            <a:r>
              <a:rPr lang="en-US" sz="3600" dirty="0">
                <a:solidFill>
                  <a:srgbClr val="000000"/>
                </a:solidFill>
              </a:rPr>
              <a:t>.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4018178" cy="1960032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How was your weekend?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5416412" y="3524091"/>
            <a:ext cx="3576845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It was relaxing.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9C9DDC-0830-D12C-FD4C-73AC88C48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769" y="778076"/>
            <a:ext cx="2400423" cy="2876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32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4018178" cy="1960032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How was your weekend?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5416412" y="3524091"/>
            <a:ext cx="3576845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It was exciting.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B325FF-1227-F75C-9655-C9F3A1D3F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191" y="621992"/>
            <a:ext cx="2533780" cy="290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130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4018178" cy="1960032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How was your weekend?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5416412" y="3524091"/>
            <a:ext cx="3576845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It was boring.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5A133-28CF-C7CA-8C5C-ECAB509D7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840" y="482612"/>
            <a:ext cx="2546481" cy="2851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902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3584E-6BC5-3230-EC74-D3469C3A8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4" y="525861"/>
            <a:ext cx="7283824" cy="704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F2C3C-3296-16D4-DCE7-F38466BDB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77" y="1365503"/>
            <a:ext cx="8124076" cy="2455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5C566-DD86-390C-245A-CB3AB03FC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24" y="3821492"/>
            <a:ext cx="8124076" cy="263989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100445F-FEC2-E6BF-967C-5F5A1EB0C5B3}"/>
              </a:ext>
            </a:extLst>
          </p:cNvPr>
          <p:cNvSpPr/>
          <p:nvPr/>
        </p:nvSpPr>
        <p:spPr>
          <a:xfrm>
            <a:off x="7026442" y="5515276"/>
            <a:ext cx="683394" cy="6930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3584E-6BC5-3230-EC74-D3469C3A8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4" y="525861"/>
            <a:ext cx="7283824" cy="704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88443E-A8E9-1853-140E-D2D93D3AA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4" y="1361335"/>
            <a:ext cx="7931571" cy="2492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13F1A-82D0-BC25-BE2C-59FBEA42D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658" y="3853790"/>
            <a:ext cx="8720568" cy="263363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8BCB480-9AFA-D858-E0C8-BACA35F36DE5}"/>
              </a:ext>
            </a:extLst>
          </p:cNvPr>
          <p:cNvSpPr/>
          <p:nvPr/>
        </p:nvSpPr>
        <p:spPr>
          <a:xfrm>
            <a:off x="3913379" y="2439440"/>
            <a:ext cx="1582645" cy="6930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1CF5A0-8066-B79C-7F75-0055C2558F4C}"/>
              </a:ext>
            </a:extLst>
          </p:cNvPr>
          <p:cNvSpPr/>
          <p:nvPr/>
        </p:nvSpPr>
        <p:spPr>
          <a:xfrm>
            <a:off x="9359674" y="5594922"/>
            <a:ext cx="1853758" cy="7866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f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e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xciting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r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elaxing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t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iring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boring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0000"/>
                </a:solidFill>
              </a:rPr>
              <a:t>How was your weekend?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0000"/>
                </a:solidFill>
              </a:rPr>
              <a:t>It was </a:t>
            </a:r>
            <a:r>
              <a:rPr lang="en-US" sz="3600" dirty="0">
                <a:solidFill>
                  <a:srgbClr val="0070C0"/>
                </a:solidFill>
              </a:rPr>
              <a:t>relaxing</a:t>
            </a:r>
            <a:r>
              <a:rPr lang="en-US" sz="3600" dirty="0">
                <a:solidFill>
                  <a:srgbClr val="000000"/>
                </a:solidFill>
              </a:rPr>
              <a:t>. I was at the </a:t>
            </a:r>
            <a:r>
              <a:rPr lang="en-US" sz="3600" dirty="0">
                <a:solidFill>
                  <a:srgbClr val="0070C0"/>
                </a:solidFill>
              </a:rPr>
              <a:t>beach</a:t>
            </a:r>
            <a:r>
              <a:rPr lang="en-US" sz="3600" dirty="0">
                <a:solidFill>
                  <a:srgbClr val="000000"/>
                </a:solidFill>
              </a:rPr>
              <a:t> with </a:t>
            </a:r>
            <a:r>
              <a:rPr lang="en-US" sz="3600" dirty="0">
                <a:solidFill>
                  <a:srgbClr val="0070C0"/>
                </a:solidFill>
              </a:rPr>
              <a:t>my mom and brother</a:t>
            </a:r>
            <a:r>
              <a:rPr lang="en-US" sz="3600" dirty="0">
                <a:solidFill>
                  <a:srgbClr val="000000"/>
                </a:solidFill>
              </a:rPr>
              <a:t>.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78)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 </a:t>
            </a:r>
            <a:r>
              <a:rPr lang="en-US" sz="3600" i="1" dirty="0">
                <a:solidFill>
                  <a:srgbClr val="0070C0"/>
                </a:solidFill>
              </a:rPr>
              <a:t>(page </a:t>
            </a:r>
            <a:r>
              <a:rPr lang="en-US" sz="3600" i="1" dirty="0" smtClean="0">
                <a:solidFill>
                  <a:srgbClr val="0070C0"/>
                </a:solidFill>
              </a:rPr>
              <a:t>49)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116,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808992" y="131885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7815714" y="1272540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751A6BA-C2C3-411B-9622-F6F23F60B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7" y="3823649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8017466" y="3847789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06DB0-238C-AB4D-F43F-17629F72C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16" y="1130703"/>
            <a:ext cx="2524760" cy="1925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E4B2B-1052-E7AE-C7EA-10121DAD9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4031022"/>
            <a:ext cx="2524760" cy="197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B9550-6023-F9D0-E4CD-C018C51B1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156" y="1135951"/>
            <a:ext cx="2608000" cy="1992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CDF25-5997-5F5D-298E-A301552B1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531" y="3729529"/>
            <a:ext cx="2608000" cy="217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FD894-2047-1C48-1A11-DC4A141FE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992" y="1159938"/>
            <a:ext cx="2710322" cy="189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8805B-AAD3-A133-939C-D4680247A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992" y="3938410"/>
            <a:ext cx="2639934" cy="2064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1782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099160" y="160984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8804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214548" y="418467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79E41-890D-314E-B5AA-D8B47A2AA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415" y="1182213"/>
            <a:ext cx="2455535" cy="1884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56D935-D4ED-A865-BFF4-98FEAA77B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012" y="1195654"/>
            <a:ext cx="2507812" cy="1961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4A8EF-538C-2B79-23B7-93AD2E413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8" y="1195654"/>
            <a:ext cx="2455535" cy="1884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2860E-DAA5-3146-66BE-C91130F14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931" y="1236540"/>
            <a:ext cx="2455535" cy="1920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BF781C-D1D0-669D-FB65-C263371F1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414" y="3960981"/>
            <a:ext cx="2662939" cy="2031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EE0CB-FC73-1A73-E3FA-0FF494436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" y="3960982"/>
            <a:ext cx="2662940" cy="20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9B0EEE-E995-660E-9E42-BF5E6DE17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323" y="3960981"/>
            <a:ext cx="2541373" cy="2031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2D2447-6EA5-9788-DB3A-FB565724D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012" y="3859731"/>
            <a:ext cx="2750692" cy="2198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03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2955879" y="111354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8804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214548" y="418467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79E41-890D-314E-B5AA-D8B47A2AA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415" y="1182213"/>
            <a:ext cx="2455535" cy="1884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4A8EF-538C-2B79-23B7-93AD2E413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8" y="1195654"/>
            <a:ext cx="2455535" cy="1884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9B0EEE-E995-660E-9E42-BF5E6DE1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23" y="3960981"/>
            <a:ext cx="2541373" cy="2031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2D2447-6EA5-9788-DB3A-FB565724D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012" y="3859731"/>
            <a:ext cx="2750692" cy="2198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C96111-AE85-79F1-681E-A4F0DF165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012" y="1112518"/>
            <a:ext cx="2441806" cy="2078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F39CCB-CA55-CA21-8D61-4150A265A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644" y="1112518"/>
            <a:ext cx="2441806" cy="2078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68E2D5-9DFA-6E40-1095-397A581E3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7" y="3960981"/>
            <a:ext cx="2495139" cy="2171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21AD0A-961F-CC60-5BB4-C46BE9FCA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072" y="3919195"/>
            <a:ext cx="2541357" cy="2114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1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378486"/>
            <a:ext cx="9797636" cy="648949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07976" y="882560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i="1" dirty="0"/>
          </a:p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4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fun</a:t>
            </a:r>
          </a:p>
          <a:p>
            <a:pPr algn="ctr"/>
            <a:r>
              <a:rPr lang="en-US" sz="4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exciting</a:t>
            </a:r>
          </a:p>
          <a:p>
            <a:pPr algn="ctr"/>
            <a:r>
              <a:rPr lang="en-US" sz="4000" i="1" dirty="0">
                <a:solidFill>
                  <a:srgbClr val="000000"/>
                </a:solidFill>
                <a:ea typeface="Times New Roman" panose="02020603050405020304" pitchFamily="18" charset="0"/>
              </a:rPr>
              <a:t>r</a:t>
            </a:r>
            <a:r>
              <a:rPr lang="en-US" sz="4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elaxing</a:t>
            </a:r>
          </a:p>
          <a:p>
            <a:pPr algn="ctr"/>
            <a:r>
              <a:rPr lang="en-US" sz="4000" i="1" dirty="0">
                <a:solidFill>
                  <a:srgbClr val="000000"/>
                </a:solidFill>
                <a:ea typeface="Times New Roman" panose="02020603050405020304" pitchFamily="18" charset="0"/>
              </a:rPr>
              <a:t>ti</a:t>
            </a:r>
            <a:r>
              <a:rPr lang="en-US" sz="4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ring</a:t>
            </a:r>
          </a:p>
          <a:p>
            <a:pPr algn="ctr"/>
            <a:r>
              <a:rPr lang="en-US" sz="4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boring</a:t>
            </a:r>
            <a:r>
              <a:rPr lang="en-US" sz="40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</TotalTime>
  <Words>422</Words>
  <Application>Microsoft Office PowerPoint</Application>
  <PresentationFormat>Widescreen</PresentationFormat>
  <Paragraphs>131</Paragraphs>
  <Slides>39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Britannic Bold</vt:lpstr>
      <vt:lpstr>Calibri</vt:lpstr>
      <vt:lpstr>Calibri Light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111</cp:revision>
  <dcterms:created xsi:type="dcterms:W3CDTF">2023-01-31T08:21:18Z</dcterms:created>
  <dcterms:modified xsi:type="dcterms:W3CDTF">2023-04-02T16:16:06Z</dcterms:modified>
</cp:coreProperties>
</file>