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12"/>
  </p:notesMasterIdLst>
  <p:sldIdLst>
    <p:sldId id="290" r:id="rId2"/>
    <p:sldId id="291" r:id="rId3"/>
    <p:sldId id="262" r:id="rId4"/>
    <p:sldId id="295" r:id="rId5"/>
    <p:sldId id="272" r:id="rId6"/>
    <p:sldId id="269" r:id="rId7"/>
    <p:sldId id="270" r:id="rId8"/>
    <p:sldId id="273" r:id="rId9"/>
    <p:sldId id="288" r:id="rId10"/>
    <p:sldId id="289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409"/>
    <a:srgbClr val="F18E71"/>
    <a:srgbClr val="C68D5D"/>
    <a:srgbClr val="FFE781"/>
    <a:srgbClr val="5F91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06" autoAdjust="0"/>
    <p:restoredTop sz="94660"/>
  </p:normalViewPr>
  <p:slideViewPr>
    <p:cSldViewPr snapToGrid="0">
      <p:cViewPr varScale="1">
        <p:scale>
          <a:sx n="84" d="100"/>
          <a:sy n="84" d="100"/>
        </p:scale>
        <p:origin x="19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773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857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775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513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611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096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image" Target="../media/image28.png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68987" y="464456"/>
            <a:ext cx="7034085" cy="529644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48" y="4353070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220440" y="2017331"/>
            <a:ext cx="49696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 smtClean="0">
                <a:solidFill>
                  <a:srgbClr val="0070C0"/>
                </a:solidFill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MĨ THUẬT</a:t>
            </a:r>
            <a:endParaRPr lang="zh-CN" altLang="en-US" sz="7200" b="1" dirty="0">
              <a:solidFill>
                <a:srgbClr val="0070C0"/>
              </a:solidFill>
              <a:latin typeface="UTM Cookies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96000" y="3432225"/>
            <a:ext cx="14909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Lớp</a:t>
            </a:r>
            <a:r>
              <a:rPr lang="en-US" altLang="zh-CN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3</a:t>
            </a:r>
          </a:p>
          <a:p>
            <a:r>
              <a:rPr lang="en-US" altLang="zh-CN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Trường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: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95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950"/>
                            </p:stCondLst>
                            <p:childTnLst>
                              <p:par>
                                <p:cTn id="4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541151" y="464456"/>
            <a:ext cx="8638126" cy="529644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48" y="4353070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541151" y="1828829"/>
            <a:ext cx="8308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 smtClean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XIN CHÀO </a:t>
            </a:r>
          </a:p>
          <a:p>
            <a:pPr algn="ctr"/>
            <a:r>
              <a:rPr lang="vi-VN" altLang="zh-CN" sz="6000" dirty="0" smtClean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VÀ HẸN GẶP LẠI</a:t>
            </a:r>
            <a:endParaRPr lang="zh-CN" altLang="en-US" sz="6000" dirty="0">
              <a:solidFill>
                <a:srgbClr val="0070C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0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75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810148" y="914401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617499" y="2548455"/>
            <a:ext cx="45272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 smtClean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KHỞI ĐỘNG</a:t>
            </a:r>
            <a:endParaRPr lang="zh-CN" altLang="en-US" sz="6000" dirty="0">
              <a:solidFill>
                <a:srgbClr val="0070C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938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958" y="2514600"/>
            <a:ext cx="2756830" cy="419709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flipH="1">
            <a:off x="1960666" y="1501357"/>
            <a:ext cx="8138160" cy="4172406"/>
            <a:chOff x="-558688" y="0"/>
            <a:chExt cx="9107943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41" y="4413889"/>
            <a:ext cx="6391656" cy="229780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0384" y="0"/>
            <a:ext cx="2048828" cy="240687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354737" y="224659"/>
            <a:ext cx="5213111" cy="1608974"/>
            <a:chOff x="2129532" y="2569727"/>
            <a:chExt cx="5213111" cy="1608974"/>
          </a:xfrm>
        </p:grpSpPr>
        <p:grpSp>
          <p:nvGrpSpPr>
            <p:cNvPr id="10" name="组合 9"/>
            <p:cNvGrpSpPr/>
            <p:nvPr/>
          </p:nvGrpSpPr>
          <p:grpSpPr>
            <a:xfrm>
              <a:off x="2129532" y="2569727"/>
              <a:ext cx="5060619" cy="1608974"/>
              <a:chOff x="2027933" y="2428399"/>
              <a:chExt cx="5060619" cy="1608974"/>
            </a:xfrm>
          </p:grpSpPr>
          <p:sp>
            <p:nvSpPr>
              <p:cNvPr id="9" name="圆角矩形 8"/>
              <p:cNvSpPr/>
              <p:nvPr/>
            </p:nvSpPr>
            <p:spPr>
              <a:xfrm>
                <a:off x="2981690" y="2772986"/>
                <a:ext cx="4106862" cy="724688"/>
              </a:xfrm>
              <a:prstGeom prst="roundRect">
                <a:avLst>
                  <a:gd name="adj" fmla="val 50000"/>
                </a:avLst>
              </a:prstGeom>
              <a:solidFill>
                <a:srgbClr val="5F91B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7933" y="2428399"/>
                <a:ext cx="1013654" cy="1608974"/>
              </a:xfrm>
              <a:prstGeom prst="rect">
                <a:avLst/>
              </a:prstGeom>
            </p:spPr>
          </p:pic>
        </p:grpSp>
        <p:sp>
          <p:nvSpPr>
            <p:cNvPr id="22" name="文本框 21"/>
            <p:cNvSpPr txBox="1"/>
            <p:nvPr/>
          </p:nvSpPr>
          <p:spPr>
            <a:xfrm>
              <a:off x="3375720" y="2956360"/>
              <a:ext cx="39669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HOẠT ĐỘNG 1</a:t>
              </a:r>
              <a:endParaRPr lang="zh-CN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4468290" y="3125895"/>
            <a:ext cx="38010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07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14538 L -2.08333E-7 -4.81481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0" descr="38_-_b2.6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224" y="1769583"/>
            <a:ext cx="6121014" cy="47822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Hộp_Văn_Bản 9"/>
          <p:cNvSpPr txBox="1"/>
          <p:nvPr/>
        </p:nvSpPr>
        <p:spPr>
          <a:xfrm>
            <a:off x="7915274" y="1521645"/>
            <a:ext cx="408622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20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Hộp_Văn_Bản 11"/>
          <p:cNvSpPr txBox="1"/>
          <p:nvPr/>
        </p:nvSpPr>
        <p:spPr>
          <a:xfrm>
            <a:off x="7915275" y="3052280"/>
            <a:ext cx="4086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Hộp_Văn_Bản 12"/>
          <p:cNvSpPr txBox="1"/>
          <p:nvPr/>
        </p:nvSpPr>
        <p:spPr>
          <a:xfrm>
            <a:off x="7915274" y="4792325"/>
            <a:ext cx="39439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3217" y="245055"/>
            <a:ext cx="811628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2800" b="1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nl-NL" sz="28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 LẠI KIẾN THỨC TIẾT 1</a:t>
            </a:r>
            <a:endParaRPr lang="nl-NL" sz="2800" b="1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nl-NL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61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9091" y="5258135"/>
            <a:ext cx="1741864" cy="15682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73" y="743154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754" y="3411254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9942577" y="827670"/>
            <a:ext cx="439002" cy="485563"/>
          </a:xfrm>
          <a:prstGeom prst="rect">
            <a:avLst/>
          </a:prstGeom>
        </p:spPr>
      </p:pic>
      <p:pic>
        <p:nvPicPr>
          <p:cNvPr id="17" name="Ảnh 7" descr="e6a3d7d4129dd0c3898c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17608"/>
            <a:ext cx="3515550" cy="3515550"/>
          </a:xfrm>
          <a:prstGeom prst="rect">
            <a:avLst/>
          </a:prstGeom>
        </p:spPr>
      </p:pic>
      <p:pic>
        <p:nvPicPr>
          <p:cNvPr id="18" name="Ảnh 8" descr="5d1aef6d2a24e87ab13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4680" y="1684775"/>
            <a:ext cx="3185258" cy="3448383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3089945" y="5342651"/>
            <a:ext cx="439002" cy="4855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48355" y="174729"/>
            <a:ext cx="811628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HĐ 2: KIẾN TẠO KIẾN THỨC KĨ NĂNG </a:t>
            </a:r>
            <a:endParaRPr lang="nl-NL" b="1" dirty="0" smtClean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nl-NL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SỂ SẢN PHẨM TIẾT 1</a:t>
            </a:r>
            <a:endParaRPr lang="nl-NL" b="1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nl-NL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SINH NHẬN XÉT ĐÁNH GIÁ SẢN PHẨM CỦA MÌNH CỦA BẠN</a:t>
            </a: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_Văn_Bản 4"/>
          <p:cNvSpPr txBox="1"/>
          <p:nvPr/>
        </p:nvSpPr>
        <p:spPr>
          <a:xfrm>
            <a:off x="6483096" y="1438479"/>
            <a:ext cx="502005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193"/>
            <a:ext cx="12192000" cy="838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7" y="3900035"/>
            <a:ext cx="1697811" cy="303358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424" y="5562600"/>
            <a:ext cx="866775" cy="1295400"/>
          </a:xfrm>
          <a:prstGeom prst="rect">
            <a:avLst/>
          </a:prstGeom>
        </p:spPr>
      </p:pic>
      <p:pic>
        <p:nvPicPr>
          <p:cNvPr id="24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32" y="4890956"/>
            <a:ext cx="1853096" cy="1566922"/>
          </a:xfrm>
          <a:prstGeom prst="rect">
            <a:avLst/>
          </a:prstGeom>
        </p:spPr>
      </p:pic>
      <p:grpSp>
        <p:nvGrpSpPr>
          <p:cNvPr id="25" name="组合 12"/>
          <p:cNvGrpSpPr/>
          <p:nvPr/>
        </p:nvGrpSpPr>
        <p:grpSpPr>
          <a:xfrm flipH="1">
            <a:off x="121026" y="0"/>
            <a:ext cx="11107805" cy="5234917"/>
            <a:chOff x="-558688" y="0"/>
            <a:chExt cx="9107943" cy="6858000"/>
          </a:xfrm>
        </p:grpSpPr>
        <p:pic>
          <p:nvPicPr>
            <p:cNvPr id="26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27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28" name="Hộp_Văn_Bản 6"/>
          <p:cNvSpPr txBox="1"/>
          <p:nvPr/>
        </p:nvSpPr>
        <p:spPr>
          <a:xfrm>
            <a:off x="924210" y="2177961"/>
            <a:ext cx="89407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ạo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94" y="4235591"/>
            <a:ext cx="1779690" cy="262240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15145" y="577132"/>
            <a:ext cx="70127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H</a:t>
            </a:r>
            <a:r>
              <a:rPr 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oạt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endParaRPr lang="vi-VN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252" y="2055533"/>
            <a:ext cx="6145748" cy="475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0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76 0.02454 L 1.38778E-17 -2.22222E-6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8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63 -0.00741 L 1.25E-6 -1.11111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75" y="569614"/>
            <a:ext cx="5222718" cy="3616325"/>
          </a:xfrm>
          <a:prstGeom prst="rect">
            <a:avLst/>
          </a:prstGeom>
        </p:spPr>
      </p:pic>
      <p:sp>
        <p:nvSpPr>
          <p:cNvPr id="14" name="Hộp_Văn_Bản 9"/>
          <p:cNvSpPr txBox="1"/>
          <p:nvPr/>
        </p:nvSpPr>
        <p:spPr>
          <a:xfrm>
            <a:off x="3727273" y="1777611"/>
            <a:ext cx="3789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oạt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ộng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4:</a:t>
            </a:r>
            <a:endParaRPr lang="vi-VN" sz="3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60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2" y="100001"/>
            <a:ext cx="1499168" cy="125543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sp>
        <p:nvSpPr>
          <p:cNvPr id="17" name="Hộp_Văn_Bản 4"/>
          <p:cNvSpPr txBox="1"/>
          <p:nvPr/>
        </p:nvSpPr>
        <p:spPr>
          <a:xfrm>
            <a:off x="931672" y="1403142"/>
            <a:ext cx="111109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8" name="Hộp_Văn_Bản 9"/>
          <p:cNvSpPr txBox="1"/>
          <p:nvPr/>
        </p:nvSpPr>
        <p:spPr>
          <a:xfrm>
            <a:off x="2875280" y="404556"/>
            <a:ext cx="6557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" y="3487343"/>
            <a:ext cx="3446757" cy="3302282"/>
          </a:xfrm>
          <a:prstGeom prst="rect">
            <a:avLst/>
          </a:prstGeom>
        </p:spPr>
      </p:pic>
      <p:pic>
        <p:nvPicPr>
          <p:cNvPr id="2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078" y="4851104"/>
            <a:ext cx="5640221" cy="1938521"/>
          </a:xfrm>
          <a:prstGeom prst="rect">
            <a:avLst/>
          </a:prstGeom>
        </p:spPr>
      </p:pic>
      <p:pic>
        <p:nvPicPr>
          <p:cNvPr id="2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9426" y="132268"/>
            <a:ext cx="1675981" cy="2310822"/>
          </a:xfrm>
          <a:prstGeom prst="rect">
            <a:avLst/>
          </a:prstGeom>
        </p:spPr>
      </p:pic>
      <p:pic>
        <p:nvPicPr>
          <p:cNvPr id="2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117" y="4057036"/>
            <a:ext cx="2947740" cy="273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0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852239" y="200840"/>
            <a:ext cx="10068888" cy="5904992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546" y="448929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3" y="5547668"/>
            <a:ext cx="1507503" cy="1274699"/>
          </a:xfrm>
          <a:prstGeom prst="rect">
            <a:avLst/>
          </a:prstGeom>
        </p:spPr>
      </p:pic>
      <p:sp>
        <p:nvSpPr>
          <p:cNvPr id="20" name="Hộp_Văn_Bản 4"/>
          <p:cNvSpPr txBox="1"/>
          <p:nvPr/>
        </p:nvSpPr>
        <p:spPr>
          <a:xfrm>
            <a:off x="2015613" y="1837735"/>
            <a:ext cx="81767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+ Ai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nom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30" y="60546"/>
            <a:ext cx="4885158" cy="24113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21" name="图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2" y="4316361"/>
            <a:ext cx="2862076" cy="2491895"/>
          </a:xfrm>
          <a:prstGeom prst="rect">
            <a:avLst/>
          </a:prstGeom>
        </p:spPr>
      </p:pic>
      <p:sp>
        <p:nvSpPr>
          <p:cNvPr id="22" name="Hộp_Văn_Bản 9"/>
          <p:cNvSpPr txBox="1"/>
          <p:nvPr/>
        </p:nvSpPr>
        <p:spPr>
          <a:xfrm>
            <a:off x="2934247" y="1041890"/>
            <a:ext cx="6557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18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1DAD3F8B-BA50-4280-A083-8665CED655D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十三批\555788"/>
  <p:tag name="ISPRING_FIRST_PUBLISH" val="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576</TotalTime>
  <Words>437</Words>
  <Application>Microsoft Office PowerPoint</Application>
  <PresentationFormat>Widescreen</PresentationFormat>
  <Paragraphs>49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Microsoft YaHei</vt:lpstr>
      <vt:lpstr>Arial</vt:lpstr>
      <vt:lpstr>等线</vt:lpstr>
      <vt:lpstr>inpin heiti</vt:lpstr>
      <vt:lpstr>Times New Roman</vt:lpstr>
      <vt:lpstr>UTM Cookies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</cp:lastModifiedBy>
  <cp:revision>87</cp:revision>
  <dcterms:created xsi:type="dcterms:W3CDTF">2017-08-18T03:02:00Z</dcterms:created>
  <dcterms:modified xsi:type="dcterms:W3CDTF">2022-10-10T04:01:04Z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