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69" r:id="rId6"/>
    <p:sldId id="352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jpg"/><Relationship Id="rId4" Type="http://schemas.openxmlformats.org/officeDocument/2006/relationships/audio" Target="../media/media4.mp3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7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Tiết tấu 1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Tiết tấu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5461" y="53855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luân phiên theo tổ, nhóm, cá nhân.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</a:t>
            </a: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  <p:pic>
        <p:nvPicPr>
          <p:cNvPr id="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32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</a:t>
            </a:r>
            <a:r>
              <a:rPr lang="en-US" sz="2800" smtClean="0">
                <a:latin typeface="Times New Roman"/>
                <a:ea typeface="Calibri"/>
              </a:rPr>
              <a:t>ghe </a:t>
            </a:r>
            <a:r>
              <a:rPr lang="en-US" sz="2800">
                <a:latin typeface="Times New Roman"/>
                <a:ea typeface="Calibri"/>
              </a:rPr>
              <a:t>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</a:rPr>
              <a:t>T</a:t>
            </a:r>
            <a:r>
              <a:rPr lang="en-US" sz="4000" b="1" smtClean="0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Times New Roman"/>
                <a:ea typeface="Arial"/>
              </a:rPr>
              <a:t>NHẠC </a:t>
            </a: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/>
              <a:t>Ôn hát với các hình thức</a:t>
            </a:r>
            <a:endParaRPr lang="en-US" sz="4000"/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</a:t>
            </a:r>
            <a:r>
              <a:rPr lang="en-US" sz="3200" b="1" smtClean="0">
                <a:solidFill>
                  <a:schemeClr val="bg1"/>
                </a:solidFill>
                <a:latin typeface="Times New Roman"/>
                <a:ea typeface="Arial"/>
              </a:rPr>
              <a:t>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âu 4 cả 3 nhóm cùng hát.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mtClean="0">
                <a:solidFill>
                  <a:schemeClr val="bg1"/>
                </a:solidFill>
              </a:rPr>
              <a:t>Ôn </a:t>
            </a:r>
            <a:r>
              <a:rPr lang="en-US" sz="5400">
                <a:solidFill>
                  <a:schemeClr val="bg1"/>
                </a:solidFill>
              </a:rPr>
              <a:t>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</a:t>
            </a:r>
            <a:r>
              <a:rPr lang="en-US" sz="4400" smtClean="0"/>
              <a:t>theo</a:t>
            </a:r>
            <a:r>
              <a:rPr lang="en-US" sz="4400"/>
              <a:t> </a:t>
            </a:r>
            <a:r>
              <a:rPr lang="en-US" sz="4400" smtClean="0"/>
              <a:t>nhịp </a:t>
            </a:r>
            <a:r>
              <a:rPr lang="en-US" sz="4400"/>
              <a:t>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0925" y="31238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HS thành 2 nhóm luân phiên 1 bên hát, 1 bên 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3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smtClean="0">
                <a:latin typeface="Times New Roman"/>
                <a:ea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</a:rPr>
              <a:t>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310</Words>
  <Application>Microsoft Office PowerPoint</Application>
  <PresentationFormat>On-screen Show (4:3)</PresentationFormat>
  <Paragraphs>32</Paragraphs>
  <Slides>14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154</cp:revision>
  <dcterms:created xsi:type="dcterms:W3CDTF">2021-06-23T07:33:39Z</dcterms:created>
  <dcterms:modified xsi:type="dcterms:W3CDTF">2021-06-25T02:44:12Z</dcterms:modified>
</cp:coreProperties>
</file>