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95" r:id="rId7"/>
    <p:sldMasterId id="2147483899" r:id="rId8"/>
    <p:sldMasterId id="2147483914" r:id="rId9"/>
  </p:sldMasterIdLst>
  <p:notesMasterIdLst>
    <p:notesMasterId r:id="rId22"/>
  </p:notesMasterIdLst>
  <p:sldIdLst>
    <p:sldId id="3401" r:id="rId10"/>
    <p:sldId id="3402" r:id="rId11"/>
    <p:sldId id="3403" r:id="rId12"/>
    <p:sldId id="307" r:id="rId13"/>
    <p:sldId id="309" r:id="rId14"/>
    <p:sldId id="314" r:id="rId15"/>
    <p:sldId id="3404" r:id="rId16"/>
    <p:sldId id="3406" r:id="rId17"/>
    <p:sldId id="265" r:id="rId18"/>
    <p:sldId id="3397" r:id="rId19"/>
    <p:sldId id="290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2023/4/8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08/04/2023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776058" y="105661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C8B4-27C5-4705-94FE-3BCFF005334A}"/>
              </a:ext>
            </a:extLst>
          </p:cNvPr>
          <p:cNvSpPr txBox="1"/>
          <p:nvPr/>
        </p:nvSpPr>
        <p:spPr>
          <a:xfrm>
            <a:off x="1895484" y="3503505"/>
            <a:ext cx="11352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04DBBD-1482-4B29-872B-0ED679785C12}"/>
              </a:ext>
            </a:extLst>
          </p:cNvPr>
          <p:cNvGrpSpPr/>
          <p:nvPr/>
        </p:nvGrpSpPr>
        <p:grpSpPr>
          <a:xfrm>
            <a:off x="2095710" y="2286460"/>
            <a:ext cx="8218770" cy="1160225"/>
            <a:chOff x="418676" y="2043957"/>
            <a:chExt cx="6164078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8295E-A27F-45CC-AC55-36D5DCAEBAA3}"/>
                </a:ext>
              </a:extLst>
            </p:cNvPr>
            <p:cNvSpPr txBox="1"/>
            <p:nvPr/>
          </p:nvSpPr>
          <p:spPr>
            <a:xfrm>
              <a:off x="783511" y="2337692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gưƟ V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Η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Ι 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am cần cù, sáng Ǉạo. </a:t>
              </a:r>
              <a:endPara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F6E361-F1F1-402E-87B5-9B1B2E523315}"/>
              </a:ext>
            </a:extLst>
          </p:cNvPr>
          <p:cNvSpPr txBox="1"/>
          <p:nvPr/>
        </p:nvSpPr>
        <p:spPr>
          <a:xfrm>
            <a:off x="1927708" y="4699170"/>
            <a:ext cx="9641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8C161-47A7-419A-AED4-A71C3F13D2DF}"/>
              </a:ext>
            </a:extLst>
          </p:cNvPr>
          <p:cNvSpPr txBox="1"/>
          <p:nvPr/>
        </p:nvSpPr>
        <p:spPr>
          <a:xfrm>
            <a:off x="1959932" y="3739447"/>
            <a:ext cx="373657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N, V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90C03-C8C8-4856-BEEC-7985B91F5A89}"/>
              </a:ext>
            </a:extLst>
          </p:cNvPr>
          <p:cNvSpPr txBox="1"/>
          <p:nvPr/>
        </p:nvSpPr>
        <p:spPr>
          <a:xfrm>
            <a:off x="1959932" y="5288608"/>
            <a:ext cx="8159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lang="en-US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9" grpId="0" uiExpand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883CB-060A-495B-B804-6B06975F2C32}"/>
              </a:ext>
            </a:extLst>
          </p:cNvPr>
          <p:cNvSpPr txBox="1"/>
          <p:nvPr/>
        </p:nvSpPr>
        <p:spPr>
          <a:xfrm>
            <a:off x="1555328" y="1728461"/>
            <a:ext cx="4883695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 </a:t>
            </a:r>
            <a:r>
              <a:rPr lang="vi-VN" sz="4400" b="1" i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Tập </a:t>
            </a:r>
            <a:r>
              <a:rPr lang="vi-VN" sz="4400" b="1" i="1" kern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viết 2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712428" y="2359697"/>
            <a:ext cx="476714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9600" b="1" dirty="0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68BCE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0499" y="3911762"/>
            <a:ext cx="41910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Viết</a:t>
            </a:r>
            <a:endParaRPr kumimoji="0" lang="zh-CN" altLang="en-US" sz="88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2253570" y="3529137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265958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255250" y="3085434"/>
            <a:ext cx="2709949" cy="2763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4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F6809-2BC4-48F7-A4B2-57D582CE1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095557-E87F-41DA-BE4A-335F6BB3BB86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41634" y="2469854"/>
            <a:ext cx="429704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1: Nét móc hai đầu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649058" y="3110698"/>
            <a:ext cx="4297045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2: Nét lượn ngang và cong 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2" grpId="0"/>
      <p:bldP spid="13" grpId="0" animBg="1"/>
      <p:bldP spid="13" grpId="1" animBg="1"/>
      <p:bldP spid="19" grpId="0" build="allAtOnce"/>
      <p:bldP spid="19" grpId="1" build="allAtOnce"/>
      <p:bldP spid="21" grpId="0"/>
      <p:bldP spid="21" grpId="1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79582937354209183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4113" y="772097"/>
            <a:ext cx="6053070" cy="57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1623575" y="6064880"/>
            <a:ext cx="9302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14693" y="2418590"/>
            <a:ext cx="1855" cy="295360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93077" y="5402671"/>
            <a:ext cx="2929684" cy="610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1485" y="3823347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7901" y="5378369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177150" y="2760892"/>
            <a:ext cx="0" cy="267495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08313" y="5456640"/>
            <a:ext cx="240691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83383" y="3650861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25979" y="5408778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157992" y="1789175"/>
            <a:ext cx="3543422" cy="3613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8308312" y="2418589"/>
            <a:ext cx="2973581" cy="3032385"/>
          </a:xfrm>
          <a:prstGeom prst="rect">
            <a:avLst/>
          </a:prstGeom>
        </p:spPr>
      </p:pic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8283843" y="2915440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27580771802972150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727" y="547747"/>
            <a:ext cx="11625329" cy="619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253</Words>
  <Application>Microsoft Office PowerPoint</Application>
  <PresentationFormat>Widescreen</PresentationFormat>
  <Paragraphs>47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等线</vt:lpstr>
      <vt:lpstr>微软雅黑</vt:lpstr>
      <vt:lpstr>.VnTime</vt:lpstr>
      <vt:lpstr>Arial</vt:lpstr>
      <vt:lpstr>Arial-Rounded</vt:lpstr>
      <vt:lpstr>Calibri</vt:lpstr>
      <vt:lpstr>HP001</vt:lpstr>
      <vt:lpstr>HP001 4 hàng</vt:lpstr>
      <vt:lpstr>Times New Roman</vt:lpstr>
      <vt:lpstr>UTM Avo</vt:lpstr>
      <vt:lpstr>UTM Cookies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2021-07-20T01:55:21Z</dcterms:created>
  <dcterms:modified xsi:type="dcterms:W3CDTF">2023-04-08T10:49:46Z</dcterms:modified>
</cp:coreProperties>
</file>