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2" r:id="rId2"/>
    <p:sldMasterId id="2147483684" r:id="rId3"/>
    <p:sldMasterId id="2147483696" r:id="rId4"/>
    <p:sldMasterId id="2147483708" r:id="rId5"/>
    <p:sldMasterId id="2147483720" r:id="rId6"/>
    <p:sldMasterId id="2147483732" r:id="rId7"/>
    <p:sldMasterId id="2147483744" r:id="rId8"/>
    <p:sldMasterId id="2147483758" r:id="rId9"/>
  </p:sldMasterIdLst>
  <p:notesMasterIdLst>
    <p:notesMasterId r:id="rId25"/>
  </p:notesMasterIdLst>
  <p:sldIdLst>
    <p:sldId id="265" r:id="rId10"/>
    <p:sldId id="262" r:id="rId11"/>
    <p:sldId id="264"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12192000" cy="6858000"/>
  <p:notesSz cx="6858000" cy="9144000"/>
  <p:embeddedFontLst>
    <p:embeddedFont>
      <p:font typeface="Cookie" panose="020B0604020202020204" charset="0"/>
      <p:regular r:id="rId26"/>
    </p:embeddedFont>
    <p:embeddedFont>
      <p:font typeface="微软雅黑 Light" panose="020B0502040204020203" pitchFamily="34" charset="-122"/>
      <p:regular r:id="rId27"/>
    </p:embeddedFont>
    <p:embeddedFont>
      <p:font typeface="Calibri" panose="020F0502020204030204" pitchFamily="34" charset="0"/>
      <p:regular r:id="rId28"/>
      <p:bold r:id="rId29"/>
      <p:italic r:id="rId30"/>
      <p:boldItalic r:id="rId31"/>
    </p:embeddedFont>
    <p:embeddedFont>
      <p:font typeface="HP001 4 hàng" panose="020B0603050302020204" pitchFamily="3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iVayu9wnEefGnDXE14CDgy/JRC4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79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font" Target="fonts/font1.fntdata"/><Relationship Id="rId21" Type="http://schemas.openxmlformats.org/officeDocument/2006/relationships/slide" Target="slides/slide12.xml"/><Relationship Id="rId34" Type="http://customschemas.google.com/relationships/presentationmetadata" Target="metadata"/><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747037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solidFill>
                  <a:prstClr val="black"/>
                </a:solidFill>
                <a:latin typeface="Calibri"/>
              </a:rPr>
              <a:pPr/>
              <a:t>1</a:t>
            </a:fld>
            <a:endParaRPr lang="zh-CN" altLang="en-US">
              <a:solidFill>
                <a:prstClr val="black"/>
              </a:solidFill>
              <a:latin typeface="Calibri"/>
            </a:endParaRPr>
          </a:p>
        </p:txBody>
      </p:sp>
    </p:spTree>
    <p:extLst>
      <p:ext uri="{BB962C8B-B14F-4D97-AF65-F5344CB8AC3E}">
        <p14:creationId xmlns:p14="http://schemas.microsoft.com/office/powerpoint/2010/main" val="1127041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2267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solidFill>
                  <a:prstClr val="black"/>
                </a:solidFill>
                <a:latin typeface="Calibri"/>
              </a:rPr>
              <a:pPr/>
              <a:t>3</a:t>
            </a:fld>
            <a:endParaRPr lang="zh-CN" altLang="en-US">
              <a:solidFill>
                <a:prstClr val="black"/>
              </a:solidFill>
              <a:latin typeface="Calibri"/>
            </a:endParaRPr>
          </a:p>
        </p:txBody>
      </p:sp>
    </p:spTree>
    <p:extLst>
      <p:ext uri="{BB962C8B-B14F-4D97-AF65-F5344CB8AC3E}">
        <p14:creationId xmlns:p14="http://schemas.microsoft.com/office/powerpoint/2010/main" val="2684413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solidFill>
                  <a:prstClr val="black"/>
                </a:solidFill>
                <a:latin typeface="Calibri"/>
              </a:rPr>
              <a:pPr/>
              <a:t>4</a:t>
            </a:fld>
            <a:endParaRPr lang="zh-CN" altLang="en-US">
              <a:solidFill>
                <a:prstClr val="black"/>
              </a:solidFill>
              <a:latin typeface="Calibri"/>
            </a:endParaRPr>
          </a:p>
        </p:txBody>
      </p:sp>
    </p:spTree>
    <p:extLst>
      <p:ext uri="{BB962C8B-B14F-4D97-AF65-F5344CB8AC3E}">
        <p14:creationId xmlns:p14="http://schemas.microsoft.com/office/powerpoint/2010/main" val="1882312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solidFill>
                  <a:prstClr val="black"/>
                </a:solidFill>
                <a:latin typeface="Calibri"/>
              </a:rPr>
              <a:pPr/>
              <a:t>5</a:t>
            </a:fld>
            <a:endParaRPr lang="zh-CN" altLang="en-US">
              <a:solidFill>
                <a:prstClr val="black"/>
              </a:solidFill>
              <a:latin typeface="Calibri"/>
            </a:endParaRPr>
          </a:p>
        </p:txBody>
      </p:sp>
    </p:spTree>
    <p:extLst>
      <p:ext uri="{BB962C8B-B14F-4D97-AF65-F5344CB8AC3E}">
        <p14:creationId xmlns:p14="http://schemas.microsoft.com/office/powerpoint/2010/main" val="1882312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solidFill>
                  <a:prstClr val="black"/>
                </a:solidFill>
                <a:latin typeface="Calibri"/>
              </a:rPr>
              <a:pPr/>
              <a:t>6</a:t>
            </a:fld>
            <a:endParaRPr lang="zh-CN" altLang="en-US">
              <a:solidFill>
                <a:prstClr val="black"/>
              </a:solidFill>
              <a:latin typeface="Calibri"/>
            </a:endParaRPr>
          </a:p>
        </p:txBody>
      </p:sp>
    </p:spTree>
    <p:extLst>
      <p:ext uri="{BB962C8B-B14F-4D97-AF65-F5344CB8AC3E}">
        <p14:creationId xmlns:p14="http://schemas.microsoft.com/office/powerpoint/2010/main" val="1882312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solidFill>
                  <a:prstClr val="black"/>
                </a:solidFill>
                <a:latin typeface="Calibri"/>
              </a:rPr>
              <a:pPr/>
              <a:t>7</a:t>
            </a:fld>
            <a:endParaRPr lang="zh-CN" altLang="en-US">
              <a:solidFill>
                <a:prstClr val="black"/>
              </a:solidFill>
              <a:latin typeface="Calibri"/>
            </a:endParaRPr>
          </a:p>
        </p:txBody>
      </p:sp>
    </p:spTree>
    <p:extLst>
      <p:ext uri="{BB962C8B-B14F-4D97-AF65-F5344CB8AC3E}">
        <p14:creationId xmlns:p14="http://schemas.microsoft.com/office/powerpoint/2010/main" val="1882312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solidFill>
                  <a:prstClr val="black"/>
                </a:solidFill>
                <a:latin typeface="Calibri"/>
              </a:rPr>
              <a:pPr/>
              <a:t>15</a:t>
            </a:fld>
            <a:endParaRPr lang="zh-CN" altLang="en-US">
              <a:solidFill>
                <a:prstClr val="black"/>
              </a:solidFill>
              <a:latin typeface="Calibri"/>
            </a:endParaRPr>
          </a:p>
        </p:txBody>
      </p:sp>
    </p:spTree>
    <p:extLst>
      <p:ext uri="{BB962C8B-B14F-4D97-AF65-F5344CB8AC3E}">
        <p14:creationId xmlns:p14="http://schemas.microsoft.com/office/powerpoint/2010/main" val="112704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4F6128"/>
        </a:solidFill>
        <a:effectLst/>
      </p:bgPr>
    </p:bg>
    <p:spTree>
      <p:nvGrpSpPr>
        <p:cNvPr id="1" name="Shape 13"/>
        <p:cNvGrpSpPr/>
        <p:nvPr/>
      </p:nvGrpSpPr>
      <p:grpSpPr>
        <a:xfrm>
          <a:off x="0" y="0"/>
          <a:ext cx="0" cy="0"/>
          <a:chOff x="0" y="0"/>
          <a:chExt cx="0" cy="0"/>
        </a:xfrm>
      </p:grpSpPr>
      <p:grpSp>
        <p:nvGrpSpPr>
          <p:cNvPr id="14" name="Google Shape;14;p14"/>
          <p:cNvGrpSpPr/>
          <p:nvPr/>
        </p:nvGrpSpPr>
        <p:grpSpPr>
          <a:xfrm>
            <a:off x="395894" y="219519"/>
            <a:ext cx="11613234" cy="6240131"/>
            <a:chOff x="395894" y="219519"/>
            <a:chExt cx="8518865" cy="4788281"/>
          </a:xfrm>
        </p:grpSpPr>
        <p:sp>
          <p:nvSpPr>
            <p:cNvPr id="15" name="Google Shape;15;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16" name="Google Shape;16;p14"/>
            <p:cNvGrpSpPr/>
            <p:nvPr/>
          </p:nvGrpSpPr>
          <p:grpSpPr>
            <a:xfrm>
              <a:off x="8341543" y="2282008"/>
              <a:ext cx="569676" cy="380612"/>
              <a:chOff x="8341543" y="2282008"/>
              <a:chExt cx="569676" cy="380612"/>
            </a:xfrm>
          </p:grpSpPr>
          <p:sp>
            <p:nvSpPr>
              <p:cNvPr id="17" name="Google Shape;17;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 name="Google Shape;18;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9" name="Google Shape;19;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0" name="Google Shape;20;p14"/>
            <p:cNvGrpSpPr/>
            <p:nvPr/>
          </p:nvGrpSpPr>
          <p:grpSpPr>
            <a:xfrm>
              <a:off x="8341543" y="1721094"/>
              <a:ext cx="569676" cy="380612"/>
              <a:chOff x="8341543" y="1721094"/>
              <a:chExt cx="569676" cy="380612"/>
            </a:xfrm>
          </p:grpSpPr>
          <p:sp>
            <p:nvSpPr>
              <p:cNvPr id="21" name="Google Shape;21;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 name="Google Shape;22;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3" name="Google Shape;23;p14"/>
            <p:cNvGrpSpPr/>
            <p:nvPr/>
          </p:nvGrpSpPr>
          <p:grpSpPr>
            <a:xfrm>
              <a:off x="8346273" y="1183592"/>
              <a:ext cx="568486" cy="388014"/>
              <a:chOff x="8346273" y="1183592"/>
              <a:chExt cx="568486" cy="388014"/>
            </a:xfrm>
          </p:grpSpPr>
          <p:sp>
            <p:nvSpPr>
              <p:cNvPr id="24" name="Google Shape;24;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 name="Google Shape;25;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6" name="Google Shape;26;p14"/>
            <p:cNvGrpSpPr/>
            <p:nvPr/>
          </p:nvGrpSpPr>
          <p:grpSpPr>
            <a:xfrm>
              <a:off x="8341543" y="606635"/>
              <a:ext cx="569676" cy="388014"/>
              <a:chOff x="8341543" y="606635"/>
              <a:chExt cx="569676" cy="388014"/>
            </a:xfrm>
          </p:grpSpPr>
          <p:sp>
            <p:nvSpPr>
              <p:cNvPr id="27" name="Google Shape;27;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 name="Google Shape;28;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9" name="Google Shape;29;p14"/>
            <p:cNvGrpSpPr/>
            <p:nvPr/>
          </p:nvGrpSpPr>
          <p:grpSpPr>
            <a:xfrm>
              <a:off x="8341543" y="2842933"/>
              <a:ext cx="569676" cy="380612"/>
              <a:chOff x="8341543" y="2282008"/>
              <a:chExt cx="569676" cy="380612"/>
            </a:xfrm>
          </p:grpSpPr>
          <p:sp>
            <p:nvSpPr>
              <p:cNvPr id="30" name="Google Shape;30;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 name="Google Shape;31;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32" name="Google Shape;32;p14"/>
            <p:cNvGrpSpPr/>
            <p:nvPr/>
          </p:nvGrpSpPr>
          <p:grpSpPr>
            <a:xfrm>
              <a:off x="8341543" y="3403858"/>
              <a:ext cx="569676" cy="380612"/>
              <a:chOff x="8341543" y="2282008"/>
              <a:chExt cx="569676" cy="380612"/>
            </a:xfrm>
          </p:grpSpPr>
          <p:sp>
            <p:nvSpPr>
              <p:cNvPr id="33" name="Google Shape;33;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 name="Google Shape;34;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5" name="Google Shape;35;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 name="Google Shape;36;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37" name="Google Shape;37;p14"/>
          <p:cNvGrpSpPr/>
          <p:nvPr/>
        </p:nvGrpSpPr>
        <p:grpSpPr>
          <a:xfrm>
            <a:off x="989192" y="5645930"/>
            <a:ext cx="615189" cy="535538"/>
            <a:chOff x="2495125" y="2142250"/>
            <a:chExt cx="444275" cy="398525"/>
          </a:xfrm>
        </p:grpSpPr>
        <p:sp>
          <p:nvSpPr>
            <p:cNvPr id="38" name="Google Shape;38;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 name="Google Shape;39;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40" name="Google Shape;40;p14"/>
          <p:cNvGrpSpPr/>
          <p:nvPr/>
        </p:nvGrpSpPr>
        <p:grpSpPr>
          <a:xfrm>
            <a:off x="10177821" y="427685"/>
            <a:ext cx="403468" cy="378112"/>
            <a:chOff x="3243875" y="2372825"/>
            <a:chExt cx="291375" cy="281375"/>
          </a:xfrm>
        </p:grpSpPr>
        <p:sp>
          <p:nvSpPr>
            <p:cNvPr id="41" name="Google Shape;41;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 name="Google Shape;42;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 name="Google Shape;43;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 name="Google Shape;44;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 name="Google Shape;45;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 name="Google Shape;46;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 name="Google Shape;47;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 name="Google Shape;48;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 name="Google Shape;49;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 name="Google Shape;50;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51" name="Google Shape;51;p14"/>
          <p:cNvGrpSpPr/>
          <p:nvPr/>
        </p:nvGrpSpPr>
        <p:grpSpPr>
          <a:xfrm>
            <a:off x="11004071" y="1043373"/>
            <a:ext cx="230796" cy="226531"/>
            <a:chOff x="4954425" y="2036375"/>
            <a:chExt cx="166675" cy="168575"/>
          </a:xfrm>
        </p:grpSpPr>
        <p:sp>
          <p:nvSpPr>
            <p:cNvPr id="52" name="Google Shape;52;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3" name="Google Shape;53;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54" name="Google Shape;54;p14"/>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 name="Google Shape;55;p14"/>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56" name="Google Shape;56;p14"/>
          <p:cNvGrpSpPr/>
          <p:nvPr/>
        </p:nvGrpSpPr>
        <p:grpSpPr>
          <a:xfrm>
            <a:off x="817359" y="5192331"/>
            <a:ext cx="230796" cy="226531"/>
            <a:chOff x="4954425" y="2036375"/>
            <a:chExt cx="166675" cy="168575"/>
          </a:xfrm>
        </p:grpSpPr>
        <p:sp>
          <p:nvSpPr>
            <p:cNvPr id="57" name="Google Shape;57;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8" name="Google Shape;58;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59" name="Google Shape;59;p14"/>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 name="Google Shape;60;p14"/>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 name="Google Shape;61;p14"/>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 name="Google Shape;62;p14"/>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 name="Google Shape;63;p14"/>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 name="Google Shape;64;p14"/>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 name="Google Shape;65;p14"/>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 name="Google Shape;66;p14"/>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 name="Google Shape;67;p14"/>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8" name="Google Shape;68;p14"/>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9" name="Google Shape;69;p14"/>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0" name="Google Shape;70;p14"/>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1" name="Google Shape;71;p14"/>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2" name="Google Shape;72;p14"/>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3" name="Google Shape;73;p14"/>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4" name="Google Shape;74;p14"/>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5" name="Google Shape;75;p14"/>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6" name="Google Shape;76;p14"/>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7" name="Google Shape;77;p14"/>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8" name="Google Shape;78;p14"/>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9" name="Google Shape;79;p14"/>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0" name="Google Shape;80;p14"/>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1" name="Google Shape;81;p14"/>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2" name="Google Shape;82;p14"/>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3" name="Google Shape;83;p14"/>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4" name="Google Shape;84;p14"/>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5" name="Google Shape;85;p14"/>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6" name="Google Shape;86;p14"/>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7" name="Google Shape;87;p14"/>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8" name="Google Shape;88;p14"/>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9" name="Google Shape;89;p14"/>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0" name="Google Shape;90;p14"/>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1" name="Google Shape;91;p14"/>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2" name="Google Shape;92;p14"/>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3" name="Google Shape;93;p14"/>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4" name="Google Shape;94;p14"/>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5" name="Google Shape;95;p14"/>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6" name="Google Shape;96;p14"/>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7" name="Google Shape;97;p14"/>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8" name="Google Shape;98;p14"/>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 name="Google Shape;99;p14"/>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0" name="Google Shape;100;p14"/>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1" name="Google Shape;101;p14"/>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 name="Google Shape;102;p14"/>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 name="Google Shape;103;p14"/>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4" name="Google Shape;104;p14"/>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105" name="Google Shape;105;p14"/>
          <p:cNvGrpSpPr/>
          <p:nvPr/>
        </p:nvGrpSpPr>
        <p:grpSpPr>
          <a:xfrm>
            <a:off x="896619" y="1566374"/>
            <a:ext cx="9867486" cy="4807426"/>
            <a:chOff x="741115" y="853968"/>
            <a:chExt cx="7691377" cy="4021392"/>
          </a:xfrm>
        </p:grpSpPr>
        <p:sp>
          <p:nvSpPr>
            <p:cNvPr id="106" name="Google Shape;106;p14"/>
            <p:cNvSpPr/>
            <p:nvPr/>
          </p:nvSpPr>
          <p:spPr>
            <a:xfrm>
              <a:off x="3121100" y="853968"/>
              <a:ext cx="3397427" cy="14817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107" name="Google Shape;107;p14"/>
            <p:cNvGrpSpPr/>
            <p:nvPr/>
          </p:nvGrpSpPr>
          <p:grpSpPr>
            <a:xfrm>
              <a:off x="741115" y="1203950"/>
              <a:ext cx="7691377" cy="3671410"/>
              <a:chOff x="741115" y="1203950"/>
              <a:chExt cx="7691377" cy="3671410"/>
            </a:xfrm>
          </p:grpSpPr>
          <p:sp>
            <p:nvSpPr>
              <p:cNvPr id="108" name="Google Shape;108;p14"/>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9" name="Google Shape;109;p14"/>
              <p:cNvSpPr/>
              <p:nvPr/>
            </p:nvSpPr>
            <p:spPr>
              <a:xfrm>
                <a:off x="1766314" y="1203950"/>
                <a:ext cx="2028300" cy="156548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0" name="Google Shape;110;p14"/>
              <p:cNvSpPr/>
              <p:nvPr/>
            </p:nvSpPr>
            <p:spPr>
              <a:xfrm>
                <a:off x="5585525" y="3231300"/>
                <a:ext cx="2028300" cy="1403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grpSp>
        <p:nvGrpSpPr>
          <p:cNvPr id="111" name="Google Shape;111;p14"/>
          <p:cNvGrpSpPr/>
          <p:nvPr/>
        </p:nvGrpSpPr>
        <p:grpSpPr>
          <a:xfrm>
            <a:off x="8391927" y="4047629"/>
            <a:ext cx="2301387" cy="1593766"/>
            <a:chOff x="4799733" y="3457797"/>
            <a:chExt cx="2301387" cy="1593766"/>
          </a:xfrm>
        </p:grpSpPr>
        <p:sp>
          <p:nvSpPr>
            <p:cNvPr id="112" name="Google Shape;112;p14"/>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3" name="Google Shape;113;p14"/>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4" name="Google Shape;114;p14"/>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5" name="Google Shape;115;p14"/>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6" name="Google Shape;116;p14"/>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7" name="Google Shape;117;p14"/>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8" name="Google Shape;118;p14"/>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9" name="Google Shape;119;p14"/>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0" name="Google Shape;120;p14"/>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1" name="Google Shape;121;p14"/>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2" name="Google Shape;122;p14"/>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3" name="Google Shape;123;p14"/>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4" name="Google Shape;124;p14"/>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5" name="Google Shape;125;p14"/>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6" name="Google Shape;126;p14"/>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7" name="Google Shape;127;p14"/>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8" name="Google Shape;128;p14"/>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9" name="Google Shape;129;p14"/>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0" name="Google Shape;130;p14"/>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1" name="Google Shape;131;p14"/>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2" name="Google Shape;132;p14"/>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3" name="Google Shape;133;p14"/>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4" name="Google Shape;134;p14"/>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5" name="Google Shape;135;p14"/>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6" name="Google Shape;136;p14"/>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7" name="Google Shape;137;p14"/>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8" name="Google Shape;138;p14"/>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9" name="Google Shape;139;p14"/>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0" name="Google Shape;140;p14"/>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1" name="Google Shape;141;p14"/>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2" name="Google Shape;142;p14"/>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3" name="Google Shape;143;p14"/>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4" name="Google Shape;144;p14"/>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5" name="Google Shape;145;p14"/>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6" name="Google Shape;146;p14"/>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7" name="Google Shape;147;p14"/>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8" name="Google Shape;148;p14"/>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9" name="Google Shape;149;p14"/>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0" name="Google Shape;150;p14"/>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1" name="Google Shape;151;p14"/>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2" name="Google Shape;152;p14"/>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3" name="Google Shape;153;p14"/>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4" name="Google Shape;154;p14"/>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5" name="Google Shape;155;p14"/>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6" name="Google Shape;156;p14"/>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7" name="Google Shape;157;p14"/>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8" name="Google Shape;158;p14"/>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9" name="Google Shape;159;p14"/>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0" name="Google Shape;160;p14"/>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1" name="Google Shape;161;p14"/>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2" name="Google Shape;162;p14"/>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3" name="Google Shape;163;p14"/>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4" name="Google Shape;164;p14"/>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5" name="Google Shape;165;p14"/>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6" name="Google Shape;166;p14"/>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7" name="Google Shape;167;p14"/>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168" name="Google Shape;168;p14"/>
          <p:cNvGrpSpPr/>
          <p:nvPr/>
        </p:nvGrpSpPr>
        <p:grpSpPr>
          <a:xfrm>
            <a:off x="1598355" y="3608289"/>
            <a:ext cx="2204156" cy="2018295"/>
            <a:chOff x="1598355" y="3608289"/>
            <a:chExt cx="2204156" cy="2018295"/>
          </a:xfrm>
        </p:grpSpPr>
        <p:grpSp>
          <p:nvGrpSpPr>
            <p:cNvPr id="169" name="Google Shape;169;p14"/>
            <p:cNvGrpSpPr/>
            <p:nvPr/>
          </p:nvGrpSpPr>
          <p:grpSpPr>
            <a:xfrm>
              <a:off x="1598355" y="4368136"/>
              <a:ext cx="868989" cy="1258447"/>
              <a:chOff x="3235834" y="3793115"/>
              <a:chExt cx="868989" cy="1258447"/>
            </a:xfrm>
          </p:grpSpPr>
          <p:sp>
            <p:nvSpPr>
              <p:cNvPr id="170" name="Google Shape;170;p14"/>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171" name="Google Shape;171;p14"/>
              <p:cNvGrpSpPr/>
              <p:nvPr/>
            </p:nvGrpSpPr>
            <p:grpSpPr>
              <a:xfrm>
                <a:off x="3235834" y="3793115"/>
                <a:ext cx="865418" cy="1258447"/>
                <a:chOff x="3235834" y="3793115"/>
                <a:chExt cx="865418" cy="1258447"/>
              </a:xfrm>
            </p:grpSpPr>
            <p:sp>
              <p:nvSpPr>
                <p:cNvPr id="172" name="Google Shape;172;p14"/>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3" name="Google Shape;173;p14"/>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4" name="Google Shape;174;p14"/>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5" name="Google Shape;175;p14"/>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6" name="Google Shape;176;p14"/>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7" name="Google Shape;177;p14"/>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8" name="Google Shape;178;p14"/>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9" name="Google Shape;179;p14"/>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0" name="Google Shape;180;p14"/>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1" name="Google Shape;181;p14"/>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2" name="Google Shape;182;p14"/>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3" name="Google Shape;183;p14"/>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4" name="Google Shape;184;p14"/>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5" name="Google Shape;185;p14"/>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6" name="Google Shape;186;p14"/>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7" name="Google Shape;187;p14"/>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8" name="Google Shape;188;p14"/>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9" name="Google Shape;189;p14"/>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0" name="Google Shape;190;p14"/>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1" name="Google Shape;191;p14"/>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2" name="Google Shape;192;p14"/>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3" name="Google Shape;193;p14"/>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4" name="Google Shape;194;p14"/>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5" name="Google Shape;195;p14"/>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sp>
          <p:nvSpPr>
            <p:cNvPr id="196" name="Google Shape;196;p14"/>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7" name="Google Shape;197;p14"/>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8" name="Google Shape;198;p14"/>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9" name="Google Shape;199;p14"/>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0" name="Google Shape;200;p14"/>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1" name="Google Shape;201;p14"/>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2" name="Google Shape;202;p14"/>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3" name="Google Shape;203;p14"/>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4" name="Google Shape;204;p14"/>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5" name="Google Shape;205;p14"/>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6" name="Google Shape;206;p14"/>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7" name="Google Shape;207;p14"/>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8" name="Google Shape;208;p14"/>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9" name="Google Shape;209;p14"/>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0" name="Google Shape;210;p14"/>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1" name="Google Shape;211;p14"/>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2" name="Google Shape;212;p14"/>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3" name="Google Shape;213;p14"/>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4" name="Google Shape;214;p14"/>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5" name="Google Shape;215;p14"/>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6" name="Google Shape;216;p14"/>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7" name="Google Shape;217;p14"/>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8" name="Google Shape;218;p14"/>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9" name="Google Shape;219;p14"/>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0" name="Google Shape;220;p14"/>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1" name="Google Shape;221;p14"/>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2" name="Google Shape;222;p14"/>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3" name="Google Shape;223;p14"/>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4" name="Google Shape;224;p14"/>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5" name="Google Shape;225;p14"/>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6" name="Google Shape;226;p14"/>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7" name="Google Shape;227;p14"/>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8" name="Google Shape;228;p14"/>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9" name="Google Shape;229;p14"/>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0" name="Google Shape;230;p14"/>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1" name="Google Shape;231;p14"/>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2" name="Google Shape;232;p14"/>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3" name="Google Shape;233;p14"/>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4" name="Google Shape;234;p14"/>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5" name="Google Shape;235;p14"/>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36" name="Google Shape;236;p14"/>
            <p:cNvGrpSpPr/>
            <p:nvPr/>
          </p:nvGrpSpPr>
          <p:grpSpPr>
            <a:xfrm>
              <a:off x="3041664" y="5111577"/>
              <a:ext cx="320455" cy="156580"/>
              <a:chOff x="2774143" y="4536556"/>
              <a:chExt cx="320455" cy="156580"/>
            </a:xfrm>
          </p:grpSpPr>
          <p:sp>
            <p:nvSpPr>
              <p:cNvPr id="237" name="Google Shape;237;p14"/>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 name="Google Shape;238;p14"/>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9" name="Google Shape;239;p14"/>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40" name="Google Shape;240;p14"/>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41" name="Google Shape;241;p14"/>
          <p:cNvGrpSpPr/>
          <p:nvPr/>
        </p:nvGrpSpPr>
        <p:grpSpPr>
          <a:xfrm>
            <a:off x="1524301" y="5626805"/>
            <a:ext cx="9320239" cy="1231194"/>
            <a:chOff x="1524301" y="5626805"/>
            <a:chExt cx="9320239" cy="1231194"/>
          </a:xfrm>
        </p:grpSpPr>
        <p:sp>
          <p:nvSpPr>
            <p:cNvPr id="242" name="Google Shape;242;p14"/>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43" name="Google Shape;243;p14"/>
            <p:cNvGrpSpPr/>
            <p:nvPr/>
          </p:nvGrpSpPr>
          <p:grpSpPr>
            <a:xfrm>
              <a:off x="1524301" y="5626805"/>
              <a:ext cx="9320239" cy="1231194"/>
              <a:chOff x="929285" y="5051507"/>
              <a:chExt cx="7315206" cy="1231194"/>
            </a:xfrm>
          </p:grpSpPr>
          <p:sp>
            <p:nvSpPr>
              <p:cNvPr id="244" name="Google Shape;244;p14"/>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5" name="Google Shape;245;p14"/>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6" name="Google Shape;246;p14"/>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7" name="Google Shape;247;p14"/>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8" name="Google Shape;248;p14"/>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9" name="Google Shape;249;p14"/>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1"/>
                                        </p:tgtEl>
                                        <p:attrNameLst>
                                          <p:attrName>style.visibility</p:attrName>
                                        </p:attrNameLst>
                                      </p:cBhvr>
                                      <p:to>
                                        <p:strVal val="visible"/>
                                      </p:to>
                                    </p:set>
                                    <p:anim calcmode="lin" valueType="num">
                                      <p:cBhvr additive="base">
                                        <p:cTn id="7" dur="500"/>
                                        <p:tgtEl>
                                          <p:spTgt spid="241"/>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68"/>
                                        </p:tgtEl>
                                        <p:attrNameLst>
                                          <p:attrName>style.visibility</p:attrName>
                                        </p:attrNameLst>
                                      </p:cBhvr>
                                      <p:to>
                                        <p:strVal val="visible"/>
                                      </p:to>
                                    </p:set>
                                    <p:anim calcmode="lin" valueType="num">
                                      <p:cBhvr additive="base">
                                        <p:cTn id="11" dur="500"/>
                                        <p:tgtEl>
                                          <p:spTgt spid="16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11"/>
                                        </p:tgtEl>
                                        <p:attrNameLst>
                                          <p:attrName>style.visibility</p:attrName>
                                        </p:attrNameLst>
                                      </p:cBhvr>
                                      <p:to>
                                        <p:strVal val="visible"/>
                                      </p:to>
                                    </p:set>
                                    <p:anim calcmode="lin" valueType="num">
                                      <p:cBhvr additive="base">
                                        <p:cTn id="15" dur="500"/>
                                        <p:tgtEl>
                                          <p:spTgt spid="111"/>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2_Title and Content">
  <p:cSld name="22_Title and Content">
    <p:bg>
      <p:bgPr>
        <a:solidFill>
          <a:srgbClr val="002060"/>
        </a:solidFill>
        <a:effectLst/>
      </p:bgPr>
    </p:bg>
    <p:spTree>
      <p:nvGrpSpPr>
        <p:cNvPr id="1" name="Shape 1903"/>
        <p:cNvGrpSpPr/>
        <p:nvPr/>
      </p:nvGrpSpPr>
      <p:grpSpPr>
        <a:xfrm>
          <a:off x="0" y="0"/>
          <a:ext cx="0" cy="0"/>
          <a:chOff x="0" y="0"/>
          <a:chExt cx="0" cy="0"/>
        </a:xfrm>
      </p:grpSpPr>
      <p:grpSp>
        <p:nvGrpSpPr>
          <p:cNvPr id="1904" name="Google Shape;1904;p28"/>
          <p:cNvGrpSpPr/>
          <p:nvPr/>
        </p:nvGrpSpPr>
        <p:grpSpPr>
          <a:xfrm>
            <a:off x="395894" y="219519"/>
            <a:ext cx="11613234" cy="6240131"/>
            <a:chOff x="395894" y="219519"/>
            <a:chExt cx="8518865" cy="4788281"/>
          </a:xfrm>
        </p:grpSpPr>
        <p:sp>
          <p:nvSpPr>
            <p:cNvPr id="1905" name="Google Shape;1905;p2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906" name="Google Shape;1906;p28"/>
            <p:cNvGrpSpPr/>
            <p:nvPr/>
          </p:nvGrpSpPr>
          <p:grpSpPr>
            <a:xfrm>
              <a:off x="8341543" y="2282008"/>
              <a:ext cx="569676" cy="380612"/>
              <a:chOff x="8341543" y="2282008"/>
              <a:chExt cx="569676" cy="380612"/>
            </a:xfrm>
          </p:grpSpPr>
          <p:sp>
            <p:nvSpPr>
              <p:cNvPr id="1907" name="Google Shape;1907;p2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08" name="Google Shape;1908;p2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909" name="Google Shape;1909;p2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910" name="Google Shape;1910;p28"/>
            <p:cNvGrpSpPr/>
            <p:nvPr/>
          </p:nvGrpSpPr>
          <p:grpSpPr>
            <a:xfrm>
              <a:off x="8341543" y="1721094"/>
              <a:ext cx="569676" cy="380612"/>
              <a:chOff x="8341543" y="1721094"/>
              <a:chExt cx="569676" cy="380612"/>
            </a:xfrm>
          </p:grpSpPr>
          <p:sp>
            <p:nvSpPr>
              <p:cNvPr id="1911" name="Google Shape;1911;p2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12" name="Google Shape;1912;p2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913" name="Google Shape;1913;p28"/>
            <p:cNvGrpSpPr/>
            <p:nvPr/>
          </p:nvGrpSpPr>
          <p:grpSpPr>
            <a:xfrm>
              <a:off x="8346273" y="1183592"/>
              <a:ext cx="568486" cy="388014"/>
              <a:chOff x="8346273" y="1183592"/>
              <a:chExt cx="568486" cy="388014"/>
            </a:xfrm>
          </p:grpSpPr>
          <p:sp>
            <p:nvSpPr>
              <p:cNvPr id="1914" name="Google Shape;1914;p2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15" name="Google Shape;1915;p2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916" name="Google Shape;1916;p28"/>
            <p:cNvGrpSpPr/>
            <p:nvPr/>
          </p:nvGrpSpPr>
          <p:grpSpPr>
            <a:xfrm>
              <a:off x="8341543" y="606635"/>
              <a:ext cx="569676" cy="388014"/>
              <a:chOff x="8341543" y="606635"/>
              <a:chExt cx="569676" cy="388014"/>
            </a:xfrm>
          </p:grpSpPr>
          <p:sp>
            <p:nvSpPr>
              <p:cNvPr id="1917" name="Google Shape;1917;p2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18" name="Google Shape;1918;p2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919" name="Google Shape;1919;p28"/>
            <p:cNvGrpSpPr/>
            <p:nvPr/>
          </p:nvGrpSpPr>
          <p:grpSpPr>
            <a:xfrm>
              <a:off x="8341543" y="2842933"/>
              <a:ext cx="569676" cy="380612"/>
              <a:chOff x="8341543" y="2282008"/>
              <a:chExt cx="569676" cy="380612"/>
            </a:xfrm>
          </p:grpSpPr>
          <p:sp>
            <p:nvSpPr>
              <p:cNvPr id="1920" name="Google Shape;1920;p2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21" name="Google Shape;1921;p2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922" name="Google Shape;1922;p28"/>
            <p:cNvGrpSpPr/>
            <p:nvPr/>
          </p:nvGrpSpPr>
          <p:grpSpPr>
            <a:xfrm>
              <a:off x="8341543" y="3403858"/>
              <a:ext cx="569676" cy="380612"/>
              <a:chOff x="8341543" y="2282008"/>
              <a:chExt cx="569676" cy="380612"/>
            </a:xfrm>
          </p:grpSpPr>
          <p:sp>
            <p:nvSpPr>
              <p:cNvPr id="1923" name="Google Shape;1923;p2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24" name="Google Shape;1924;p2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925" name="Google Shape;1925;p2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26" name="Google Shape;1926;p2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927" name="Google Shape;1927;p28"/>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28" name="Google Shape;1928;p28"/>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29" name="Google Shape;1929;p28"/>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0" name="Google Shape;1930;p28"/>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1" name="Google Shape;1931;p28"/>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2" name="Google Shape;1932;p28"/>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3" name="Google Shape;1933;p28"/>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4" name="Google Shape;1934;p28"/>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5" name="Google Shape;1935;p28"/>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6" name="Google Shape;1936;p28"/>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7" name="Google Shape;1937;p28"/>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8" name="Google Shape;1938;p28"/>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9" name="Google Shape;1939;p28"/>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0" name="Google Shape;1940;p28"/>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1" name="Google Shape;1941;p28"/>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2" name="Google Shape;1942;p28"/>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3" name="Google Shape;1943;p28"/>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4" name="Google Shape;1944;p28"/>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5" name="Google Shape;1945;p28"/>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6" name="Google Shape;1946;p28"/>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7" name="Google Shape;1947;p28"/>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8" name="Google Shape;1948;p28"/>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9" name="Google Shape;1949;p28"/>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50" name="Google Shape;1950;p28"/>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51" name="Google Shape;1951;p28"/>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52" name="Google Shape;1952;p28"/>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53" name="Google Shape;1953;p28"/>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54" name="Google Shape;1954;p28"/>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55" name="Google Shape;1955;p28"/>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56" name="Google Shape;1956;p28"/>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57" name="Google Shape;1957;p28"/>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58" name="Google Shape;1958;p28"/>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59" name="Google Shape;1959;p28"/>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0" name="Google Shape;1960;p28"/>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1" name="Google Shape;1961;p28"/>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2" name="Google Shape;1962;p28"/>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3" name="Google Shape;1963;p28"/>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4" name="Google Shape;1964;p28"/>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5" name="Google Shape;1965;p28"/>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6" name="Google Shape;1966;p28"/>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7" name="Google Shape;1967;p28"/>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8" name="Google Shape;1968;p28"/>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9" name="Google Shape;1969;p28"/>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70" name="Google Shape;1970;p28"/>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71" name="Google Shape;1971;p28"/>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1972" name="Google Shape;1972;p28"/>
          <p:cNvPicPr preferRelativeResize="0"/>
          <p:nvPr/>
        </p:nvPicPr>
        <p:blipFill rotWithShape="1">
          <a:blip r:embed="rId2">
            <a:alphaModFix/>
          </a:blip>
          <a:srcRect/>
          <a:stretch/>
        </p:blipFill>
        <p:spPr>
          <a:xfrm>
            <a:off x="785396" y="357971"/>
            <a:ext cx="2325467" cy="1162735"/>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837570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6579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371053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7116257"/>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515716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6745521"/>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4891831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982799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7389640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0_Title and Content">
  <p:cSld name="20_Title and Content">
    <p:bg>
      <p:bgPr>
        <a:solidFill>
          <a:srgbClr val="002060"/>
        </a:solidFill>
        <a:effectLst/>
      </p:bgPr>
    </p:bg>
    <p:spTree>
      <p:nvGrpSpPr>
        <p:cNvPr id="1" name="Shape 1973"/>
        <p:cNvGrpSpPr/>
        <p:nvPr/>
      </p:nvGrpSpPr>
      <p:grpSpPr>
        <a:xfrm>
          <a:off x="0" y="0"/>
          <a:ext cx="0" cy="0"/>
          <a:chOff x="0" y="0"/>
          <a:chExt cx="0" cy="0"/>
        </a:xfrm>
      </p:grpSpPr>
      <p:grpSp>
        <p:nvGrpSpPr>
          <p:cNvPr id="1974" name="Google Shape;1974;p29"/>
          <p:cNvGrpSpPr/>
          <p:nvPr/>
        </p:nvGrpSpPr>
        <p:grpSpPr>
          <a:xfrm>
            <a:off x="395894" y="219519"/>
            <a:ext cx="11613234" cy="6240131"/>
            <a:chOff x="395894" y="219519"/>
            <a:chExt cx="8518865" cy="4788281"/>
          </a:xfrm>
        </p:grpSpPr>
        <p:sp>
          <p:nvSpPr>
            <p:cNvPr id="1975" name="Google Shape;1975;p2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976" name="Google Shape;1976;p29"/>
            <p:cNvGrpSpPr/>
            <p:nvPr/>
          </p:nvGrpSpPr>
          <p:grpSpPr>
            <a:xfrm>
              <a:off x="8341543" y="2282008"/>
              <a:ext cx="569676" cy="380612"/>
              <a:chOff x="8341543" y="2282008"/>
              <a:chExt cx="569676" cy="380612"/>
            </a:xfrm>
          </p:grpSpPr>
          <p:sp>
            <p:nvSpPr>
              <p:cNvPr id="1977" name="Google Shape;1977;p2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78" name="Google Shape;1978;p2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979" name="Google Shape;1979;p2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980" name="Google Shape;1980;p29"/>
            <p:cNvGrpSpPr/>
            <p:nvPr/>
          </p:nvGrpSpPr>
          <p:grpSpPr>
            <a:xfrm>
              <a:off x="8341543" y="1721094"/>
              <a:ext cx="569676" cy="380612"/>
              <a:chOff x="8341543" y="1721094"/>
              <a:chExt cx="569676" cy="380612"/>
            </a:xfrm>
          </p:grpSpPr>
          <p:sp>
            <p:nvSpPr>
              <p:cNvPr id="1981" name="Google Shape;1981;p2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82" name="Google Shape;1982;p2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983" name="Google Shape;1983;p29"/>
            <p:cNvGrpSpPr/>
            <p:nvPr/>
          </p:nvGrpSpPr>
          <p:grpSpPr>
            <a:xfrm>
              <a:off x="8346273" y="1183592"/>
              <a:ext cx="568486" cy="388014"/>
              <a:chOff x="8346273" y="1183592"/>
              <a:chExt cx="568486" cy="388014"/>
            </a:xfrm>
          </p:grpSpPr>
          <p:sp>
            <p:nvSpPr>
              <p:cNvPr id="1984" name="Google Shape;1984;p2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85" name="Google Shape;1985;p2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986" name="Google Shape;1986;p29"/>
            <p:cNvGrpSpPr/>
            <p:nvPr/>
          </p:nvGrpSpPr>
          <p:grpSpPr>
            <a:xfrm>
              <a:off x="8341543" y="606635"/>
              <a:ext cx="569676" cy="388014"/>
              <a:chOff x="8341543" y="606635"/>
              <a:chExt cx="569676" cy="388014"/>
            </a:xfrm>
          </p:grpSpPr>
          <p:sp>
            <p:nvSpPr>
              <p:cNvPr id="1987" name="Google Shape;1987;p2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88" name="Google Shape;1988;p2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989" name="Google Shape;1989;p29"/>
            <p:cNvGrpSpPr/>
            <p:nvPr/>
          </p:nvGrpSpPr>
          <p:grpSpPr>
            <a:xfrm>
              <a:off x="8341543" y="2842933"/>
              <a:ext cx="569676" cy="380612"/>
              <a:chOff x="8341543" y="2282008"/>
              <a:chExt cx="569676" cy="380612"/>
            </a:xfrm>
          </p:grpSpPr>
          <p:sp>
            <p:nvSpPr>
              <p:cNvPr id="1990" name="Google Shape;1990;p2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91" name="Google Shape;1991;p2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992" name="Google Shape;1992;p29"/>
            <p:cNvGrpSpPr/>
            <p:nvPr/>
          </p:nvGrpSpPr>
          <p:grpSpPr>
            <a:xfrm>
              <a:off x="8341543" y="3403858"/>
              <a:ext cx="569676" cy="380612"/>
              <a:chOff x="8341543" y="2282008"/>
              <a:chExt cx="569676" cy="380612"/>
            </a:xfrm>
          </p:grpSpPr>
          <p:sp>
            <p:nvSpPr>
              <p:cNvPr id="1993" name="Google Shape;1993;p2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94" name="Google Shape;1994;p2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995" name="Google Shape;1995;p2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96" name="Google Shape;1996;p2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997" name="Google Shape;1997;p29"/>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98" name="Google Shape;1998;p29"/>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99" name="Google Shape;1999;p29"/>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0" name="Google Shape;2000;p29"/>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1" name="Google Shape;2001;p29"/>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2" name="Google Shape;2002;p29"/>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3" name="Google Shape;2003;p29"/>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4" name="Google Shape;2004;p29"/>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5" name="Google Shape;2005;p29"/>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6" name="Google Shape;2006;p29"/>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7" name="Google Shape;2007;p29"/>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8" name="Google Shape;2008;p29"/>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9" name="Google Shape;2009;p29"/>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0" name="Google Shape;2010;p29"/>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1" name="Google Shape;2011;p29"/>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2" name="Google Shape;2012;p29"/>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3" name="Google Shape;2013;p29"/>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4" name="Google Shape;2014;p29"/>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5" name="Google Shape;2015;p29"/>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6" name="Google Shape;2016;p29"/>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7" name="Google Shape;2017;p29"/>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8" name="Google Shape;2018;p29"/>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9" name="Google Shape;2019;p29"/>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0" name="Google Shape;2020;p29"/>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1" name="Google Shape;2021;p29"/>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2" name="Google Shape;2022;p29"/>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3" name="Google Shape;2023;p29"/>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4" name="Google Shape;2024;p29"/>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5" name="Google Shape;2025;p29"/>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6" name="Google Shape;2026;p29"/>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7" name="Google Shape;2027;p29"/>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8" name="Google Shape;2028;p29"/>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9" name="Google Shape;2029;p29"/>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0" name="Google Shape;2030;p29"/>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1" name="Google Shape;2031;p29"/>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2" name="Google Shape;2032;p29"/>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3" name="Google Shape;2033;p29"/>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4" name="Google Shape;2034;p29"/>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5" name="Google Shape;2035;p29"/>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6" name="Google Shape;2036;p29"/>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7" name="Google Shape;2037;p29"/>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8" name="Google Shape;2038;p29"/>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9" name="Google Shape;2039;p29"/>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40" name="Google Shape;2040;p29"/>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41" name="Google Shape;2041;p29"/>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rgbClr val="4F6128"/>
        </a:solidFill>
        <a:effectLst/>
      </p:bgPr>
    </p:bg>
    <p:spTree>
      <p:nvGrpSpPr>
        <p:cNvPr id="1" name="Shape 2042"/>
        <p:cNvGrpSpPr/>
        <p:nvPr/>
      </p:nvGrpSpPr>
      <p:grpSpPr>
        <a:xfrm>
          <a:off x="0" y="0"/>
          <a:ext cx="0" cy="0"/>
          <a:chOff x="0" y="0"/>
          <a:chExt cx="0" cy="0"/>
        </a:xfrm>
      </p:grpSpPr>
      <p:grpSp>
        <p:nvGrpSpPr>
          <p:cNvPr id="2043" name="Google Shape;2043;p30"/>
          <p:cNvGrpSpPr/>
          <p:nvPr/>
        </p:nvGrpSpPr>
        <p:grpSpPr>
          <a:xfrm>
            <a:off x="395894" y="219519"/>
            <a:ext cx="11613234" cy="6240131"/>
            <a:chOff x="395894" y="219519"/>
            <a:chExt cx="8518865" cy="4788281"/>
          </a:xfrm>
        </p:grpSpPr>
        <p:sp>
          <p:nvSpPr>
            <p:cNvPr id="2044" name="Google Shape;2044;p3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045" name="Google Shape;2045;p30"/>
            <p:cNvGrpSpPr/>
            <p:nvPr/>
          </p:nvGrpSpPr>
          <p:grpSpPr>
            <a:xfrm>
              <a:off x="8341543" y="2282008"/>
              <a:ext cx="569676" cy="380612"/>
              <a:chOff x="8341543" y="2282008"/>
              <a:chExt cx="569676" cy="380612"/>
            </a:xfrm>
          </p:grpSpPr>
          <p:sp>
            <p:nvSpPr>
              <p:cNvPr id="2046" name="Google Shape;2046;p3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47" name="Google Shape;2047;p3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048" name="Google Shape;2048;p3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049" name="Google Shape;2049;p30"/>
            <p:cNvGrpSpPr/>
            <p:nvPr/>
          </p:nvGrpSpPr>
          <p:grpSpPr>
            <a:xfrm>
              <a:off x="8341543" y="1721094"/>
              <a:ext cx="569676" cy="380612"/>
              <a:chOff x="8341543" y="1721094"/>
              <a:chExt cx="569676" cy="380612"/>
            </a:xfrm>
          </p:grpSpPr>
          <p:sp>
            <p:nvSpPr>
              <p:cNvPr id="2050" name="Google Shape;2050;p3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51" name="Google Shape;2051;p3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052" name="Google Shape;2052;p30"/>
            <p:cNvGrpSpPr/>
            <p:nvPr/>
          </p:nvGrpSpPr>
          <p:grpSpPr>
            <a:xfrm>
              <a:off x="8346273" y="1183592"/>
              <a:ext cx="568486" cy="388014"/>
              <a:chOff x="8346273" y="1183592"/>
              <a:chExt cx="568486" cy="388014"/>
            </a:xfrm>
          </p:grpSpPr>
          <p:sp>
            <p:nvSpPr>
              <p:cNvPr id="2053" name="Google Shape;2053;p3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54" name="Google Shape;2054;p3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055" name="Google Shape;2055;p30"/>
            <p:cNvGrpSpPr/>
            <p:nvPr/>
          </p:nvGrpSpPr>
          <p:grpSpPr>
            <a:xfrm>
              <a:off x="8341543" y="606635"/>
              <a:ext cx="569676" cy="388014"/>
              <a:chOff x="8341543" y="606635"/>
              <a:chExt cx="569676" cy="388014"/>
            </a:xfrm>
          </p:grpSpPr>
          <p:sp>
            <p:nvSpPr>
              <p:cNvPr id="2056" name="Google Shape;2056;p3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57" name="Google Shape;2057;p3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058" name="Google Shape;2058;p30"/>
            <p:cNvGrpSpPr/>
            <p:nvPr/>
          </p:nvGrpSpPr>
          <p:grpSpPr>
            <a:xfrm>
              <a:off x="8341543" y="2842933"/>
              <a:ext cx="569676" cy="380612"/>
              <a:chOff x="8341543" y="2282008"/>
              <a:chExt cx="569676" cy="380612"/>
            </a:xfrm>
          </p:grpSpPr>
          <p:sp>
            <p:nvSpPr>
              <p:cNvPr id="2059" name="Google Shape;2059;p3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60" name="Google Shape;2060;p3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061" name="Google Shape;2061;p30"/>
            <p:cNvGrpSpPr/>
            <p:nvPr/>
          </p:nvGrpSpPr>
          <p:grpSpPr>
            <a:xfrm>
              <a:off x="8341543" y="3403858"/>
              <a:ext cx="569676" cy="380612"/>
              <a:chOff x="8341543" y="2282008"/>
              <a:chExt cx="569676" cy="380612"/>
            </a:xfrm>
          </p:grpSpPr>
          <p:sp>
            <p:nvSpPr>
              <p:cNvPr id="2062" name="Google Shape;2062;p3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63" name="Google Shape;2063;p3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064" name="Google Shape;2064;p3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65" name="Google Shape;2065;p3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066" name="Google Shape;2066;p30"/>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67" name="Google Shape;2067;p30"/>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68" name="Google Shape;2068;p30"/>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69" name="Google Shape;2069;p30"/>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0" name="Google Shape;2070;p30"/>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1" name="Google Shape;2071;p30"/>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2" name="Google Shape;2072;p30"/>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3" name="Google Shape;2073;p30"/>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4" name="Google Shape;2074;p30"/>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5" name="Google Shape;2075;p30"/>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6" name="Google Shape;2076;p30"/>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7" name="Google Shape;2077;p30"/>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8" name="Google Shape;2078;p30"/>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9" name="Google Shape;2079;p30"/>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0" name="Google Shape;2080;p30"/>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1" name="Google Shape;2081;p30"/>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2" name="Google Shape;2082;p30"/>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3" name="Google Shape;2083;p30"/>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4" name="Google Shape;2084;p30"/>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5" name="Google Shape;2085;p30"/>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6" name="Google Shape;2086;p30"/>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7" name="Google Shape;2087;p30"/>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8" name="Google Shape;2088;p30"/>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9" name="Google Shape;2089;p30"/>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0" name="Google Shape;2090;p30"/>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1" name="Google Shape;2091;p30"/>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2" name="Google Shape;2092;p30"/>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3" name="Google Shape;2093;p30"/>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4" name="Google Shape;2094;p30"/>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5" name="Google Shape;2095;p30"/>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6" name="Google Shape;2096;p30"/>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7" name="Google Shape;2097;p30"/>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8" name="Google Shape;2098;p30"/>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9" name="Google Shape;2099;p30"/>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0" name="Google Shape;2100;p30"/>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1" name="Google Shape;2101;p30"/>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2" name="Google Shape;2102;p30"/>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3" name="Google Shape;2103;p30"/>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4" name="Google Shape;2104;p30"/>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5" name="Google Shape;2105;p30"/>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6" name="Google Shape;2106;p30"/>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7" name="Google Shape;2107;p30"/>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8" name="Google Shape;2108;p30"/>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9" name="Google Shape;2109;p30"/>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10" name="Google Shape;2110;p30"/>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11" name="Google Shape;2111;p30"/>
          <p:cNvSpPr/>
          <p:nvPr/>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2112" name="Google Shape;2112;p30"/>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2113" name="Google Shape;2113;p30"/>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grpSp>
        <p:nvGrpSpPr>
          <p:cNvPr id="2114" name="Google Shape;2114;p30"/>
          <p:cNvGrpSpPr/>
          <p:nvPr/>
        </p:nvGrpSpPr>
        <p:grpSpPr>
          <a:xfrm>
            <a:off x="1030175" y="1581350"/>
            <a:ext cx="444275" cy="398525"/>
            <a:chOff x="2495125" y="2142250"/>
            <a:chExt cx="444275" cy="398525"/>
          </a:xfrm>
        </p:grpSpPr>
        <p:sp>
          <p:nvSpPr>
            <p:cNvPr id="2115" name="Google Shape;2115;p3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16" name="Google Shape;2116;p3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117" name="Google Shape;2117;p30"/>
          <p:cNvGrpSpPr/>
          <p:nvPr/>
        </p:nvGrpSpPr>
        <p:grpSpPr>
          <a:xfrm>
            <a:off x="10561107" y="5038641"/>
            <a:ext cx="291375" cy="281375"/>
            <a:chOff x="3243875" y="2372825"/>
            <a:chExt cx="291375" cy="281375"/>
          </a:xfrm>
        </p:grpSpPr>
        <p:sp>
          <p:nvSpPr>
            <p:cNvPr id="2118" name="Google Shape;2118;p3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19" name="Google Shape;2119;p3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20" name="Google Shape;2120;p3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21" name="Google Shape;2121;p3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22" name="Google Shape;2122;p3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23" name="Google Shape;2123;p3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24" name="Google Shape;2124;p3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25" name="Google Shape;2125;p3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26" name="Google Shape;2126;p3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27" name="Google Shape;2127;p3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128" name="Google Shape;2128;p30"/>
          <p:cNvGrpSpPr/>
          <p:nvPr/>
        </p:nvGrpSpPr>
        <p:grpSpPr>
          <a:xfrm>
            <a:off x="10778557" y="714860"/>
            <a:ext cx="166675" cy="168575"/>
            <a:chOff x="4954425" y="2036375"/>
            <a:chExt cx="166675" cy="168575"/>
          </a:xfrm>
        </p:grpSpPr>
        <p:sp>
          <p:nvSpPr>
            <p:cNvPr id="2129" name="Google Shape;2129;p3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30" name="Google Shape;2130;p3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131" name="Google Shape;2131;p30"/>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32" name="Google Shape;2132;p30"/>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133" name="Google Shape;2133;p30"/>
          <p:cNvGrpSpPr/>
          <p:nvPr/>
        </p:nvGrpSpPr>
        <p:grpSpPr>
          <a:xfrm>
            <a:off x="1274794" y="5541495"/>
            <a:ext cx="166675" cy="168575"/>
            <a:chOff x="4954425" y="2036375"/>
            <a:chExt cx="166675" cy="168575"/>
          </a:xfrm>
        </p:grpSpPr>
        <p:sp>
          <p:nvSpPr>
            <p:cNvPr id="2134" name="Google Shape;2134;p3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35" name="Google Shape;2135;p3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136" name="Google Shape;2136;p30"/>
          <p:cNvGrpSpPr/>
          <p:nvPr/>
        </p:nvGrpSpPr>
        <p:grpSpPr>
          <a:xfrm>
            <a:off x="2548289" y="3588080"/>
            <a:ext cx="2599447" cy="2521829"/>
            <a:chOff x="5641385" y="2381306"/>
            <a:chExt cx="2599447" cy="2521829"/>
          </a:xfrm>
        </p:grpSpPr>
        <p:sp>
          <p:nvSpPr>
            <p:cNvPr id="2137" name="Google Shape;2137;p30"/>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138" name="Google Shape;2138;p30"/>
            <p:cNvGrpSpPr/>
            <p:nvPr/>
          </p:nvGrpSpPr>
          <p:grpSpPr>
            <a:xfrm flipH="1">
              <a:off x="6793275" y="3690844"/>
              <a:ext cx="1447557" cy="1002468"/>
              <a:chOff x="4799733" y="3457797"/>
              <a:chExt cx="2301387" cy="1593766"/>
            </a:xfrm>
          </p:grpSpPr>
          <p:sp>
            <p:nvSpPr>
              <p:cNvPr id="2139" name="Google Shape;2139;p30"/>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40" name="Google Shape;2140;p30"/>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41" name="Google Shape;2141;p30"/>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42" name="Google Shape;2142;p30"/>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43" name="Google Shape;2143;p30"/>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44" name="Google Shape;2144;p30"/>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45" name="Google Shape;2145;p30"/>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46" name="Google Shape;2146;p30"/>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47" name="Google Shape;2147;p30"/>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48" name="Google Shape;2148;p30"/>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49" name="Google Shape;2149;p30"/>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50" name="Google Shape;2150;p30"/>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51" name="Google Shape;2151;p30"/>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52" name="Google Shape;2152;p30"/>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53" name="Google Shape;2153;p30"/>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54" name="Google Shape;2154;p30"/>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55" name="Google Shape;2155;p30"/>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56" name="Google Shape;2156;p30"/>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57" name="Google Shape;2157;p30"/>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58" name="Google Shape;2158;p30"/>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59" name="Google Shape;2159;p30"/>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60" name="Google Shape;2160;p30"/>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61" name="Google Shape;2161;p30"/>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62" name="Google Shape;2162;p30"/>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63" name="Google Shape;2163;p30"/>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64" name="Google Shape;2164;p30"/>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65" name="Google Shape;2165;p30"/>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66" name="Google Shape;2166;p30"/>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67" name="Google Shape;2167;p30"/>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68" name="Google Shape;2168;p30"/>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69" name="Google Shape;2169;p30"/>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70" name="Google Shape;2170;p30"/>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71" name="Google Shape;2171;p30"/>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72" name="Google Shape;2172;p30"/>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73" name="Google Shape;2173;p30"/>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74" name="Google Shape;2174;p30"/>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75" name="Google Shape;2175;p30"/>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76" name="Google Shape;2176;p30"/>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77" name="Google Shape;2177;p30"/>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78" name="Google Shape;2178;p30"/>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79" name="Google Shape;2179;p30"/>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80" name="Google Shape;2180;p30"/>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81" name="Google Shape;2181;p30"/>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82" name="Google Shape;2182;p30"/>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83" name="Google Shape;2183;p30"/>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84" name="Google Shape;2184;p30"/>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85" name="Google Shape;2185;p30"/>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86" name="Google Shape;2186;p30"/>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87" name="Google Shape;2187;p30"/>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88" name="Google Shape;2188;p30"/>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89" name="Google Shape;2189;p30"/>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90" name="Google Shape;2190;p30"/>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91" name="Google Shape;2191;p30"/>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92" name="Google Shape;2192;p30"/>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93" name="Google Shape;2193;p30"/>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94" name="Google Shape;2194;p30"/>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195" name="Google Shape;2195;p30"/>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96" name="Google Shape;2196;p30"/>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97" name="Google Shape;2197;p30"/>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98" name="Google Shape;2198;p30"/>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99" name="Google Shape;2199;p30"/>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00" name="Google Shape;2200;p30"/>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01" name="Google Shape;2201;p30"/>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02" name="Google Shape;2202;p30"/>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03" name="Google Shape;2203;p30"/>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04" name="Google Shape;2204;p30"/>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05" name="Google Shape;2205;p30"/>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06" name="Google Shape;2206;p30"/>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07" name="Google Shape;2207;p30"/>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08" name="Google Shape;2208;p30"/>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09" name="Google Shape;2209;p30"/>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10" name="Google Shape;2210;p30"/>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11" name="Google Shape;2211;p30"/>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12" name="Google Shape;2212;p30"/>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13" name="Google Shape;2213;p30"/>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14" name="Google Shape;2214;p30"/>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15" name="Google Shape;2215;p30"/>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16" name="Google Shape;2216;p30"/>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17" name="Google Shape;2217;p30"/>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18" name="Google Shape;2218;p30"/>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19" name="Google Shape;2219;p30"/>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20" name="Google Shape;2220;p30"/>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21" name="Google Shape;2221;p30"/>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22" name="Google Shape;2222;p30"/>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23" name="Google Shape;2223;p30"/>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24" name="Google Shape;2224;p30"/>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25" name="Google Shape;2225;p30"/>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26" name="Google Shape;2226;p30"/>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27" name="Google Shape;2227;p30"/>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28" name="Google Shape;2228;p30"/>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29" name="Google Shape;2229;p30"/>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30" name="Google Shape;2230;p30"/>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31" name="Google Shape;2231;p30"/>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32" name="Google Shape;2232;p30"/>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33" name="Google Shape;2233;p30"/>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34" name="Google Shape;2234;p30"/>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35" name="Google Shape;2235;p30"/>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36" name="Google Shape;2236;p30"/>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37" name="Google Shape;2237;p30"/>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38" name="Google Shape;2238;p30"/>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39" name="Google Shape;2239;p30"/>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40" name="Google Shape;2240;p30"/>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41" name="Google Shape;2241;p30"/>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42" name="Google Shape;2242;p30"/>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43" name="Google Shape;2243;p30"/>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44" name="Google Shape;2244;p30"/>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45" name="Google Shape;2245;p30"/>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46" name="Google Shape;2246;p30"/>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47" name="Google Shape;2247;p30"/>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48" name="Google Shape;2248;p30"/>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249" name="Google Shape;2249;p30"/>
          <p:cNvSpPr txBox="1"/>
          <p:nvPr/>
        </p:nvSpPr>
        <p:spPr>
          <a:xfrm>
            <a:off x="4334110" y="1572168"/>
            <a:ext cx="3725448" cy="36317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0">
                <a:solidFill>
                  <a:srgbClr val="974806"/>
                </a:solidFill>
                <a:latin typeface="Cookie"/>
                <a:ea typeface="Cookie"/>
                <a:cs typeface="Cookie"/>
                <a:sym typeface="Cookie"/>
              </a:rPr>
              <a:t>KHÁM PHÁ</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11"/>
                                        </p:tgtEl>
                                        <p:attrNameLst>
                                          <p:attrName>style.visibility</p:attrName>
                                        </p:attrNameLst>
                                      </p:cBhvr>
                                      <p:to>
                                        <p:strVal val="visible"/>
                                      </p:to>
                                    </p:set>
                                    <p:animEffect transition="in" filter="fade">
                                      <p:cBhvr>
                                        <p:cTn id="7" dur="500"/>
                                        <p:tgtEl>
                                          <p:spTgt spid="2111"/>
                                        </p:tgtEl>
                                      </p:cBhvr>
                                    </p:animEffect>
                                  </p:childTnLst>
                                </p:cTn>
                              </p:par>
                              <p:par>
                                <p:cTn id="8" presetID="10" presetClass="entr" presetSubtype="0" fill="hold" nodeType="withEffect">
                                  <p:stCondLst>
                                    <p:cond delay="0"/>
                                  </p:stCondLst>
                                  <p:childTnLst>
                                    <p:set>
                                      <p:cBhvr>
                                        <p:cTn id="9" dur="1" fill="hold">
                                          <p:stCondLst>
                                            <p:cond delay="0"/>
                                          </p:stCondLst>
                                        </p:cTn>
                                        <p:tgtEl>
                                          <p:spTgt spid="2112"/>
                                        </p:tgtEl>
                                        <p:attrNameLst>
                                          <p:attrName>style.visibility</p:attrName>
                                        </p:attrNameLst>
                                      </p:cBhvr>
                                      <p:to>
                                        <p:strVal val="visible"/>
                                      </p:to>
                                    </p:set>
                                    <p:animEffect transition="in" filter="fade">
                                      <p:cBhvr>
                                        <p:cTn id="10" dur="500"/>
                                        <p:tgtEl>
                                          <p:spTgt spid="2112"/>
                                        </p:tgtEl>
                                      </p:cBhvr>
                                    </p:animEffect>
                                  </p:childTnLst>
                                </p:cTn>
                              </p:par>
                              <p:par>
                                <p:cTn id="11" presetID="10" presetClass="entr" presetSubtype="0" fill="hold" nodeType="withEffect">
                                  <p:stCondLst>
                                    <p:cond delay="0"/>
                                  </p:stCondLst>
                                  <p:childTnLst>
                                    <p:set>
                                      <p:cBhvr>
                                        <p:cTn id="12" dur="1" fill="hold">
                                          <p:stCondLst>
                                            <p:cond delay="0"/>
                                          </p:stCondLst>
                                        </p:cTn>
                                        <p:tgtEl>
                                          <p:spTgt spid="2113"/>
                                        </p:tgtEl>
                                        <p:attrNameLst>
                                          <p:attrName>style.visibility</p:attrName>
                                        </p:attrNameLst>
                                      </p:cBhvr>
                                      <p:to>
                                        <p:strVal val="visible"/>
                                      </p:to>
                                    </p:set>
                                    <p:animEffect transition="in" filter="fade">
                                      <p:cBhvr>
                                        <p:cTn id="13" dur="500"/>
                                        <p:tgtEl>
                                          <p:spTgt spid="211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136"/>
                                        </p:tgtEl>
                                        <p:attrNameLst>
                                          <p:attrName>style.visibility</p:attrName>
                                        </p:attrNameLst>
                                      </p:cBhvr>
                                      <p:to>
                                        <p:strVal val="visible"/>
                                      </p:to>
                                    </p:set>
                                    <p:animEffect transition="in" filter="fade">
                                      <p:cBhvr>
                                        <p:cTn id="17" dur="1000"/>
                                        <p:tgtEl>
                                          <p:spTgt spid="2136"/>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249"/>
                                        </p:tgtEl>
                                        <p:attrNameLst>
                                          <p:attrName>style.visibility</p:attrName>
                                        </p:attrNameLst>
                                      </p:cBhvr>
                                      <p:to>
                                        <p:strVal val="visible"/>
                                      </p:to>
                                    </p:set>
                                    <p:animEffect transition="in" filter="fade">
                                      <p:cBhvr>
                                        <p:cTn id="21" dur="500"/>
                                        <p:tgtEl>
                                          <p:spTgt spid="2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solidFill>
          <a:srgbClr val="4F6128"/>
        </a:solidFill>
        <a:effectLst/>
      </p:bgPr>
    </p:bg>
    <p:spTree>
      <p:nvGrpSpPr>
        <p:cNvPr id="1" name="Shape 2250"/>
        <p:cNvGrpSpPr/>
        <p:nvPr/>
      </p:nvGrpSpPr>
      <p:grpSpPr>
        <a:xfrm>
          <a:off x="0" y="0"/>
          <a:ext cx="0" cy="0"/>
          <a:chOff x="0" y="0"/>
          <a:chExt cx="0" cy="0"/>
        </a:xfrm>
      </p:grpSpPr>
      <p:grpSp>
        <p:nvGrpSpPr>
          <p:cNvPr id="2251" name="Google Shape;2251;p31"/>
          <p:cNvGrpSpPr/>
          <p:nvPr/>
        </p:nvGrpSpPr>
        <p:grpSpPr>
          <a:xfrm>
            <a:off x="395894" y="219519"/>
            <a:ext cx="11613234" cy="6240131"/>
            <a:chOff x="395894" y="219519"/>
            <a:chExt cx="8518865" cy="4788281"/>
          </a:xfrm>
        </p:grpSpPr>
        <p:sp>
          <p:nvSpPr>
            <p:cNvPr id="2252" name="Google Shape;2252;p3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253" name="Google Shape;2253;p31"/>
            <p:cNvGrpSpPr/>
            <p:nvPr/>
          </p:nvGrpSpPr>
          <p:grpSpPr>
            <a:xfrm>
              <a:off x="8341543" y="2282008"/>
              <a:ext cx="569676" cy="380612"/>
              <a:chOff x="8341543" y="2282008"/>
              <a:chExt cx="569676" cy="380612"/>
            </a:xfrm>
          </p:grpSpPr>
          <p:sp>
            <p:nvSpPr>
              <p:cNvPr id="2254" name="Google Shape;2254;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55" name="Google Shape;2255;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256" name="Google Shape;2256;p3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257" name="Google Shape;2257;p31"/>
            <p:cNvGrpSpPr/>
            <p:nvPr/>
          </p:nvGrpSpPr>
          <p:grpSpPr>
            <a:xfrm>
              <a:off x="8341543" y="1721094"/>
              <a:ext cx="569676" cy="380612"/>
              <a:chOff x="8341543" y="1721094"/>
              <a:chExt cx="569676" cy="380612"/>
            </a:xfrm>
          </p:grpSpPr>
          <p:sp>
            <p:nvSpPr>
              <p:cNvPr id="2258" name="Google Shape;2258;p3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59" name="Google Shape;2259;p3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260" name="Google Shape;2260;p31"/>
            <p:cNvGrpSpPr/>
            <p:nvPr/>
          </p:nvGrpSpPr>
          <p:grpSpPr>
            <a:xfrm>
              <a:off x="8346273" y="1183592"/>
              <a:ext cx="568486" cy="388014"/>
              <a:chOff x="8346273" y="1183592"/>
              <a:chExt cx="568486" cy="388014"/>
            </a:xfrm>
          </p:grpSpPr>
          <p:sp>
            <p:nvSpPr>
              <p:cNvPr id="2261" name="Google Shape;2261;p3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62" name="Google Shape;2262;p3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263" name="Google Shape;2263;p31"/>
            <p:cNvGrpSpPr/>
            <p:nvPr/>
          </p:nvGrpSpPr>
          <p:grpSpPr>
            <a:xfrm>
              <a:off x="8341543" y="606635"/>
              <a:ext cx="569676" cy="388014"/>
              <a:chOff x="8341543" y="606635"/>
              <a:chExt cx="569676" cy="388014"/>
            </a:xfrm>
          </p:grpSpPr>
          <p:sp>
            <p:nvSpPr>
              <p:cNvPr id="2264" name="Google Shape;2264;p3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65" name="Google Shape;2265;p3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266" name="Google Shape;2266;p31"/>
            <p:cNvGrpSpPr/>
            <p:nvPr/>
          </p:nvGrpSpPr>
          <p:grpSpPr>
            <a:xfrm>
              <a:off x="8341543" y="2842933"/>
              <a:ext cx="569676" cy="380612"/>
              <a:chOff x="8341543" y="2282008"/>
              <a:chExt cx="569676" cy="380612"/>
            </a:xfrm>
          </p:grpSpPr>
          <p:sp>
            <p:nvSpPr>
              <p:cNvPr id="2267" name="Google Shape;2267;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68" name="Google Shape;2268;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269" name="Google Shape;2269;p31"/>
            <p:cNvGrpSpPr/>
            <p:nvPr/>
          </p:nvGrpSpPr>
          <p:grpSpPr>
            <a:xfrm>
              <a:off x="8341543" y="3403858"/>
              <a:ext cx="569676" cy="380612"/>
              <a:chOff x="8341543" y="2282008"/>
              <a:chExt cx="569676" cy="380612"/>
            </a:xfrm>
          </p:grpSpPr>
          <p:sp>
            <p:nvSpPr>
              <p:cNvPr id="2270" name="Google Shape;2270;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71" name="Google Shape;2271;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272" name="Google Shape;2272;p3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73" name="Google Shape;2273;p3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274" name="Google Shape;2274;p31"/>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75" name="Google Shape;2275;p31"/>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76" name="Google Shape;2276;p31"/>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77" name="Google Shape;2277;p31"/>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78" name="Google Shape;2278;p31"/>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79" name="Google Shape;2279;p31"/>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80" name="Google Shape;2280;p31"/>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81" name="Google Shape;2281;p31"/>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82" name="Google Shape;2282;p31"/>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83" name="Google Shape;2283;p31"/>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84" name="Google Shape;2284;p31"/>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85" name="Google Shape;2285;p31"/>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86" name="Google Shape;2286;p31"/>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87" name="Google Shape;2287;p31"/>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88" name="Google Shape;2288;p31"/>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89" name="Google Shape;2289;p31"/>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90" name="Google Shape;2290;p31"/>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91" name="Google Shape;2291;p31"/>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92" name="Google Shape;2292;p31"/>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93" name="Google Shape;2293;p31"/>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94" name="Google Shape;2294;p31"/>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95" name="Google Shape;2295;p31"/>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96" name="Google Shape;2296;p31"/>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97" name="Google Shape;2297;p31"/>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98" name="Google Shape;2298;p31"/>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99" name="Google Shape;2299;p31"/>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00" name="Google Shape;2300;p31"/>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01" name="Google Shape;2301;p31"/>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02" name="Google Shape;2302;p31"/>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03" name="Google Shape;2303;p31"/>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04" name="Google Shape;2304;p31"/>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05" name="Google Shape;2305;p31"/>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06" name="Google Shape;2306;p31"/>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07" name="Google Shape;2307;p31"/>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08" name="Google Shape;2308;p31"/>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09" name="Google Shape;2309;p31"/>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10" name="Google Shape;2310;p31"/>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11" name="Google Shape;2311;p31"/>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12" name="Google Shape;2312;p31"/>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13" name="Google Shape;2313;p31"/>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14" name="Google Shape;2314;p31"/>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15" name="Google Shape;2315;p31"/>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16" name="Google Shape;2316;p31"/>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17" name="Google Shape;2317;p31"/>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18" name="Google Shape;2318;p31"/>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19" name="Google Shape;2319;p31"/>
          <p:cNvSpPr/>
          <p:nvPr/>
        </p:nvSpPr>
        <p:spPr>
          <a:xfrm rot="126755">
            <a:off x="3091462" y="1090110"/>
            <a:ext cx="5550035" cy="4730758"/>
          </a:xfrm>
          <a:prstGeom prst="rect">
            <a:avLst/>
          </a:prstGeom>
          <a:solidFill>
            <a:srgbClr val="FBD4B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2320" name="Google Shape;2320;p31"/>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2321" name="Google Shape;2321;p31"/>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grpSp>
        <p:nvGrpSpPr>
          <p:cNvPr id="2322" name="Google Shape;2322;p31"/>
          <p:cNvGrpSpPr/>
          <p:nvPr/>
        </p:nvGrpSpPr>
        <p:grpSpPr>
          <a:xfrm>
            <a:off x="7672546" y="3622312"/>
            <a:ext cx="1309691" cy="2486166"/>
            <a:chOff x="961250" y="234750"/>
            <a:chExt cx="1222525" cy="2320700"/>
          </a:xfrm>
        </p:grpSpPr>
        <p:sp>
          <p:nvSpPr>
            <p:cNvPr id="2323" name="Google Shape;2323;p31"/>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24" name="Google Shape;2324;p31"/>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25" name="Google Shape;2325;p31"/>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26" name="Google Shape;2326;p31"/>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27" name="Google Shape;2327;p31"/>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28" name="Google Shape;2328;p31"/>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29" name="Google Shape;2329;p31"/>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30" name="Google Shape;2330;p31"/>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31" name="Google Shape;2331;p31"/>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32" name="Google Shape;2332;p31"/>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33" name="Google Shape;2333;p31"/>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34" name="Google Shape;2334;p31"/>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35" name="Google Shape;2335;p31"/>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36" name="Google Shape;2336;p31"/>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37" name="Google Shape;2337;p31"/>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38" name="Google Shape;2338;p31"/>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39" name="Google Shape;2339;p31"/>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40" name="Google Shape;2340;p31"/>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41" name="Google Shape;2341;p31"/>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42" name="Google Shape;2342;p31"/>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43" name="Google Shape;2343;p31"/>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44" name="Google Shape;2344;p31"/>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45" name="Google Shape;2345;p31"/>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46" name="Google Shape;2346;p31"/>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47" name="Google Shape;2347;p31"/>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48" name="Google Shape;2348;p31"/>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49" name="Google Shape;2349;p31"/>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50" name="Google Shape;2350;p31"/>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51" name="Google Shape;2351;p31"/>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52" name="Google Shape;2352;p31"/>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53" name="Google Shape;2353;p31"/>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54" name="Google Shape;2354;p31"/>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55" name="Google Shape;2355;p31"/>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56" name="Google Shape;2356;p31"/>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57" name="Google Shape;2357;p31"/>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58" name="Google Shape;2358;p31"/>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59" name="Google Shape;2359;p31"/>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60" name="Google Shape;2360;p31"/>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61" name="Google Shape;2361;p31"/>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62" name="Google Shape;2362;p31"/>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63" name="Google Shape;2363;p31"/>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364" name="Google Shape;2364;p31"/>
          <p:cNvGrpSpPr/>
          <p:nvPr/>
        </p:nvGrpSpPr>
        <p:grpSpPr>
          <a:xfrm>
            <a:off x="1030175" y="1581350"/>
            <a:ext cx="444275" cy="398525"/>
            <a:chOff x="2495125" y="2142250"/>
            <a:chExt cx="444275" cy="398525"/>
          </a:xfrm>
        </p:grpSpPr>
        <p:sp>
          <p:nvSpPr>
            <p:cNvPr id="2365" name="Google Shape;2365;p31"/>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66" name="Google Shape;2366;p31"/>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367" name="Google Shape;2367;p31"/>
          <p:cNvGrpSpPr/>
          <p:nvPr/>
        </p:nvGrpSpPr>
        <p:grpSpPr>
          <a:xfrm>
            <a:off x="10561107" y="5038641"/>
            <a:ext cx="291375" cy="281375"/>
            <a:chOff x="3243875" y="2372825"/>
            <a:chExt cx="291375" cy="281375"/>
          </a:xfrm>
        </p:grpSpPr>
        <p:sp>
          <p:nvSpPr>
            <p:cNvPr id="2368" name="Google Shape;2368;p31"/>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69" name="Google Shape;2369;p31"/>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70" name="Google Shape;2370;p31"/>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71" name="Google Shape;2371;p31"/>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72" name="Google Shape;2372;p31"/>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73" name="Google Shape;2373;p31"/>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74" name="Google Shape;2374;p31"/>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75" name="Google Shape;2375;p31"/>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76" name="Google Shape;2376;p31"/>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77" name="Google Shape;2377;p31"/>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378" name="Google Shape;2378;p31"/>
          <p:cNvGrpSpPr/>
          <p:nvPr/>
        </p:nvGrpSpPr>
        <p:grpSpPr>
          <a:xfrm>
            <a:off x="10778557" y="714860"/>
            <a:ext cx="166675" cy="168575"/>
            <a:chOff x="4954425" y="2036375"/>
            <a:chExt cx="166675" cy="168575"/>
          </a:xfrm>
        </p:grpSpPr>
        <p:sp>
          <p:nvSpPr>
            <p:cNvPr id="2379" name="Google Shape;2379;p3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80" name="Google Shape;2380;p3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381" name="Google Shape;2381;p31"/>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82" name="Google Shape;2382;p31"/>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383" name="Google Shape;2383;p31"/>
          <p:cNvGrpSpPr/>
          <p:nvPr/>
        </p:nvGrpSpPr>
        <p:grpSpPr>
          <a:xfrm>
            <a:off x="1274794" y="5541495"/>
            <a:ext cx="166675" cy="168575"/>
            <a:chOff x="4954425" y="2036375"/>
            <a:chExt cx="166675" cy="168575"/>
          </a:xfrm>
        </p:grpSpPr>
        <p:sp>
          <p:nvSpPr>
            <p:cNvPr id="2384" name="Google Shape;2384;p3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85" name="Google Shape;2385;p3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386" name="Google Shape;2386;p31"/>
          <p:cNvSpPr txBox="1"/>
          <p:nvPr/>
        </p:nvSpPr>
        <p:spPr>
          <a:xfrm>
            <a:off x="3558840" y="1522374"/>
            <a:ext cx="4518031" cy="36317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0">
                <a:solidFill>
                  <a:srgbClr val="C00000"/>
                </a:solidFill>
                <a:latin typeface="Cookie"/>
                <a:ea typeface="Cookie"/>
                <a:cs typeface="Cookie"/>
                <a:sym typeface="Cookie"/>
              </a:rPr>
              <a:t>HOẠT ĐỘNG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19"/>
                                        </p:tgtEl>
                                        <p:attrNameLst>
                                          <p:attrName>style.visibility</p:attrName>
                                        </p:attrNameLst>
                                      </p:cBhvr>
                                      <p:to>
                                        <p:strVal val="visible"/>
                                      </p:to>
                                    </p:set>
                                    <p:animEffect transition="in" filter="fade">
                                      <p:cBhvr>
                                        <p:cTn id="7" dur="500"/>
                                        <p:tgtEl>
                                          <p:spTgt spid="2319"/>
                                        </p:tgtEl>
                                      </p:cBhvr>
                                    </p:animEffect>
                                  </p:childTnLst>
                                </p:cTn>
                              </p:par>
                              <p:par>
                                <p:cTn id="8" presetID="10" presetClass="entr" presetSubtype="0" fill="hold" nodeType="withEffect">
                                  <p:stCondLst>
                                    <p:cond delay="0"/>
                                  </p:stCondLst>
                                  <p:childTnLst>
                                    <p:set>
                                      <p:cBhvr>
                                        <p:cTn id="9" dur="1" fill="hold">
                                          <p:stCondLst>
                                            <p:cond delay="0"/>
                                          </p:stCondLst>
                                        </p:cTn>
                                        <p:tgtEl>
                                          <p:spTgt spid="2320"/>
                                        </p:tgtEl>
                                        <p:attrNameLst>
                                          <p:attrName>style.visibility</p:attrName>
                                        </p:attrNameLst>
                                      </p:cBhvr>
                                      <p:to>
                                        <p:strVal val="visible"/>
                                      </p:to>
                                    </p:set>
                                    <p:animEffect transition="in" filter="fade">
                                      <p:cBhvr>
                                        <p:cTn id="10" dur="500"/>
                                        <p:tgtEl>
                                          <p:spTgt spid="2320"/>
                                        </p:tgtEl>
                                      </p:cBhvr>
                                    </p:animEffect>
                                  </p:childTnLst>
                                </p:cTn>
                              </p:par>
                              <p:par>
                                <p:cTn id="11" presetID="10" presetClass="entr" presetSubtype="0" fill="hold" nodeType="withEffect">
                                  <p:stCondLst>
                                    <p:cond delay="0"/>
                                  </p:stCondLst>
                                  <p:childTnLst>
                                    <p:set>
                                      <p:cBhvr>
                                        <p:cTn id="12" dur="1" fill="hold">
                                          <p:stCondLst>
                                            <p:cond delay="0"/>
                                          </p:stCondLst>
                                        </p:cTn>
                                        <p:tgtEl>
                                          <p:spTgt spid="2321"/>
                                        </p:tgtEl>
                                        <p:attrNameLst>
                                          <p:attrName>style.visibility</p:attrName>
                                        </p:attrNameLst>
                                      </p:cBhvr>
                                      <p:to>
                                        <p:strVal val="visible"/>
                                      </p:to>
                                    </p:set>
                                    <p:animEffect transition="in" filter="fade">
                                      <p:cBhvr>
                                        <p:cTn id="13" dur="500"/>
                                        <p:tgtEl>
                                          <p:spTgt spid="2321"/>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322"/>
                                        </p:tgtEl>
                                        <p:attrNameLst>
                                          <p:attrName>style.visibility</p:attrName>
                                        </p:attrNameLst>
                                      </p:cBhvr>
                                      <p:to>
                                        <p:strVal val="visible"/>
                                      </p:to>
                                    </p:set>
                                    <p:animEffect transition="in" filter="fade">
                                      <p:cBhvr>
                                        <p:cTn id="17" dur="1000"/>
                                        <p:tgtEl>
                                          <p:spTgt spid="2322"/>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386"/>
                                        </p:tgtEl>
                                        <p:attrNameLst>
                                          <p:attrName>style.visibility</p:attrName>
                                        </p:attrNameLst>
                                      </p:cBhvr>
                                      <p:to>
                                        <p:strVal val="visible"/>
                                      </p:to>
                                    </p:set>
                                    <p:animEffect transition="in" filter="fade">
                                      <p:cBhvr>
                                        <p:cTn id="21" dur="500"/>
                                        <p:tgtEl>
                                          <p:spTgt spid="2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bg>
      <p:bgPr>
        <a:solidFill>
          <a:srgbClr val="4F6128"/>
        </a:solidFill>
        <a:effectLst/>
      </p:bgPr>
    </p:bg>
    <p:spTree>
      <p:nvGrpSpPr>
        <p:cNvPr id="1" name="Shape 2387"/>
        <p:cNvGrpSpPr/>
        <p:nvPr/>
      </p:nvGrpSpPr>
      <p:grpSpPr>
        <a:xfrm>
          <a:off x="0" y="0"/>
          <a:ext cx="0" cy="0"/>
          <a:chOff x="0" y="0"/>
          <a:chExt cx="0" cy="0"/>
        </a:xfrm>
      </p:grpSpPr>
      <p:grpSp>
        <p:nvGrpSpPr>
          <p:cNvPr id="2388" name="Google Shape;2388;p32"/>
          <p:cNvGrpSpPr/>
          <p:nvPr/>
        </p:nvGrpSpPr>
        <p:grpSpPr>
          <a:xfrm>
            <a:off x="395894" y="219519"/>
            <a:ext cx="11613234" cy="6240131"/>
            <a:chOff x="395894" y="219519"/>
            <a:chExt cx="8518865" cy="4788281"/>
          </a:xfrm>
        </p:grpSpPr>
        <p:sp>
          <p:nvSpPr>
            <p:cNvPr id="2389" name="Google Shape;2389;p3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390" name="Google Shape;2390;p32"/>
            <p:cNvGrpSpPr/>
            <p:nvPr/>
          </p:nvGrpSpPr>
          <p:grpSpPr>
            <a:xfrm>
              <a:off x="8341543" y="2282008"/>
              <a:ext cx="569676" cy="380612"/>
              <a:chOff x="8341543" y="2282008"/>
              <a:chExt cx="569676" cy="380612"/>
            </a:xfrm>
          </p:grpSpPr>
          <p:sp>
            <p:nvSpPr>
              <p:cNvPr id="2391" name="Google Shape;2391;p3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92" name="Google Shape;2392;p3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393" name="Google Shape;2393;p3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394" name="Google Shape;2394;p32"/>
            <p:cNvGrpSpPr/>
            <p:nvPr/>
          </p:nvGrpSpPr>
          <p:grpSpPr>
            <a:xfrm>
              <a:off x="8341543" y="1721094"/>
              <a:ext cx="569676" cy="380612"/>
              <a:chOff x="8341543" y="1721094"/>
              <a:chExt cx="569676" cy="380612"/>
            </a:xfrm>
          </p:grpSpPr>
          <p:sp>
            <p:nvSpPr>
              <p:cNvPr id="2395" name="Google Shape;2395;p3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96" name="Google Shape;2396;p3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397" name="Google Shape;2397;p32"/>
            <p:cNvGrpSpPr/>
            <p:nvPr/>
          </p:nvGrpSpPr>
          <p:grpSpPr>
            <a:xfrm>
              <a:off x="8346273" y="1183592"/>
              <a:ext cx="568486" cy="388014"/>
              <a:chOff x="8346273" y="1183592"/>
              <a:chExt cx="568486" cy="388014"/>
            </a:xfrm>
          </p:grpSpPr>
          <p:sp>
            <p:nvSpPr>
              <p:cNvPr id="2398" name="Google Shape;2398;p3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99" name="Google Shape;2399;p3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400" name="Google Shape;2400;p32"/>
            <p:cNvGrpSpPr/>
            <p:nvPr/>
          </p:nvGrpSpPr>
          <p:grpSpPr>
            <a:xfrm>
              <a:off x="8341543" y="606635"/>
              <a:ext cx="569676" cy="388014"/>
              <a:chOff x="8341543" y="606635"/>
              <a:chExt cx="569676" cy="388014"/>
            </a:xfrm>
          </p:grpSpPr>
          <p:sp>
            <p:nvSpPr>
              <p:cNvPr id="2401" name="Google Shape;2401;p3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02" name="Google Shape;2402;p3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403" name="Google Shape;2403;p32"/>
            <p:cNvGrpSpPr/>
            <p:nvPr/>
          </p:nvGrpSpPr>
          <p:grpSpPr>
            <a:xfrm>
              <a:off x="8341543" y="2842933"/>
              <a:ext cx="569676" cy="380612"/>
              <a:chOff x="8341543" y="2282008"/>
              <a:chExt cx="569676" cy="380612"/>
            </a:xfrm>
          </p:grpSpPr>
          <p:sp>
            <p:nvSpPr>
              <p:cNvPr id="2404" name="Google Shape;2404;p3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05" name="Google Shape;2405;p3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406" name="Google Shape;2406;p32"/>
            <p:cNvGrpSpPr/>
            <p:nvPr/>
          </p:nvGrpSpPr>
          <p:grpSpPr>
            <a:xfrm>
              <a:off x="8341543" y="3403858"/>
              <a:ext cx="569676" cy="380612"/>
              <a:chOff x="8341543" y="2282008"/>
              <a:chExt cx="569676" cy="380612"/>
            </a:xfrm>
          </p:grpSpPr>
          <p:sp>
            <p:nvSpPr>
              <p:cNvPr id="2407" name="Google Shape;2407;p3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08" name="Google Shape;2408;p3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409" name="Google Shape;2409;p3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10" name="Google Shape;2410;p3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411" name="Google Shape;2411;p32"/>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12" name="Google Shape;2412;p32"/>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13" name="Google Shape;2413;p32"/>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14" name="Google Shape;2414;p32"/>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15" name="Google Shape;2415;p32"/>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16" name="Google Shape;2416;p32"/>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17" name="Google Shape;2417;p32"/>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18" name="Google Shape;2418;p32"/>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19" name="Google Shape;2419;p32"/>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20" name="Google Shape;2420;p32"/>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21" name="Google Shape;2421;p32"/>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22" name="Google Shape;2422;p32"/>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23" name="Google Shape;2423;p32"/>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24" name="Google Shape;2424;p32"/>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25" name="Google Shape;2425;p32"/>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26" name="Google Shape;2426;p32"/>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27" name="Google Shape;2427;p32"/>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28" name="Google Shape;2428;p32"/>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29" name="Google Shape;2429;p32"/>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30" name="Google Shape;2430;p32"/>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31" name="Google Shape;2431;p32"/>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32" name="Google Shape;2432;p32"/>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33" name="Google Shape;2433;p32"/>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34" name="Google Shape;2434;p32"/>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35" name="Google Shape;2435;p32"/>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36" name="Google Shape;2436;p32"/>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37" name="Google Shape;2437;p32"/>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38" name="Google Shape;2438;p32"/>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39" name="Google Shape;2439;p32"/>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40" name="Google Shape;2440;p32"/>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41" name="Google Shape;2441;p32"/>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42" name="Google Shape;2442;p32"/>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43" name="Google Shape;2443;p32"/>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44" name="Google Shape;2444;p32"/>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45" name="Google Shape;2445;p32"/>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46" name="Google Shape;2446;p32"/>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47" name="Google Shape;2447;p32"/>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48" name="Google Shape;2448;p32"/>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49" name="Google Shape;2449;p32"/>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50" name="Google Shape;2450;p32"/>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51" name="Google Shape;2451;p32"/>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52" name="Google Shape;2452;p32"/>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53" name="Google Shape;2453;p32"/>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54" name="Google Shape;2454;p32"/>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55" name="Google Shape;2455;p32"/>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2456" name="Google Shape;2456;p32"/>
          <p:cNvPicPr preferRelativeResize="0"/>
          <p:nvPr/>
        </p:nvPicPr>
        <p:blipFill rotWithShape="1">
          <a:blip r:embed="rId2">
            <a:alphaModFix/>
          </a:blip>
          <a:srcRect/>
          <a:stretch/>
        </p:blipFill>
        <p:spPr>
          <a:xfrm>
            <a:off x="869345" y="364703"/>
            <a:ext cx="2069886" cy="103494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bg>
      <p:bgPr>
        <a:solidFill>
          <a:srgbClr val="4F6128"/>
        </a:solidFill>
        <a:effectLst/>
      </p:bgPr>
    </p:bg>
    <p:spTree>
      <p:nvGrpSpPr>
        <p:cNvPr id="1" name="Shape 2457"/>
        <p:cNvGrpSpPr/>
        <p:nvPr/>
      </p:nvGrpSpPr>
      <p:grpSpPr>
        <a:xfrm>
          <a:off x="0" y="0"/>
          <a:ext cx="0" cy="0"/>
          <a:chOff x="0" y="0"/>
          <a:chExt cx="0" cy="0"/>
        </a:xfrm>
      </p:grpSpPr>
      <p:grpSp>
        <p:nvGrpSpPr>
          <p:cNvPr id="2458" name="Google Shape;2458;p33"/>
          <p:cNvGrpSpPr/>
          <p:nvPr/>
        </p:nvGrpSpPr>
        <p:grpSpPr>
          <a:xfrm>
            <a:off x="395894" y="219519"/>
            <a:ext cx="11613234" cy="6240131"/>
            <a:chOff x="395894" y="219519"/>
            <a:chExt cx="8518865" cy="4788281"/>
          </a:xfrm>
        </p:grpSpPr>
        <p:sp>
          <p:nvSpPr>
            <p:cNvPr id="2459" name="Google Shape;2459;p3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460" name="Google Shape;2460;p33"/>
            <p:cNvGrpSpPr/>
            <p:nvPr/>
          </p:nvGrpSpPr>
          <p:grpSpPr>
            <a:xfrm>
              <a:off x="8341543" y="2282008"/>
              <a:ext cx="569676" cy="380612"/>
              <a:chOff x="8341543" y="2282008"/>
              <a:chExt cx="569676" cy="380612"/>
            </a:xfrm>
          </p:grpSpPr>
          <p:sp>
            <p:nvSpPr>
              <p:cNvPr id="2461" name="Google Shape;2461;p3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62" name="Google Shape;2462;p3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463" name="Google Shape;2463;p3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464" name="Google Shape;2464;p33"/>
            <p:cNvGrpSpPr/>
            <p:nvPr/>
          </p:nvGrpSpPr>
          <p:grpSpPr>
            <a:xfrm>
              <a:off x="8341543" y="1721094"/>
              <a:ext cx="569676" cy="380612"/>
              <a:chOff x="8341543" y="1721094"/>
              <a:chExt cx="569676" cy="380612"/>
            </a:xfrm>
          </p:grpSpPr>
          <p:sp>
            <p:nvSpPr>
              <p:cNvPr id="2465" name="Google Shape;2465;p3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66" name="Google Shape;2466;p3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467" name="Google Shape;2467;p33"/>
            <p:cNvGrpSpPr/>
            <p:nvPr/>
          </p:nvGrpSpPr>
          <p:grpSpPr>
            <a:xfrm>
              <a:off x="8346273" y="1183592"/>
              <a:ext cx="568486" cy="388014"/>
              <a:chOff x="8346273" y="1183592"/>
              <a:chExt cx="568486" cy="388014"/>
            </a:xfrm>
          </p:grpSpPr>
          <p:sp>
            <p:nvSpPr>
              <p:cNvPr id="2468" name="Google Shape;2468;p3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69" name="Google Shape;2469;p3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470" name="Google Shape;2470;p33"/>
            <p:cNvGrpSpPr/>
            <p:nvPr/>
          </p:nvGrpSpPr>
          <p:grpSpPr>
            <a:xfrm>
              <a:off x="8341543" y="606635"/>
              <a:ext cx="569676" cy="388014"/>
              <a:chOff x="8341543" y="606635"/>
              <a:chExt cx="569676" cy="388014"/>
            </a:xfrm>
          </p:grpSpPr>
          <p:sp>
            <p:nvSpPr>
              <p:cNvPr id="2471" name="Google Shape;2471;p3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72" name="Google Shape;2472;p3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473" name="Google Shape;2473;p33"/>
            <p:cNvGrpSpPr/>
            <p:nvPr/>
          </p:nvGrpSpPr>
          <p:grpSpPr>
            <a:xfrm>
              <a:off x="8341543" y="2842933"/>
              <a:ext cx="569676" cy="380612"/>
              <a:chOff x="8341543" y="2282008"/>
              <a:chExt cx="569676" cy="380612"/>
            </a:xfrm>
          </p:grpSpPr>
          <p:sp>
            <p:nvSpPr>
              <p:cNvPr id="2474" name="Google Shape;2474;p3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75" name="Google Shape;2475;p3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476" name="Google Shape;2476;p33"/>
            <p:cNvGrpSpPr/>
            <p:nvPr/>
          </p:nvGrpSpPr>
          <p:grpSpPr>
            <a:xfrm>
              <a:off x="8341543" y="3403858"/>
              <a:ext cx="569676" cy="380612"/>
              <a:chOff x="8341543" y="2282008"/>
              <a:chExt cx="569676" cy="380612"/>
            </a:xfrm>
          </p:grpSpPr>
          <p:sp>
            <p:nvSpPr>
              <p:cNvPr id="2477" name="Google Shape;2477;p3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78" name="Google Shape;2478;p3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479" name="Google Shape;2479;p3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80" name="Google Shape;2480;p3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481" name="Google Shape;2481;p33"/>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82" name="Google Shape;2482;p33"/>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83" name="Google Shape;2483;p33"/>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84" name="Google Shape;2484;p33"/>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85" name="Google Shape;2485;p33"/>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86" name="Google Shape;2486;p33"/>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87" name="Google Shape;2487;p33"/>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88" name="Google Shape;2488;p33"/>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89" name="Google Shape;2489;p33"/>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90" name="Google Shape;2490;p33"/>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91" name="Google Shape;2491;p33"/>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92" name="Google Shape;2492;p33"/>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93" name="Google Shape;2493;p33"/>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94" name="Google Shape;2494;p33"/>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95" name="Google Shape;2495;p33"/>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96" name="Google Shape;2496;p33"/>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97" name="Google Shape;2497;p33"/>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98" name="Google Shape;2498;p33"/>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99" name="Google Shape;2499;p33"/>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00" name="Google Shape;2500;p33"/>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01" name="Google Shape;2501;p33"/>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02" name="Google Shape;2502;p33"/>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03" name="Google Shape;2503;p33"/>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04" name="Google Shape;2504;p33"/>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05" name="Google Shape;2505;p33"/>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06" name="Google Shape;2506;p33"/>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07" name="Google Shape;2507;p33"/>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08" name="Google Shape;2508;p33"/>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09" name="Google Shape;2509;p33"/>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10" name="Google Shape;2510;p33"/>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11" name="Google Shape;2511;p33"/>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12" name="Google Shape;2512;p33"/>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13" name="Google Shape;2513;p33"/>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14" name="Google Shape;2514;p33"/>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15" name="Google Shape;2515;p33"/>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16" name="Google Shape;2516;p33"/>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17" name="Google Shape;2517;p33"/>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18" name="Google Shape;2518;p33"/>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19" name="Google Shape;2519;p33"/>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20" name="Google Shape;2520;p33"/>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21" name="Google Shape;2521;p33"/>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22" name="Google Shape;2522;p33"/>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23" name="Google Shape;2523;p33"/>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24" name="Google Shape;2524;p33"/>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25" name="Google Shape;2525;p33"/>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2526" name="Google Shape;2526;p33" descr="Không có mô tả."/>
          <p:cNvPicPr preferRelativeResize="0"/>
          <p:nvPr/>
        </p:nvPicPr>
        <p:blipFill rotWithShape="1">
          <a:blip r:embed="rId2">
            <a:alphaModFix/>
          </a:blip>
          <a:srcRect/>
          <a:stretch/>
        </p:blipFill>
        <p:spPr>
          <a:xfrm>
            <a:off x="739013" y="438261"/>
            <a:ext cx="2330549" cy="88782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7_Title and Content">
  <p:cSld name="17_Title and Content">
    <p:bg>
      <p:bgPr>
        <a:solidFill>
          <a:srgbClr val="4F6128"/>
        </a:solidFill>
        <a:effectLst/>
      </p:bgPr>
    </p:bg>
    <p:spTree>
      <p:nvGrpSpPr>
        <p:cNvPr id="1" name="Shape 2527"/>
        <p:cNvGrpSpPr/>
        <p:nvPr/>
      </p:nvGrpSpPr>
      <p:grpSpPr>
        <a:xfrm>
          <a:off x="0" y="0"/>
          <a:ext cx="0" cy="0"/>
          <a:chOff x="0" y="0"/>
          <a:chExt cx="0" cy="0"/>
        </a:xfrm>
      </p:grpSpPr>
      <p:grpSp>
        <p:nvGrpSpPr>
          <p:cNvPr id="2528" name="Google Shape;2528;p34"/>
          <p:cNvGrpSpPr/>
          <p:nvPr/>
        </p:nvGrpSpPr>
        <p:grpSpPr>
          <a:xfrm>
            <a:off x="395894" y="219519"/>
            <a:ext cx="11613234" cy="6240131"/>
            <a:chOff x="395894" y="219519"/>
            <a:chExt cx="8518865" cy="4788281"/>
          </a:xfrm>
        </p:grpSpPr>
        <p:sp>
          <p:nvSpPr>
            <p:cNvPr id="2529" name="Google Shape;2529;p3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530" name="Google Shape;2530;p34"/>
            <p:cNvGrpSpPr/>
            <p:nvPr/>
          </p:nvGrpSpPr>
          <p:grpSpPr>
            <a:xfrm>
              <a:off x="8341543" y="2282008"/>
              <a:ext cx="569676" cy="380612"/>
              <a:chOff x="8341543" y="2282008"/>
              <a:chExt cx="569676" cy="380612"/>
            </a:xfrm>
          </p:grpSpPr>
          <p:sp>
            <p:nvSpPr>
              <p:cNvPr id="2531" name="Google Shape;2531;p3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32" name="Google Shape;2532;p3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533" name="Google Shape;2533;p3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534" name="Google Shape;2534;p34"/>
            <p:cNvGrpSpPr/>
            <p:nvPr/>
          </p:nvGrpSpPr>
          <p:grpSpPr>
            <a:xfrm>
              <a:off x="8341543" y="1721094"/>
              <a:ext cx="569676" cy="380612"/>
              <a:chOff x="8341543" y="1721094"/>
              <a:chExt cx="569676" cy="380612"/>
            </a:xfrm>
          </p:grpSpPr>
          <p:sp>
            <p:nvSpPr>
              <p:cNvPr id="2535" name="Google Shape;2535;p3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36" name="Google Shape;2536;p3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537" name="Google Shape;2537;p34"/>
            <p:cNvGrpSpPr/>
            <p:nvPr/>
          </p:nvGrpSpPr>
          <p:grpSpPr>
            <a:xfrm>
              <a:off x="8346273" y="1183592"/>
              <a:ext cx="568486" cy="388014"/>
              <a:chOff x="8346273" y="1183592"/>
              <a:chExt cx="568486" cy="388014"/>
            </a:xfrm>
          </p:grpSpPr>
          <p:sp>
            <p:nvSpPr>
              <p:cNvPr id="2538" name="Google Shape;2538;p3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39" name="Google Shape;2539;p3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540" name="Google Shape;2540;p34"/>
            <p:cNvGrpSpPr/>
            <p:nvPr/>
          </p:nvGrpSpPr>
          <p:grpSpPr>
            <a:xfrm>
              <a:off x="8341543" y="606635"/>
              <a:ext cx="569676" cy="388014"/>
              <a:chOff x="8341543" y="606635"/>
              <a:chExt cx="569676" cy="388014"/>
            </a:xfrm>
          </p:grpSpPr>
          <p:sp>
            <p:nvSpPr>
              <p:cNvPr id="2541" name="Google Shape;2541;p3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42" name="Google Shape;2542;p3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543" name="Google Shape;2543;p34"/>
            <p:cNvGrpSpPr/>
            <p:nvPr/>
          </p:nvGrpSpPr>
          <p:grpSpPr>
            <a:xfrm>
              <a:off x="8341543" y="2842933"/>
              <a:ext cx="569676" cy="380612"/>
              <a:chOff x="8341543" y="2282008"/>
              <a:chExt cx="569676" cy="380612"/>
            </a:xfrm>
          </p:grpSpPr>
          <p:sp>
            <p:nvSpPr>
              <p:cNvPr id="2544" name="Google Shape;2544;p3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45" name="Google Shape;2545;p3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546" name="Google Shape;2546;p34"/>
            <p:cNvGrpSpPr/>
            <p:nvPr/>
          </p:nvGrpSpPr>
          <p:grpSpPr>
            <a:xfrm>
              <a:off x="8341543" y="3403858"/>
              <a:ext cx="569676" cy="380612"/>
              <a:chOff x="8341543" y="2282008"/>
              <a:chExt cx="569676" cy="380612"/>
            </a:xfrm>
          </p:grpSpPr>
          <p:sp>
            <p:nvSpPr>
              <p:cNvPr id="2547" name="Google Shape;2547;p3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48" name="Google Shape;2548;p3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549" name="Google Shape;2549;p3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50" name="Google Shape;2550;p3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551" name="Google Shape;2551;p34"/>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52" name="Google Shape;2552;p34"/>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53" name="Google Shape;2553;p34"/>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54" name="Google Shape;2554;p34"/>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55" name="Google Shape;2555;p34"/>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56" name="Google Shape;2556;p34"/>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57" name="Google Shape;2557;p34"/>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58" name="Google Shape;2558;p34"/>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59" name="Google Shape;2559;p34"/>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60" name="Google Shape;2560;p34"/>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61" name="Google Shape;2561;p34"/>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62" name="Google Shape;2562;p34"/>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63" name="Google Shape;2563;p34"/>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64" name="Google Shape;2564;p34"/>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65" name="Google Shape;2565;p34"/>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66" name="Google Shape;2566;p34"/>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67" name="Google Shape;2567;p34"/>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68" name="Google Shape;2568;p34"/>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69" name="Google Shape;2569;p34"/>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70" name="Google Shape;2570;p34"/>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71" name="Google Shape;2571;p34"/>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72" name="Google Shape;2572;p34"/>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73" name="Google Shape;2573;p34"/>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74" name="Google Shape;2574;p34"/>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75" name="Google Shape;2575;p34"/>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76" name="Google Shape;2576;p34"/>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77" name="Google Shape;2577;p34"/>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78" name="Google Shape;2578;p34"/>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79" name="Google Shape;2579;p34"/>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80" name="Google Shape;2580;p34"/>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81" name="Google Shape;2581;p34"/>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82" name="Google Shape;2582;p34"/>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83" name="Google Shape;2583;p34"/>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84" name="Google Shape;2584;p34"/>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85" name="Google Shape;2585;p34"/>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86" name="Google Shape;2586;p34"/>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87" name="Google Shape;2587;p34"/>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88" name="Google Shape;2588;p34"/>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89" name="Google Shape;2589;p34"/>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90" name="Google Shape;2590;p34"/>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91" name="Google Shape;2591;p34"/>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92" name="Google Shape;2592;p34"/>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93" name="Google Shape;2593;p34"/>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94" name="Google Shape;2594;p34"/>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95" name="Google Shape;2595;p34"/>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2596" name="Google Shape;2596;p34"/>
          <p:cNvPicPr preferRelativeResize="0"/>
          <p:nvPr/>
        </p:nvPicPr>
        <p:blipFill rotWithShape="1">
          <a:blip r:embed="rId2">
            <a:alphaModFix/>
          </a:blip>
          <a:srcRect/>
          <a:stretch/>
        </p:blipFill>
        <p:spPr>
          <a:xfrm>
            <a:off x="785396" y="357971"/>
            <a:ext cx="2325467" cy="116273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BB9E6C50-F2B0-4117-AF69-C839F5CC2C8C}" type="datetimeFigureOut">
              <a:rPr lang="zh-CN" altLang="en-US" smtClean="0">
                <a:solidFill>
                  <a:srgbClr val="000000">
                    <a:tint val="75000"/>
                  </a:srgbClr>
                </a:solidFill>
              </a:rPr>
              <a:pPr/>
              <a:t>2024/3/29</a:t>
            </a:fld>
            <a:endParaRPr lang="zh-CN" altLang="en-US">
              <a:solidFill>
                <a:srgbClr val="000000">
                  <a:tint val="75000"/>
                </a:srgbClr>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5267865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70" y="6021289"/>
            <a:ext cx="2400337" cy="959467"/>
          </a:xfrm>
          <a:prstGeom prst="rect">
            <a:avLst/>
          </a:prstGeom>
        </p:spPr>
      </p:pic>
    </p:spTree>
    <p:extLst>
      <p:ext uri="{BB962C8B-B14F-4D97-AF65-F5344CB8AC3E}">
        <p14:creationId xmlns:p14="http://schemas.microsoft.com/office/powerpoint/2010/main" val="323238727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5464556"/>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002060"/>
        </a:solidFill>
        <a:effectLst/>
      </p:bgPr>
    </p:bg>
    <p:spTree>
      <p:nvGrpSpPr>
        <p:cNvPr id="1" name="Shape 751"/>
        <p:cNvGrpSpPr/>
        <p:nvPr/>
      </p:nvGrpSpPr>
      <p:grpSpPr>
        <a:xfrm>
          <a:off x="0" y="0"/>
          <a:ext cx="0" cy="0"/>
          <a:chOff x="0" y="0"/>
          <a:chExt cx="0" cy="0"/>
        </a:xfrm>
      </p:grpSpPr>
      <p:grpSp>
        <p:nvGrpSpPr>
          <p:cNvPr id="752" name="Google Shape;752;p20"/>
          <p:cNvGrpSpPr/>
          <p:nvPr/>
        </p:nvGrpSpPr>
        <p:grpSpPr>
          <a:xfrm>
            <a:off x="395894" y="219519"/>
            <a:ext cx="11613234" cy="6240131"/>
            <a:chOff x="395894" y="219519"/>
            <a:chExt cx="8518865" cy="4788281"/>
          </a:xfrm>
        </p:grpSpPr>
        <p:sp>
          <p:nvSpPr>
            <p:cNvPr id="753" name="Google Shape;753;p2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754" name="Google Shape;754;p20"/>
            <p:cNvGrpSpPr/>
            <p:nvPr/>
          </p:nvGrpSpPr>
          <p:grpSpPr>
            <a:xfrm>
              <a:off x="8341543" y="2282008"/>
              <a:ext cx="569676" cy="380612"/>
              <a:chOff x="8341543" y="2282008"/>
              <a:chExt cx="569676" cy="380612"/>
            </a:xfrm>
          </p:grpSpPr>
          <p:sp>
            <p:nvSpPr>
              <p:cNvPr id="755" name="Google Shape;755;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56" name="Google Shape;756;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757" name="Google Shape;757;p2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758" name="Google Shape;758;p20"/>
            <p:cNvGrpSpPr/>
            <p:nvPr/>
          </p:nvGrpSpPr>
          <p:grpSpPr>
            <a:xfrm>
              <a:off x="8341543" y="1721094"/>
              <a:ext cx="569676" cy="380612"/>
              <a:chOff x="8341543" y="1721094"/>
              <a:chExt cx="569676" cy="380612"/>
            </a:xfrm>
          </p:grpSpPr>
          <p:sp>
            <p:nvSpPr>
              <p:cNvPr id="759" name="Google Shape;759;p2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60" name="Google Shape;760;p2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761" name="Google Shape;761;p20"/>
            <p:cNvGrpSpPr/>
            <p:nvPr/>
          </p:nvGrpSpPr>
          <p:grpSpPr>
            <a:xfrm>
              <a:off x="8346273" y="1183592"/>
              <a:ext cx="568486" cy="388014"/>
              <a:chOff x="8346273" y="1183592"/>
              <a:chExt cx="568486" cy="388014"/>
            </a:xfrm>
          </p:grpSpPr>
          <p:sp>
            <p:nvSpPr>
              <p:cNvPr id="762" name="Google Shape;762;p2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63" name="Google Shape;763;p2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764" name="Google Shape;764;p20"/>
            <p:cNvGrpSpPr/>
            <p:nvPr/>
          </p:nvGrpSpPr>
          <p:grpSpPr>
            <a:xfrm>
              <a:off x="8341543" y="606635"/>
              <a:ext cx="569676" cy="388014"/>
              <a:chOff x="8341543" y="606635"/>
              <a:chExt cx="569676" cy="388014"/>
            </a:xfrm>
          </p:grpSpPr>
          <p:sp>
            <p:nvSpPr>
              <p:cNvPr id="765" name="Google Shape;765;p2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66" name="Google Shape;766;p2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767" name="Google Shape;767;p20"/>
            <p:cNvGrpSpPr/>
            <p:nvPr/>
          </p:nvGrpSpPr>
          <p:grpSpPr>
            <a:xfrm>
              <a:off x="8341543" y="2842933"/>
              <a:ext cx="569676" cy="380612"/>
              <a:chOff x="8341543" y="2282008"/>
              <a:chExt cx="569676" cy="380612"/>
            </a:xfrm>
          </p:grpSpPr>
          <p:sp>
            <p:nvSpPr>
              <p:cNvPr id="768" name="Google Shape;768;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69" name="Google Shape;769;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770" name="Google Shape;770;p20"/>
            <p:cNvGrpSpPr/>
            <p:nvPr/>
          </p:nvGrpSpPr>
          <p:grpSpPr>
            <a:xfrm>
              <a:off x="8341543" y="3403858"/>
              <a:ext cx="569676" cy="380612"/>
              <a:chOff x="8341543" y="2282008"/>
              <a:chExt cx="569676" cy="380612"/>
            </a:xfrm>
          </p:grpSpPr>
          <p:sp>
            <p:nvSpPr>
              <p:cNvPr id="771" name="Google Shape;771;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72" name="Google Shape;772;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773" name="Google Shape;773;p2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74" name="Google Shape;774;p2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775" name="Google Shape;775;p20"/>
          <p:cNvGrpSpPr/>
          <p:nvPr/>
        </p:nvGrpSpPr>
        <p:grpSpPr>
          <a:xfrm>
            <a:off x="989192" y="5645930"/>
            <a:ext cx="615189" cy="535538"/>
            <a:chOff x="2495125" y="2142250"/>
            <a:chExt cx="444275" cy="398525"/>
          </a:xfrm>
        </p:grpSpPr>
        <p:sp>
          <p:nvSpPr>
            <p:cNvPr id="776" name="Google Shape;776;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77" name="Google Shape;777;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778" name="Google Shape;778;p20"/>
          <p:cNvGrpSpPr/>
          <p:nvPr/>
        </p:nvGrpSpPr>
        <p:grpSpPr>
          <a:xfrm>
            <a:off x="10177821" y="427685"/>
            <a:ext cx="403468" cy="378112"/>
            <a:chOff x="3243875" y="2372825"/>
            <a:chExt cx="291375" cy="281375"/>
          </a:xfrm>
        </p:grpSpPr>
        <p:sp>
          <p:nvSpPr>
            <p:cNvPr id="779" name="Google Shape;779;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80" name="Google Shape;780;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81" name="Google Shape;781;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82" name="Google Shape;782;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83" name="Google Shape;783;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84" name="Google Shape;784;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85" name="Google Shape;785;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86" name="Google Shape;786;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87" name="Google Shape;787;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88" name="Google Shape;788;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789" name="Google Shape;789;p20"/>
          <p:cNvGrpSpPr/>
          <p:nvPr/>
        </p:nvGrpSpPr>
        <p:grpSpPr>
          <a:xfrm>
            <a:off x="11004071" y="1043373"/>
            <a:ext cx="230796" cy="226531"/>
            <a:chOff x="4954425" y="2036375"/>
            <a:chExt cx="166675" cy="168575"/>
          </a:xfrm>
        </p:grpSpPr>
        <p:sp>
          <p:nvSpPr>
            <p:cNvPr id="790" name="Google Shape;790;p2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91" name="Google Shape;791;p2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792" name="Google Shape;792;p20"/>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93" name="Google Shape;793;p20"/>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794" name="Google Shape;794;p20"/>
          <p:cNvGrpSpPr/>
          <p:nvPr/>
        </p:nvGrpSpPr>
        <p:grpSpPr>
          <a:xfrm>
            <a:off x="817359" y="5192331"/>
            <a:ext cx="230796" cy="226531"/>
            <a:chOff x="4954425" y="2036375"/>
            <a:chExt cx="166675" cy="168575"/>
          </a:xfrm>
        </p:grpSpPr>
        <p:sp>
          <p:nvSpPr>
            <p:cNvPr id="795" name="Google Shape;795;p2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96" name="Google Shape;796;p2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797" name="Google Shape;797;p20"/>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98" name="Google Shape;798;p20"/>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99" name="Google Shape;799;p20"/>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00" name="Google Shape;800;p20"/>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01" name="Google Shape;801;p20"/>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02" name="Google Shape;802;p20"/>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03" name="Google Shape;803;p20"/>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04" name="Google Shape;804;p20"/>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05" name="Google Shape;805;p20"/>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06" name="Google Shape;806;p20"/>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07" name="Google Shape;807;p20"/>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08" name="Google Shape;808;p20"/>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09" name="Google Shape;809;p20"/>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10" name="Google Shape;810;p20"/>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11" name="Google Shape;811;p20"/>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12" name="Google Shape;812;p20"/>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13" name="Google Shape;813;p20"/>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14" name="Google Shape;814;p20"/>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15" name="Google Shape;815;p20"/>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16" name="Google Shape;816;p20"/>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17" name="Google Shape;817;p20"/>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18" name="Google Shape;818;p20"/>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19" name="Google Shape;819;p20"/>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20" name="Google Shape;820;p20"/>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21" name="Google Shape;821;p20"/>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22" name="Google Shape;822;p20"/>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23" name="Google Shape;823;p20"/>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24" name="Google Shape;824;p20"/>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25" name="Google Shape;825;p20"/>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26" name="Google Shape;826;p20"/>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27" name="Google Shape;827;p20"/>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28" name="Google Shape;828;p20"/>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29" name="Google Shape;829;p20"/>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0" name="Google Shape;830;p20"/>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1" name="Google Shape;831;p20"/>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2" name="Google Shape;832;p20"/>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3" name="Google Shape;833;p20"/>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4" name="Google Shape;834;p20"/>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5" name="Google Shape;835;p20"/>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6" name="Google Shape;836;p20"/>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7" name="Google Shape;837;p20"/>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8" name="Google Shape;838;p20"/>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9" name="Google Shape;839;p20"/>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40" name="Google Shape;840;p20"/>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41" name="Google Shape;841;p20"/>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842" name="Google Shape;842;p20"/>
          <p:cNvGrpSpPr/>
          <p:nvPr/>
        </p:nvGrpSpPr>
        <p:grpSpPr>
          <a:xfrm>
            <a:off x="896619" y="1603301"/>
            <a:ext cx="9867486" cy="4770499"/>
            <a:chOff x="741115" y="865258"/>
            <a:chExt cx="7691377" cy="4010102"/>
          </a:xfrm>
        </p:grpSpPr>
        <p:sp>
          <p:nvSpPr>
            <p:cNvPr id="843" name="Google Shape;843;p20"/>
            <p:cNvSpPr/>
            <p:nvPr/>
          </p:nvSpPr>
          <p:spPr>
            <a:xfrm>
              <a:off x="3129031" y="865258"/>
              <a:ext cx="3134100" cy="1481700"/>
            </a:xfrm>
            <a:prstGeom prst="ellipse">
              <a:avLst/>
            </a:prstGeom>
            <a:solidFill>
              <a:srgbClr val="318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844" name="Google Shape;844;p20"/>
            <p:cNvGrpSpPr/>
            <p:nvPr/>
          </p:nvGrpSpPr>
          <p:grpSpPr>
            <a:xfrm>
              <a:off x="741115" y="1203950"/>
              <a:ext cx="7691377" cy="3671410"/>
              <a:chOff x="741115" y="1203950"/>
              <a:chExt cx="7691377" cy="3671410"/>
            </a:xfrm>
          </p:grpSpPr>
          <p:sp>
            <p:nvSpPr>
              <p:cNvPr id="845" name="Google Shape;845;p20"/>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318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46" name="Google Shape;846;p20"/>
              <p:cNvSpPr/>
              <p:nvPr/>
            </p:nvSpPr>
            <p:spPr>
              <a:xfrm>
                <a:off x="1766314" y="1203950"/>
                <a:ext cx="2028300" cy="1565480"/>
              </a:xfrm>
              <a:prstGeom prst="ellipse">
                <a:avLst/>
              </a:prstGeom>
              <a:solidFill>
                <a:srgbClr val="318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47" name="Google Shape;847;p20"/>
              <p:cNvSpPr/>
              <p:nvPr/>
            </p:nvSpPr>
            <p:spPr>
              <a:xfrm>
                <a:off x="5585525" y="3231300"/>
                <a:ext cx="2028300" cy="1403400"/>
              </a:xfrm>
              <a:prstGeom prst="ellipse">
                <a:avLst/>
              </a:prstGeom>
              <a:solidFill>
                <a:srgbClr val="318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grpSp>
        <p:nvGrpSpPr>
          <p:cNvPr id="848" name="Google Shape;848;p20"/>
          <p:cNvGrpSpPr/>
          <p:nvPr/>
        </p:nvGrpSpPr>
        <p:grpSpPr>
          <a:xfrm>
            <a:off x="8391927" y="4047629"/>
            <a:ext cx="2301387" cy="1593766"/>
            <a:chOff x="4799733" y="3457797"/>
            <a:chExt cx="2301387" cy="1593766"/>
          </a:xfrm>
        </p:grpSpPr>
        <p:sp>
          <p:nvSpPr>
            <p:cNvPr id="849" name="Google Shape;849;p20"/>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0" name="Google Shape;850;p20"/>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1" name="Google Shape;851;p20"/>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2" name="Google Shape;852;p20"/>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3" name="Google Shape;853;p20"/>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4" name="Google Shape;854;p20"/>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5" name="Google Shape;855;p20"/>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6" name="Google Shape;856;p20"/>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7" name="Google Shape;857;p20"/>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8" name="Google Shape;858;p20"/>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9" name="Google Shape;859;p20"/>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0" name="Google Shape;860;p20"/>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1" name="Google Shape;861;p20"/>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2" name="Google Shape;862;p20"/>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3" name="Google Shape;863;p20"/>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4" name="Google Shape;864;p20"/>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5" name="Google Shape;865;p20"/>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6" name="Google Shape;866;p20"/>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7" name="Google Shape;867;p20"/>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8" name="Google Shape;868;p20"/>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9" name="Google Shape;869;p20"/>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70" name="Google Shape;870;p20"/>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71" name="Google Shape;871;p20"/>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72" name="Google Shape;872;p20"/>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73" name="Google Shape;873;p20"/>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74" name="Google Shape;874;p20"/>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75" name="Google Shape;875;p20"/>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76" name="Google Shape;876;p20"/>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77" name="Google Shape;877;p20"/>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78" name="Google Shape;878;p20"/>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79" name="Google Shape;879;p20"/>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80" name="Google Shape;880;p20"/>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81" name="Google Shape;881;p20"/>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82" name="Google Shape;882;p20"/>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83" name="Google Shape;883;p20"/>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84" name="Google Shape;884;p20"/>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85" name="Google Shape;885;p20"/>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86" name="Google Shape;886;p20"/>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87" name="Google Shape;887;p20"/>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88" name="Google Shape;888;p20"/>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89" name="Google Shape;889;p20"/>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0" name="Google Shape;890;p20"/>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1" name="Google Shape;891;p20"/>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2" name="Google Shape;892;p20"/>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3" name="Google Shape;893;p20"/>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4" name="Google Shape;894;p20"/>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5" name="Google Shape;895;p20"/>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6" name="Google Shape;896;p20"/>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7" name="Google Shape;897;p20"/>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8" name="Google Shape;898;p20"/>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9" name="Google Shape;899;p20"/>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00" name="Google Shape;900;p20"/>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01" name="Google Shape;901;p20"/>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02" name="Google Shape;902;p20"/>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03" name="Google Shape;903;p20"/>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04" name="Google Shape;904;p20"/>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905" name="Google Shape;905;p20"/>
          <p:cNvGrpSpPr/>
          <p:nvPr/>
        </p:nvGrpSpPr>
        <p:grpSpPr>
          <a:xfrm>
            <a:off x="1598355" y="3608289"/>
            <a:ext cx="2204156" cy="2018295"/>
            <a:chOff x="1598355" y="3608289"/>
            <a:chExt cx="2204156" cy="2018295"/>
          </a:xfrm>
        </p:grpSpPr>
        <p:grpSp>
          <p:nvGrpSpPr>
            <p:cNvPr id="906" name="Google Shape;906;p20"/>
            <p:cNvGrpSpPr/>
            <p:nvPr/>
          </p:nvGrpSpPr>
          <p:grpSpPr>
            <a:xfrm>
              <a:off x="1598355" y="4368136"/>
              <a:ext cx="868989" cy="1258447"/>
              <a:chOff x="3235834" y="3793115"/>
              <a:chExt cx="868989" cy="1258447"/>
            </a:xfrm>
          </p:grpSpPr>
          <p:sp>
            <p:nvSpPr>
              <p:cNvPr id="907" name="Google Shape;907;p20"/>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908" name="Google Shape;908;p20"/>
              <p:cNvGrpSpPr/>
              <p:nvPr/>
            </p:nvGrpSpPr>
            <p:grpSpPr>
              <a:xfrm>
                <a:off x="3235834" y="3793115"/>
                <a:ext cx="865418" cy="1258447"/>
                <a:chOff x="3235834" y="3793115"/>
                <a:chExt cx="865418" cy="1258447"/>
              </a:xfrm>
            </p:grpSpPr>
            <p:sp>
              <p:nvSpPr>
                <p:cNvPr id="909" name="Google Shape;909;p20"/>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0" name="Google Shape;910;p20"/>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1" name="Google Shape;911;p20"/>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2" name="Google Shape;912;p20"/>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3" name="Google Shape;913;p20"/>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4" name="Google Shape;914;p20"/>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5" name="Google Shape;915;p20"/>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6" name="Google Shape;916;p20"/>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7" name="Google Shape;917;p20"/>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8" name="Google Shape;918;p20"/>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9" name="Google Shape;919;p20"/>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0" name="Google Shape;920;p20"/>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1" name="Google Shape;921;p20"/>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2" name="Google Shape;922;p20"/>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3" name="Google Shape;923;p20"/>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4" name="Google Shape;924;p20"/>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5" name="Google Shape;925;p20"/>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6" name="Google Shape;926;p20"/>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7" name="Google Shape;927;p20"/>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8" name="Google Shape;928;p20"/>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9" name="Google Shape;929;p20"/>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0" name="Google Shape;930;p20"/>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1" name="Google Shape;931;p20"/>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2" name="Google Shape;932;p20"/>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sp>
          <p:nvSpPr>
            <p:cNvPr id="933" name="Google Shape;933;p20"/>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4" name="Google Shape;934;p20"/>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5" name="Google Shape;935;p20"/>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6" name="Google Shape;936;p20"/>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7" name="Google Shape;937;p20"/>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8" name="Google Shape;938;p20"/>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9" name="Google Shape;939;p20"/>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0" name="Google Shape;940;p20"/>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1" name="Google Shape;941;p20"/>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2" name="Google Shape;942;p20"/>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3" name="Google Shape;943;p20"/>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4" name="Google Shape;944;p20"/>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5" name="Google Shape;945;p20"/>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6" name="Google Shape;946;p20"/>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7" name="Google Shape;947;p20"/>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8" name="Google Shape;948;p20"/>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9" name="Google Shape;949;p20"/>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50" name="Google Shape;950;p20"/>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51" name="Google Shape;951;p20"/>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52" name="Google Shape;952;p20"/>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53" name="Google Shape;953;p20"/>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54" name="Google Shape;954;p20"/>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55" name="Google Shape;955;p20"/>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56" name="Google Shape;956;p20"/>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57" name="Google Shape;957;p20"/>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58" name="Google Shape;958;p20"/>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59" name="Google Shape;959;p20"/>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60" name="Google Shape;960;p20"/>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61" name="Google Shape;961;p20"/>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62" name="Google Shape;962;p20"/>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63" name="Google Shape;963;p20"/>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64" name="Google Shape;964;p20"/>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65" name="Google Shape;965;p20"/>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66" name="Google Shape;966;p20"/>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67" name="Google Shape;967;p20"/>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68" name="Google Shape;968;p20"/>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69" name="Google Shape;969;p20"/>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70" name="Google Shape;970;p20"/>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71" name="Google Shape;971;p20"/>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72" name="Google Shape;972;p20"/>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973" name="Google Shape;973;p20"/>
            <p:cNvGrpSpPr/>
            <p:nvPr/>
          </p:nvGrpSpPr>
          <p:grpSpPr>
            <a:xfrm>
              <a:off x="3041664" y="5111577"/>
              <a:ext cx="320455" cy="156580"/>
              <a:chOff x="2774143" y="4536556"/>
              <a:chExt cx="320455" cy="156580"/>
            </a:xfrm>
          </p:grpSpPr>
          <p:sp>
            <p:nvSpPr>
              <p:cNvPr id="974" name="Google Shape;974;p20"/>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75" name="Google Shape;975;p20"/>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76" name="Google Shape;976;p20"/>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977" name="Google Shape;977;p20"/>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978" name="Google Shape;978;p20"/>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979" name="Google Shape;979;p20"/>
          <p:cNvGrpSpPr/>
          <p:nvPr/>
        </p:nvGrpSpPr>
        <p:grpSpPr>
          <a:xfrm>
            <a:off x="1524301" y="5626805"/>
            <a:ext cx="9320239" cy="1231194"/>
            <a:chOff x="1524301" y="5626805"/>
            <a:chExt cx="9320239" cy="1231194"/>
          </a:xfrm>
        </p:grpSpPr>
        <p:sp>
          <p:nvSpPr>
            <p:cNvPr id="980" name="Google Shape;980;p20"/>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981" name="Google Shape;981;p20"/>
            <p:cNvGrpSpPr/>
            <p:nvPr/>
          </p:nvGrpSpPr>
          <p:grpSpPr>
            <a:xfrm>
              <a:off x="1524301" y="5626805"/>
              <a:ext cx="9320239" cy="1231194"/>
              <a:chOff x="929285" y="5051507"/>
              <a:chExt cx="7315206" cy="1231194"/>
            </a:xfrm>
          </p:grpSpPr>
          <p:sp>
            <p:nvSpPr>
              <p:cNvPr id="982" name="Google Shape;982;p20"/>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83" name="Google Shape;983;p20"/>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84" name="Google Shape;984;p20"/>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85" name="Google Shape;985;p20"/>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86" name="Google Shape;986;p20"/>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87" name="Google Shape;987;p20"/>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79"/>
                                        </p:tgtEl>
                                        <p:attrNameLst>
                                          <p:attrName>style.visibility</p:attrName>
                                        </p:attrNameLst>
                                      </p:cBhvr>
                                      <p:to>
                                        <p:strVal val="visible"/>
                                      </p:to>
                                    </p:set>
                                    <p:anim calcmode="lin" valueType="num">
                                      <p:cBhvr additive="base">
                                        <p:cTn id="7" dur="500"/>
                                        <p:tgtEl>
                                          <p:spTgt spid="97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905"/>
                                        </p:tgtEl>
                                        <p:attrNameLst>
                                          <p:attrName>style.visibility</p:attrName>
                                        </p:attrNameLst>
                                      </p:cBhvr>
                                      <p:to>
                                        <p:strVal val="visible"/>
                                      </p:to>
                                    </p:set>
                                    <p:anim calcmode="lin" valueType="num">
                                      <p:cBhvr additive="base">
                                        <p:cTn id="11" dur="500"/>
                                        <p:tgtEl>
                                          <p:spTgt spid="905"/>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48"/>
                                        </p:tgtEl>
                                        <p:attrNameLst>
                                          <p:attrName>style.visibility</p:attrName>
                                        </p:attrNameLst>
                                      </p:cBhvr>
                                      <p:to>
                                        <p:strVal val="visible"/>
                                      </p:to>
                                    </p:set>
                                    <p:anim calcmode="lin" valueType="num">
                                      <p:cBhvr additive="base">
                                        <p:cTn id="15" dur="500"/>
                                        <p:tgtEl>
                                          <p:spTgt spid="848"/>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215293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522509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643258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712401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411498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133633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846063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485345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677731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433785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rgbClr val="002060"/>
        </a:solidFill>
        <a:effectLst/>
      </p:bgPr>
    </p:bg>
    <p:spTree>
      <p:nvGrpSpPr>
        <p:cNvPr id="1" name="Shape 988"/>
        <p:cNvGrpSpPr/>
        <p:nvPr/>
      </p:nvGrpSpPr>
      <p:grpSpPr>
        <a:xfrm>
          <a:off x="0" y="0"/>
          <a:ext cx="0" cy="0"/>
          <a:chOff x="0" y="0"/>
          <a:chExt cx="0" cy="0"/>
        </a:xfrm>
      </p:grpSpPr>
      <p:grpSp>
        <p:nvGrpSpPr>
          <p:cNvPr id="989" name="Google Shape;989;p21"/>
          <p:cNvGrpSpPr/>
          <p:nvPr/>
        </p:nvGrpSpPr>
        <p:grpSpPr>
          <a:xfrm>
            <a:off x="395894" y="219519"/>
            <a:ext cx="11613234" cy="6240131"/>
            <a:chOff x="395894" y="219519"/>
            <a:chExt cx="8518865" cy="4788281"/>
          </a:xfrm>
        </p:grpSpPr>
        <p:sp>
          <p:nvSpPr>
            <p:cNvPr id="990" name="Google Shape;990;p2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991" name="Google Shape;991;p21"/>
            <p:cNvGrpSpPr/>
            <p:nvPr/>
          </p:nvGrpSpPr>
          <p:grpSpPr>
            <a:xfrm>
              <a:off x="8341543" y="2282008"/>
              <a:ext cx="569676" cy="380612"/>
              <a:chOff x="8341543" y="2282008"/>
              <a:chExt cx="569676" cy="380612"/>
            </a:xfrm>
          </p:grpSpPr>
          <p:sp>
            <p:nvSpPr>
              <p:cNvPr id="992" name="Google Shape;992;p2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93" name="Google Shape;993;p2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994" name="Google Shape;994;p2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995" name="Google Shape;995;p21"/>
            <p:cNvGrpSpPr/>
            <p:nvPr/>
          </p:nvGrpSpPr>
          <p:grpSpPr>
            <a:xfrm>
              <a:off x="8341543" y="1721094"/>
              <a:ext cx="569676" cy="380612"/>
              <a:chOff x="8341543" y="1721094"/>
              <a:chExt cx="569676" cy="380612"/>
            </a:xfrm>
          </p:grpSpPr>
          <p:sp>
            <p:nvSpPr>
              <p:cNvPr id="996" name="Google Shape;996;p2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97" name="Google Shape;997;p2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998" name="Google Shape;998;p21"/>
            <p:cNvGrpSpPr/>
            <p:nvPr/>
          </p:nvGrpSpPr>
          <p:grpSpPr>
            <a:xfrm>
              <a:off x="8346273" y="1183592"/>
              <a:ext cx="568486" cy="388014"/>
              <a:chOff x="8346273" y="1183592"/>
              <a:chExt cx="568486" cy="388014"/>
            </a:xfrm>
          </p:grpSpPr>
          <p:sp>
            <p:nvSpPr>
              <p:cNvPr id="999" name="Google Shape;999;p2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00" name="Google Shape;1000;p2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001" name="Google Shape;1001;p21"/>
            <p:cNvGrpSpPr/>
            <p:nvPr/>
          </p:nvGrpSpPr>
          <p:grpSpPr>
            <a:xfrm>
              <a:off x="8341543" y="606635"/>
              <a:ext cx="569676" cy="388014"/>
              <a:chOff x="8341543" y="606635"/>
              <a:chExt cx="569676" cy="388014"/>
            </a:xfrm>
          </p:grpSpPr>
          <p:sp>
            <p:nvSpPr>
              <p:cNvPr id="1002" name="Google Shape;1002;p2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03" name="Google Shape;1003;p2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004" name="Google Shape;1004;p21"/>
            <p:cNvGrpSpPr/>
            <p:nvPr/>
          </p:nvGrpSpPr>
          <p:grpSpPr>
            <a:xfrm>
              <a:off x="8341543" y="2842933"/>
              <a:ext cx="569676" cy="380612"/>
              <a:chOff x="8341543" y="2282008"/>
              <a:chExt cx="569676" cy="380612"/>
            </a:xfrm>
          </p:grpSpPr>
          <p:sp>
            <p:nvSpPr>
              <p:cNvPr id="1005" name="Google Shape;1005;p2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06" name="Google Shape;1006;p2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007" name="Google Shape;1007;p21"/>
            <p:cNvGrpSpPr/>
            <p:nvPr/>
          </p:nvGrpSpPr>
          <p:grpSpPr>
            <a:xfrm>
              <a:off x="8341543" y="3403858"/>
              <a:ext cx="569676" cy="380612"/>
              <a:chOff x="8341543" y="2282008"/>
              <a:chExt cx="569676" cy="380612"/>
            </a:xfrm>
          </p:grpSpPr>
          <p:sp>
            <p:nvSpPr>
              <p:cNvPr id="1008" name="Google Shape;1008;p2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09" name="Google Shape;1009;p2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010" name="Google Shape;1010;p2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11" name="Google Shape;1011;p2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012" name="Google Shape;1012;p21"/>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13" name="Google Shape;1013;p21"/>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14" name="Google Shape;1014;p21"/>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15" name="Google Shape;1015;p21"/>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16" name="Google Shape;1016;p21"/>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17" name="Google Shape;1017;p21"/>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18" name="Google Shape;1018;p21"/>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19" name="Google Shape;1019;p21"/>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0" name="Google Shape;1020;p21"/>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1" name="Google Shape;1021;p21"/>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2" name="Google Shape;1022;p21"/>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3" name="Google Shape;1023;p21"/>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4" name="Google Shape;1024;p21"/>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5" name="Google Shape;1025;p21"/>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6" name="Google Shape;1026;p21"/>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7" name="Google Shape;1027;p21"/>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8" name="Google Shape;1028;p21"/>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9" name="Google Shape;1029;p21"/>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30" name="Google Shape;1030;p21"/>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31" name="Google Shape;1031;p21"/>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32" name="Google Shape;1032;p21"/>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33" name="Google Shape;1033;p21"/>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34" name="Google Shape;1034;p21"/>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35" name="Google Shape;1035;p21"/>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36" name="Google Shape;1036;p21"/>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37" name="Google Shape;1037;p21"/>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38" name="Google Shape;1038;p21"/>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39" name="Google Shape;1039;p21"/>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40" name="Google Shape;1040;p21"/>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41" name="Google Shape;1041;p21"/>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42" name="Google Shape;1042;p21"/>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43" name="Google Shape;1043;p21"/>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44" name="Google Shape;1044;p21"/>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45" name="Google Shape;1045;p21"/>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46" name="Google Shape;1046;p21"/>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47" name="Google Shape;1047;p21"/>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48" name="Google Shape;1048;p21"/>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49" name="Google Shape;1049;p21"/>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50" name="Google Shape;1050;p21"/>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51" name="Google Shape;1051;p21"/>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52" name="Google Shape;1052;p21"/>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53" name="Google Shape;1053;p21"/>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54" name="Google Shape;1054;p21"/>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55" name="Google Shape;1055;p21"/>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56" name="Google Shape;1056;p21"/>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57" name="Google Shape;1057;p21"/>
          <p:cNvSpPr/>
          <p:nvPr/>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058" name="Google Shape;1058;p21"/>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059" name="Google Shape;1059;p21"/>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grpSp>
        <p:nvGrpSpPr>
          <p:cNvPr id="1060" name="Google Shape;1060;p21"/>
          <p:cNvGrpSpPr/>
          <p:nvPr/>
        </p:nvGrpSpPr>
        <p:grpSpPr>
          <a:xfrm>
            <a:off x="1030175" y="1581350"/>
            <a:ext cx="444275" cy="398525"/>
            <a:chOff x="2495125" y="2142250"/>
            <a:chExt cx="444275" cy="398525"/>
          </a:xfrm>
        </p:grpSpPr>
        <p:sp>
          <p:nvSpPr>
            <p:cNvPr id="1061" name="Google Shape;1061;p21"/>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62" name="Google Shape;1062;p21"/>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063" name="Google Shape;1063;p21"/>
          <p:cNvGrpSpPr/>
          <p:nvPr/>
        </p:nvGrpSpPr>
        <p:grpSpPr>
          <a:xfrm>
            <a:off x="10561107" y="5038641"/>
            <a:ext cx="291375" cy="281375"/>
            <a:chOff x="3243875" y="2372825"/>
            <a:chExt cx="291375" cy="281375"/>
          </a:xfrm>
        </p:grpSpPr>
        <p:sp>
          <p:nvSpPr>
            <p:cNvPr id="1064" name="Google Shape;1064;p21"/>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65" name="Google Shape;1065;p21"/>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66" name="Google Shape;1066;p21"/>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67" name="Google Shape;1067;p21"/>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68" name="Google Shape;1068;p21"/>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69" name="Google Shape;1069;p21"/>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0" name="Google Shape;1070;p21"/>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1" name="Google Shape;1071;p21"/>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2" name="Google Shape;1072;p21"/>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3" name="Google Shape;1073;p21"/>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074" name="Google Shape;1074;p21"/>
          <p:cNvGrpSpPr/>
          <p:nvPr/>
        </p:nvGrpSpPr>
        <p:grpSpPr>
          <a:xfrm>
            <a:off x="10778557" y="714860"/>
            <a:ext cx="166675" cy="168575"/>
            <a:chOff x="4954425" y="2036375"/>
            <a:chExt cx="166675" cy="168575"/>
          </a:xfrm>
        </p:grpSpPr>
        <p:sp>
          <p:nvSpPr>
            <p:cNvPr id="1075" name="Google Shape;1075;p2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6" name="Google Shape;1076;p2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077" name="Google Shape;1077;p21"/>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8" name="Google Shape;1078;p21"/>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079" name="Google Shape;1079;p21"/>
          <p:cNvGrpSpPr/>
          <p:nvPr/>
        </p:nvGrpSpPr>
        <p:grpSpPr>
          <a:xfrm>
            <a:off x="1274794" y="5541495"/>
            <a:ext cx="166675" cy="168575"/>
            <a:chOff x="4954425" y="2036375"/>
            <a:chExt cx="166675" cy="168575"/>
          </a:xfrm>
        </p:grpSpPr>
        <p:sp>
          <p:nvSpPr>
            <p:cNvPr id="1080" name="Google Shape;1080;p2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81" name="Google Shape;1081;p2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082" name="Google Shape;1082;p21"/>
          <p:cNvGrpSpPr/>
          <p:nvPr/>
        </p:nvGrpSpPr>
        <p:grpSpPr>
          <a:xfrm>
            <a:off x="2548289" y="3588080"/>
            <a:ext cx="2599447" cy="2521829"/>
            <a:chOff x="5641385" y="2381306"/>
            <a:chExt cx="2599447" cy="2521829"/>
          </a:xfrm>
        </p:grpSpPr>
        <p:sp>
          <p:nvSpPr>
            <p:cNvPr id="1083" name="Google Shape;1083;p2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084" name="Google Shape;1084;p21"/>
            <p:cNvGrpSpPr/>
            <p:nvPr/>
          </p:nvGrpSpPr>
          <p:grpSpPr>
            <a:xfrm flipH="1">
              <a:off x="6793275" y="3690844"/>
              <a:ext cx="1447557" cy="1002468"/>
              <a:chOff x="4799733" y="3457797"/>
              <a:chExt cx="2301387" cy="1593766"/>
            </a:xfrm>
          </p:grpSpPr>
          <p:sp>
            <p:nvSpPr>
              <p:cNvPr id="1085" name="Google Shape;1085;p2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86" name="Google Shape;1086;p2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87" name="Google Shape;1087;p2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88" name="Google Shape;1088;p2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89" name="Google Shape;1089;p2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0" name="Google Shape;1090;p2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1" name="Google Shape;1091;p2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2" name="Google Shape;1092;p2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3" name="Google Shape;1093;p2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4" name="Google Shape;1094;p2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5" name="Google Shape;1095;p2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6" name="Google Shape;1096;p2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7" name="Google Shape;1097;p2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8" name="Google Shape;1098;p2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9" name="Google Shape;1099;p2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0" name="Google Shape;1100;p2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1" name="Google Shape;1101;p2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2" name="Google Shape;1102;p2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3" name="Google Shape;1103;p2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4" name="Google Shape;1104;p2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5" name="Google Shape;1105;p2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6" name="Google Shape;1106;p2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7" name="Google Shape;1107;p2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8" name="Google Shape;1108;p2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9" name="Google Shape;1109;p2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0" name="Google Shape;1110;p2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1" name="Google Shape;1111;p2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2" name="Google Shape;1112;p2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3" name="Google Shape;1113;p2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4" name="Google Shape;1114;p2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5" name="Google Shape;1115;p2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6" name="Google Shape;1116;p2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7" name="Google Shape;1117;p2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8" name="Google Shape;1118;p2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9" name="Google Shape;1119;p2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0" name="Google Shape;1120;p2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1" name="Google Shape;1121;p2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2" name="Google Shape;1122;p2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3" name="Google Shape;1123;p2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4" name="Google Shape;1124;p2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5" name="Google Shape;1125;p2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6" name="Google Shape;1126;p2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7" name="Google Shape;1127;p2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8" name="Google Shape;1128;p2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9" name="Google Shape;1129;p2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0" name="Google Shape;1130;p2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1" name="Google Shape;1131;p2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2" name="Google Shape;1132;p2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3" name="Google Shape;1133;p2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4" name="Google Shape;1134;p2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5" name="Google Shape;1135;p2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6" name="Google Shape;1136;p2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7" name="Google Shape;1137;p2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8" name="Google Shape;1138;p2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9" name="Google Shape;1139;p2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0" name="Google Shape;1140;p2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141" name="Google Shape;1141;p2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2" name="Google Shape;1142;p2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3" name="Google Shape;1143;p2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4" name="Google Shape;1144;p2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5" name="Google Shape;1145;p2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6" name="Google Shape;1146;p2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7" name="Google Shape;1147;p2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8" name="Google Shape;1148;p2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9" name="Google Shape;1149;p2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0" name="Google Shape;1150;p2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1" name="Google Shape;1151;p2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2" name="Google Shape;1152;p2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3" name="Google Shape;1153;p2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4" name="Google Shape;1154;p2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5" name="Google Shape;1155;p2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6" name="Google Shape;1156;p2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7" name="Google Shape;1157;p2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8" name="Google Shape;1158;p2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9" name="Google Shape;1159;p2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0" name="Google Shape;1160;p2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1" name="Google Shape;1161;p2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2" name="Google Shape;1162;p2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3" name="Google Shape;1163;p2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4" name="Google Shape;1164;p2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5" name="Google Shape;1165;p2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6" name="Google Shape;1166;p2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7" name="Google Shape;1167;p2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8" name="Google Shape;1168;p2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9" name="Google Shape;1169;p2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0" name="Google Shape;1170;p2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1" name="Google Shape;1171;p2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2" name="Google Shape;1172;p2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3" name="Google Shape;1173;p2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4" name="Google Shape;1174;p2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5" name="Google Shape;1175;p2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6" name="Google Shape;1176;p2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7" name="Google Shape;1177;p2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8" name="Google Shape;1178;p2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9" name="Google Shape;1179;p2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80" name="Google Shape;1180;p2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81" name="Google Shape;1181;p2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82" name="Google Shape;1182;p2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83" name="Google Shape;1183;p2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84" name="Google Shape;1184;p2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85" name="Google Shape;1185;p2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86" name="Google Shape;1186;p2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87" name="Google Shape;1187;p2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88" name="Google Shape;1188;p2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89" name="Google Shape;1189;p2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90" name="Google Shape;1190;p2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91" name="Google Shape;1191;p2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92" name="Google Shape;1192;p2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93" name="Google Shape;1193;p2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94" name="Google Shape;1194;p2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195" name="Google Shape;1195;p21"/>
          <p:cNvSpPr txBox="1"/>
          <p:nvPr/>
        </p:nvSpPr>
        <p:spPr>
          <a:xfrm>
            <a:off x="4334110" y="1572168"/>
            <a:ext cx="3725448" cy="36317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0">
                <a:solidFill>
                  <a:srgbClr val="974806"/>
                </a:solidFill>
                <a:latin typeface="Cookie"/>
                <a:ea typeface="Cookie"/>
                <a:cs typeface="Cookie"/>
                <a:sym typeface="Cookie"/>
              </a:rPr>
              <a:t>KHÁM PHÁ</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57"/>
                                        </p:tgtEl>
                                        <p:attrNameLst>
                                          <p:attrName>style.visibility</p:attrName>
                                        </p:attrNameLst>
                                      </p:cBhvr>
                                      <p:to>
                                        <p:strVal val="visible"/>
                                      </p:to>
                                    </p:set>
                                    <p:animEffect transition="in" filter="fade">
                                      <p:cBhvr>
                                        <p:cTn id="7" dur="500"/>
                                        <p:tgtEl>
                                          <p:spTgt spid="1057"/>
                                        </p:tgtEl>
                                      </p:cBhvr>
                                    </p:animEffect>
                                  </p:childTnLst>
                                </p:cTn>
                              </p:par>
                              <p:par>
                                <p:cTn id="8" presetID="10" presetClass="entr" presetSubtype="0" fill="hold" nodeType="withEffect">
                                  <p:stCondLst>
                                    <p:cond delay="0"/>
                                  </p:stCondLst>
                                  <p:childTnLst>
                                    <p:set>
                                      <p:cBhvr>
                                        <p:cTn id="9" dur="1" fill="hold">
                                          <p:stCondLst>
                                            <p:cond delay="0"/>
                                          </p:stCondLst>
                                        </p:cTn>
                                        <p:tgtEl>
                                          <p:spTgt spid="1058"/>
                                        </p:tgtEl>
                                        <p:attrNameLst>
                                          <p:attrName>style.visibility</p:attrName>
                                        </p:attrNameLst>
                                      </p:cBhvr>
                                      <p:to>
                                        <p:strVal val="visible"/>
                                      </p:to>
                                    </p:set>
                                    <p:animEffect transition="in" filter="fade">
                                      <p:cBhvr>
                                        <p:cTn id="10" dur="500"/>
                                        <p:tgtEl>
                                          <p:spTgt spid="1058"/>
                                        </p:tgtEl>
                                      </p:cBhvr>
                                    </p:animEffect>
                                  </p:childTnLst>
                                </p:cTn>
                              </p:par>
                              <p:par>
                                <p:cTn id="11" presetID="10" presetClass="entr" presetSubtype="0" fill="hold" nodeType="withEffect">
                                  <p:stCondLst>
                                    <p:cond delay="0"/>
                                  </p:stCondLst>
                                  <p:childTnLst>
                                    <p:set>
                                      <p:cBhvr>
                                        <p:cTn id="12" dur="1" fill="hold">
                                          <p:stCondLst>
                                            <p:cond delay="0"/>
                                          </p:stCondLst>
                                        </p:cTn>
                                        <p:tgtEl>
                                          <p:spTgt spid="1059"/>
                                        </p:tgtEl>
                                        <p:attrNameLst>
                                          <p:attrName>style.visibility</p:attrName>
                                        </p:attrNameLst>
                                      </p:cBhvr>
                                      <p:to>
                                        <p:strVal val="visible"/>
                                      </p:to>
                                    </p:set>
                                    <p:animEffect transition="in" filter="fade">
                                      <p:cBhvr>
                                        <p:cTn id="13" dur="500"/>
                                        <p:tgtEl>
                                          <p:spTgt spid="1059"/>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082"/>
                                        </p:tgtEl>
                                        <p:attrNameLst>
                                          <p:attrName>style.visibility</p:attrName>
                                        </p:attrNameLst>
                                      </p:cBhvr>
                                      <p:to>
                                        <p:strVal val="visible"/>
                                      </p:to>
                                    </p:set>
                                    <p:animEffect transition="in" filter="fade">
                                      <p:cBhvr>
                                        <p:cTn id="17" dur="1000"/>
                                        <p:tgtEl>
                                          <p:spTgt spid="1082"/>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95"/>
                                        </p:tgtEl>
                                        <p:attrNameLst>
                                          <p:attrName>style.visibility</p:attrName>
                                        </p:attrNameLst>
                                      </p:cBhvr>
                                      <p:to>
                                        <p:strVal val="visible"/>
                                      </p:to>
                                    </p:set>
                                    <p:animEffect transition="in" filter="fade">
                                      <p:cBhvr>
                                        <p:cTn id="21" dur="500"/>
                                        <p:tgtEl>
                                          <p:spTgt spid="1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52826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1247117"/>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490345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960390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974091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92313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428725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795744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402883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2627986"/>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rgbClr val="002060"/>
        </a:solidFill>
        <a:effectLst/>
      </p:bgPr>
    </p:bg>
    <p:spTree>
      <p:nvGrpSpPr>
        <p:cNvPr id="1" name="Shape 1196"/>
        <p:cNvGrpSpPr/>
        <p:nvPr/>
      </p:nvGrpSpPr>
      <p:grpSpPr>
        <a:xfrm>
          <a:off x="0" y="0"/>
          <a:ext cx="0" cy="0"/>
          <a:chOff x="0" y="0"/>
          <a:chExt cx="0" cy="0"/>
        </a:xfrm>
      </p:grpSpPr>
      <p:grpSp>
        <p:nvGrpSpPr>
          <p:cNvPr id="1197" name="Google Shape;1197;p22"/>
          <p:cNvGrpSpPr/>
          <p:nvPr/>
        </p:nvGrpSpPr>
        <p:grpSpPr>
          <a:xfrm>
            <a:off x="395894" y="219519"/>
            <a:ext cx="11613234" cy="6240131"/>
            <a:chOff x="395894" y="219519"/>
            <a:chExt cx="8518865" cy="4788281"/>
          </a:xfrm>
        </p:grpSpPr>
        <p:sp>
          <p:nvSpPr>
            <p:cNvPr id="1198" name="Google Shape;1198;p2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199" name="Google Shape;1199;p22"/>
            <p:cNvGrpSpPr/>
            <p:nvPr/>
          </p:nvGrpSpPr>
          <p:grpSpPr>
            <a:xfrm>
              <a:off x="8341543" y="2282008"/>
              <a:ext cx="569676" cy="380612"/>
              <a:chOff x="8341543" y="2282008"/>
              <a:chExt cx="569676" cy="380612"/>
            </a:xfrm>
          </p:grpSpPr>
          <p:sp>
            <p:nvSpPr>
              <p:cNvPr id="1200" name="Google Shape;1200;p2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1" name="Google Shape;1201;p2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202" name="Google Shape;1202;p2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203" name="Google Shape;1203;p22"/>
            <p:cNvGrpSpPr/>
            <p:nvPr/>
          </p:nvGrpSpPr>
          <p:grpSpPr>
            <a:xfrm>
              <a:off x="8341543" y="1721094"/>
              <a:ext cx="569676" cy="380612"/>
              <a:chOff x="8341543" y="1721094"/>
              <a:chExt cx="569676" cy="380612"/>
            </a:xfrm>
          </p:grpSpPr>
          <p:sp>
            <p:nvSpPr>
              <p:cNvPr id="1204" name="Google Shape;1204;p2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5" name="Google Shape;1205;p2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206" name="Google Shape;1206;p22"/>
            <p:cNvGrpSpPr/>
            <p:nvPr/>
          </p:nvGrpSpPr>
          <p:grpSpPr>
            <a:xfrm>
              <a:off x="8346273" y="1183592"/>
              <a:ext cx="568486" cy="388014"/>
              <a:chOff x="8346273" y="1183592"/>
              <a:chExt cx="568486" cy="388014"/>
            </a:xfrm>
          </p:grpSpPr>
          <p:sp>
            <p:nvSpPr>
              <p:cNvPr id="1207" name="Google Shape;1207;p2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8" name="Google Shape;1208;p2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209" name="Google Shape;1209;p22"/>
            <p:cNvGrpSpPr/>
            <p:nvPr/>
          </p:nvGrpSpPr>
          <p:grpSpPr>
            <a:xfrm>
              <a:off x="8341543" y="606635"/>
              <a:ext cx="569676" cy="388014"/>
              <a:chOff x="8341543" y="606635"/>
              <a:chExt cx="569676" cy="388014"/>
            </a:xfrm>
          </p:grpSpPr>
          <p:sp>
            <p:nvSpPr>
              <p:cNvPr id="1210" name="Google Shape;1210;p2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11" name="Google Shape;1211;p2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212" name="Google Shape;1212;p22"/>
            <p:cNvGrpSpPr/>
            <p:nvPr/>
          </p:nvGrpSpPr>
          <p:grpSpPr>
            <a:xfrm>
              <a:off x="8341543" y="2842933"/>
              <a:ext cx="569676" cy="380612"/>
              <a:chOff x="8341543" y="2282008"/>
              <a:chExt cx="569676" cy="380612"/>
            </a:xfrm>
          </p:grpSpPr>
          <p:sp>
            <p:nvSpPr>
              <p:cNvPr id="1213" name="Google Shape;1213;p2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14" name="Google Shape;1214;p2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215" name="Google Shape;1215;p22"/>
            <p:cNvGrpSpPr/>
            <p:nvPr/>
          </p:nvGrpSpPr>
          <p:grpSpPr>
            <a:xfrm>
              <a:off x="8341543" y="3403858"/>
              <a:ext cx="569676" cy="380612"/>
              <a:chOff x="8341543" y="2282008"/>
              <a:chExt cx="569676" cy="380612"/>
            </a:xfrm>
          </p:grpSpPr>
          <p:sp>
            <p:nvSpPr>
              <p:cNvPr id="1216" name="Google Shape;1216;p2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17" name="Google Shape;1217;p2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218" name="Google Shape;1218;p2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19" name="Google Shape;1219;p2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220" name="Google Shape;1220;p22"/>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1" name="Google Shape;1221;p22"/>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2" name="Google Shape;1222;p22"/>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3" name="Google Shape;1223;p22"/>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4" name="Google Shape;1224;p22"/>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5" name="Google Shape;1225;p22"/>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6" name="Google Shape;1226;p22"/>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7" name="Google Shape;1227;p22"/>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8" name="Google Shape;1228;p22"/>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9" name="Google Shape;1229;p22"/>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30" name="Google Shape;1230;p22"/>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31" name="Google Shape;1231;p22"/>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32" name="Google Shape;1232;p22"/>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33" name="Google Shape;1233;p22"/>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34" name="Google Shape;1234;p22"/>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35" name="Google Shape;1235;p22"/>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36" name="Google Shape;1236;p22"/>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37" name="Google Shape;1237;p22"/>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38" name="Google Shape;1238;p22"/>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39" name="Google Shape;1239;p22"/>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0" name="Google Shape;1240;p22"/>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1" name="Google Shape;1241;p22"/>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2" name="Google Shape;1242;p22"/>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3" name="Google Shape;1243;p22"/>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4" name="Google Shape;1244;p22"/>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5" name="Google Shape;1245;p22"/>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6" name="Google Shape;1246;p22"/>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7" name="Google Shape;1247;p22"/>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8" name="Google Shape;1248;p22"/>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9" name="Google Shape;1249;p22"/>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50" name="Google Shape;1250;p22"/>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51" name="Google Shape;1251;p22"/>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52" name="Google Shape;1252;p22"/>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53" name="Google Shape;1253;p22"/>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54" name="Google Shape;1254;p22"/>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55" name="Google Shape;1255;p22"/>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56" name="Google Shape;1256;p22"/>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57" name="Google Shape;1257;p22"/>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58" name="Google Shape;1258;p22"/>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59" name="Google Shape;1259;p22"/>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60" name="Google Shape;1260;p22"/>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61" name="Google Shape;1261;p22"/>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62" name="Google Shape;1262;p22"/>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63" name="Google Shape;1263;p22"/>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64" name="Google Shape;1264;p22"/>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65" name="Google Shape;1265;p22"/>
          <p:cNvSpPr/>
          <p:nvPr/>
        </p:nvSpPr>
        <p:spPr>
          <a:xfrm rot="126755">
            <a:off x="3091462" y="1090110"/>
            <a:ext cx="5550035" cy="4730758"/>
          </a:xfrm>
          <a:prstGeom prst="rect">
            <a:avLst/>
          </a:prstGeom>
          <a:solidFill>
            <a:srgbClr val="FBD4B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266" name="Google Shape;1266;p22"/>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267" name="Google Shape;1267;p22"/>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grpSp>
        <p:nvGrpSpPr>
          <p:cNvPr id="1268" name="Google Shape;1268;p22"/>
          <p:cNvGrpSpPr/>
          <p:nvPr/>
        </p:nvGrpSpPr>
        <p:grpSpPr>
          <a:xfrm>
            <a:off x="7672546" y="3622312"/>
            <a:ext cx="1309691" cy="2486166"/>
            <a:chOff x="961250" y="234750"/>
            <a:chExt cx="1222525" cy="2320700"/>
          </a:xfrm>
        </p:grpSpPr>
        <p:sp>
          <p:nvSpPr>
            <p:cNvPr id="1269" name="Google Shape;1269;p22"/>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70" name="Google Shape;1270;p22"/>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71" name="Google Shape;1271;p22"/>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72" name="Google Shape;1272;p22"/>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73" name="Google Shape;1273;p22"/>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74" name="Google Shape;1274;p22"/>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75" name="Google Shape;1275;p22"/>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76" name="Google Shape;1276;p22"/>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77" name="Google Shape;1277;p22"/>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78" name="Google Shape;1278;p22"/>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79" name="Google Shape;1279;p22"/>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80" name="Google Shape;1280;p22"/>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81" name="Google Shape;1281;p22"/>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82" name="Google Shape;1282;p22"/>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83" name="Google Shape;1283;p22"/>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84" name="Google Shape;1284;p22"/>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85" name="Google Shape;1285;p22"/>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86" name="Google Shape;1286;p22"/>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87" name="Google Shape;1287;p22"/>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88" name="Google Shape;1288;p22"/>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89" name="Google Shape;1289;p22"/>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0" name="Google Shape;1290;p22"/>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1" name="Google Shape;1291;p22"/>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2" name="Google Shape;1292;p22"/>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3" name="Google Shape;1293;p22"/>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4" name="Google Shape;1294;p22"/>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5" name="Google Shape;1295;p22"/>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6" name="Google Shape;1296;p22"/>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7" name="Google Shape;1297;p22"/>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8" name="Google Shape;1298;p22"/>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9" name="Google Shape;1299;p22"/>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0" name="Google Shape;1300;p22"/>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1" name="Google Shape;1301;p22"/>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2" name="Google Shape;1302;p22"/>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3" name="Google Shape;1303;p22"/>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4" name="Google Shape;1304;p22"/>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5" name="Google Shape;1305;p22"/>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6" name="Google Shape;1306;p22"/>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7" name="Google Shape;1307;p22"/>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8" name="Google Shape;1308;p22"/>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9" name="Google Shape;1309;p22"/>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310" name="Google Shape;1310;p22"/>
          <p:cNvGrpSpPr/>
          <p:nvPr/>
        </p:nvGrpSpPr>
        <p:grpSpPr>
          <a:xfrm>
            <a:off x="1030175" y="1581350"/>
            <a:ext cx="444275" cy="398525"/>
            <a:chOff x="2495125" y="2142250"/>
            <a:chExt cx="444275" cy="398525"/>
          </a:xfrm>
        </p:grpSpPr>
        <p:sp>
          <p:nvSpPr>
            <p:cNvPr id="1311" name="Google Shape;1311;p2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12" name="Google Shape;1312;p2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313" name="Google Shape;1313;p22"/>
          <p:cNvGrpSpPr/>
          <p:nvPr/>
        </p:nvGrpSpPr>
        <p:grpSpPr>
          <a:xfrm>
            <a:off x="10561107" y="5038641"/>
            <a:ext cx="291375" cy="281375"/>
            <a:chOff x="3243875" y="2372825"/>
            <a:chExt cx="291375" cy="281375"/>
          </a:xfrm>
        </p:grpSpPr>
        <p:sp>
          <p:nvSpPr>
            <p:cNvPr id="1314" name="Google Shape;1314;p2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15" name="Google Shape;1315;p2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16" name="Google Shape;1316;p2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17" name="Google Shape;1317;p2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18" name="Google Shape;1318;p2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19" name="Google Shape;1319;p2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20" name="Google Shape;1320;p2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21" name="Google Shape;1321;p2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22" name="Google Shape;1322;p2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23" name="Google Shape;1323;p2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324" name="Google Shape;1324;p22"/>
          <p:cNvGrpSpPr/>
          <p:nvPr/>
        </p:nvGrpSpPr>
        <p:grpSpPr>
          <a:xfrm>
            <a:off x="10778557" y="714860"/>
            <a:ext cx="166675" cy="168575"/>
            <a:chOff x="4954425" y="2036375"/>
            <a:chExt cx="166675" cy="168575"/>
          </a:xfrm>
        </p:grpSpPr>
        <p:sp>
          <p:nvSpPr>
            <p:cNvPr id="1325" name="Google Shape;1325;p2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26" name="Google Shape;1326;p2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327" name="Google Shape;1327;p22"/>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28" name="Google Shape;1328;p22"/>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329" name="Google Shape;1329;p22"/>
          <p:cNvGrpSpPr/>
          <p:nvPr/>
        </p:nvGrpSpPr>
        <p:grpSpPr>
          <a:xfrm>
            <a:off x="1274794" y="5541495"/>
            <a:ext cx="166675" cy="168575"/>
            <a:chOff x="4954425" y="2036375"/>
            <a:chExt cx="166675" cy="168575"/>
          </a:xfrm>
        </p:grpSpPr>
        <p:sp>
          <p:nvSpPr>
            <p:cNvPr id="1330" name="Google Shape;1330;p2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31" name="Google Shape;1331;p2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332" name="Google Shape;1332;p22"/>
          <p:cNvSpPr txBox="1"/>
          <p:nvPr/>
        </p:nvSpPr>
        <p:spPr>
          <a:xfrm>
            <a:off x="3558840" y="1522374"/>
            <a:ext cx="4518031" cy="36317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0">
                <a:solidFill>
                  <a:srgbClr val="C00000"/>
                </a:solidFill>
                <a:latin typeface="Cookie"/>
                <a:ea typeface="Cookie"/>
                <a:cs typeface="Cookie"/>
                <a:sym typeface="Cookie"/>
              </a:rPr>
              <a:t>HOẠT ĐỘNG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65"/>
                                        </p:tgtEl>
                                        <p:attrNameLst>
                                          <p:attrName>style.visibility</p:attrName>
                                        </p:attrNameLst>
                                      </p:cBhvr>
                                      <p:to>
                                        <p:strVal val="visible"/>
                                      </p:to>
                                    </p:set>
                                    <p:animEffect transition="in" filter="fade">
                                      <p:cBhvr>
                                        <p:cTn id="7" dur="500"/>
                                        <p:tgtEl>
                                          <p:spTgt spid="1265"/>
                                        </p:tgtEl>
                                      </p:cBhvr>
                                    </p:animEffect>
                                  </p:childTnLst>
                                </p:cTn>
                              </p:par>
                              <p:par>
                                <p:cTn id="8" presetID="10" presetClass="entr" presetSubtype="0" fill="hold" nodeType="withEffect">
                                  <p:stCondLst>
                                    <p:cond delay="0"/>
                                  </p:stCondLst>
                                  <p:childTnLst>
                                    <p:set>
                                      <p:cBhvr>
                                        <p:cTn id="9" dur="1" fill="hold">
                                          <p:stCondLst>
                                            <p:cond delay="0"/>
                                          </p:stCondLst>
                                        </p:cTn>
                                        <p:tgtEl>
                                          <p:spTgt spid="1266"/>
                                        </p:tgtEl>
                                        <p:attrNameLst>
                                          <p:attrName>style.visibility</p:attrName>
                                        </p:attrNameLst>
                                      </p:cBhvr>
                                      <p:to>
                                        <p:strVal val="visible"/>
                                      </p:to>
                                    </p:set>
                                    <p:animEffect transition="in" filter="fade">
                                      <p:cBhvr>
                                        <p:cTn id="10" dur="500"/>
                                        <p:tgtEl>
                                          <p:spTgt spid="1266"/>
                                        </p:tgtEl>
                                      </p:cBhvr>
                                    </p:animEffect>
                                  </p:childTnLst>
                                </p:cTn>
                              </p:par>
                              <p:par>
                                <p:cTn id="11" presetID="10" presetClass="entr" presetSubtype="0" fill="hold" nodeType="withEffect">
                                  <p:stCondLst>
                                    <p:cond delay="0"/>
                                  </p:stCondLst>
                                  <p:childTnLst>
                                    <p:set>
                                      <p:cBhvr>
                                        <p:cTn id="12" dur="1" fill="hold">
                                          <p:stCondLst>
                                            <p:cond delay="0"/>
                                          </p:stCondLst>
                                        </p:cTn>
                                        <p:tgtEl>
                                          <p:spTgt spid="1267"/>
                                        </p:tgtEl>
                                        <p:attrNameLst>
                                          <p:attrName>style.visibility</p:attrName>
                                        </p:attrNameLst>
                                      </p:cBhvr>
                                      <p:to>
                                        <p:strVal val="visible"/>
                                      </p:to>
                                    </p:set>
                                    <p:animEffect transition="in" filter="fade">
                                      <p:cBhvr>
                                        <p:cTn id="13" dur="500"/>
                                        <p:tgtEl>
                                          <p:spTgt spid="1267"/>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268"/>
                                        </p:tgtEl>
                                        <p:attrNameLst>
                                          <p:attrName>style.visibility</p:attrName>
                                        </p:attrNameLst>
                                      </p:cBhvr>
                                      <p:to>
                                        <p:strVal val="visible"/>
                                      </p:to>
                                    </p:set>
                                    <p:animEffect transition="in" filter="fade">
                                      <p:cBhvr>
                                        <p:cTn id="17" dur="1000"/>
                                        <p:tgtEl>
                                          <p:spTgt spid="1268"/>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332"/>
                                        </p:tgtEl>
                                        <p:attrNameLst>
                                          <p:attrName>style.visibility</p:attrName>
                                        </p:attrNameLst>
                                      </p:cBhvr>
                                      <p:to>
                                        <p:strVal val="visible"/>
                                      </p:to>
                                    </p:set>
                                    <p:animEffect transition="in" filter="fade">
                                      <p:cBhvr>
                                        <p:cTn id="21" dur="500"/>
                                        <p:tgtEl>
                                          <p:spTgt spid="1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91105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4360186"/>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026731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1912544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8600896"/>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549816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655586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785440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105838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9686521"/>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rgbClr val="002060"/>
        </a:solidFill>
        <a:effectLst/>
      </p:bgPr>
    </p:bg>
    <p:spTree>
      <p:nvGrpSpPr>
        <p:cNvPr id="1" name="Shape 1333"/>
        <p:cNvGrpSpPr/>
        <p:nvPr/>
      </p:nvGrpSpPr>
      <p:grpSpPr>
        <a:xfrm>
          <a:off x="0" y="0"/>
          <a:ext cx="0" cy="0"/>
          <a:chOff x="0" y="0"/>
          <a:chExt cx="0" cy="0"/>
        </a:xfrm>
      </p:grpSpPr>
      <p:grpSp>
        <p:nvGrpSpPr>
          <p:cNvPr id="1334" name="Google Shape;1334;p23"/>
          <p:cNvGrpSpPr/>
          <p:nvPr/>
        </p:nvGrpSpPr>
        <p:grpSpPr>
          <a:xfrm>
            <a:off x="395894" y="219519"/>
            <a:ext cx="11613234" cy="6240131"/>
            <a:chOff x="395894" y="219519"/>
            <a:chExt cx="8518865" cy="4788281"/>
          </a:xfrm>
        </p:grpSpPr>
        <p:sp>
          <p:nvSpPr>
            <p:cNvPr id="1335" name="Google Shape;1335;p2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336" name="Google Shape;1336;p23"/>
            <p:cNvGrpSpPr/>
            <p:nvPr/>
          </p:nvGrpSpPr>
          <p:grpSpPr>
            <a:xfrm>
              <a:off x="8341543" y="2282008"/>
              <a:ext cx="569676" cy="380612"/>
              <a:chOff x="8341543" y="2282008"/>
              <a:chExt cx="569676" cy="380612"/>
            </a:xfrm>
          </p:grpSpPr>
          <p:sp>
            <p:nvSpPr>
              <p:cNvPr id="1337" name="Google Shape;1337;p2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38" name="Google Shape;1338;p2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339" name="Google Shape;1339;p2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340" name="Google Shape;1340;p23"/>
            <p:cNvGrpSpPr/>
            <p:nvPr/>
          </p:nvGrpSpPr>
          <p:grpSpPr>
            <a:xfrm>
              <a:off x="8341543" y="1721094"/>
              <a:ext cx="569676" cy="380612"/>
              <a:chOff x="8341543" y="1721094"/>
              <a:chExt cx="569676" cy="380612"/>
            </a:xfrm>
          </p:grpSpPr>
          <p:sp>
            <p:nvSpPr>
              <p:cNvPr id="1341" name="Google Shape;1341;p2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42" name="Google Shape;1342;p2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343" name="Google Shape;1343;p23"/>
            <p:cNvGrpSpPr/>
            <p:nvPr/>
          </p:nvGrpSpPr>
          <p:grpSpPr>
            <a:xfrm>
              <a:off x="8346273" y="1183592"/>
              <a:ext cx="568486" cy="388014"/>
              <a:chOff x="8346273" y="1183592"/>
              <a:chExt cx="568486" cy="388014"/>
            </a:xfrm>
          </p:grpSpPr>
          <p:sp>
            <p:nvSpPr>
              <p:cNvPr id="1344" name="Google Shape;1344;p2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45" name="Google Shape;1345;p2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346" name="Google Shape;1346;p23"/>
            <p:cNvGrpSpPr/>
            <p:nvPr/>
          </p:nvGrpSpPr>
          <p:grpSpPr>
            <a:xfrm>
              <a:off x="8341543" y="606635"/>
              <a:ext cx="569676" cy="388014"/>
              <a:chOff x="8341543" y="606635"/>
              <a:chExt cx="569676" cy="388014"/>
            </a:xfrm>
          </p:grpSpPr>
          <p:sp>
            <p:nvSpPr>
              <p:cNvPr id="1347" name="Google Shape;1347;p2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48" name="Google Shape;1348;p2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349" name="Google Shape;1349;p23"/>
            <p:cNvGrpSpPr/>
            <p:nvPr/>
          </p:nvGrpSpPr>
          <p:grpSpPr>
            <a:xfrm>
              <a:off x="8341543" y="2842933"/>
              <a:ext cx="569676" cy="380612"/>
              <a:chOff x="8341543" y="2282008"/>
              <a:chExt cx="569676" cy="380612"/>
            </a:xfrm>
          </p:grpSpPr>
          <p:sp>
            <p:nvSpPr>
              <p:cNvPr id="1350" name="Google Shape;1350;p2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51" name="Google Shape;1351;p2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352" name="Google Shape;1352;p23"/>
            <p:cNvGrpSpPr/>
            <p:nvPr/>
          </p:nvGrpSpPr>
          <p:grpSpPr>
            <a:xfrm>
              <a:off x="8341543" y="3403858"/>
              <a:ext cx="569676" cy="380612"/>
              <a:chOff x="8341543" y="2282008"/>
              <a:chExt cx="569676" cy="380612"/>
            </a:xfrm>
          </p:grpSpPr>
          <p:sp>
            <p:nvSpPr>
              <p:cNvPr id="1353" name="Google Shape;1353;p2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54" name="Google Shape;1354;p2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355" name="Google Shape;1355;p2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56" name="Google Shape;1356;p2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357" name="Google Shape;1357;p23"/>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58" name="Google Shape;1358;p23"/>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59" name="Google Shape;1359;p23"/>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60" name="Google Shape;1360;p23"/>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61" name="Google Shape;1361;p23"/>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62" name="Google Shape;1362;p23"/>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63" name="Google Shape;1363;p23"/>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64" name="Google Shape;1364;p23"/>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65" name="Google Shape;1365;p23"/>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66" name="Google Shape;1366;p23"/>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67" name="Google Shape;1367;p23"/>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68" name="Google Shape;1368;p23"/>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69" name="Google Shape;1369;p23"/>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0" name="Google Shape;1370;p23"/>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1" name="Google Shape;1371;p23"/>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2" name="Google Shape;1372;p23"/>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3" name="Google Shape;1373;p23"/>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4" name="Google Shape;1374;p23"/>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5" name="Google Shape;1375;p23"/>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6" name="Google Shape;1376;p23"/>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7" name="Google Shape;1377;p23"/>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8" name="Google Shape;1378;p23"/>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9" name="Google Shape;1379;p23"/>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0" name="Google Shape;1380;p23"/>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1" name="Google Shape;1381;p23"/>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2" name="Google Shape;1382;p23"/>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3" name="Google Shape;1383;p23"/>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4" name="Google Shape;1384;p23"/>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5" name="Google Shape;1385;p23"/>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6" name="Google Shape;1386;p23"/>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7" name="Google Shape;1387;p23"/>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8" name="Google Shape;1388;p23"/>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9" name="Google Shape;1389;p23"/>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0" name="Google Shape;1390;p23"/>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1" name="Google Shape;1391;p23"/>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2" name="Google Shape;1392;p23"/>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3" name="Google Shape;1393;p23"/>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4" name="Google Shape;1394;p23"/>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5" name="Google Shape;1395;p23"/>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6" name="Google Shape;1396;p23"/>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7" name="Google Shape;1397;p23"/>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8" name="Google Shape;1398;p23"/>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9" name="Google Shape;1399;p23"/>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00" name="Google Shape;1400;p23"/>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01" name="Google Shape;1401;p23"/>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02" name="Google Shape;1402;p23"/>
          <p:cNvSpPr/>
          <p:nvPr/>
        </p:nvSpPr>
        <p:spPr>
          <a:xfrm rot="126755">
            <a:off x="3091462" y="1090110"/>
            <a:ext cx="5550035" cy="4730758"/>
          </a:xfrm>
          <a:prstGeom prst="rect">
            <a:avLst/>
          </a:prstGeom>
          <a:solidFill>
            <a:srgbClr val="B6DDE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403" name="Google Shape;1403;p23"/>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404" name="Google Shape;1404;p23"/>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grpSp>
        <p:nvGrpSpPr>
          <p:cNvPr id="1405" name="Google Shape;1405;p23"/>
          <p:cNvGrpSpPr/>
          <p:nvPr/>
        </p:nvGrpSpPr>
        <p:grpSpPr>
          <a:xfrm>
            <a:off x="2204474" y="3950454"/>
            <a:ext cx="1973864" cy="2020086"/>
            <a:chOff x="2718975" y="493050"/>
            <a:chExt cx="2013175" cy="2066600"/>
          </a:xfrm>
        </p:grpSpPr>
        <p:sp>
          <p:nvSpPr>
            <p:cNvPr id="1406" name="Google Shape;1406;p23"/>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07" name="Google Shape;1407;p23"/>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08" name="Google Shape;1408;p23"/>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09" name="Google Shape;1409;p23"/>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0" name="Google Shape;1410;p23"/>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1" name="Google Shape;1411;p23"/>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2" name="Google Shape;1412;p23"/>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3" name="Google Shape;1413;p23"/>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4" name="Google Shape;1414;p23"/>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5" name="Google Shape;1415;p23"/>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6" name="Google Shape;1416;p23"/>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7" name="Google Shape;1417;p23"/>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8" name="Google Shape;1418;p23"/>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9" name="Google Shape;1419;p23"/>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0" name="Google Shape;1420;p23"/>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1" name="Google Shape;1421;p23"/>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2" name="Google Shape;1422;p23"/>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3" name="Google Shape;1423;p23"/>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4" name="Google Shape;1424;p23"/>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5" name="Google Shape;1425;p23"/>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6" name="Google Shape;1426;p23"/>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7" name="Google Shape;1427;p23"/>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8" name="Google Shape;1428;p23"/>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9" name="Google Shape;1429;p23"/>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0" name="Google Shape;1430;p23"/>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1" name="Google Shape;1431;p23"/>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2" name="Google Shape;1432;p23"/>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3" name="Google Shape;1433;p23"/>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4" name="Google Shape;1434;p23"/>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5" name="Google Shape;1435;p23"/>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6" name="Google Shape;1436;p23"/>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7" name="Google Shape;1437;p23"/>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8" name="Google Shape;1438;p23"/>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9" name="Google Shape;1439;p23"/>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0" name="Google Shape;1440;p23"/>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1" name="Google Shape;1441;p23"/>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2" name="Google Shape;1442;p23"/>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3" name="Google Shape;1443;p23"/>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4" name="Google Shape;1444;p23"/>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5" name="Google Shape;1445;p23"/>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6" name="Google Shape;1446;p23"/>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7" name="Google Shape;1447;p23"/>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8" name="Google Shape;1448;p23"/>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9" name="Google Shape;1449;p23"/>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50" name="Google Shape;1450;p23"/>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51" name="Google Shape;1451;p23"/>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52" name="Google Shape;1452;p23"/>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53" name="Google Shape;1453;p23"/>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54" name="Google Shape;1454;p23"/>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55" name="Google Shape;1455;p23"/>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56" name="Google Shape;1456;p23"/>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57" name="Google Shape;1457;p23"/>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58" name="Google Shape;1458;p23"/>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59" name="Google Shape;1459;p23"/>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0" name="Google Shape;1460;p23"/>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1" name="Google Shape;1461;p23"/>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2" name="Google Shape;1462;p23"/>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3" name="Google Shape;1463;p23"/>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4" name="Google Shape;1464;p23"/>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5" name="Google Shape;1465;p23"/>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6" name="Google Shape;1466;p23"/>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7" name="Google Shape;1467;p23"/>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8" name="Google Shape;1468;p23"/>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469" name="Google Shape;1469;p23"/>
          <p:cNvGrpSpPr/>
          <p:nvPr/>
        </p:nvGrpSpPr>
        <p:grpSpPr>
          <a:xfrm>
            <a:off x="1030175" y="1581350"/>
            <a:ext cx="444275" cy="398525"/>
            <a:chOff x="2495125" y="2142250"/>
            <a:chExt cx="444275" cy="398525"/>
          </a:xfrm>
        </p:grpSpPr>
        <p:sp>
          <p:nvSpPr>
            <p:cNvPr id="1470" name="Google Shape;1470;p2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71" name="Google Shape;1471;p2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472" name="Google Shape;1472;p23"/>
          <p:cNvGrpSpPr/>
          <p:nvPr/>
        </p:nvGrpSpPr>
        <p:grpSpPr>
          <a:xfrm>
            <a:off x="10561107" y="5038641"/>
            <a:ext cx="291375" cy="281375"/>
            <a:chOff x="3243875" y="2372825"/>
            <a:chExt cx="291375" cy="281375"/>
          </a:xfrm>
        </p:grpSpPr>
        <p:sp>
          <p:nvSpPr>
            <p:cNvPr id="1473" name="Google Shape;1473;p2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74" name="Google Shape;1474;p2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75" name="Google Shape;1475;p2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76" name="Google Shape;1476;p2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77" name="Google Shape;1477;p2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78" name="Google Shape;1478;p2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79" name="Google Shape;1479;p2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80" name="Google Shape;1480;p2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81" name="Google Shape;1481;p2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82" name="Google Shape;1482;p2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483" name="Google Shape;1483;p23"/>
          <p:cNvGrpSpPr/>
          <p:nvPr/>
        </p:nvGrpSpPr>
        <p:grpSpPr>
          <a:xfrm>
            <a:off x="10778557" y="714860"/>
            <a:ext cx="166675" cy="168575"/>
            <a:chOff x="4954425" y="2036375"/>
            <a:chExt cx="166675" cy="168575"/>
          </a:xfrm>
        </p:grpSpPr>
        <p:sp>
          <p:nvSpPr>
            <p:cNvPr id="1484" name="Google Shape;1484;p2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85" name="Google Shape;1485;p2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486" name="Google Shape;1486;p23"/>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87" name="Google Shape;1487;p23"/>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488" name="Google Shape;1488;p23"/>
          <p:cNvGrpSpPr/>
          <p:nvPr/>
        </p:nvGrpSpPr>
        <p:grpSpPr>
          <a:xfrm>
            <a:off x="1274794" y="5541495"/>
            <a:ext cx="166675" cy="168575"/>
            <a:chOff x="4954425" y="2036375"/>
            <a:chExt cx="166675" cy="168575"/>
          </a:xfrm>
        </p:grpSpPr>
        <p:sp>
          <p:nvSpPr>
            <p:cNvPr id="1489" name="Google Shape;1489;p2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90" name="Google Shape;1490;p2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491" name="Google Shape;1491;p23"/>
          <p:cNvSpPr txBox="1"/>
          <p:nvPr/>
        </p:nvSpPr>
        <p:spPr>
          <a:xfrm>
            <a:off x="3642720" y="1503378"/>
            <a:ext cx="4728208" cy="36317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0">
                <a:solidFill>
                  <a:srgbClr val="002060"/>
                </a:solidFill>
                <a:latin typeface="Cookie"/>
                <a:ea typeface="Cookie"/>
                <a:cs typeface="Cookie"/>
                <a:sym typeface="Cookie"/>
              </a:rPr>
              <a:t>LUYỆN TẬP</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02"/>
                                        </p:tgtEl>
                                        <p:attrNameLst>
                                          <p:attrName>style.visibility</p:attrName>
                                        </p:attrNameLst>
                                      </p:cBhvr>
                                      <p:to>
                                        <p:strVal val="visible"/>
                                      </p:to>
                                    </p:set>
                                    <p:animEffect transition="in" filter="fade">
                                      <p:cBhvr>
                                        <p:cTn id="7" dur="500"/>
                                        <p:tgtEl>
                                          <p:spTgt spid="1402"/>
                                        </p:tgtEl>
                                      </p:cBhvr>
                                    </p:animEffect>
                                  </p:childTnLst>
                                </p:cTn>
                              </p:par>
                              <p:par>
                                <p:cTn id="8" presetID="10" presetClass="entr" presetSubtype="0" fill="hold" nodeType="withEffect">
                                  <p:stCondLst>
                                    <p:cond delay="0"/>
                                  </p:stCondLst>
                                  <p:childTnLst>
                                    <p:set>
                                      <p:cBhvr>
                                        <p:cTn id="9" dur="1" fill="hold">
                                          <p:stCondLst>
                                            <p:cond delay="0"/>
                                          </p:stCondLst>
                                        </p:cTn>
                                        <p:tgtEl>
                                          <p:spTgt spid="1403"/>
                                        </p:tgtEl>
                                        <p:attrNameLst>
                                          <p:attrName>style.visibility</p:attrName>
                                        </p:attrNameLst>
                                      </p:cBhvr>
                                      <p:to>
                                        <p:strVal val="visible"/>
                                      </p:to>
                                    </p:set>
                                    <p:animEffect transition="in" filter="fade">
                                      <p:cBhvr>
                                        <p:cTn id="10" dur="500"/>
                                        <p:tgtEl>
                                          <p:spTgt spid="1403"/>
                                        </p:tgtEl>
                                      </p:cBhvr>
                                    </p:animEffect>
                                  </p:childTnLst>
                                </p:cTn>
                              </p:par>
                              <p:par>
                                <p:cTn id="11" presetID="10" presetClass="entr" presetSubtype="0" fill="hold" nodeType="withEffect">
                                  <p:stCondLst>
                                    <p:cond delay="0"/>
                                  </p:stCondLst>
                                  <p:childTnLst>
                                    <p:set>
                                      <p:cBhvr>
                                        <p:cTn id="12" dur="1" fill="hold">
                                          <p:stCondLst>
                                            <p:cond delay="0"/>
                                          </p:stCondLst>
                                        </p:cTn>
                                        <p:tgtEl>
                                          <p:spTgt spid="1404"/>
                                        </p:tgtEl>
                                        <p:attrNameLst>
                                          <p:attrName>style.visibility</p:attrName>
                                        </p:attrNameLst>
                                      </p:cBhvr>
                                      <p:to>
                                        <p:strVal val="visible"/>
                                      </p:to>
                                    </p:set>
                                    <p:animEffect transition="in" filter="fade">
                                      <p:cBhvr>
                                        <p:cTn id="13" dur="500"/>
                                        <p:tgtEl>
                                          <p:spTgt spid="140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405"/>
                                        </p:tgtEl>
                                        <p:attrNameLst>
                                          <p:attrName>style.visibility</p:attrName>
                                        </p:attrNameLst>
                                      </p:cBhvr>
                                      <p:to>
                                        <p:strVal val="visible"/>
                                      </p:to>
                                    </p:set>
                                    <p:animEffect transition="in" filter="fade">
                                      <p:cBhvr>
                                        <p:cTn id="17" dur="1000"/>
                                        <p:tgtEl>
                                          <p:spTgt spid="140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491"/>
                                        </p:tgtEl>
                                        <p:attrNameLst>
                                          <p:attrName>style.visibility</p:attrName>
                                        </p:attrNameLst>
                                      </p:cBhvr>
                                      <p:to>
                                        <p:strVal val="visible"/>
                                      </p:to>
                                    </p:set>
                                    <p:animEffect transition="in" filter="fade">
                                      <p:cBhvr>
                                        <p:cTn id="21" dur="500"/>
                                        <p:tgtEl>
                                          <p:spTgt spid="1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337614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0209042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572795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204385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15889567"/>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707145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653855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098403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6687"/>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312842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9_Title and Content">
  <p:cSld name="9_Title and Content">
    <p:bg>
      <p:bgPr>
        <a:solidFill>
          <a:srgbClr val="002060"/>
        </a:solidFill>
        <a:effectLst/>
      </p:bgPr>
    </p:bg>
    <p:spTree>
      <p:nvGrpSpPr>
        <p:cNvPr id="1" name="Shape 1492"/>
        <p:cNvGrpSpPr/>
        <p:nvPr/>
      </p:nvGrpSpPr>
      <p:grpSpPr>
        <a:xfrm>
          <a:off x="0" y="0"/>
          <a:ext cx="0" cy="0"/>
          <a:chOff x="0" y="0"/>
          <a:chExt cx="0" cy="0"/>
        </a:xfrm>
      </p:grpSpPr>
      <p:grpSp>
        <p:nvGrpSpPr>
          <p:cNvPr id="1493" name="Google Shape;1493;p24"/>
          <p:cNvGrpSpPr/>
          <p:nvPr/>
        </p:nvGrpSpPr>
        <p:grpSpPr>
          <a:xfrm>
            <a:off x="395894" y="219519"/>
            <a:ext cx="11613234" cy="6240131"/>
            <a:chOff x="395894" y="219519"/>
            <a:chExt cx="8518865" cy="4788281"/>
          </a:xfrm>
        </p:grpSpPr>
        <p:sp>
          <p:nvSpPr>
            <p:cNvPr id="1494" name="Google Shape;1494;p2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495" name="Google Shape;1495;p24"/>
            <p:cNvGrpSpPr/>
            <p:nvPr/>
          </p:nvGrpSpPr>
          <p:grpSpPr>
            <a:xfrm>
              <a:off x="8341543" y="2282008"/>
              <a:ext cx="569676" cy="380612"/>
              <a:chOff x="8341543" y="2282008"/>
              <a:chExt cx="569676" cy="380612"/>
            </a:xfrm>
          </p:grpSpPr>
          <p:sp>
            <p:nvSpPr>
              <p:cNvPr id="1496" name="Google Shape;1496;p2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97" name="Google Shape;1497;p2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498" name="Google Shape;1498;p2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499" name="Google Shape;1499;p24"/>
            <p:cNvGrpSpPr/>
            <p:nvPr/>
          </p:nvGrpSpPr>
          <p:grpSpPr>
            <a:xfrm>
              <a:off x="8341543" y="1721094"/>
              <a:ext cx="569676" cy="380612"/>
              <a:chOff x="8341543" y="1721094"/>
              <a:chExt cx="569676" cy="380612"/>
            </a:xfrm>
          </p:grpSpPr>
          <p:sp>
            <p:nvSpPr>
              <p:cNvPr id="1500" name="Google Shape;1500;p2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01" name="Google Shape;1501;p2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502" name="Google Shape;1502;p24"/>
            <p:cNvGrpSpPr/>
            <p:nvPr/>
          </p:nvGrpSpPr>
          <p:grpSpPr>
            <a:xfrm>
              <a:off x="8346273" y="1183592"/>
              <a:ext cx="568486" cy="388014"/>
              <a:chOff x="8346273" y="1183592"/>
              <a:chExt cx="568486" cy="388014"/>
            </a:xfrm>
          </p:grpSpPr>
          <p:sp>
            <p:nvSpPr>
              <p:cNvPr id="1503" name="Google Shape;1503;p2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04" name="Google Shape;1504;p2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505" name="Google Shape;1505;p24"/>
            <p:cNvGrpSpPr/>
            <p:nvPr/>
          </p:nvGrpSpPr>
          <p:grpSpPr>
            <a:xfrm>
              <a:off x="8341543" y="606635"/>
              <a:ext cx="569676" cy="388014"/>
              <a:chOff x="8341543" y="606635"/>
              <a:chExt cx="569676" cy="388014"/>
            </a:xfrm>
          </p:grpSpPr>
          <p:sp>
            <p:nvSpPr>
              <p:cNvPr id="1506" name="Google Shape;1506;p2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07" name="Google Shape;1507;p2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508" name="Google Shape;1508;p24"/>
            <p:cNvGrpSpPr/>
            <p:nvPr/>
          </p:nvGrpSpPr>
          <p:grpSpPr>
            <a:xfrm>
              <a:off x="8341543" y="2842933"/>
              <a:ext cx="569676" cy="380612"/>
              <a:chOff x="8341543" y="2282008"/>
              <a:chExt cx="569676" cy="380612"/>
            </a:xfrm>
          </p:grpSpPr>
          <p:sp>
            <p:nvSpPr>
              <p:cNvPr id="1509" name="Google Shape;1509;p2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0" name="Google Shape;1510;p2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511" name="Google Shape;1511;p24"/>
            <p:cNvGrpSpPr/>
            <p:nvPr/>
          </p:nvGrpSpPr>
          <p:grpSpPr>
            <a:xfrm>
              <a:off x="8341543" y="3403858"/>
              <a:ext cx="569676" cy="380612"/>
              <a:chOff x="8341543" y="2282008"/>
              <a:chExt cx="569676" cy="380612"/>
            </a:xfrm>
          </p:grpSpPr>
          <p:sp>
            <p:nvSpPr>
              <p:cNvPr id="1512" name="Google Shape;1512;p2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3" name="Google Shape;1513;p2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514" name="Google Shape;1514;p2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5" name="Google Shape;1515;p2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516" name="Google Shape;1516;p24"/>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7" name="Google Shape;1517;p24"/>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8" name="Google Shape;1518;p24"/>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9" name="Google Shape;1519;p24"/>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0" name="Google Shape;1520;p24"/>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1" name="Google Shape;1521;p24"/>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2" name="Google Shape;1522;p24"/>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3" name="Google Shape;1523;p24"/>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4" name="Google Shape;1524;p24"/>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5" name="Google Shape;1525;p24"/>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6" name="Google Shape;1526;p24"/>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7" name="Google Shape;1527;p24"/>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8" name="Google Shape;1528;p24"/>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9" name="Google Shape;1529;p24"/>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0" name="Google Shape;1530;p24"/>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1" name="Google Shape;1531;p24"/>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2" name="Google Shape;1532;p24"/>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3" name="Google Shape;1533;p24"/>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4" name="Google Shape;1534;p24"/>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5" name="Google Shape;1535;p24"/>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6" name="Google Shape;1536;p24"/>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7" name="Google Shape;1537;p24"/>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8" name="Google Shape;1538;p24"/>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9" name="Google Shape;1539;p24"/>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40" name="Google Shape;1540;p24"/>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41" name="Google Shape;1541;p24"/>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42" name="Google Shape;1542;p24"/>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43" name="Google Shape;1543;p24"/>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44" name="Google Shape;1544;p24"/>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45" name="Google Shape;1545;p24"/>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46" name="Google Shape;1546;p24"/>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47" name="Google Shape;1547;p24"/>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48" name="Google Shape;1548;p24"/>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49" name="Google Shape;1549;p24"/>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50" name="Google Shape;1550;p24"/>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51" name="Google Shape;1551;p24"/>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52" name="Google Shape;1552;p24"/>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53" name="Google Shape;1553;p24"/>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54" name="Google Shape;1554;p24"/>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55" name="Google Shape;1555;p24"/>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56" name="Google Shape;1556;p24"/>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57" name="Google Shape;1557;p24"/>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58" name="Google Shape;1558;p24"/>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59" name="Google Shape;1559;p24"/>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0" name="Google Shape;1560;p24"/>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1" name="Google Shape;1561;p24"/>
          <p:cNvSpPr/>
          <p:nvPr/>
        </p:nvSpPr>
        <p:spPr>
          <a:xfrm rot="126755">
            <a:off x="3091462"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562" name="Google Shape;1562;p24"/>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563" name="Google Shape;1563;p24"/>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grpSp>
        <p:nvGrpSpPr>
          <p:cNvPr id="1564" name="Google Shape;1564;p24"/>
          <p:cNvGrpSpPr/>
          <p:nvPr/>
        </p:nvGrpSpPr>
        <p:grpSpPr>
          <a:xfrm>
            <a:off x="2204474" y="3950454"/>
            <a:ext cx="1973864" cy="2020086"/>
            <a:chOff x="2718975" y="493050"/>
            <a:chExt cx="2013175" cy="2066600"/>
          </a:xfrm>
        </p:grpSpPr>
        <p:sp>
          <p:nvSpPr>
            <p:cNvPr id="1565" name="Google Shape;1565;p24"/>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6" name="Google Shape;1566;p24"/>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7" name="Google Shape;1567;p24"/>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8" name="Google Shape;1568;p24"/>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9" name="Google Shape;1569;p24"/>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0" name="Google Shape;1570;p24"/>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1" name="Google Shape;1571;p24"/>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2" name="Google Shape;1572;p24"/>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3" name="Google Shape;1573;p24"/>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4" name="Google Shape;1574;p24"/>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5" name="Google Shape;1575;p24"/>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6" name="Google Shape;1576;p24"/>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7" name="Google Shape;1577;p24"/>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8" name="Google Shape;1578;p24"/>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9" name="Google Shape;1579;p24"/>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0" name="Google Shape;1580;p24"/>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1" name="Google Shape;1581;p24"/>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2" name="Google Shape;1582;p24"/>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3" name="Google Shape;1583;p24"/>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4" name="Google Shape;1584;p24"/>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5" name="Google Shape;1585;p24"/>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6" name="Google Shape;1586;p24"/>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7" name="Google Shape;1587;p24"/>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8" name="Google Shape;1588;p24"/>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9" name="Google Shape;1589;p24"/>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0" name="Google Shape;1590;p24"/>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1" name="Google Shape;1591;p24"/>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2" name="Google Shape;1592;p24"/>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3" name="Google Shape;1593;p24"/>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4" name="Google Shape;1594;p24"/>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5" name="Google Shape;1595;p24"/>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6" name="Google Shape;1596;p24"/>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7" name="Google Shape;1597;p24"/>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8" name="Google Shape;1598;p24"/>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9" name="Google Shape;1599;p24"/>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00" name="Google Shape;1600;p24"/>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01" name="Google Shape;1601;p24"/>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02" name="Google Shape;1602;p24"/>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03" name="Google Shape;1603;p24"/>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04" name="Google Shape;1604;p24"/>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05" name="Google Shape;1605;p24"/>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06" name="Google Shape;1606;p24"/>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07" name="Google Shape;1607;p24"/>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08" name="Google Shape;1608;p24"/>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09" name="Google Shape;1609;p24"/>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10" name="Google Shape;1610;p24"/>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11" name="Google Shape;1611;p24"/>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12" name="Google Shape;1612;p24"/>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13" name="Google Shape;1613;p24"/>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14" name="Google Shape;1614;p24"/>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15" name="Google Shape;1615;p24"/>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16" name="Google Shape;1616;p24"/>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17" name="Google Shape;1617;p24"/>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18" name="Google Shape;1618;p24"/>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19" name="Google Shape;1619;p24"/>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20" name="Google Shape;1620;p24"/>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21" name="Google Shape;1621;p24"/>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22" name="Google Shape;1622;p24"/>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23" name="Google Shape;1623;p24"/>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24" name="Google Shape;1624;p24"/>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25" name="Google Shape;1625;p24"/>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26" name="Google Shape;1626;p24"/>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27" name="Google Shape;1627;p24"/>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628" name="Google Shape;1628;p24"/>
          <p:cNvGrpSpPr/>
          <p:nvPr/>
        </p:nvGrpSpPr>
        <p:grpSpPr>
          <a:xfrm>
            <a:off x="1030175" y="1581350"/>
            <a:ext cx="444275" cy="398525"/>
            <a:chOff x="2495125" y="2142250"/>
            <a:chExt cx="444275" cy="398525"/>
          </a:xfrm>
        </p:grpSpPr>
        <p:sp>
          <p:nvSpPr>
            <p:cNvPr id="1629" name="Google Shape;1629;p2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30" name="Google Shape;1630;p2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631" name="Google Shape;1631;p24"/>
          <p:cNvGrpSpPr/>
          <p:nvPr/>
        </p:nvGrpSpPr>
        <p:grpSpPr>
          <a:xfrm>
            <a:off x="10561107" y="5038641"/>
            <a:ext cx="291375" cy="281375"/>
            <a:chOff x="3243875" y="2372825"/>
            <a:chExt cx="291375" cy="281375"/>
          </a:xfrm>
        </p:grpSpPr>
        <p:sp>
          <p:nvSpPr>
            <p:cNvPr id="1632" name="Google Shape;1632;p2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33" name="Google Shape;1633;p2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34" name="Google Shape;1634;p2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35" name="Google Shape;1635;p2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36" name="Google Shape;1636;p2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37" name="Google Shape;1637;p2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38" name="Google Shape;1638;p2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39" name="Google Shape;1639;p2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40" name="Google Shape;1640;p2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41" name="Google Shape;1641;p2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642" name="Google Shape;1642;p24"/>
          <p:cNvGrpSpPr/>
          <p:nvPr/>
        </p:nvGrpSpPr>
        <p:grpSpPr>
          <a:xfrm>
            <a:off x="10778557" y="714860"/>
            <a:ext cx="166675" cy="168575"/>
            <a:chOff x="4954425" y="2036375"/>
            <a:chExt cx="166675" cy="168575"/>
          </a:xfrm>
        </p:grpSpPr>
        <p:sp>
          <p:nvSpPr>
            <p:cNvPr id="1643" name="Google Shape;1643;p2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44" name="Google Shape;1644;p2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645" name="Google Shape;1645;p24"/>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46" name="Google Shape;1646;p24"/>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647" name="Google Shape;1647;p24"/>
          <p:cNvGrpSpPr/>
          <p:nvPr/>
        </p:nvGrpSpPr>
        <p:grpSpPr>
          <a:xfrm>
            <a:off x="1274794" y="5541495"/>
            <a:ext cx="166675" cy="168575"/>
            <a:chOff x="4954425" y="2036375"/>
            <a:chExt cx="166675" cy="168575"/>
          </a:xfrm>
        </p:grpSpPr>
        <p:sp>
          <p:nvSpPr>
            <p:cNvPr id="1648" name="Google Shape;1648;p2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49" name="Google Shape;1649;p2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650" name="Google Shape;1650;p24"/>
          <p:cNvSpPr txBox="1"/>
          <p:nvPr/>
        </p:nvSpPr>
        <p:spPr>
          <a:xfrm>
            <a:off x="3642720" y="1503378"/>
            <a:ext cx="4728208" cy="36317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0">
                <a:solidFill>
                  <a:srgbClr val="FABF8E"/>
                </a:solidFill>
                <a:latin typeface="Cookie"/>
                <a:ea typeface="Cookie"/>
                <a:cs typeface="Cookie"/>
                <a:sym typeface="Cookie"/>
              </a:rPr>
              <a:t>TRÒ CHƠI</a:t>
            </a:r>
            <a:endParaRPr sz="11500">
              <a:solidFill>
                <a:srgbClr val="FABF8E"/>
              </a:solidFill>
              <a:latin typeface="Cookie"/>
              <a:ea typeface="Cookie"/>
              <a:cs typeface="Cookie"/>
              <a:sym typeface="Cookie"/>
            </a:endParaRPr>
          </a:p>
        </p:txBody>
      </p:sp>
      <p:grpSp>
        <p:nvGrpSpPr>
          <p:cNvPr id="1651" name="Google Shape;1651;p24"/>
          <p:cNvGrpSpPr/>
          <p:nvPr/>
        </p:nvGrpSpPr>
        <p:grpSpPr>
          <a:xfrm flipH="1">
            <a:off x="7919467" y="3656003"/>
            <a:ext cx="1245605" cy="2486166"/>
            <a:chOff x="961250" y="234750"/>
            <a:chExt cx="1222525" cy="2320700"/>
          </a:xfrm>
        </p:grpSpPr>
        <p:sp>
          <p:nvSpPr>
            <p:cNvPr id="1652" name="Google Shape;1652;p24"/>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53" name="Google Shape;1653;p24"/>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54" name="Google Shape;1654;p24"/>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55" name="Google Shape;1655;p24"/>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56" name="Google Shape;1656;p24"/>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57" name="Google Shape;1657;p24"/>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58" name="Google Shape;1658;p24"/>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59" name="Google Shape;1659;p24"/>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60" name="Google Shape;1660;p24"/>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61" name="Google Shape;1661;p24"/>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62" name="Google Shape;1662;p24"/>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63" name="Google Shape;1663;p24"/>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64" name="Google Shape;1664;p24"/>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65" name="Google Shape;1665;p24"/>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66" name="Google Shape;1666;p24"/>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67" name="Google Shape;1667;p24"/>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68" name="Google Shape;1668;p24"/>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69" name="Google Shape;1669;p24"/>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0" name="Google Shape;1670;p24"/>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1" name="Google Shape;1671;p24"/>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2" name="Google Shape;1672;p24"/>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3" name="Google Shape;1673;p24"/>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4" name="Google Shape;1674;p24"/>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5" name="Google Shape;1675;p24"/>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6" name="Google Shape;1676;p24"/>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7" name="Google Shape;1677;p24"/>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8" name="Google Shape;1678;p24"/>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9" name="Google Shape;1679;p24"/>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0" name="Google Shape;1680;p24"/>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1" name="Google Shape;1681;p24"/>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2" name="Google Shape;1682;p24"/>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3" name="Google Shape;1683;p24"/>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4" name="Google Shape;1684;p24"/>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5" name="Google Shape;1685;p24"/>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6" name="Google Shape;1686;p24"/>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7" name="Google Shape;1687;p24"/>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8" name="Google Shape;1688;p24"/>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9" name="Google Shape;1689;p24"/>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90" name="Google Shape;1690;p24"/>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91" name="Google Shape;1691;p24"/>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92" name="Google Shape;1692;p24"/>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61"/>
                                        </p:tgtEl>
                                        <p:attrNameLst>
                                          <p:attrName>style.visibility</p:attrName>
                                        </p:attrNameLst>
                                      </p:cBhvr>
                                      <p:to>
                                        <p:strVal val="visible"/>
                                      </p:to>
                                    </p:set>
                                    <p:animEffect transition="in" filter="fade">
                                      <p:cBhvr>
                                        <p:cTn id="7" dur="500"/>
                                        <p:tgtEl>
                                          <p:spTgt spid="1561"/>
                                        </p:tgtEl>
                                      </p:cBhvr>
                                    </p:animEffect>
                                  </p:childTnLst>
                                </p:cTn>
                              </p:par>
                              <p:par>
                                <p:cTn id="8" presetID="10" presetClass="entr" presetSubtype="0" fill="hold" nodeType="withEffect">
                                  <p:stCondLst>
                                    <p:cond delay="0"/>
                                  </p:stCondLst>
                                  <p:childTnLst>
                                    <p:set>
                                      <p:cBhvr>
                                        <p:cTn id="9" dur="1" fill="hold">
                                          <p:stCondLst>
                                            <p:cond delay="0"/>
                                          </p:stCondLst>
                                        </p:cTn>
                                        <p:tgtEl>
                                          <p:spTgt spid="1562"/>
                                        </p:tgtEl>
                                        <p:attrNameLst>
                                          <p:attrName>style.visibility</p:attrName>
                                        </p:attrNameLst>
                                      </p:cBhvr>
                                      <p:to>
                                        <p:strVal val="visible"/>
                                      </p:to>
                                    </p:set>
                                    <p:animEffect transition="in" filter="fade">
                                      <p:cBhvr>
                                        <p:cTn id="10" dur="500"/>
                                        <p:tgtEl>
                                          <p:spTgt spid="1562"/>
                                        </p:tgtEl>
                                      </p:cBhvr>
                                    </p:animEffect>
                                  </p:childTnLst>
                                </p:cTn>
                              </p:par>
                              <p:par>
                                <p:cTn id="11" presetID="10" presetClass="entr" presetSubtype="0" fill="hold" nodeType="withEffect">
                                  <p:stCondLst>
                                    <p:cond delay="0"/>
                                  </p:stCondLst>
                                  <p:childTnLst>
                                    <p:set>
                                      <p:cBhvr>
                                        <p:cTn id="12" dur="1" fill="hold">
                                          <p:stCondLst>
                                            <p:cond delay="0"/>
                                          </p:stCondLst>
                                        </p:cTn>
                                        <p:tgtEl>
                                          <p:spTgt spid="1563"/>
                                        </p:tgtEl>
                                        <p:attrNameLst>
                                          <p:attrName>style.visibility</p:attrName>
                                        </p:attrNameLst>
                                      </p:cBhvr>
                                      <p:to>
                                        <p:strVal val="visible"/>
                                      </p:to>
                                    </p:set>
                                    <p:animEffect transition="in" filter="fade">
                                      <p:cBhvr>
                                        <p:cTn id="13" dur="500"/>
                                        <p:tgtEl>
                                          <p:spTgt spid="156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564"/>
                                        </p:tgtEl>
                                        <p:attrNameLst>
                                          <p:attrName>style.visibility</p:attrName>
                                        </p:attrNameLst>
                                      </p:cBhvr>
                                      <p:to>
                                        <p:strVal val="visible"/>
                                      </p:to>
                                    </p:set>
                                    <p:animEffect transition="in" filter="fade">
                                      <p:cBhvr>
                                        <p:cTn id="17" dur="1000"/>
                                        <p:tgtEl>
                                          <p:spTgt spid="1564"/>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650"/>
                                        </p:tgtEl>
                                        <p:attrNameLst>
                                          <p:attrName>style.visibility</p:attrName>
                                        </p:attrNameLst>
                                      </p:cBhvr>
                                      <p:to>
                                        <p:strVal val="visible"/>
                                      </p:to>
                                    </p:set>
                                    <p:animEffect transition="in" filter="fade">
                                      <p:cBhvr>
                                        <p:cTn id="21" dur="500"/>
                                        <p:tgtEl>
                                          <p:spTgt spid="1650"/>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651"/>
                                        </p:tgtEl>
                                        <p:attrNameLst>
                                          <p:attrName>style.visibility</p:attrName>
                                        </p:attrNameLst>
                                      </p:cBhvr>
                                      <p:to>
                                        <p:strVal val="visible"/>
                                      </p:to>
                                    </p:set>
                                    <p:animEffect transition="in" filter="fade">
                                      <p:cBhvr>
                                        <p:cTn id="25" dur="1000"/>
                                        <p:tgtEl>
                                          <p:spTgt spid="1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6862520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217179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571190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0838431"/>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916157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297402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6490499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370956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547950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583442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3_Title and Content">
  <p:cSld name="13_Title and Content">
    <p:bg>
      <p:bgPr>
        <a:solidFill>
          <a:srgbClr val="002060"/>
        </a:solidFill>
        <a:effectLst/>
      </p:bgPr>
    </p:bg>
    <p:spTree>
      <p:nvGrpSpPr>
        <p:cNvPr id="1" name="Shape 1693"/>
        <p:cNvGrpSpPr/>
        <p:nvPr/>
      </p:nvGrpSpPr>
      <p:grpSpPr>
        <a:xfrm>
          <a:off x="0" y="0"/>
          <a:ext cx="0" cy="0"/>
          <a:chOff x="0" y="0"/>
          <a:chExt cx="0" cy="0"/>
        </a:xfrm>
      </p:grpSpPr>
      <p:grpSp>
        <p:nvGrpSpPr>
          <p:cNvPr id="1694" name="Google Shape;1694;p25"/>
          <p:cNvGrpSpPr/>
          <p:nvPr/>
        </p:nvGrpSpPr>
        <p:grpSpPr>
          <a:xfrm>
            <a:off x="395894" y="219519"/>
            <a:ext cx="11613234" cy="6240131"/>
            <a:chOff x="395894" y="219519"/>
            <a:chExt cx="8518865" cy="4788281"/>
          </a:xfrm>
        </p:grpSpPr>
        <p:sp>
          <p:nvSpPr>
            <p:cNvPr id="1695" name="Google Shape;1695;p2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696" name="Google Shape;1696;p25"/>
            <p:cNvGrpSpPr/>
            <p:nvPr/>
          </p:nvGrpSpPr>
          <p:grpSpPr>
            <a:xfrm>
              <a:off x="8341543" y="2282008"/>
              <a:ext cx="569676" cy="380612"/>
              <a:chOff x="8341543" y="2282008"/>
              <a:chExt cx="569676" cy="380612"/>
            </a:xfrm>
          </p:grpSpPr>
          <p:sp>
            <p:nvSpPr>
              <p:cNvPr id="1697" name="Google Shape;1697;p2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98" name="Google Shape;1698;p2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699" name="Google Shape;1699;p2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700" name="Google Shape;1700;p25"/>
            <p:cNvGrpSpPr/>
            <p:nvPr/>
          </p:nvGrpSpPr>
          <p:grpSpPr>
            <a:xfrm>
              <a:off x="8341543" y="1721094"/>
              <a:ext cx="569676" cy="380612"/>
              <a:chOff x="8341543" y="1721094"/>
              <a:chExt cx="569676" cy="380612"/>
            </a:xfrm>
          </p:grpSpPr>
          <p:sp>
            <p:nvSpPr>
              <p:cNvPr id="1701" name="Google Shape;1701;p2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02" name="Google Shape;1702;p2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703" name="Google Shape;1703;p25"/>
            <p:cNvGrpSpPr/>
            <p:nvPr/>
          </p:nvGrpSpPr>
          <p:grpSpPr>
            <a:xfrm>
              <a:off x="8346273" y="1183592"/>
              <a:ext cx="568486" cy="388014"/>
              <a:chOff x="8346273" y="1183592"/>
              <a:chExt cx="568486" cy="388014"/>
            </a:xfrm>
          </p:grpSpPr>
          <p:sp>
            <p:nvSpPr>
              <p:cNvPr id="1704" name="Google Shape;1704;p2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05" name="Google Shape;1705;p2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706" name="Google Shape;1706;p25"/>
            <p:cNvGrpSpPr/>
            <p:nvPr/>
          </p:nvGrpSpPr>
          <p:grpSpPr>
            <a:xfrm>
              <a:off x="8341543" y="606635"/>
              <a:ext cx="569676" cy="388014"/>
              <a:chOff x="8341543" y="606635"/>
              <a:chExt cx="569676" cy="388014"/>
            </a:xfrm>
          </p:grpSpPr>
          <p:sp>
            <p:nvSpPr>
              <p:cNvPr id="1707" name="Google Shape;1707;p2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08" name="Google Shape;1708;p2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709" name="Google Shape;1709;p25"/>
            <p:cNvGrpSpPr/>
            <p:nvPr/>
          </p:nvGrpSpPr>
          <p:grpSpPr>
            <a:xfrm>
              <a:off x="8341543" y="2842933"/>
              <a:ext cx="569676" cy="380612"/>
              <a:chOff x="8341543" y="2282008"/>
              <a:chExt cx="569676" cy="380612"/>
            </a:xfrm>
          </p:grpSpPr>
          <p:sp>
            <p:nvSpPr>
              <p:cNvPr id="1710" name="Google Shape;1710;p2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11" name="Google Shape;1711;p2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712" name="Google Shape;1712;p25"/>
            <p:cNvGrpSpPr/>
            <p:nvPr/>
          </p:nvGrpSpPr>
          <p:grpSpPr>
            <a:xfrm>
              <a:off x="8341543" y="3403858"/>
              <a:ext cx="569676" cy="380612"/>
              <a:chOff x="8341543" y="2282008"/>
              <a:chExt cx="569676" cy="380612"/>
            </a:xfrm>
          </p:grpSpPr>
          <p:sp>
            <p:nvSpPr>
              <p:cNvPr id="1713" name="Google Shape;1713;p2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14" name="Google Shape;1714;p2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715" name="Google Shape;1715;p2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16" name="Google Shape;1716;p2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717" name="Google Shape;1717;p25"/>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18" name="Google Shape;1718;p25"/>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19" name="Google Shape;1719;p25"/>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0" name="Google Shape;1720;p25"/>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1" name="Google Shape;1721;p25"/>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2" name="Google Shape;1722;p25"/>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3" name="Google Shape;1723;p25"/>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4" name="Google Shape;1724;p25"/>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5" name="Google Shape;1725;p25"/>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6" name="Google Shape;1726;p25"/>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7" name="Google Shape;1727;p25"/>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8" name="Google Shape;1728;p25"/>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9" name="Google Shape;1729;p25"/>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0" name="Google Shape;1730;p25"/>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1" name="Google Shape;1731;p25"/>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2" name="Google Shape;1732;p25"/>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3" name="Google Shape;1733;p25"/>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4" name="Google Shape;1734;p25"/>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5" name="Google Shape;1735;p25"/>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6" name="Google Shape;1736;p25"/>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7" name="Google Shape;1737;p25"/>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8" name="Google Shape;1738;p25"/>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9" name="Google Shape;1739;p25"/>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40" name="Google Shape;1740;p25"/>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41" name="Google Shape;1741;p25"/>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42" name="Google Shape;1742;p25"/>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43" name="Google Shape;1743;p25"/>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44" name="Google Shape;1744;p25"/>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45" name="Google Shape;1745;p25"/>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46" name="Google Shape;1746;p25"/>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47" name="Google Shape;1747;p25"/>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48" name="Google Shape;1748;p25"/>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49" name="Google Shape;1749;p25"/>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0" name="Google Shape;1750;p25"/>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1" name="Google Shape;1751;p25"/>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2" name="Google Shape;1752;p25"/>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3" name="Google Shape;1753;p25"/>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4" name="Google Shape;1754;p25"/>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5" name="Google Shape;1755;p25"/>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6" name="Google Shape;1756;p25"/>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7" name="Google Shape;1757;p25"/>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8" name="Google Shape;1758;p25"/>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9" name="Google Shape;1759;p25"/>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60" name="Google Shape;1760;p25"/>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61" name="Google Shape;1761;p25"/>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1762" name="Google Shape;1762;p25"/>
          <p:cNvPicPr preferRelativeResize="0"/>
          <p:nvPr/>
        </p:nvPicPr>
        <p:blipFill rotWithShape="1">
          <a:blip r:embed="rId2">
            <a:alphaModFix/>
          </a:blip>
          <a:srcRect/>
          <a:stretch/>
        </p:blipFill>
        <p:spPr>
          <a:xfrm>
            <a:off x="869345" y="364703"/>
            <a:ext cx="2069886" cy="1034943"/>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9545336"/>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574644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840658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023408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3368087"/>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2945416"/>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794423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9771751"/>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125123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71705711"/>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1_Title and Content">
  <p:cSld name="21_Title and Content">
    <p:bg>
      <p:bgPr>
        <a:solidFill>
          <a:srgbClr val="002060"/>
        </a:solidFill>
        <a:effectLst/>
      </p:bgPr>
    </p:bg>
    <p:spTree>
      <p:nvGrpSpPr>
        <p:cNvPr id="1" name="Shape 1763"/>
        <p:cNvGrpSpPr/>
        <p:nvPr/>
      </p:nvGrpSpPr>
      <p:grpSpPr>
        <a:xfrm>
          <a:off x="0" y="0"/>
          <a:ext cx="0" cy="0"/>
          <a:chOff x="0" y="0"/>
          <a:chExt cx="0" cy="0"/>
        </a:xfrm>
      </p:grpSpPr>
      <p:grpSp>
        <p:nvGrpSpPr>
          <p:cNvPr id="1764" name="Google Shape;1764;p26"/>
          <p:cNvGrpSpPr/>
          <p:nvPr/>
        </p:nvGrpSpPr>
        <p:grpSpPr>
          <a:xfrm>
            <a:off x="395894" y="219519"/>
            <a:ext cx="11613234" cy="6240131"/>
            <a:chOff x="395894" y="219519"/>
            <a:chExt cx="8518865" cy="4788281"/>
          </a:xfrm>
        </p:grpSpPr>
        <p:sp>
          <p:nvSpPr>
            <p:cNvPr id="1765" name="Google Shape;1765;p2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766" name="Google Shape;1766;p26"/>
            <p:cNvGrpSpPr/>
            <p:nvPr/>
          </p:nvGrpSpPr>
          <p:grpSpPr>
            <a:xfrm>
              <a:off x="8341543" y="2282008"/>
              <a:ext cx="569676" cy="380612"/>
              <a:chOff x="8341543" y="2282008"/>
              <a:chExt cx="569676" cy="380612"/>
            </a:xfrm>
          </p:grpSpPr>
          <p:sp>
            <p:nvSpPr>
              <p:cNvPr id="1767" name="Google Shape;1767;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68" name="Google Shape;1768;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769" name="Google Shape;1769;p2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770" name="Google Shape;1770;p26"/>
            <p:cNvGrpSpPr/>
            <p:nvPr/>
          </p:nvGrpSpPr>
          <p:grpSpPr>
            <a:xfrm>
              <a:off x="8341543" y="1721094"/>
              <a:ext cx="569676" cy="380612"/>
              <a:chOff x="8341543" y="1721094"/>
              <a:chExt cx="569676" cy="380612"/>
            </a:xfrm>
          </p:grpSpPr>
          <p:sp>
            <p:nvSpPr>
              <p:cNvPr id="1771" name="Google Shape;1771;p2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72" name="Google Shape;1772;p2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773" name="Google Shape;1773;p26"/>
            <p:cNvGrpSpPr/>
            <p:nvPr/>
          </p:nvGrpSpPr>
          <p:grpSpPr>
            <a:xfrm>
              <a:off x="8346273" y="1183592"/>
              <a:ext cx="568486" cy="388014"/>
              <a:chOff x="8346273" y="1183592"/>
              <a:chExt cx="568486" cy="388014"/>
            </a:xfrm>
          </p:grpSpPr>
          <p:sp>
            <p:nvSpPr>
              <p:cNvPr id="1774" name="Google Shape;1774;p2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75" name="Google Shape;1775;p2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776" name="Google Shape;1776;p26"/>
            <p:cNvGrpSpPr/>
            <p:nvPr/>
          </p:nvGrpSpPr>
          <p:grpSpPr>
            <a:xfrm>
              <a:off x="8341543" y="606635"/>
              <a:ext cx="569676" cy="388014"/>
              <a:chOff x="8341543" y="606635"/>
              <a:chExt cx="569676" cy="388014"/>
            </a:xfrm>
          </p:grpSpPr>
          <p:sp>
            <p:nvSpPr>
              <p:cNvPr id="1777" name="Google Shape;1777;p2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78" name="Google Shape;1778;p2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779" name="Google Shape;1779;p26"/>
            <p:cNvGrpSpPr/>
            <p:nvPr/>
          </p:nvGrpSpPr>
          <p:grpSpPr>
            <a:xfrm>
              <a:off x="8341543" y="2842933"/>
              <a:ext cx="569676" cy="380612"/>
              <a:chOff x="8341543" y="2282008"/>
              <a:chExt cx="569676" cy="380612"/>
            </a:xfrm>
          </p:grpSpPr>
          <p:sp>
            <p:nvSpPr>
              <p:cNvPr id="1780" name="Google Shape;1780;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81" name="Google Shape;1781;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782" name="Google Shape;1782;p26"/>
            <p:cNvGrpSpPr/>
            <p:nvPr/>
          </p:nvGrpSpPr>
          <p:grpSpPr>
            <a:xfrm>
              <a:off x="8341543" y="3403858"/>
              <a:ext cx="569676" cy="380612"/>
              <a:chOff x="8341543" y="2282008"/>
              <a:chExt cx="569676" cy="380612"/>
            </a:xfrm>
          </p:grpSpPr>
          <p:sp>
            <p:nvSpPr>
              <p:cNvPr id="1783" name="Google Shape;1783;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84" name="Google Shape;1784;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785" name="Google Shape;1785;p2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86" name="Google Shape;1786;p2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787" name="Google Shape;1787;p26"/>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88" name="Google Shape;1788;p26"/>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89" name="Google Shape;1789;p26"/>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90" name="Google Shape;1790;p26"/>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91" name="Google Shape;1791;p26"/>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92" name="Google Shape;1792;p26"/>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93" name="Google Shape;1793;p26"/>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94" name="Google Shape;1794;p26"/>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95" name="Google Shape;1795;p26"/>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96" name="Google Shape;1796;p26"/>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97" name="Google Shape;1797;p26"/>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98" name="Google Shape;1798;p26"/>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99" name="Google Shape;1799;p26"/>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0" name="Google Shape;1800;p26"/>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1" name="Google Shape;1801;p26"/>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2" name="Google Shape;1802;p26"/>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3" name="Google Shape;1803;p26"/>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4" name="Google Shape;1804;p26"/>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5" name="Google Shape;1805;p26"/>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6" name="Google Shape;1806;p26"/>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7" name="Google Shape;1807;p26"/>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8" name="Google Shape;1808;p26"/>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9" name="Google Shape;1809;p26"/>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0" name="Google Shape;1810;p26"/>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1" name="Google Shape;1811;p26"/>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2" name="Google Shape;1812;p26"/>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3" name="Google Shape;1813;p26"/>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4" name="Google Shape;1814;p26"/>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5" name="Google Shape;1815;p26"/>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6" name="Google Shape;1816;p26"/>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7" name="Google Shape;1817;p26"/>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8" name="Google Shape;1818;p26"/>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9" name="Google Shape;1819;p26"/>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0" name="Google Shape;1820;p26"/>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1" name="Google Shape;1821;p26"/>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2" name="Google Shape;1822;p26"/>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3" name="Google Shape;1823;p26"/>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4" name="Google Shape;1824;p26"/>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5" name="Google Shape;1825;p26"/>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6" name="Google Shape;1826;p26"/>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7" name="Google Shape;1827;p26"/>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8" name="Google Shape;1828;p26"/>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9" name="Google Shape;1829;p26"/>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30" name="Google Shape;1830;p26"/>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31" name="Google Shape;1831;p26"/>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1832" name="Google Shape;1832;p26" descr="C:\Users\TUAN\Downloads\Luyện tập 1.png"/>
          <p:cNvPicPr preferRelativeResize="0"/>
          <p:nvPr/>
        </p:nvPicPr>
        <p:blipFill rotWithShape="1">
          <a:blip r:embed="rId2">
            <a:alphaModFix/>
          </a:blip>
          <a:srcRect/>
          <a:stretch/>
        </p:blipFill>
        <p:spPr>
          <a:xfrm>
            <a:off x="785396" y="450429"/>
            <a:ext cx="2237784" cy="863493"/>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702971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161884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18506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13978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9758106"/>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29/03/2024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8180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29/03/2024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7285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29/03/2024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97639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29/03/2024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05851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E96E9AE-D825-4BD0-BE5A-45DB0766ABA4}" type="datetimeFigureOut">
              <a:rPr lang="vi-VN" smtClean="0">
                <a:solidFill>
                  <a:prstClr val="black">
                    <a:tint val="75000"/>
                  </a:prstClr>
                </a:solidFill>
              </a:rPr>
              <a:pPr/>
              <a:t>29/03/2024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45309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3_Title and Content">
  <p:cSld name="23_Title and Content">
    <p:bg>
      <p:bgPr>
        <a:solidFill>
          <a:srgbClr val="002060"/>
        </a:solidFill>
        <a:effectLst/>
      </p:bgPr>
    </p:bg>
    <p:spTree>
      <p:nvGrpSpPr>
        <p:cNvPr id="1" name="Shape 1833"/>
        <p:cNvGrpSpPr/>
        <p:nvPr/>
      </p:nvGrpSpPr>
      <p:grpSpPr>
        <a:xfrm>
          <a:off x="0" y="0"/>
          <a:ext cx="0" cy="0"/>
          <a:chOff x="0" y="0"/>
          <a:chExt cx="0" cy="0"/>
        </a:xfrm>
      </p:grpSpPr>
      <p:grpSp>
        <p:nvGrpSpPr>
          <p:cNvPr id="1834" name="Google Shape;1834;p27"/>
          <p:cNvGrpSpPr/>
          <p:nvPr/>
        </p:nvGrpSpPr>
        <p:grpSpPr>
          <a:xfrm>
            <a:off x="395894" y="219519"/>
            <a:ext cx="11613234" cy="6240131"/>
            <a:chOff x="395894" y="219519"/>
            <a:chExt cx="8518865" cy="4788281"/>
          </a:xfrm>
        </p:grpSpPr>
        <p:sp>
          <p:nvSpPr>
            <p:cNvPr id="1835" name="Google Shape;1835;p2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836" name="Google Shape;1836;p27"/>
            <p:cNvGrpSpPr/>
            <p:nvPr/>
          </p:nvGrpSpPr>
          <p:grpSpPr>
            <a:xfrm>
              <a:off x="8341543" y="2282008"/>
              <a:ext cx="569676" cy="380612"/>
              <a:chOff x="8341543" y="2282008"/>
              <a:chExt cx="569676" cy="380612"/>
            </a:xfrm>
          </p:grpSpPr>
          <p:sp>
            <p:nvSpPr>
              <p:cNvPr id="1837" name="Google Shape;1837;p2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38" name="Google Shape;1838;p2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839" name="Google Shape;1839;p2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840" name="Google Shape;1840;p27"/>
            <p:cNvGrpSpPr/>
            <p:nvPr/>
          </p:nvGrpSpPr>
          <p:grpSpPr>
            <a:xfrm>
              <a:off x="8341543" y="1721094"/>
              <a:ext cx="569676" cy="380612"/>
              <a:chOff x="8341543" y="1721094"/>
              <a:chExt cx="569676" cy="380612"/>
            </a:xfrm>
          </p:grpSpPr>
          <p:sp>
            <p:nvSpPr>
              <p:cNvPr id="1841" name="Google Shape;1841;p2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42" name="Google Shape;1842;p2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843" name="Google Shape;1843;p27"/>
            <p:cNvGrpSpPr/>
            <p:nvPr/>
          </p:nvGrpSpPr>
          <p:grpSpPr>
            <a:xfrm>
              <a:off x="8346273" y="1183592"/>
              <a:ext cx="568486" cy="388014"/>
              <a:chOff x="8346273" y="1183592"/>
              <a:chExt cx="568486" cy="388014"/>
            </a:xfrm>
          </p:grpSpPr>
          <p:sp>
            <p:nvSpPr>
              <p:cNvPr id="1844" name="Google Shape;1844;p2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45" name="Google Shape;1845;p2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846" name="Google Shape;1846;p27"/>
            <p:cNvGrpSpPr/>
            <p:nvPr/>
          </p:nvGrpSpPr>
          <p:grpSpPr>
            <a:xfrm>
              <a:off x="8341543" y="606635"/>
              <a:ext cx="569676" cy="388014"/>
              <a:chOff x="8341543" y="606635"/>
              <a:chExt cx="569676" cy="388014"/>
            </a:xfrm>
          </p:grpSpPr>
          <p:sp>
            <p:nvSpPr>
              <p:cNvPr id="1847" name="Google Shape;1847;p2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48" name="Google Shape;1848;p2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849" name="Google Shape;1849;p27"/>
            <p:cNvGrpSpPr/>
            <p:nvPr/>
          </p:nvGrpSpPr>
          <p:grpSpPr>
            <a:xfrm>
              <a:off x="8341543" y="2842933"/>
              <a:ext cx="569676" cy="380612"/>
              <a:chOff x="8341543" y="2282008"/>
              <a:chExt cx="569676" cy="380612"/>
            </a:xfrm>
          </p:grpSpPr>
          <p:sp>
            <p:nvSpPr>
              <p:cNvPr id="1850" name="Google Shape;1850;p2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1" name="Google Shape;1851;p2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852" name="Google Shape;1852;p27"/>
            <p:cNvGrpSpPr/>
            <p:nvPr/>
          </p:nvGrpSpPr>
          <p:grpSpPr>
            <a:xfrm>
              <a:off x="8341543" y="3403858"/>
              <a:ext cx="569676" cy="380612"/>
              <a:chOff x="8341543" y="2282008"/>
              <a:chExt cx="569676" cy="380612"/>
            </a:xfrm>
          </p:grpSpPr>
          <p:sp>
            <p:nvSpPr>
              <p:cNvPr id="1853" name="Google Shape;1853;p2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4" name="Google Shape;1854;p2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855" name="Google Shape;1855;p2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6" name="Google Shape;1856;p2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857" name="Google Shape;1857;p27"/>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8" name="Google Shape;1858;p27"/>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9" name="Google Shape;1859;p27"/>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0" name="Google Shape;1860;p27"/>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1" name="Google Shape;1861;p27"/>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2" name="Google Shape;1862;p27"/>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3" name="Google Shape;1863;p27"/>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4" name="Google Shape;1864;p27"/>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5" name="Google Shape;1865;p27"/>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6" name="Google Shape;1866;p27"/>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7" name="Google Shape;1867;p27"/>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8" name="Google Shape;1868;p27"/>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9" name="Google Shape;1869;p27"/>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0" name="Google Shape;1870;p27"/>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1" name="Google Shape;1871;p27"/>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2" name="Google Shape;1872;p27"/>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3" name="Google Shape;1873;p27"/>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4" name="Google Shape;1874;p27"/>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5" name="Google Shape;1875;p27"/>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6" name="Google Shape;1876;p27"/>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7" name="Google Shape;1877;p27"/>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8" name="Google Shape;1878;p27"/>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9" name="Google Shape;1879;p27"/>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0" name="Google Shape;1880;p27"/>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1" name="Google Shape;1881;p27"/>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2" name="Google Shape;1882;p27"/>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3" name="Google Shape;1883;p27"/>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4" name="Google Shape;1884;p27"/>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5" name="Google Shape;1885;p27"/>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6" name="Google Shape;1886;p27"/>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7" name="Google Shape;1887;p27"/>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8" name="Google Shape;1888;p27"/>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9" name="Google Shape;1889;p27"/>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90" name="Google Shape;1890;p27"/>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91" name="Google Shape;1891;p27"/>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92" name="Google Shape;1892;p27"/>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93" name="Google Shape;1893;p27"/>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94" name="Google Shape;1894;p27"/>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95" name="Google Shape;1895;p27"/>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96" name="Google Shape;1896;p27"/>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97" name="Google Shape;1897;p27"/>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98" name="Google Shape;1898;p27"/>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99" name="Google Shape;1899;p27"/>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00" name="Google Shape;1900;p27"/>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01" name="Google Shape;1901;p27"/>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1902" name="Google Shape;1902;p27" descr="Không có mô tả."/>
          <p:cNvPicPr preferRelativeResize="0"/>
          <p:nvPr/>
        </p:nvPicPr>
        <p:blipFill rotWithShape="1">
          <a:blip r:embed="rId2">
            <a:alphaModFix/>
          </a:blip>
          <a:srcRect/>
          <a:stretch/>
        </p:blipFill>
        <p:spPr>
          <a:xfrm>
            <a:off x="739013" y="438261"/>
            <a:ext cx="2330549" cy="887829"/>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E96E9AE-D825-4BD0-BE5A-45DB0766ABA4}" type="datetimeFigureOut">
              <a:rPr lang="vi-VN" smtClean="0">
                <a:solidFill>
                  <a:prstClr val="black">
                    <a:tint val="75000"/>
                  </a:prstClr>
                </a:solidFill>
              </a:rPr>
              <a:pPr/>
              <a:t>29/03/2024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73097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6E9AE-D825-4BD0-BE5A-45DB0766ABA4}" type="datetimeFigureOut">
              <a:rPr lang="vi-VN" smtClean="0">
                <a:solidFill>
                  <a:prstClr val="black">
                    <a:tint val="75000"/>
                  </a:prstClr>
                </a:solidFill>
              </a:rPr>
              <a:pPr/>
              <a:t>29/03/2024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31945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29/03/2024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26918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29/03/2024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31349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29/03/2024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95825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29/03/2024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52054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a:buClrTx/>
                <a:buFontTx/>
                <a:buNone/>
              </a:pPr>
              <a:endParaRPr sz="1800" kern="1200" dirty="0">
                <a:solidFill>
                  <a:prstClr val="black"/>
                </a:solidFill>
                <a:latin typeface="Calibri"/>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nvGrpSpPr>
          <p:cNvPr id="293" name="Google Shape;2356;p30">
            <a:extLst>
              <a:ext uri="{FF2B5EF4-FFF2-40B4-BE49-F238E27FC236}">
                <a16:creationId xmlns:a16="http://schemas.microsoft.com/office/drawing/2014/main" id="{FF3093F1-70FF-4A92-A939-256BC49F43A6}"/>
              </a:ext>
            </a:extLst>
          </p:cNvPr>
          <p:cNvGrpSpPr/>
          <p:nvPr userDrawn="1"/>
        </p:nvGrpSpPr>
        <p:grpSpPr>
          <a:xfrm>
            <a:off x="896619" y="1566374"/>
            <a:ext cx="9867486" cy="4807426"/>
            <a:chOff x="741115" y="853968"/>
            <a:chExt cx="7691377" cy="4021392"/>
          </a:xfrm>
          <a:solidFill>
            <a:schemeClr val="accent3"/>
          </a:solidFill>
        </p:grpSpPr>
        <p:sp>
          <p:nvSpPr>
            <p:cNvPr id="294" name="Google Shape;2357;p30">
              <a:extLst>
                <a:ext uri="{FF2B5EF4-FFF2-40B4-BE49-F238E27FC236}">
                  <a16:creationId xmlns:a16="http://schemas.microsoft.com/office/drawing/2014/main" id="{378B6936-B094-4FA3-9256-C7AF5859717D}"/>
                </a:ext>
              </a:extLst>
            </p:cNvPr>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nvGrpSpPr>
            <p:cNvPr id="295"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296"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a:buClrTx/>
                  <a:buFontTx/>
                  <a:buNone/>
                </a:pPr>
                <a:endParaRPr sz="1800" kern="1200" dirty="0">
                  <a:solidFill>
                    <a:prstClr val="black"/>
                  </a:solidFill>
                  <a:latin typeface="Calibri"/>
                  <a:ea typeface="+mn-ea"/>
                  <a:cs typeface="+mn-cs"/>
                </a:endParaRPr>
              </a:p>
            </p:txBody>
          </p:sp>
          <p:sp>
            <p:nvSpPr>
              <p:cNvPr id="297"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a:buClrTx/>
                  <a:buFontTx/>
                  <a:buNone/>
                </a:pPr>
                <a:endParaRPr sz="1800" kern="1200" dirty="0">
                  <a:solidFill>
                    <a:prstClr val="black"/>
                  </a:solidFill>
                  <a:latin typeface="Calibri"/>
                  <a:ea typeface="+mn-ea"/>
                  <a:cs typeface="+mn-cs"/>
                </a:endParaRPr>
              </a:p>
            </p:txBody>
          </p:sp>
          <p:sp>
            <p:nvSpPr>
              <p:cNvPr id="298"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1800" kern="1200" dirty="0">
                <a:solidFill>
                  <a:prstClr val="black"/>
                </a:solidFill>
                <a:latin typeface="Calibri"/>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dirty="0">
                <a:solidFill>
                  <a:prstClr val="black"/>
                </a:solidFill>
                <a:latin typeface="Calibri"/>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a:ea typeface="+mn-ea"/>
                  <a:cs typeface="+mn-cs"/>
                </a:endParaRPr>
              </a:p>
            </p:txBody>
          </p:sp>
        </p:grpSp>
      </p:grpSp>
    </p:spTree>
    <p:extLst>
      <p:ext uri="{BB962C8B-B14F-4D97-AF65-F5344CB8AC3E}">
        <p14:creationId xmlns:p14="http://schemas.microsoft.com/office/powerpoint/2010/main" val="380332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48" grpId="0" animBg="1"/>
      <p:bldP spid="48" grpId="1"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ABA66174-3328-40E4-AADF-655C79A2A8DD}"/>
              </a:ext>
            </a:extLst>
          </p:cNvPr>
          <p:cNvSpPr>
            <a:spLocks noGrp="1"/>
          </p:cNvSpPr>
          <p:nvPr>
            <p:ph type="dt" sz="half" idx="10"/>
          </p:nvPr>
        </p:nvSpPr>
        <p:spPr/>
        <p:txBody>
          <a:bodyPr/>
          <a:lstStyle/>
          <a:p>
            <a:fld id="{71105ECC-05DB-4A25-8E6A-E61FCA6F5619}"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50B7521-C9F1-465B-9A65-1E05966CF87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D2B5226-FFCF-47FD-8A07-DAABD31F1B8A}"/>
              </a:ext>
            </a:extLst>
          </p:cNvPr>
          <p:cNvSpPr>
            <a:spLocks noGrp="1"/>
          </p:cNvSpPr>
          <p:nvPr>
            <p:ph type="sldNum" sz="quarter" idx="12"/>
          </p:nvPr>
        </p:nvSpPr>
        <p:spPr/>
        <p:txBody>
          <a:bodyPr/>
          <a:lstStyle/>
          <a:p>
            <a:fld id="{35A56C03-FDBE-437B-B3E2-8C9625E28270}"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6">
            <a:extLst>
              <a:ext uri="{FF2B5EF4-FFF2-40B4-BE49-F238E27FC236}">
                <a16:creationId xmlns:a16="http://schemas.microsoft.com/office/drawing/2014/main" id="{DA4E4DFF-D0C8-4634-A4DA-2A9901B1E9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577355"/>
            <a:ext cx="2069886" cy="1034943"/>
          </a:xfrm>
          <a:prstGeom prst="rect">
            <a:avLst/>
          </a:prstGeom>
        </p:spPr>
      </p:pic>
    </p:spTree>
    <p:extLst>
      <p:ext uri="{BB962C8B-B14F-4D97-AF65-F5344CB8AC3E}">
        <p14:creationId xmlns:p14="http://schemas.microsoft.com/office/powerpoint/2010/main" val="1566215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868538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A1B2B2-A2C9-428B-B5AD-F768193E9A61}" type="datetimeFigureOut">
              <a:rPr lang="zh-CN" altLang="en-US" smtClean="0">
                <a:solidFill>
                  <a:prstClr val="black">
                    <a:tint val="75000"/>
                  </a:prstClr>
                </a:solidFill>
              </a:rPr>
              <a:pPr/>
              <a:t>2024/3/29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C63B095-98A4-4D29-8A1C-3D9B5F99592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845774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7.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7.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7.jp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7.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7.jp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7.jp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ookie"/>
              <a:buNone/>
              <a:defRPr sz="4400" b="0" i="0" u="none" strike="noStrike" cap="none">
                <a:solidFill>
                  <a:schemeClr val="dk1"/>
                </a:solidFill>
                <a:latin typeface="Cookie"/>
                <a:ea typeface="Cookie"/>
                <a:cs typeface="Cookie"/>
                <a:sym typeface="Cooki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3"/>
          <p:cNvSpPr/>
          <p:nvPr/>
        </p:nvSpPr>
        <p:spPr>
          <a:xfrm>
            <a:off x="9762629" y="6492875"/>
            <a:ext cx="1612942"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FeistyForwarders_0968120672</a:t>
            </a:r>
            <a:endParaRPr sz="8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3CA1B2B2-A2C9-428B-B5AD-F768193E9A61}" type="datetimeFigureOut">
              <a:rPr lang="zh-CN" altLang="en-US" kern="1200" smtClean="0">
                <a:solidFill>
                  <a:prstClr val="black">
                    <a:tint val="75000"/>
                  </a:prstClr>
                </a:solidFill>
                <a:latin typeface="Helga"/>
                <a:ea typeface="微软雅黑 Light"/>
                <a:cs typeface="+mn-cs"/>
              </a:rPr>
              <a:pPr>
                <a:buClrTx/>
                <a:buFontTx/>
                <a:buNone/>
              </a:pPr>
              <a:t>2024/3/29</a:t>
            </a:fld>
            <a:endParaRPr lang="zh-CN" altLang="en-US" kern="1200">
              <a:solidFill>
                <a:prstClr val="black">
                  <a:tint val="75000"/>
                </a:prstClr>
              </a:solidFill>
              <a:latin typeface="Helga"/>
              <a:ea typeface="微软雅黑 Light"/>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Helga"/>
              <a:ea typeface="微软雅黑 Light"/>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7C63B095-98A4-4D29-8A1C-3D9B5F995923}" type="slidenum">
              <a:rPr lang="zh-CN" altLang="en-US" kern="1200" smtClean="0">
                <a:solidFill>
                  <a:prstClr val="black">
                    <a:tint val="75000"/>
                  </a:prstClr>
                </a:solidFill>
                <a:latin typeface="Helga"/>
                <a:ea typeface="微软雅黑 Light"/>
                <a:cs typeface="+mn-cs"/>
              </a:rPr>
              <a:pPr>
                <a:buClrTx/>
                <a:buFontTx/>
                <a:buNone/>
              </a:pPr>
              <a:t>‹#›</a:t>
            </a:fld>
            <a:endParaRPr lang="zh-CN" altLang="en-US" kern="1200">
              <a:solidFill>
                <a:prstClr val="black">
                  <a:tint val="75000"/>
                </a:prstClr>
              </a:solidFill>
              <a:latin typeface="Helga"/>
              <a:ea typeface="微软雅黑 Light"/>
              <a:cs typeface="+mn-cs"/>
            </a:endParaRPr>
          </a:p>
        </p:txBody>
      </p:sp>
    </p:spTree>
    <p:extLst>
      <p:ext uri="{BB962C8B-B14F-4D97-AF65-F5344CB8AC3E}">
        <p14:creationId xmlns:p14="http://schemas.microsoft.com/office/powerpoint/2010/main" val="14316730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3CA1B2B2-A2C9-428B-B5AD-F768193E9A61}" type="datetimeFigureOut">
              <a:rPr lang="zh-CN" altLang="en-US" kern="1200" smtClean="0">
                <a:solidFill>
                  <a:prstClr val="black">
                    <a:tint val="75000"/>
                  </a:prstClr>
                </a:solidFill>
                <a:latin typeface="Helga"/>
                <a:ea typeface="微软雅黑 Light"/>
                <a:cs typeface="+mn-cs"/>
              </a:rPr>
              <a:pPr>
                <a:buClrTx/>
                <a:buFontTx/>
                <a:buNone/>
              </a:pPr>
              <a:t>2024/3/29</a:t>
            </a:fld>
            <a:endParaRPr lang="zh-CN" altLang="en-US" kern="1200">
              <a:solidFill>
                <a:prstClr val="black">
                  <a:tint val="75000"/>
                </a:prstClr>
              </a:solidFill>
              <a:latin typeface="Helga"/>
              <a:ea typeface="微软雅黑 Light"/>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Helga"/>
              <a:ea typeface="微软雅黑 Light"/>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7C63B095-98A4-4D29-8A1C-3D9B5F995923}" type="slidenum">
              <a:rPr lang="zh-CN" altLang="en-US" kern="1200" smtClean="0">
                <a:solidFill>
                  <a:prstClr val="black">
                    <a:tint val="75000"/>
                  </a:prstClr>
                </a:solidFill>
                <a:latin typeface="Helga"/>
                <a:ea typeface="微软雅黑 Light"/>
                <a:cs typeface="+mn-cs"/>
              </a:rPr>
              <a:pPr>
                <a:buClrTx/>
                <a:buFontTx/>
                <a:buNone/>
              </a:pPr>
              <a:t>‹#›</a:t>
            </a:fld>
            <a:endParaRPr lang="zh-CN" altLang="en-US" kern="1200">
              <a:solidFill>
                <a:prstClr val="black">
                  <a:tint val="75000"/>
                </a:prstClr>
              </a:solidFill>
              <a:latin typeface="Helga"/>
              <a:ea typeface="微软雅黑 Light"/>
              <a:cs typeface="+mn-cs"/>
            </a:endParaRPr>
          </a:p>
        </p:txBody>
      </p:sp>
    </p:spTree>
    <p:extLst>
      <p:ext uri="{BB962C8B-B14F-4D97-AF65-F5344CB8AC3E}">
        <p14:creationId xmlns:p14="http://schemas.microsoft.com/office/powerpoint/2010/main" val="8503742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3CA1B2B2-A2C9-428B-B5AD-F768193E9A61}" type="datetimeFigureOut">
              <a:rPr lang="zh-CN" altLang="en-US" kern="1200" smtClean="0">
                <a:solidFill>
                  <a:prstClr val="black">
                    <a:tint val="75000"/>
                  </a:prstClr>
                </a:solidFill>
                <a:latin typeface="Helga"/>
                <a:ea typeface="微软雅黑 Light"/>
                <a:cs typeface="+mn-cs"/>
              </a:rPr>
              <a:pPr>
                <a:buClrTx/>
                <a:buFontTx/>
                <a:buNone/>
              </a:pPr>
              <a:t>2024/3/29</a:t>
            </a:fld>
            <a:endParaRPr lang="zh-CN" altLang="en-US" kern="1200">
              <a:solidFill>
                <a:prstClr val="black">
                  <a:tint val="75000"/>
                </a:prstClr>
              </a:solidFill>
              <a:latin typeface="Helga"/>
              <a:ea typeface="微软雅黑 Light"/>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Helga"/>
              <a:ea typeface="微软雅黑 Light"/>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7C63B095-98A4-4D29-8A1C-3D9B5F995923}" type="slidenum">
              <a:rPr lang="zh-CN" altLang="en-US" kern="1200" smtClean="0">
                <a:solidFill>
                  <a:prstClr val="black">
                    <a:tint val="75000"/>
                  </a:prstClr>
                </a:solidFill>
                <a:latin typeface="Helga"/>
                <a:ea typeface="微软雅黑 Light"/>
                <a:cs typeface="+mn-cs"/>
              </a:rPr>
              <a:pPr>
                <a:buClrTx/>
                <a:buFontTx/>
                <a:buNone/>
              </a:pPr>
              <a:t>‹#›</a:t>
            </a:fld>
            <a:endParaRPr lang="zh-CN" altLang="en-US" kern="1200">
              <a:solidFill>
                <a:prstClr val="black">
                  <a:tint val="75000"/>
                </a:prstClr>
              </a:solidFill>
              <a:latin typeface="Helga"/>
              <a:ea typeface="微软雅黑 Light"/>
              <a:cs typeface="+mn-cs"/>
            </a:endParaRPr>
          </a:p>
        </p:txBody>
      </p:sp>
    </p:spTree>
    <p:extLst>
      <p:ext uri="{BB962C8B-B14F-4D97-AF65-F5344CB8AC3E}">
        <p14:creationId xmlns:p14="http://schemas.microsoft.com/office/powerpoint/2010/main" val="20459493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1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3CA1B2B2-A2C9-428B-B5AD-F768193E9A61}" type="datetimeFigureOut">
              <a:rPr lang="zh-CN" altLang="en-US" kern="1200" smtClean="0">
                <a:solidFill>
                  <a:prstClr val="black">
                    <a:tint val="75000"/>
                  </a:prstClr>
                </a:solidFill>
                <a:latin typeface="Helga"/>
                <a:ea typeface="微软雅黑 Light"/>
                <a:cs typeface="+mn-cs"/>
              </a:rPr>
              <a:pPr>
                <a:buClrTx/>
                <a:buFontTx/>
                <a:buNone/>
              </a:pPr>
              <a:t>2024/3/29</a:t>
            </a:fld>
            <a:endParaRPr lang="zh-CN" altLang="en-US" kern="1200">
              <a:solidFill>
                <a:prstClr val="black">
                  <a:tint val="75000"/>
                </a:prstClr>
              </a:solidFill>
              <a:latin typeface="Helga"/>
              <a:ea typeface="微软雅黑 Light"/>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Helga"/>
              <a:ea typeface="微软雅黑 Light"/>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7C63B095-98A4-4D29-8A1C-3D9B5F995923}" type="slidenum">
              <a:rPr lang="zh-CN" altLang="en-US" kern="1200" smtClean="0">
                <a:solidFill>
                  <a:prstClr val="black">
                    <a:tint val="75000"/>
                  </a:prstClr>
                </a:solidFill>
                <a:latin typeface="Helga"/>
                <a:ea typeface="微软雅黑 Light"/>
                <a:cs typeface="+mn-cs"/>
              </a:rPr>
              <a:pPr>
                <a:buClrTx/>
                <a:buFontTx/>
                <a:buNone/>
              </a:pPr>
              <a:t>‹#›</a:t>
            </a:fld>
            <a:endParaRPr lang="zh-CN" altLang="en-US" kern="1200">
              <a:solidFill>
                <a:prstClr val="black">
                  <a:tint val="75000"/>
                </a:prstClr>
              </a:solidFill>
              <a:latin typeface="Helga"/>
              <a:ea typeface="微软雅黑 Light"/>
              <a:cs typeface="+mn-cs"/>
            </a:endParaRPr>
          </a:p>
        </p:txBody>
      </p:sp>
    </p:spTree>
    <p:extLst>
      <p:ext uri="{BB962C8B-B14F-4D97-AF65-F5344CB8AC3E}">
        <p14:creationId xmlns:p14="http://schemas.microsoft.com/office/powerpoint/2010/main" val="251049796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1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3CA1B2B2-A2C9-428B-B5AD-F768193E9A61}" type="datetimeFigureOut">
              <a:rPr lang="zh-CN" altLang="en-US" kern="1200" smtClean="0">
                <a:solidFill>
                  <a:prstClr val="black">
                    <a:tint val="75000"/>
                  </a:prstClr>
                </a:solidFill>
                <a:latin typeface="Helga"/>
                <a:ea typeface="微软雅黑 Light"/>
              </a:rPr>
              <a:pPr>
                <a:buClrTx/>
                <a:buFontTx/>
                <a:buNone/>
              </a:pPr>
              <a:t>2024/3/29</a:t>
            </a:fld>
            <a:endParaRPr lang="zh-CN" altLang="en-US" kern="1200">
              <a:solidFill>
                <a:prstClr val="black">
                  <a:tint val="75000"/>
                </a:prstClr>
              </a:solidFill>
              <a:latin typeface="Helga"/>
              <a:ea typeface="微软雅黑 Light"/>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Helga"/>
              <a:ea typeface="微软雅黑 Light"/>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7C63B095-98A4-4D29-8A1C-3D9B5F995923}" type="slidenum">
              <a:rPr lang="zh-CN" altLang="en-US" kern="1200" smtClean="0">
                <a:solidFill>
                  <a:prstClr val="black">
                    <a:tint val="75000"/>
                  </a:prstClr>
                </a:solidFill>
                <a:latin typeface="Helga"/>
                <a:ea typeface="微软雅黑 Light"/>
              </a:rPr>
              <a:pPr>
                <a:buClrTx/>
                <a:buFontTx/>
                <a:buNone/>
              </a:pPr>
              <a:t>‹#›</a:t>
            </a:fld>
            <a:endParaRPr lang="zh-CN" altLang="en-US" kern="1200">
              <a:solidFill>
                <a:prstClr val="black">
                  <a:tint val="75000"/>
                </a:prstClr>
              </a:solidFill>
              <a:latin typeface="Helga"/>
              <a:ea typeface="微软雅黑 Light"/>
            </a:endParaRPr>
          </a:p>
        </p:txBody>
      </p:sp>
    </p:spTree>
    <p:extLst>
      <p:ext uri="{BB962C8B-B14F-4D97-AF65-F5344CB8AC3E}">
        <p14:creationId xmlns:p14="http://schemas.microsoft.com/office/powerpoint/2010/main" val="26965837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p14:dur="1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3CA1B2B2-A2C9-428B-B5AD-F768193E9A61}" type="datetimeFigureOut">
              <a:rPr lang="zh-CN" altLang="en-US" kern="1200" smtClean="0">
                <a:solidFill>
                  <a:prstClr val="black">
                    <a:tint val="75000"/>
                  </a:prstClr>
                </a:solidFill>
                <a:latin typeface="Helga"/>
                <a:ea typeface="微软雅黑 Light"/>
              </a:rPr>
              <a:pPr>
                <a:buClrTx/>
                <a:buFontTx/>
                <a:buNone/>
              </a:pPr>
              <a:t>2024/3/29</a:t>
            </a:fld>
            <a:endParaRPr lang="zh-CN" altLang="en-US" kern="1200">
              <a:solidFill>
                <a:prstClr val="black">
                  <a:tint val="75000"/>
                </a:prstClr>
              </a:solidFill>
              <a:latin typeface="Helga"/>
              <a:ea typeface="微软雅黑 Light"/>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Helga"/>
              <a:ea typeface="微软雅黑 Light"/>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7C63B095-98A4-4D29-8A1C-3D9B5F995923}" type="slidenum">
              <a:rPr lang="zh-CN" altLang="en-US" kern="1200" smtClean="0">
                <a:solidFill>
                  <a:prstClr val="black">
                    <a:tint val="75000"/>
                  </a:prstClr>
                </a:solidFill>
                <a:latin typeface="Helga"/>
                <a:ea typeface="微软雅黑 Light"/>
              </a:rPr>
              <a:pPr>
                <a:buClrTx/>
                <a:buFontTx/>
                <a:buNone/>
              </a:pPr>
              <a:t>‹#›</a:t>
            </a:fld>
            <a:endParaRPr lang="zh-CN" altLang="en-US" kern="1200">
              <a:solidFill>
                <a:prstClr val="black">
                  <a:tint val="75000"/>
                </a:prstClr>
              </a:solidFill>
              <a:latin typeface="Helga"/>
              <a:ea typeface="微软雅黑 Light"/>
            </a:endParaRPr>
          </a:p>
        </p:txBody>
      </p:sp>
    </p:spTree>
    <p:extLst>
      <p:ext uri="{BB962C8B-B14F-4D97-AF65-F5344CB8AC3E}">
        <p14:creationId xmlns:p14="http://schemas.microsoft.com/office/powerpoint/2010/main" val="291918080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p14:dur="1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8E96E9AE-D825-4BD0-BE5A-45DB0766ABA4}" type="datetimeFigureOut">
              <a:rPr lang="vi-VN" kern="1200" smtClean="0">
                <a:solidFill>
                  <a:prstClr val="black">
                    <a:tint val="75000"/>
                  </a:prstClr>
                </a:solidFill>
                <a:ea typeface="+mn-ea"/>
                <a:cs typeface="+mn-cs"/>
              </a:rPr>
              <a:pPr>
                <a:buClrTx/>
                <a:buFontTx/>
                <a:buNone/>
              </a:pPr>
              <a:t>29/03/2024</a:t>
            </a:fld>
            <a:endParaRPr lang="vi-VN" kern="1200">
              <a:solidFill>
                <a:prstClr val="black">
                  <a:tint val="75000"/>
                </a:prstClr>
              </a:solidFill>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vi-VN" kern="120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CC31CC28-F2B6-4965-B7FC-4FA9EABECE12}" type="slidenum">
              <a:rPr lang="vi-VN" kern="1200" smtClean="0">
                <a:solidFill>
                  <a:prstClr val="black">
                    <a:tint val="75000"/>
                  </a:prstClr>
                </a:solidFill>
                <a:ea typeface="+mn-ea"/>
                <a:cs typeface="+mn-cs"/>
              </a:rPr>
              <a:pPr>
                <a:buClrTx/>
                <a:buFontTx/>
                <a:buNone/>
              </a:pPr>
              <a:t>‹#›</a:t>
            </a:fld>
            <a:endParaRPr lang="vi-VN" kern="1200">
              <a:solidFill>
                <a:prstClr val="black">
                  <a:tint val="75000"/>
                </a:prstClr>
              </a:solidFill>
              <a:ea typeface="+mn-ea"/>
              <a:cs typeface="+mn-cs"/>
            </a:endParaRPr>
          </a:p>
        </p:txBody>
      </p:sp>
    </p:spTree>
    <p:extLst>
      <p:ext uri="{BB962C8B-B14F-4D97-AF65-F5344CB8AC3E}">
        <p14:creationId xmlns:p14="http://schemas.microsoft.com/office/powerpoint/2010/main" val="416922492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3CA1B2B2-A2C9-428B-B5AD-F768193E9A61}" type="datetimeFigureOut">
              <a:rPr lang="zh-CN" altLang="en-US" kern="1200" smtClean="0">
                <a:solidFill>
                  <a:prstClr val="black">
                    <a:tint val="75000"/>
                  </a:prstClr>
                </a:solidFill>
                <a:latin typeface="Helga"/>
                <a:ea typeface="微软雅黑 Light"/>
              </a:rPr>
              <a:pPr>
                <a:buClrTx/>
                <a:buFontTx/>
                <a:buNone/>
              </a:pPr>
              <a:t>2024/3/29</a:t>
            </a:fld>
            <a:endParaRPr lang="zh-CN" altLang="en-US" kern="1200">
              <a:solidFill>
                <a:prstClr val="black">
                  <a:tint val="75000"/>
                </a:prstClr>
              </a:solidFill>
              <a:latin typeface="Helga"/>
              <a:ea typeface="微软雅黑 Light"/>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Helga"/>
              <a:ea typeface="微软雅黑 Light"/>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7C63B095-98A4-4D29-8A1C-3D9B5F995923}" type="slidenum">
              <a:rPr lang="zh-CN" altLang="en-US" kern="1200" smtClean="0">
                <a:solidFill>
                  <a:prstClr val="black">
                    <a:tint val="75000"/>
                  </a:prstClr>
                </a:solidFill>
                <a:latin typeface="Helga"/>
                <a:ea typeface="微软雅黑 Light"/>
              </a:rPr>
              <a:pPr>
                <a:buClrTx/>
                <a:buFontTx/>
                <a:buNone/>
              </a:pPr>
              <a:t>‹#›</a:t>
            </a:fld>
            <a:endParaRPr lang="zh-CN" altLang="en-US" kern="1200">
              <a:solidFill>
                <a:prstClr val="black">
                  <a:tint val="75000"/>
                </a:prstClr>
              </a:solidFill>
              <a:latin typeface="Helga"/>
              <a:ea typeface="微软雅黑 Light"/>
            </a:endParaRPr>
          </a:p>
        </p:txBody>
      </p:sp>
    </p:spTree>
    <p:extLst>
      <p:ext uri="{BB962C8B-B14F-4D97-AF65-F5344CB8AC3E}">
        <p14:creationId xmlns:p14="http://schemas.microsoft.com/office/powerpoint/2010/main" val="170862171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p14:dur="1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86.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6.GIF"/></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86.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86.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6.GIF"/></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86.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6.GIF"/></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86.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6.GIF"/></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0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69.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85.xml"/><Relationship Id="rId4" Type="http://schemas.openxmlformats.org/officeDocument/2006/relationships/image" Target="../media/image25.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t="25527" r="25527"/>
          <a:stretch/>
        </p:blipFill>
        <p:spPr>
          <a:xfrm>
            <a:off x="23957" y="-34443"/>
            <a:ext cx="12282344" cy="6911292"/>
          </a:xfrm>
          <a:prstGeom prst="rect">
            <a:avLst/>
          </a:prstGeom>
        </p:spPr>
      </p:pic>
      <p:sp>
        <p:nvSpPr>
          <p:cNvPr id="9" name="云形 26"/>
          <p:cNvSpPr/>
          <p:nvPr/>
        </p:nvSpPr>
        <p:spPr>
          <a:xfrm rot="429982">
            <a:off x="95248" y="3064709"/>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Tx/>
              <a:buFontTx/>
              <a:buNone/>
            </a:pPr>
            <a:endParaRPr lang="zh-CN" altLang="en-US" sz="1800" kern="1200">
              <a:solidFill>
                <a:prstClr val="white"/>
              </a:solidFill>
            </a:endParaRPr>
          </a:p>
        </p:txBody>
      </p:sp>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t="27850"/>
          <a:stretch/>
        </p:blipFill>
        <p:spPr>
          <a:xfrm>
            <a:off x="667469" y="3075709"/>
            <a:ext cx="11582400" cy="3814448"/>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689" y="-216639"/>
            <a:ext cx="3812695" cy="3582747"/>
          </a:xfrm>
          <a:prstGeom prst="rect">
            <a:avLst/>
          </a:prstGeom>
        </p:spPr>
      </p:pic>
      <p:sp>
        <p:nvSpPr>
          <p:cNvPr id="8" name="云形 25"/>
          <p:cNvSpPr/>
          <p:nvPr/>
        </p:nvSpPr>
        <p:spPr>
          <a:xfrm>
            <a:off x="10860767" y="1764806"/>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Tx/>
              <a:buFontTx/>
              <a:buNone/>
            </a:pPr>
            <a:endParaRPr lang="zh-CN" altLang="en-US" sz="1800" kern="1200">
              <a:solidFill>
                <a:prstClr val="white"/>
              </a:solidFill>
            </a:endParaRPr>
          </a:p>
        </p:txBody>
      </p:sp>
      <p:sp>
        <p:nvSpPr>
          <p:cNvPr id="10" name="云形 9"/>
          <p:cNvSpPr/>
          <p:nvPr/>
        </p:nvSpPr>
        <p:spPr>
          <a:xfrm>
            <a:off x="3886200" y="292487"/>
            <a:ext cx="6705600" cy="2222113"/>
          </a:xfrm>
          <a:prstGeom prst="cloud">
            <a:avLst/>
          </a:pr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Tx/>
              <a:buFontTx/>
              <a:buNone/>
            </a:pPr>
            <a:endParaRPr lang="zh-CN" altLang="en-US" sz="1800" kern="1200">
              <a:solidFill>
                <a:prstClr val="white"/>
              </a:solidFill>
            </a:endParaRPr>
          </a:p>
        </p:txBody>
      </p:sp>
      <p:sp>
        <p:nvSpPr>
          <p:cNvPr id="15" name="Google Shape;2606;p1"/>
          <p:cNvSpPr txBox="1"/>
          <p:nvPr/>
        </p:nvSpPr>
        <p:spPr>
          <a:xfrm>
            <a:off x="3692006" y="1056422"/>
            <a:ext cx="6755037" cy="1077178"/>
          </a:xfrm>
          <a:prstGeom prst="rect">
            <a:avLst/>
          </a:prstGeom>
          <a:noFill/>
          <a:ln>
            <a:noFill/>
          </a:ln>
        </p:spPr>
        <p:txBody>
          <a:bodyPr spcFirstLastPara="1" wrap="square" lIns="91425" tIns="45700" rIns="91425" bIns="45700" anchor="t" anchorCtr="0">
            <a:spAutoFit/>
          </a:bodyPr>
          <a:lstStyle/>
          <a:p>
            <a:pPr marL="457200" marR="0" lvl="1" indent="0" algn="ctr" rtl="0">
              <a:spcBef>
                <a:spcPts val="0"/>
              </a:spcBef>
              <a:spcAft>
                <a:spcPts val="0"/>
              </a:spcAft>
              <a:buNone/>
            </a:pPr>
            <a:r>
              <a:rPr lang="en-US" sz="3200" b="0" i="0" u="none" strike="noStrike" cap="none">
                <a:solidFill>
                  <a:srgbClr val="002060"/>
                </a:solidFill>
                <a:latin typeface="Times New Roman" pitchFamily="18" charset="0"/>
                <a:ea typeface="Cookie"/>
                <a:cs typeface="Times New Roman" pitchFamily="18" charset="0"/>
                <a:sym typeface="Cookie"/>
              </a:rPr>
              <a:t>PHÉP CỘNG, PHÉP TRỪ </a:t>
            </a:r>
            <a:endParaRPr lang="en-US" sz="3200" b="0" i="0" u="none" strike="noStrike" cap="none" smtClean="0">
              <a:solidFill>
                <a:srgbClr val="002060"/>
              </a:solidFill>
              <a:latin typeface="Times New Roman" pitchFamily="18" charset="0"/>
              <a:ea typeface="Cookie"/>
              <a:cs typeface="Times New Roman" pitchFamily="18" charset="0"/>
              <a:sym typeface="Cookie"/>
            </a:endParaRPr>
          </a:p>
          <a:p>
            <a:pPr marL="457200" marR="0" lvl="1" indent="0" algn="ctr" rtl="0">
              <a:spcBef>
                <a:spcPts val="0"/>
              </a:spcBef>
              <a:spcAft>
                <a:spcPts val="0"/>
              </a:spcAft>
              <a:buNone/>
            </a:pPr>
            <a:r>
              <a:rPr lang="en-US" sz="3200" b="0" i="0" u="none" strike="noStrike" cap="none" smtClean="0">
                <a:solidFill>
                  <a:srgbClr val="002060"/>
                </a:solidFill>
                <a:latin typeface="Times New Roman" pitchFamily="18" charset="0"/>
                <a:ea typeface="Cookie"/>
                <a:cs typeface="Times New Roman" pitchFamily="18" charset="0"/>
                <a:sym typeface="Cookie"/>
              </a:rPr>
              <a:t>TRONG </a:t>
            </a:r>
            <a:r>
              <a:rPr lang="en-US" sz="3200" b="0" i="0" u="none" strike="noStrike" cap="none">
                <a:solidFill>
                  <a:srgbClr val="002060"/>
                </a:solidFill>
                <a:latin typeface="Times New Roman" pitchFamily="18" charset="0"/>
                <a:ea typeface="Cookie"/>
                <a:cs typeface="Times New Roman" pitchFamily="18" charset="0"/>
                <a:sym typeface="Cookie"/>
              </a:rPr>
              <a:t>PHẠM VI 1000</a:t>
            </a:r>
            <a:endParaRPr sz="3200" b="0" i="0" u="none" strike="noStrike" cap="none">
              <a:solidFill>
                <a:srgbClr val="002060"/>
              </a:solidFill>
              <a:latin typeface="Times New Roman" pitchFamily="18" charset="0"/>
              <a:ea typeface="Cookie"/>
              <a:cs typeface="Times New Roman" pitchFamily="18" charset="0"/>
              <a:sym typeface="Cookie"/>
            </a:endParaRPr>
          </a:p>
        </p:txBody>
      </p:sp>
      <p:sp>
        <p:nvSpPr>
          <p:cNvPr id="16" name="Google Shape;2607;p1"/>
          <p:cNvSpPr txBox="1"/>
          <p:nvPr/>
        </p:nvSpPr>
        <p:spPr>
          <a:xfrm>
            <a:off x="1981200" y="3810000"/>
            <a:ext cx="9191731"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0" i="0" u="none" strike="noStrike" cap="none">
                <a:solidFill>
                  <a:srgbClr val="002060"/>
                </a:solidFill>
                <a:latin typeface="Times New Roman" pitchFamily="18" charset="0"/>
                <a:ea typeface="Cookie"/>
                <a:cs typeface="Times New Roman" pitchFamily="18" charset="0"/>
                <a:sym typeface="Cookie"/>
              </a:rPr>
              <a:t>BÀI 63:</a:t>
            </a:r>
            <a:endParaRPr>
              <a:solidFill>
                <a:srgbClr val="002060"/>
              </a:solidFill>
              <a:latin typeface="Times New Roman" pitchFamily="18" charset="0"/>
              <a:cs typeface="Times New Roman" pitchFamily="18" charset="0"/>
            </a:endParaRPr>
          </a:p>
          <a:p>
            <a:pPr marL="0" marR="0" lvl="0" indent="0" algn="ctr" rtl="0">
              <a:spcBef>
                <a:spcPts val="0"/>
              </a:spcBef>
              <a:spcAft>
                <a:spcPts val="0"/>
              </a:spcAft>
              <a:buNone/>
            </a:pPr>
            <a:r>
              <a:rPr lang="en-US" sz="6000" b="0" i="0" u="none" strike="noStrike" cap="none">
                <a:solidFill>
                  <a:srgbClr val="002060"/>
                </a:solidFill>
                <a:latin typeface="Times New Roman" pitchFamily="18" charset="0"/>
                <a:ea typeface="Cookie"/>
                <a:cs typeface="Times New Roman" pitchFamily="18" charset="0"/>
                <a:sym typeface="Cookie"/>
              </a:rPr>
              <a:t>LUYỆN TẬP CHUNG</a:t>
            </a:r>
            <a:endParaRPr sz="6000" b="0" i="0" u="none" strike="noStrike" cap="none">
              <a:solidFill>
                <a:srgbClr val="002060"/>
              </a:solidFill>
              <a:latin typeface="Times New Roman" pitchFamily="18" charset="0"/>
              <a:ea typeface="Cookie"/>
              <a:cs typeface="Times New Roman" pitchFamily="18" charset="0"/>
              <a:sym typeface="Cookie"/>
            </a:endParaRPr>
          </a:p>
        </p:txBody>
      </p:sp>
      <p:sp>
        <p:nvSpPr>
          <p:cNvPr id="17" name="Google Shape;2605;p1"/>
          <p:cNvSpPr txBox="1"/>
          <p:nvPr/>
        </p:nvSpPr>
        <p:spPr>
          <a:xfrm>
            <a:off x="4519154" y="517299"/>
            <a:ext cx="2564225"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0" i="0" u="none" strike="noStrike" cap="none">
                <a:solidFill>
                  <a:srgbClr val="76923C"/>
                </a:solidFill>
                <a:latin typeface="Times New Roman" pitchFamily="18" charset="0"/>
                <a:ea typeface="Cookie"/>
                <a:cs typeface="Times New Roman" pitchFamily="18" charset="0"/>
                <a:sym typeface="Cookie"/>
              </a:rPr>
              <a:t>CHỦ ĐỀ 12</a:t>
            </a:r>
            <a:endParaRPr sz="3200" b="0" i="0" u="none" strike="noStrike" cap="none">
              <a:solidFill>
                <a:srgbClr val="76923C"/>
              </a:solidFill>
              <a:latin typeface="Times New Roman" pitchFamily="18" charset="0"/>
              <a:ea typeface="Cookie"/>
              <a:cs typeface="Times New Roman" pitchFamily="18" charset="0"/>
              <a:sym typeface="Cookie"/>
            </a:endParaRPr>
          </a:p>
        </p:txBody>
      </p:sp>
    </p:spTree>
    <p:extLst>
      <p:ext uri="{BB962C8B-B14F-4D97-AF65-F5344CB8AC3E}">
        <p14:creationId xmlns:p14="http://schemas.microsoft.com/office/powerpoint/2010/main" val="3252061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4250" fill="hold"/>
                                        <p:tgtEl>
                                          <p:spTgt spid="7"/>
                                        </p:tgtEl>
                                        <p:attrNameLst>
                                          <p:attrName>r</p:attrName>
                                        </p:attrNameLst>
                                      </p:cBhvr>
                                    </p:animRot>
                                  </p:childTnLst>
                                </p:cTn>
                              </p:par>
                              <p:par>
                                <p:cTn id="7" presetID="63" presetClass="path" presetSubtype="0" accel="50000" decel="50000" autoRev="1" fill="hold" grpId="0" nodeType="withEffect">
                                  <p:stCondLst>
                                    <p:cond delay="0"/>
                                  </p:stCondLst>
                                  <p:childTnLst>
                                    <p:animMotion origin="layout" path="M 0.02852 0.00232 L -4.375E-6 -3.33333E-6 " pathEditMode="relative" rAng="0" ptsTypes="AA">
                                      <p:cBhvr>
                                        <p:cTn id="8" dur="2000" spd="-100000" fill="hold"/>
                                        <p:tgtEl>
                                          <p:spTgt spid="9"/>
                                        </p:tgtEl>
                                        <p:attrNameLst>
                                          <p:attrName>ppt_x</p:attrName>
                                          <p:attrName>ppt_y</p:attrName>
                                        </p:attrNameLst>
                                      </p:cBhvr>
                                      <p:rCtr x="-1432" y="-116"/>
                                    </p:animMotion>
                                  </p:childTnLst>
                                </p:cTn>
                              </p:par>
                              <p:par>
                                <p:cTn id="9" presetID="63" presetClass="path" presetSubtype="0" accel="50000" decel="50000" autoRev="1" fill="hold" grpId="0" nodeType="withEffect">
                                  <p:stCondLst>
                                    <p:cond delay="250"/>
                                  </p:stCondLst>
                                  <p:childTnLst>
                                    <p:animMotion origin="layout" path="M 0.02852 0.00232 L -4.375E-6 -3.33333E-6 " pathEditMode="relative" rAng="0" ptsTypes="AA">
                                      <p:cBhvr>
                                        <p:cTn id="10" dur="1750" spd="-100000" fill="hold"/>
                                        <p:tgtEl>
                                          <p:spTgt spid="10"/>
                                        </p:tgtEl>
                                        <p:attrNameLst>
                                          <p:attrName>ppt_x</p:attrName>
                                          <p:attrName>ppt_y</p:attrName>
                                        </p:attrNameLst>
                                      </p:cBhvr>
                                      <p:rCtr x="-1432" y="-116"/>
                                    </p:animMotion>
                                  </p:childTnLst>
                                </p:cTn>
                              </p:par>
                              <p:par>
                                <p:cTn id="11" presetID="63" presetClass="path" presetSubtype="0" accel="50000" decel="50000" autoRev="1" fill="hold" grpId="0" nodeType="withEffect">
                                  <p:stCondLst>
                                    <p:cond delay="500"/>
                                  </p:stCondLst>
                                  <p:childTnLst>
                                    <p:animMotion origin="layout" path="M 0.02852 0.00232 L -4.375E-6 -3.33333E-6 " pathEditMode="relative" rAng="0" ptsTypes="AA">
                                      <p:cBhvr>
                                        <p:cTn id="12" dur="1500" spd="-100000" fill="hold"/>
                                        <p:tgtEl>
                                          <p:spTgt spid="8"/>
                                        </p:tgtEl>
                                        <p:attrNameLst>
                                          <p:attrName>ppt_x</p:attrName>
                                          <p:attrName>ppt_y</p:attrName>
                                        </p:attrNameLst>
                                      </p:cBhvr>
                                      <p:rCtr x="-1432" y="-116"/>
                                    </p:animMotion>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5257800" y="624253"/>
            <a:ext cx="4076700" cy="146771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4400" b="1" kern="1200" dirty="0" smtClean="0">
                <a:solidFill>
                  <a:prstClr val="white"/>
                </a:solidFill>
                <a:latin typeface="Times New Roman" panose="02020603050405020304" pitchFamily="18" charset="0"/>
                <a:cs typeface="Times New Roman" panose="02020603050405020304" pitchFamily="18" charset="0"/>
              </a:rPr>
              <a:t>345 </a:t>
            </a:r>
            <a:r>
              <a:rPr lang="en-US" sz="4400" b="1" kern="1200" smtClean="0">
                <a:solidFill>
                  <a:prstClr val="white"/>
                </a:solidFill>
                <a:latin typeface="Times New Roman" panose="02020603050405020304" pitchFamily="18" charset="0"/>
                <a:cs typeface="Times New Roman" panose="02020603050405020304" pitchFamily="18" charset="0"/>
              </a:rPr>
              <a:t>+ 270 </a:t>
            </a:r>
            <a:r>
              <a:rPr lang="en-US" sz="4400" b="1" kern="1200" dirty="0" smtClean="0">
                <a:solidFill>
                  <a:prstClr val="white"/>
                </a:solidFill>
                <a:latin typeface="Times New Roman" panose="02020603050405020304" pitchFamily="18" charset="0"/>
                <a:cs typeface="Times New Roman" panose="02020603050405020304" pitchFamily="18" charset="0"/>
              </a:rPr>
              <a:t>= </a:t>
            </a:r>
            <a:r>
              <a:rPr lang="en-US" sz="4400" b="1" kern="1200" dirty="0">
                <a:solidFill>
                  <a:prstClr val="white"/>
                </a:solidFill>
                <a:latin typeface="Times New Roman" panose="02020603050405020304" pitchFamily="18" charset="0"/>
                <a:cs typeface="Times New Roman" panose="02020603050405020304" pitchFamily="18" charset="0"/>
              </a:rPr>
              <a:t>?</a:t>
            </a: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000" b="1" kern="1200" dirty="0">
                <a:solidFill>
                  <a:srgbClr val="002060"/>
                </a:solidFill>
                <a:latin typeface="Times New Roman" panose="02020603050405020304" pitchFamily="18" charset="0"/>
                <a:cs typeface="Times New Roman" panose="02020603050405020304" pitchFamily="18" charset="0"/>
              </a:rPr>
              <a:t>A</a:t>
            </a:r>
            <a:r>
              <a:rPr lang="en-US" sz="4000" b="1" kern="1200">
                <a:solidFill>
                  <a:srgbClr val="002060"/>
                </a:solidFill>
                <a:latin typeface="Times New Roman" panose="02020603050405020304" pitchFamily="18" charset="0"/>
                <a:cs typeface="Times New Roman" panose="02020603050405020304" pitchFamily="18" charset="0"/>
              </a:rPr>
              <a:t>. </a:t>
            </a:r>
            <a:r>
              <a:rPr lang="en-US" sz="4000" b="1" kern="1200" smtClean="0">
                <a:solidFill>
                  <a:srgbClr val="002060"/>
                </a:solidFill>
                <a:latin typeface="Times New Roman" panose="02020603050405020304" pitchFamily="18" charset="0"/>
                <a:cs typeface="Times New Roman" panose="02020603050405020304" pitchFamily="18" charset="0"/>
              </a:rPr>
              <a:t>615</a:t>
            </a:r>
            <a:endParaRPr lang="en-US" sz="4000" b="1" kern="1200" dirty="0">
              <a:solidFill>
                <a:srgbClr val="00206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8088" y="2610508"/>
            <a:ext cx="2934336" cy="2934336"/>
          </a:xfrm>
          <a:prstGeom prst="rect">
            <a:avLst/>
          </a:prstGeom>
        </p:spPr>
      </p:pic>
      <p:sp>
        <p:nvSpPr>
          <p:cNvPr id="21" name="Rectangle: Rounded Corners 20"/>
          <p:cNvSpPr/>
          <p:nvPr/>
        </p:nvSpPr>
        <p:spPr>
          <a:xfrm>
            <a:off x="4378088" y="5724061"/>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000" b="1" kern="1200" dirty="0">
                <a:solidFill>
                  <a:srgbClr val="002060"/>
                </a:solidFill>
                <a:latin typeface="Times New Roman" panose="02020603050405020304" pitchFamily="18" charset="0"/>
                <a:cs typeface="Times New Roman" panose="02020603050405020304" pitchFamily="18" charset="0"/>
              </a:rPr>
              <a:t>B. </a:t>
            </a:r>
            <a:r>
              <a:rPr lang="en-US" sz="4000" b="1" kern="1200" dirty="0" smtClean="0">
                <a:solidFill>
                  <a:srgbClr val="002060"/>
                </a:solidFill>
                <a:latin typeface="Times New Roman" panose="02020603050405020304" pitchFamily="18" charset="0"/>
                <a:cs typeface="Times New Roman" panose="02020603050405020304" pitchFamily="18" charset="0"/>
              </a:rPr>
              <a:t>645</a:t>
            </a:r>
            <a:endParaRPr lang="en-US" sz="4000" b="1" kern="1200" dirty="0">
              <a:solidFill>
                <a:srgbClr val="00206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2752" y="2440846"/>
            <a:ext cx="2934336" cy="2934336"/>
          </a:xfrm>
          <a:prstGeom prst="rect">
            <a:avLst/>
          </a:prstGeom>
        </p:spPr>
      </p:pic>
      <p:sp>
        <p:nvSpPr>
          <p:cNvPr id="23" name="Rectangle: Rounded Corners 22"/>
          <p:cNvSpPr/>
          <p:nvPr/>
        </p:nvSpPr>
        <p:spPr>
          <a:xfrm>
            <a:off x="8052765" y="5724062"/>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000" b="1" kern="1200" dirty="0">
                <a:solidFill>
                  <a:srgbClr val="002060"/>
                </a:solidFill>
                <a:latin typeface="Times New Roman" panose="02020603050405020304" pitchFamily="18" charset="0"/>
                <a:cs typeface="Times New Roman" panose="02020603050405020304" pitchFamily="18" charset="0"/>
              </a:rPr>
              <a:t>C. </a:t>
            </a:r>
            <a:r>
              <a:rPr lang="en-US" sz="4000" b="1" kern="1200" dirty="0" smtClean="0">
                <a:solidFill>
                  <a:srgbClr val="002060"/>
                </a:solidFill>
                <a:latin typeface="Times New Roman" panose="02020603050405020304" pitchFamily="18" charset="0"/>
                <a:cs typeface="Times New Roman" panose="02020603050405020304" pitchFamily="18" charset="0"/>
              </a:rPr>
              <a:t>145</a:t>
            </a:r>
            <a:endParaRPr lang="en-US" sz="4000" b="1" kern="1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6864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00B0F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FFFF0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2"/>
                                        </p:tgtEl>
                                      </p:cBhvr>
                                    </p:animEffect>
                                    <p:animScale>
                                      <p:cBhvr>
                                        <p:cTn id="60" dur="250" autoRev="1" fill="hold"/>
                                        <p:tgtEl>
                                          <p:spTgt spid="22"/>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3"/>
                                        </p:tgtEl>
                                        <p:attrNameLst>
                                          <p:attrName>fillcolor</p:attrName>
                                        </p:attrNameLst>
                                      </p:cBhvr>
                                      <p:to>
                                        <a:srgbClr val="FFFF00"/>
                                      </p:to>
                                    </p:animClr>
                                    <p:set>
                                      <p:cBhvr>
                                        <p:cTn id="64" dur="500" fill="hold"/>
                                        <p:tgtEl>
                                          <p:spTgt spid="23"/>
                                        </p:tgtEl>
                                        <p:attrNameLst>
                                          <p:attrName>fill.type</p:attrName>
                                        </p:attrNameLst>
                                      </p:cBhvr>
                                      <p:to>
                                        <p:strVal val="solid"/>
                                      </p:to>
                                    </p:set>
                                    <p:set>
                                      <p:cBhvr>
                                        <p:cTn id="65" dur="50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childTnLst>
        </p:cTn>
      </p:par>
    </p:tnLst>
    <p:bldLst>
      <p:bldP spid="8" grpId="0" bldLvl="0" animBg="1"/>
      <p:bldP spid="19" grpId="0" bldLvl="0" animBg="1"/>
      <p:bldP spid="21" grpId="0" bldLvl="0" animBg="1"/>
      <p:bldP spid="2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981110" y="2721291"/>
            <a:ext cx="2934336" cy="2934336"/>
          </a:xfrm>
          <a:prstGeom prst="rect">
            <a:avLst/>
          </a:prstGeom>
        </p:spPr>
      </p:pic>
      <p:pic>
        <p:nvPicPr>
          <p:cNvPr id="7" name="Picture 6"/>
          <p:cNvPicPr>
            <a:picLocks noChangeAspect="1"/>
          </p:cNvPicPr>
          <p:nvPr/>
        </p:nvPicPr>
        <p:blipFill>
          <a:blip r:embed="rId5"/>
          <a:stretch>
            <a:fillRect/>
          </a:stretch>
        </p:blipFill>
        <p:spPr>
          <a:xfrm>
            <a:off x="9447529" y="0"/>
            <a:ext cx="2857500" cy="2857500"/>
          </a:xfrm>
          <a:prstGeom prst="rect">
            <a:avLst/>
          </a:prstGeom>
        </p:spPr>
      </p:pic>
      <p:sp>
        <p:nvSpPr>
          <p:cNvPr id="8" name="Speech Bubble: Rectangle with Corners Rounded 7"/>
          <p:cNvSpPr/>
          <p:nvPr/>
        </p:nvSpPr>
        <p:spPr>
          <a:xfrm>
            <a:off x="4813405" y="467360"/>
            <a:ext cx="4836055" cy="162460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en-US" sz="4400" b="1" kern="1200" dirty="0" smtClean="0">
                <a:solidFill>
                  <a:prstClr val="white"/>
                </a:solidFill>
                <a:latin typeface="Times New Roman" panose="02020603050405020304" pitchFamily="18" charset="0"/>
                <a:cs typeface="Times New Roman" panose="02020603050405020304" pitchFamily="18" charset="0"/>
              </a:rPr>
              <a:t>213 </a:t>
            </a:r>
            <a:r>
              <a:rPr lang="en-US" sz="4400" b="1" kern="1200" smtClean="0">
                <a:solidFill>
                  <a:prstClr val="white"/>
                </a:solidFill>
                <a:latin typeface="Times New Roman" panose="02020603050405020304" pitchFamily="18" charset="0"/>
                <a:cs typeface="Times New Roman" panose="02020603050405020304" pitchFamily="18" charset="0"/>
              </a:rPr>
              <a:t>+ 128= </a:t>
            </a:r>
            <a:r>
              <a:rPr lang="en-US" sz="4400" b="1" kern="1200" dirty="0">
                <a:solidFill>
                  <a:prstClr val="white"/>
                </a:solidFill>
                <a:latin typeface="Times New Roman" panose="02020603050405020304" pitchFamily="18" charset="0"/>
                <a:cs typeface="Times New Roman" panose="02020603050405020304" pitchFamily="18" charset="0"/>
              </a:rPr>
              <a:t>?</a:t>
            </a:r>
          </a:p>
        </p:txBody>
      </p:sp>
      <p:pic>
        <p:nvPicPr>
          <p:cNvPr id="17" name="Picture 16"/>
          <p:cNvPicPr>
            <a:picLocks noChangeAspect="1"/>
          </p:cNvPicPr>
          <p:nvPr/>
        </p:nvPicPr>
        <p:blipFill>
          <a:blip r:embed="rId6"/>
          <a:stretch>
            <a:fillRect/>
          </a:stretch>
        </p:blipFill>
        <p:spPr>
          <a:xfrm>
            <a:off x="31297" y="1603081"/>
            <a:ext cx="1600706" cy="1607820"/>
          </a:xfrm>
          <a:prstGeom prst="rect">
            <a:avLst/>
          </a:prstGeom>
        </p:spPr>
      </p:pic>
      <p:sp>
        <p:nvSpPr>
          <p:cNvPr id="19" name="Rectangle: Rounded Corners 18"/>
          <p:cNvSpPr/>
          <p:nvPr/>
        </p:nvSpPr>
        <p:spPr>
          <a:xfrm>
            <a:off x="2061188" y="563262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b="1" kern="1200" dirty="0">
                <a:solidFill>
                  <a:srgbClr val="002060"/>
                </a:solidFill>
                <a:latin typeface="Times New Roman" panose="02020603050405020304" pitchFamily="18" charset="0"/>
                <a:cs typeface="Times New Roman" panose="02020603050405020304" pitchFamily="18" charset="0"/>
              </a:rPr>
              <a:t>A. </a:t>
            </a:r>
            <a:r>
              <a:rPr lang="en-US" sz="4400" b="1" kern="1200" dirty="0" smtClean="0">
                <a:solidFill>
                  <a:srgbClr val="002060"/>
                </a:solidFill>
                <a:latin typeface="Times New Roman" panose="02020603050405020304" pitchFamily="18" charset="0"/>
                <a:cs typeface="Times New Roman" panose="02020603050405020304" pitchFamily="18" charset="0"/>
              </a:rPr>
              <a:t>327</a:t>
            </a:r>
            <a:endParaRPr lang="en-US" sz="4400" b="1" kern="1200" dirty="0">
              <a:solidFill>
                <a:srgbClr val="00206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4813405" y="2721291"/>
            <a:ext cx="2934336" cy="2934336"/>
          </a:xfrm>
          <a:prstGeom prst="rect">
            <a:avLst/>
          </a:prstGeom>
        </p:spPr>
      </p:pic>
      <p:sp>
        <p:nvSpPr>
          <p:cNvPr id="21" name="Rectangle: Rounded Corners 20"/>
          <p:cNvSpPr/>
          <p:nvPr/>
        </p:nvSpPr>
        <p:spPr>
          <a:xfrm>
            <a:off x="4893483" y="563262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b="1" kern="1200" dirty="0">
                <a:solidFill>
                  <a:srgbClr val="002060"/>
                </a:solidFill>
                <a:latin typeface="Times New Roman" panose="02020603050405020304" pitchFamily="18" charset="0"/>
                <a:cs typeface="Times New Roman" panose="02020603050405020304" pitchFamily="18" charset="0"/>
              </a:rPr>
              <a:t>B</a:t>
            </a:r>
            <a:r>
              <a:rPr lang="en-US" sz="4400" b="1" kern="1200">
                <a:solidFill>
                  <a:srgbClr val="002060"/>
                </a:solidFill>
                <a:latin typeface="Times New Roman" panose="02020603050405020304" pitchFamily="18" charset="0"/>
                <a:cs typeface="Times New Roman" panose="02020603050405020304" pitchFamily="18" charset="0"/>
              </a:rPr>
              <a:t>. </a:t>
            </a:r>
            <a:r>
              <a:rPr lang="en-US" sz="4400" b="1" kern="1200" smtClean="0">
                <a:solidFill>
                  <a:srgbClr val="002060"/>
                </a:solidFill>
                <a:latin typeface="Times New Roman" panose="02020603050405020304" pitchFamily="18" charset="0"/>
                <a:cs typeface="Times New Roman" panose="02020603050405020304" pitchFamily="18" charset="0"/>
              </a:rPr>
              <a:t>341</a:t>
            </a:r>
            <a:endParaRPr lang="en-US" sz="4400" b="1" kern="1200" dirty="0">
              <a:solidFill>
                <a:srgbClr val="00206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4"/>
          <a:stretch>
            <a:fillRect/>
          </a:stretch>
        </p:blipFill>
        <p:spPr>
          <a:xfrm>
            <a:off x="7645700" y="2721291"/>
            <a:ext cx="2934336" cy="2934336"/>
          </a:xfrm>
          <a:prstGeom prst="rect">
            <a:avLst/>
          </a:prstGeom>
        </p:spPr>
      </p:pic>
      <p:sp>
        <p:nvSpPr>
          <p:cNvPr id="23" name="Rectangle: Rounded Corners 22"/>
          <p:cNvSpPr/>
          <p:nvPr/>
        </p:nvSpPr>
        <p:spPr>
          <a:xfrm>
            <a:off x="7725778" y="563262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en-US" sz="4400" b="1" kern="1200" dirty="0">
                <a:solidFill>
                  <a:srgbClr val="002060"/>
                </a:solidFill>
                <a:latin typeface="Times New Roman" panose="02020603050405020304" pitchFamily="18" charset="0"/>
                <a:cs typeface="Times New Roman" panose="02020603050405020304" pitchFamily="18" charset="0"/>
              </a:rPr>
              <a:t>C. </a:t>
            </a:r>
            <a:r>
              <a:rPr lang="en-US" sz="4400" b="1" kern="1200" dirty="0" smtClean="0">
                <a:solidFill>
                  <a:srgbClr val="002060"/>
                </a:solidFill>
                <a:latin typeface="Times New Roman" panose="02020603050405020304" pitchFamily="18" charset="0"/>
                <a:cs typeface="Times New Roman" panose="02020603050405020304" pitchFamily="18" charset="0"/>
              </a:rPr>
              <a:t>437</a:t>
            </a:r>
            <a:endParaRPr lang="en-US" sz="4400" b="1" kern="1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7120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FFFF0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00B0F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2"/>
                                        </p:tgtEl>
                                      </p:cBhvr>
                                    </p:animEffect>
                                    <p:animScale>
                                      <p:cBhvr>
                                        <p:cTn id="60" dur="250" autoRev="1" fill="hold"/>
                                        <p:tgtEl>
                                          <p:spTgt spid="22"/>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3"/>
                                        </p:tgtEl>
                                        <p:attrNameLst>
                                          <p:attrName>fillcolor</p:attrName>
                                        </p:attrNameLst>
                                      </p:cBhvr>
                                      <p:to>
                                        <a:srgbClr val="FFFF00"/>
                                      </p:to>
                                    </p:animClr>
                                    <p:set>
                                      <p:cBhvr>
                                        <p:cTn id="64" dur="500" fill="hold"/>
                                        <p:tgtEl>
                                          <p:spTgt spid="23"/>
                                        </p:tgtEl>
                                        <p:attrNameLst>
                                          <p:attrName>fill.type</p:attrName>
                                        </p:attrNameLst>
                                      </p:cBhvr>
                                      <p:to>
                                        <p:strVal val="solid"/>
                                      </p:to>
                                    </p:set>
                                    <p:set>
                                      <p:cBhvr>
                                        <p:cTn id="65" dur="50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childTnLst>
        </p:cTn>
      </p:par>
    </p:tnLst>
    <p:bldLst>
      <p:bldP spid="8" grpId="0" bldLvl="0" animBg="1"/>
      <p:bldP spid="19" grpId="0" bldLvl="0" animBg="1"/>
      <p:bldP spid="21" grpId="0" bldLvl="0" animBg="1"/>
      <p:bldP spid="2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5791200" y="528770"/>
            <a:ext cx="3543301" cy="154684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defRPr/>
            </a:pPr>
            <a:r>
              <a:rPr lang="en-US" sz="4400" b="1" kern="1200" smtClean="0">
                <a:solidFill>
                  <a:prstClr val="white"/>
                </a:solidFill>
                <a:latin typeface="Times New Roman" panose="02020603050405020304" pitchFamily="18" charset="0"/>
                <a:cs typeface="Times New Roman" panose="02020603050405020304" pitchFamily="18" charset="0"/>
              </a:rPr>
              <a:t>578 - 29 </a:t>
            </a:r>
            <a:r>
              <a:rPr lang="en-US" sz="4400" b="1" kern="1200" dirty="0" smtClean="0">
                <a:solidFill>
                  <a:prstClr val="white"/>
                </a:solidFill>
                <a:latin typeface="Times New Roman" panose="02020603050405020304" pitchFamily="18" charset="0"/>
                <a:cs typeface="Times New Roman" panose="02020603050405020304" pitchFamily="18" charset="0"/>
              </a:rPr>
              <a:t>= </a:t>
            </a:r>
            <a:r>
              <a:rPr lang="en-US" sz="4400" b="1" kern="1200" dirty="0">
                <a:solidFill>
                  <a:prstClr val="white"/>
                </a:solidFill>
                <a:latin typeface="Times New Roman" panose="02020603050405020304" pitchFamily="18" charset="0"/>
                <a:cs typeface="Times New Roman" panose="02020603050405020304" pitchFamily="18" charset="0"/>
              </a:rPr>
              <a:t>?</a:t>
            </a: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b="1" kern="1200" dirty="0">
                <a:solidFill>
                  <a:srgbClr val="002060"/>
                </a:solidFill>
                <a:latin typeface="Times New Roman" panose="02020603050405020304" pitchFamily="18" charset="0"/>
                <a:cs typeface="Times New Roman" panose="02020603050405020304" pitchFamily="18" charset="0"/>
              </a:rPr>
              <a:t>A. </a:t>
            </a:r>
            <a:r>
              <a:rPr lang="en-US" sz="4400" b="1" kern="1200" dirty="0" smtClean="0">
                <a:solidFill>
                  <a:srgbClr val="002060"/>
                </a:solidFill>
                <a:latin typeface="Times New Roman" panose="02020603050405020304" pitchFamily="18" charset="0"/>
                <a:cs typeface="Times New Roman" panose="02020603050405020304" pitchFamily="18" charset="0"/>
              </a:rPr>
              <a:t>588</a:t>
            </a:r>
            <a:endParaRPr lang="en-US" sz="4400" b="1" kern="1200" dirty="0">
              <a:solidFill>
                <a:srgbClr val="00206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4465" y="2742392"/>
            <a:ext cx="2934336" cy="2934336"/>
          </a:xfrm>
          <a:prstGeom prst="rect">
            <a:avLst/>
          </a:prstGeom>
        </p:spPr>
      </p:pic>
      <p:sp>
        <p:nvSpPr>
          <p:cNvPr id="21" name="Rectangle: Rounded Corners 20"/>
          <p:cNvSpPr/>
          <p:nvPr/>
        </p:nvSpPr>
        <p:spPr>
          <a:xfrm>
            <a:off x="4484543" y="5653724"/>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b="1" kern="1200" dirty="0">
                <a:solidFill>
                  <a:srgbClr val="002060"/>
                </a:solidFill>
                <a:latin typeface="Times New Roman" panose="02020603050405020304" pitchFamily="18" charset="0"/>
                <a:cs typeface="Times New Roman" panose="02020603050405020304" pitchFamily="18" charset="0"/>
              </a:rPr>
              <a:t>B</a:t>
            </a:r>
            <a:r>
              <a:rPr lang="en-US" sz="4400" b="1" kern="1200">
                <a:solidFill>
                  <a:srgbClr val="002060"/>
                </a:solidFill>
                <a:latin typeface="Times New Roman" panose="02020603050405020304" pitchFamily="18" charset="0"/>
                <a:cs typeface="Times New Roman" panose="02020603050405020304" pitchFamily="18" charset="0"/>
              </a:rPr>
              <a:t>. </a:t>
            </a:r>
            <a:r>
              <a:rPr lang="en-US" sz="4400" b="1" kern="1200" smtClean="0">
                <a:solidFill>
                  <a:srgbClr val="002060"/>
                </a:solidFill>
                <a:latin typeface="Times New Roman" panose="02020603050405020304" pitchFamily="18" charset="0"/>
                <a:cs typeface="Times New Roman" panose="02020603050405020304" pitchFamily="18" charset="0"/>
              </a:rPr>
              <a:t>549</a:t>
            </a:r>
            <a:endParaRPr lang="en-US" sz="4400" b="1" kern="1200" dirty="0">
              <a:solidFill>
                <a:srgbClr val="00206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4095" y="2742392"/>
            <a:ext cx="2934336" cy="2934336"/>
          </a:xfrm>
          <a:prstGeom prst="rect">
            <a:avLst/>
          </a:prstGeom>
        </p:spPr>
      </p:pic>
      <p:sp>
        <p:nvSpPr>
          <p:cNvPr id="23" name="Rectangle: Rounded Corners 22"/>
          <p:cNvSpPr/>
          <p:nvPr/>
        </p:nvSpPr>
        <p:spPr>
          <a:xfrm>
            <a:off x="8724173" y="5653724"/>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en-US" sz="4400" b="1" kern="1200" dirty="0">
                <a:solidFill>
                  <a:srgbClr val="002060"/>
                </a:solidFill>
                <a:latin typeface="Times New Roman" panose="02020603050405020304" pitchFamily="18" charset="0"/>
                <a:cs typeface="Times New Roman" panose="02020603050405020304" pitchFamily="18" charset="0"/>
              </a:rPr>
              <a:t>C. </a:t>
            </a:r>
            <a:r>
              <a:rPr lang="en-US" sz="4400" b="1" kern="1200" dirty="0" smtClean="0">
                <a:solidFill>
                  <a:srgbClr val="002060"/>
                </a:solidFill>
                <a:latin typeface="Times New Roman" panose="02020603050405020304" pitchFamily="18" charset="0"/>
                <a:cs typeface="Times New Roman" panose="02020603050405020304" pitchFamily="18" charset="0"/>
              </a:rPr>
              <a:t>589</a:t>
            </a:r>
            <a:endParaRPr lang="en-US" sz="4400" b="1" kern="1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3236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FFFF0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00B0F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2"/>
                                        </p:tgtEl>
                                      </p:cBhvr>
                                    </p:animEffect>
                                    <p:animScale>
                                      <p:cBhvr>
                                        <p:cTn id="60" dur="250" autoRev="1" fill="hold"/>
                                        <p:tgtEl>
                                          <p:spTgt spid="22"/>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3"/>
                                        </p:tgtEl>
                                        <p:attrNameLst>
                                          <p:attrName>fillcolor</p:attrName>
                                        </p:attrNameLst>
                                      </p:cBhvr>
                                      <p:to>
                                        <a:srgbClr val="FFFF00"/>
                                      </p:to>
                                    </p:animClr>
                                    <p:set>
                                      <p:cBhvr>
                                        <p:cTn id="64" dur="500" fill="hold"/>
                                        <p:tgtEl>
                                          <p:spTgt spid="23"/>
                                        </p:tgtEl>
                                        <p:attrNameLst>
                                          <p:attrName>fill.type</p:attrName>
                                        </p:attrNameLst>
                                      </p:cBhvr>
                                      <p:to>
                                        <p:strVal val="solid"/>
                                      </p:to>
                                    </p:set>
                                    <p:set>
                                      <p:cBhvr>
                                        <p:cTn id="65" dur="50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childTnLst>
        </p:cTn>
      </p:par>
    </p:tnLst>
    <p:bldLst>
      <p:bldP spid="8" grpId="0" bldLvl="0" animBg="1"/>
      <p:bldP spid="19" grpId="0" bldLvl="0" animBg="1"/>
      <p:bldP spid="21" grpId="0" bldLvl="0" animBg="1"/>
      <p:bldP spid="2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492368" y="254976"/>
            <a:ext cx="7947486" cy="2347547"/>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vi-VN" sz="3200">
                <a:latin typeface="Times New Roman" panose="02020603050405020304" pitchFamily="18" charset="0"/>
                <a:cs typeface="Times New Roman" panose="02020603050405020304" pitchFamily="18" charset="0"/>
              </a:rPr>
              <a:t>Khối lớp Một trường Tiểu học Đinh Bộ Lĩnh có 206 học sinh, số học sinh khối lớp Hai nhiều hơn số học sinh khối lớp Một là 14 học sinh. Hỏi khối lớp Hai có bao nhiêu học sinh?</a:t>
            </a:r>
            <a:endParaRPr lang="en-US" sz="3200" b="1" kern="1200" dirty="0">
              <a:solidFill>
                <a:prstClr val="white"/>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p:cNvSpPr/>
          <p:nvPr/>
        </p:nvSpPr>
        <p:spPr>
          <a:xfrm>
            <a:off x="394948" y="5724063"/>
            <a:ext cx="3338852"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3600" b="1" kern="1200" dirty="0">
                <a:solidFill>
                  <a:srgbClr val="002060"/>
                </a:solidFill>
                <a:latin typeface="Times New Roman" panose="02020603050405020304" pitchFamily="18" charset="0"/>
                <a:cs typeface="Times New Roman" panose="02020603050405020304" pitchFamily="18" charset="0"/>
              </a:rPr>
              <a:t>A</a:t>
            </a:r>
            <a:r>
              <a:rPr lang="en-US" sz="3600" b="1" kern="1200">
                <a:solidFill>
                  <a:srgbClr val="002060"/>
                </a:solidFill>
                <a:latin typeface="Times New Roman" panose="02020603050405020304" pitchFamily="18" charset="0"/>
                <a:cs typeface="Times New Roman" panose="02020603050405020304" pitchFamily="18" charset="0"/>
              </a:rPr>
              <a:t>. </a:t>
            </a:r>
            <a:r>
              <a:rPr lang="vi-VN" sz="3600" b="1">
                <a:solidFill>
                  <a:srgbClr val="002060"/>
                </a:solidFill>
                <a:latin typeface="Times New Roman" panose="02020603050405020304" pitchFamily="18" charset="0"/>
                <a:cs typeface="Times New Roman" panose="02020603050405020304" pitchFamily="18" charset="0"/>
              </a:rPr>
              <a:t>220 học sinh </a:t>
            </a:r>
            <a:endParaRPr lang="en-US" sz="3600" b="1" kern="1200" dirty="0">
              <a:solidFill>
                <a:srgbClr val="00206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8088" y="2610508"/>
            <a:ext cx="2934336" cy="2934336"/>
          </a:xfrm>
          <a:prstGeom prst="rect">
            <a:avLst/>
          </a:prstGeom>
        </p:spPr>
      </p:pic>
      <p:sp>
        <p:nvSpPr>
          <p:cNvPr id="21" name="Rectangle: Rounded Corners 20"/>
          <p:cNvSpPr/>
          <p:nvPr/>
        </p:nvSpPr>
        <p:spPr>
          <a:xfrm>
            <a:off x="4267200" y="5724061"/>
            <a:ext cx="332466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3600" b="1" kern="1200" dirty="0">
                <a:solidFill>
                  <a:srgbClr val="002060"/>
                </a:solidFill>
                <a:latin typeface="Times New Roman" panose="02020603050405020304" pitchFamily="18" charset="0"/>
                <a:cs typeface="Times New Roman" panose="02020603050405020304" pitchFamily="18" charset="0"/>
              </a:rPr>
              <a:t>B</a:t>
            </a:r>
            <a:r>
              <a:rPr lang="en-US" sz="3600" b="1" kern="1200">
                <a:solidFill>
                  <a:srgbClr val="002060"/>
                </a:solidFill>
                <a:latin typeface="Times New Roman" panose="02020603050405020304" pitchFamily="18" charset="0"/>
                <a:cs typeface="Times New Roman" panose="02020603050405020304" pitchFamily="18" charset="0"/>
              </a:rPr>
              <a:t>. </a:t>
            </a:r>
            <a:r>
              <a:rPr lang="en-US" sz="3600" b="1" kern="1200" smtClean="0">
                <a:solidFill>
                  <a:srgbClr val="002060"/>
                </a:solidFill>
                <a:latin typeface="Times New Roman" panose="02020603050405020304" pitchFamily="18" charset="0"/>
                <a:cs typeface="Times New Roman" panose="02020603050405020304" pitchFamily="18" charset="0"/>
              </a:rPr>
              <a:t>202 học sinh</a:t>
            </a:r>
            <a:endParaRPr lang="en-US" sz="3600" b="1" kern="1200" dirty="0">
              <a:solidFill>
                <a:srgbClr val="00206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2752" y="2440846"/>
            <a:ext cx="2934336" cy="2934336"/>
          </a:xfrm>
          <a:prstGeom prst="rect">
            <a:avLst/>
          </a:prstGeom>
        </p:spPr>
      </p:pic>
      <p:sp>
        <p:nvSpPr>
          <p:cNvPr id="23" name="Rectangle: Rounded Corners 22"/>
          <p:cNvSpPr/>
          <p:nvPr/>
        </p:nvSpPr>
        <p:spPr>
          <a:xfrm>
            <a:off x="8052765" y="5724062"/>
            <a:ext cx="3605835"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600" b="1" kern="1200" dirty="0">
                <a:solidFill>
                  <a:srgbClr val="002060"/>
                </a:solidFill>
                <a:latin typeface="Times New Roman" panose="02020603050405020304" pitchFamily="18" charset="0"/>
                <a:cs typeface="Times New Roman" panose="02020603050405020304" pitchFamily="18" charset="0"/>
              </a:rPr>
              <a:t>C</a:t>
            </a:r>
            <a:r>
              <a:rPr lang="en-US" sz="3600" b="1" kern="1200">
                <a:solidFill>
                  <a:srgbClr val="002060"/>
                </a:solidFill>
                <a:latin typeface="Times New Roman" panose="02020603050405020304" pitchFamily="18" charset="0"/>
                <a:cs typeface="Times New Roman" panose="02020603050405020304" pitchFamily="18" charset="0"/>
              </a:rPr>
              <a:t>. </a:t>
            </a:r>
            <a:r>
              <a:rPr lang="en-US" sz="3600" b="1" kern="1200" smtClean="0">
                <a:solidFill>
                  <a:srgbClr val="002060"/>
                </a:solidFill>
                <a:latin typeface="Times New Roman" panose="02020603050405020304" pitchFamily="18" charset="0"/>
                <a:cs typeface="Times New Roman" panose="02020603050405020304" pitchFamily="18" charset="0"/>
              </a:rPr>
              <a:t>210 học sinh</a:t>
            </a:r>
            <a:endParaRPr lang="en-US" sz="3600" b="1" kern="1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8110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00B0F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FFFF0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2"/>
                                        </p:tgtEl>
                                      </p:cBhvr>
                                    </p:animEffect>
                                    <p:animScale>
                                      <p:cBhvr>
                                        <p:cTn id="60" dur="250" autoRev="1" fill="hold"/>
                                        <p:tgtEl>
                                          <p:spTgt spid="22"/>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3"/>
                                        </p:tgtEl>
                                        <p:attrNameLst>
                                          <p:attrName>fillcolor</p:attrName>
                                        </p:attrNameLst>
                                      </p:cBhvr>
                                      <p:to>
                                        <a:srgbClr val="FFFF00"/>
                                      </p:to>
                                    </p:animClr>
                                    <p:set>
                                      <p:cBhvr>
                                        <p:cTn id="64" dur="500" fill="hold"/>
                                        <p:tgtEl>
                                          <p:spTgt spid="23"/>
                                        </p:tgtEl>
                                        <p:attrNameLst>
                                          <p:attrName>fill.type</p:attrName>
                                        </p:attrNameLst>
                                      </p:cBhvr>
                                      <p:to>
                                        <p:strVal val="solid"/>
                                      </p:to>
                                    </p:set>
                                    <p:set>
                                      <p:cBhvr>
                                        <p:cTn id="65" dur="50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childTnLst>
        </p:cTn>
      </p:par>
    </p:tnLst>
    <p:bldLst>
      <p:bldP spid="8" grpId="0" bldLvl="0" animBg="1"/>
      <p:bldP spid="19" grpId="0" bldLvl="0" animBg="1"/>
      <p:bldP spid="21" grpId="0" bldLvl="0" animBg="1"/>
      <p:bldP spid="2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160330" y="381000"/>
            <a:ext cx="8343900" cy="166700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3600">
                <a:latin typeface="Times New Roman" pitchFamily="18" charset="0"/>
                <a:cs typeface="Times New Roman" pitchFamily="18" charset="0"/>
              </a:rPr>
              <a:t>Con gấu nặng </a:t>
            </a:r>
            <a:r>
              <a:rPr lang="en-US" sz="3600" smtClean="0">
                <a:latin typeface="Times New Roman" pitchFamily="18" charset="0"/>
                <a:cs typeface="Times New Roman" pitchFamily="18" charset="0"/>
              </a:rPr>
              <a:t>240kg và nặng </a:t>
            </a:r>
            <a:r>
              <a:rPr lang="en-US" sz="3600">
                <a:latin typeface="Times New Roman" pitchFamily="18" charset="0"/>
                <a:cs typeface="Times New Roman" pitchFamily="18" charset="0"/>
              </a:rPr>
              <a:t>hơn con </a:t>
            </a:r>
            <a:r>
              <a:rPr lang="en-US" sz="3600" smtClean="0">
                <a:latin typeface="Times New Roman" pitchFamily="18" charset="0"/>
                <a:cs typeface="Times New Roman" pitchFamily="18" charset="0"/>
              </a:rPr>
              <a:t>sư tử </a:t>
            </a:r>
            <a:r>
              <a:rPr lang="en-US" sz="3600">
                <a:latin typeface="Times New Roman" pitchFamily="18" charset="0"/>
                <a:cs typeface="Times New Roman" pitchFamily="18" charset="0"/>
              </a:rPr>
              <a:t>18kg. Hỏi con sư tử nặng bao nhiêu ki-lô-gam?</a:t>
            </a:r>
            <a:endParaRPr lang="en-US" sz="3600" b="1" kern="1200" dirty="0">
              <a:solidFill>
                <a:prstClr val="white"/>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000" b="1" kern="1200" dirty="0">
                <a:solidFill>
                  <a:srgbClr val="002060"/>
                </a:solidFill>
                <a:latin typeface="Times New Roman" panose="02020603050405020304" pitchFamily="18" charset="0"/>
                <a:cs typeface="Times New Roman" panose="02020603050405020304" pitchFamily="18" charset="0"/>
              </a:rPr>
              <a:t>A</a:t>
            </a:r>
            <a:r>
              <a:rPr lang="en-US" sz="4000" b="1" kern="1200">
                <a:solidFill>
                  <a:srgbClr val="002060"/>
                </a:solidFill>
                <a:latin typeface="Times New Roman" panose="02020603050405020304" pitchFamily="18" charset="0"/>
                <a:cs typeface="Times New Roman" panose="02020603050405020304" pitchFamily="18" charset="0"/>
              </a:rPr>
              <a:t>. </a:t>
            </a:r>
            <a:r>
              <a:rPr lang="en-US" sz="4000" b="1" kern="1200" smtClean="0">
                <a:solidFill>
                  <a:srgbClr val="002060"/>
                </a:solidFill>
                <a:latin typeface="Times New Roman" panose="02020603050405020304" pitchFamily="18" charset="0"/>
                <a:cs typeface="Times New Roman" panose="02020603050405020304" pitchFamily="18" charset="0"/>
              </a:rPr>
              <a:t>222kg</a:t>
            </a:r>
            <a:endParaRPr lang="en-US" sz="4000" b="1" kern="1200" dirty="0">
              <a:solidFill>
                <a:srgbClr val="00206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8088" y="2610508"/>
            <a:ext cx="2934336" cy="2934336"/>
          </a:xfrm>
          <a:prstGeom prst="rect">
            <a:avLst/>
          </a:prstGeom>
        </p:spPr>
      </p:pic>
      <p:sp>
        <p:nvSpPr>
          <p:cNvPr id="21" name="Rectangle: Rounded Corners 20"/>
          <p:cNvSpPr/>
          <p:nvPr/>
        </p:nvSpPr>
        <p:spPr>
          <a:xfrm>
            <a:off x="4378088" y="5724061"/>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000" b="1" kern="1200" dirty="0">
                <a:solidFill>
                  <a:srgbClr val="002060"/>
                </a:solidFill>
                <a:latin typeface="Times New Roman" panose="02020603050405020304" pitchFamily="18" charset="0"/>
                <a:cs typeface="Times New Roman" panose="02020603050405020304" pitchFamily="18" charset="0"/>
              </a:rPr>
              <a:t>B</a:t>
            </a:r>
            <a:r>
              <a:rPr lang="en-US" sz="4000" b="1" kern="1200">
                <a:solidFill>
                  <a:srgbClr val="002060"/>
                </a:solidFill>
                <a:latin typeface="Times New Roman" panose="02020603050405020304" pitchFamily="18" charset="0"/>
                <a:cs typeface="Times New Roman" panose="02020603050405020304" pitchFamily="18" charset="0"/>
              </a:rPr>
              <a:t>. </a:t>
            </a:r>
            <a:r>
              <a:rPr lang="en-US" sz="4000" b="1" kern="1200" smtClean="0">
                <a:solidFill>
                  <a:srgbClr val="002060"/>
                </a:solidFill>
                <a:latin typeface="Times New Roman" panose="02020603050405020304" pitchFamily="18" charset="0"/>
                <a:cs typeface="Times New Roman" panose="02020603050405020304" pitchFamily="18" charset="0"/>
              </a:rPr>
              <a:t>258kg</a:t>
            </a:r>
            <a:endParaRPr lang="en-US" sz="4000" b="1" kern="1200" dirty="0">
              <a:solidFill>
                <a:srgbClr val="00206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2752" y="2440846"/>
            <a:ext cx="2934336" cy="2934336"/>
          </a:xfrm>
          <a:prstGeom prst="rect">
            <a:avLst/>
          </a:prstGeom>
        </p:spPr>
      </p:pic>
      <p:sp>
        <p:nvSpPr>
          <p:cNvPr id="23" name="Rectangle: Rounded Corners 22"/>
          <p:cNvSpPr/>
          <p:nvPr/>
        </p:nvSpPr>
        <p:spPr>
          <a:xfrm>
            <a:off x="8052765" y="5724062"/>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000" b="1" kern="1200" dirty="0">
                <a:solidFill>
                  <a:srgbClr val="002060"/>
                </a:solidFill>
                <a:latin typeface="Times New Roman" panose="02020603050405020304" pitchFamily="18" charset="0"/>
                <a:cs typeface="Times New Roman" panose="02020603050405020304" pitchFamily="18" charset="0"/>
              </a:rPr>
              <a:t>C</a:t>
            </a:r>
            <a:r>
              <a:rPr lang="en-US" sz="4000" b="1" kern="1200">
                <a:solidFill>
                  <a:srgbClr val="002060"/>
                </a:solidFill>
                <a:latin typeface="Times New Roman" panose="02020603050405020304" pitchFamily="18" charset="0"/>
                <a:cs typeface="Times New Roman" panose="02020603050405020304" pitchFamily="18" charset="0"/>
              </a:rPr>
              <a:t>. </a:t>
            </a:r>
            <a:r>
              <a:rPr lang="en-US" sz="4000" b="1" kern="1200" smtClean="0">
                <a:solidFill>
                  <a:srgbClr val="002060"/>
                </a:solidFill>
                <a:latin typeface="Times New Roman" panose="02020603050405020304" pitchFamily="18" charset="0"/>
                <a:cs typeface="Times New Roman" panose="02020603050405020304" pitchFamily="18" charset="0"/>
              </a:rPr>
              <a:t>212kg</a:t>
            </a:r>
            <a:endParaRPr lang="en-US" sz="4000" b="1" kern="1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6349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00B0F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FFFF0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2"/>
                                        </p:tgtEl>
                                      </p:cBhvr>
                                    </p:animEffect>
                                    <p:animScale>
                                      <p:cBhvr>
                                        <p:cTn id="60" dur="250" autoRev="1" fill="hold"/>
                                        <p:tgtEl>
                                          <p:spTgt spid="22"/>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3"/>
                                        </p:tgtEl>
                                        <p:attrNameLst>
                                          <p:attrName>fillcolor</p:attrName>
                                        </p:attrNameLst>
                                      </p:cBhvr>
                                      <p:to>
                                        <a:srgbClr val="FFFF00"/>
                                      </p:to>
                                    </p:animClr>
                                    <p:set>
                                      <p:cBhvr>
                                        <p:cTn id="64" dur="500" fill="hold"/>
                                        <p:tgtEl>
                                          <p:spTgt spid="23"/>
                                        </p:tgtEl>
                                        <p:attrNameLst>
                                          <p:attrName>fill.type</p:attrName>
                                        </p:attrNameLst>
                                      </p:cBhvr>
                                      <p:to>
                                        <p:strVal val="solid"/>
                                      </p:to>
                                    </p:set>
                                    <p:set>
                                      <p:cBhvr>
                                        <p:cTn id="65" dur="50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childTnLst>
        </p:cTn>
      </p:par>
    </p:tnLst>
    <p:bldLst>
      <p:bldP spid="8" grpId="0" bldLvl="0" animBg="1"/>
      <p:bldP spid="19" grpId="0" bldLvl="0" animBg="1"/>
      <p:bldP spid="21" grpId="0" bldLvl="0" animBg="1"/>
      <p:bldP spid="2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t="25527" r="25527"/>
          <a:stretch/>
        </p:blipFill>
        <p:spPr>
          <a:xfrm>
            <a:off x="23957" y="-34443"/>
            <a:ext cx="12282344" cy="6911292"/>
          </a:xfrm>
          <a:prstGeom prst="rect">
            <a:avLst/>
          </a:prstGeom>
        </p:spPr>
      </p:pic>
      <p:sp>
        <p:nvSpPr>
          <p:cNvPr id="9" name="云形 26"/>
          <p:cNvSpPr/>
          <p:nvPr/>
        </p:nvSpPr>
        <p:spPr>
          <a:xfrm rot="429982">
            <a:off x="5424149" y="983218"/>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Tx/>
              <a:buFontTx/>
              <a:buNone/>
            </a:pPr>
            <a:endParaRPr lang="zh-CN" altLang="en-US" sz="1800" kern="1200">
              <a:solidFill>
                <a:prstClr val="white"/>
              </a:solidFill>
            </a:endParaRPr>
          </a:p>
        </p:txBody>
      </p:sp>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t="27850"/>
          <a:stretch/>
        </p:blipFill>
        <p:spPr>
          <a:xfrm>
            <a:off x="572814" y="2478916"/>
            <a:ext cx="11582400" cy="3814448"/>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689" y="-216639"/>
            <a:ext cx="3812695" cy="3582747"/>
          </a:xfrm>
          <a:prstGeom prst="rect">
            <a:avLst/>
          </a:prstGeom>
        </p:spPr>
      </p:pic>
      <p:sp>
        <p:nvSpPr>
          <p:cNvPr id="8" name="云形 25"/>
          <p:cNvSpPr/>
          <p:nvPr/>
        </p:nvSpPr>
        <p:spPr>
          <a:xfrm>
            <a:off x="10860767" y="1764806"/>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Tx/>
              <a:buFontTx/>
              <a:buNone/>
            </a:pPr>
            <a:endParaRPr lang="zh-CN" altLang="en-US" sz="1800" kern="1200">
              <a:solidFill>
                <a:prstClr val="white"/>
              </a:solidFill>
            </a:endParaRPr>
          </a:p>
        </p:txBody>
      </p:sp>
      <p:sp>
        <p:nvSpPr>
          <p:cNvPr id="16" name="Google Shape;2607;p1"/>
          <p:cNvSpPr txBox="1"/>
          <p:nvPr/>
        </p:nvSpPr>
        <p:spPr>
          <a:xfrm>
            <a:off x="3039019" y="3392384"/>
            <a:ext cx="7086600" cy="1938952"/>
          </a:xfrm>
          <a:prstGeom prst="rect">
            <a:avLst/>
          </a:prstGeom>
          <a:noFill/>
          <a:ln>
            <a:noFill/>
          </a:ln>
        </p:spPr>
        <p:txBody>
          <a:bodyPr spcFirstLastPara="1" wrap="square" lIns="91425" tIns="45700" rIns="91425" bIns="45700" anchor="t" anchorCtr="0">
            <a:spAutoFit/>
          </a:bodyPr>
          <a:lstStyle/>
          <a:p>
            <a:pPr algn="ctr"/>
            <a:r>
              <a:rPr lang="en-US" sz="6000" smtClean="0">
                <a:solidFill>
                  <a:srgbClr val="002060"/>
                </a:solidFill>
                <a:latin typeface="Times New Roman" pitchFamily="18" charset="0"/>
                <a:ea typeface="Cookie"/>
                <a:cs typeface="Times New Roman" pitchFamily="18" charset="0"/>
                <a:sym typeface="Cookie"/>
              </a:rPr>
              <a:t>Cảm ơn các con đã lắng nghe bài giảng!</a:t>
            </a:r>
            <a:endParaRPr sz="6000">
              <a:solidFill>
                <a:srgbClr val="002060"/>
              </a:solidFill>
              <a:latin typeface="Times New Roman" pitchFamily="18" charset="0"/>
              <a:ea typeface="Cookie"/>
              <a:cs typeface="Times New Roman" pitchFamily="18" charset="0"/>
              <a:sym typeface="Cookie"/>
            </a:endParaRPr>
          </a:p>
        </p:txBody>
      </p:sp>
    </p:spTree>
    <p:extLst>
      <p:ext uri="{BB962C8B-B14F-4D97-AF65-F5344CB8AC3E}">
        <p14:creationId xmlns:p14="http://schemas.microsoft.com/office/powerpoint/2010/main" val="466054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4250" fill="hold"/>
                                        <p:tgtEl>
                                          <p:spTgt spid="7"/>
                                        </p:tgtEl>
                                        <p:attrNameLst>
                                          <p:attrName>r</p:attrName>
                                        </p:attrNameLst>
                                      </p:cBhvr>
                                    </p:animRot>
                                  </p:childTnLst>
                                </p:cTn>
                              </p:par>
                              <p:par>
                                <p:cTn id="7" presetID="63" presetClass="path" presetSubtype="0" accel="50000" decel="50000" autoRev="1" fill="hold" grpId="0" nodeType="withEffect">
                                  <p:stCondLst>
                                    <p:cond delay="0"/>
                                  </p:stCondLst>
                                  <p:childTnLst>
                                    <p:animMotion origin="layout" path="M 0.02852 0.00232 L -4.375E-6 -3.33333E-6 " pathEditMode="relative" rAng="0" ptsTypes="AA">
                                      <p:cBhvr>
                                        <p:cTn id="8" dur="2000" spd="-100000" fill="hold"/>
                                        <p:tgtEl>
                                          <p:spTgt spid="9"/>
                                        </p:tgtEl>
                                        <p:attrNameLst>
                                          <p:attrName>ppt_x</p:attrName>
                                          <p:attrName>ppt_y</p:attrName>
                                        </p:attrNameLst>
                                      </p:cBhvr>
                                      <p:rCtr x="-1432" y="-116"/>
                                    </p:animMotion>
                                  </p:childTnLst>
                                </p:cTn>
                              </p:par>
                              <p:par>
                                <p:cTn id="9" presetID="63" presetClass="path" presetSubtype="0" accel="50000" decel="50000" autoRev="1" fill="hold" grpId="0" nodeType="withEffect">
                                  <p:stCondLst>
                                    <p:cond delay="500"/>
                                  </p:stCondLst>
                                  <p:childTnLst>
                                    <p:animMotion origin="layout" path="M 0.02852 0.00232 L -4.375E-6 -3.33333E-6 " pathEditMode="relative" rAng="0" ptsTypes="AA">
                                      <p:cBhvr>
                                        <p:cTn id="10" dur="1500" spd="-100000" fill="hold"/>
                                        <p:tgtEl>
                                          <p:spTgt spid="8"/>
                                        </p:tgtEl>
                                        <p:attrNameLst>
                                          <p:attrName>ppt_x</p:attrName>
                                          <p:attrName>ppt_y</p:attrName>
                                        </p:attrNameLst>
                                      </p:cBhvr>
                                      <p:rCtr x="-1432" y="-116"/>
                                    </p:animMotion>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 name="Group 262">
            <a:extLst>
              <a:ext uri="{FF2B5EF4-FFF2-40B4-BE49-F238E27FC236}">
                <a16:creationId xmlns:a16="http://schemas.microsoft.com/office/drawing/2014/main" id="{36E414AC-0629-4C0C-AB22-57E03A49DF00}"/>
              </a:ext>
            </a:extLst>
          </p:cNvPr>
          <p:cNvGrpSpPr/>
          <p:nvPr/>
        </p:nvGrpSpPr>
        <p:grpSpPr>
          <a:xfrm>
            <a:off x="977868" y="510978"/>
            <a:ext cx="10442888" cy="4794665"/>
            <a:chOff x="948057" y="915721"/>
            <a:chExt cx="10710541" cy="4989780"/>
          </a:xfrm>
        </p:grpSpPr>
        <p:grpSp>
          <p:nvGrpSpPr>
            <p:cNvPr id="264" name="Group 263">
              <a:extLst>
                <a:ext uri="{FF2B5EF4-FFF2-40B4-BE49-F238E27FC236}">
                  <a16:creationId xmlns:a16="http://schemas.microsoft.com/office/drawing/2014/main" id="{EDC3C9A4-5341-454B-B21A-7CA1685A4CEA}"/>
                </a:ext>
              </a:extLst>
            </p:cNvPr>
            <p:cNvGrpSpPr/>
            <p:nvPr/>
          </p:nvGrpSpPr>
          <p:grpSpPr>
            <a:xfrm rot="10800000">
              <a:off x="948057" y="915722"/>
              <a:ext cx="10710541" cy="4989777"/>
              <a:chOff x="351005" y="819152"/>
              <a:chExt cx="8381718" cy="4224586"/>
            </a:xfrm>
          </p:grpSpPr>
          <p:pic>
            <p:nvPicPr>
              <p:cNvPr id="269" name="Picture 2">
                <a:extLst>
                  <a:ext uri="{FF2B5EF4-FFF2-40B4-BE49-F238E27FC236}">
                    <a16:creationId xmlns:a16="http://schemas.microsoft.com/office/drawing/2014/main" id="{1D67BAD9-7CC5-4D8F-91A3-D7835CD09A0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0" r="3951"/>
              <a:stretch/>
            </p:blipFill>
            <p:spPr bwMode="auto">
              <a:xfrm>
                <a:off x="352499" y="819152"/>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0" name="Picture 2">
                <a:extLst>
                  <a:ext uri="{FF2B5EF4-FFF2-40B4-BE49-F238E27FC236}">
                    <a16:creationId xmlns:a16="http://schemas.microsoft.com/office/drawing/2014/main" id="{B1377F8E-2AE1-4A2D-934F-1C94571BEDB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0" r="3951"/>
              <a:stretch/>
            </p:blipFill>
            <p:spPr bwMode="auto">
              <a:xfrm flipV="1">
                <a:off x="351005" y="2924983"/>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5" name="Rectangle 264">
              <a:extLst>
                <a:ext uri="{FF2B5EF4-FFF2-40B4-BE49-F238E27FC236}">
                  <a16:creationId xmlns:a16="http://schemas.microsoft.com/office/drawing/2014/main" id="{59BEC370-242D-4D50-B027-521E09867B1A}"/>
                </a:ext>
              </a:extLst>
            </p:cNvPr>
            <p:cNvSpPr/>
            <p:nvPr/>
          </p:nvSpPr>
          <p:spPr>
            <a:xfrm>
              <a:off x="1587991" y="1320380"/>
              <a:ext cx="9586769" cy="736693"/>
            </a:xfrm>
            <a:prstGeom prst="rect">
              <a:avLst/>
            </a:prstGeom>
          </p:spPr>
          <p:txBody>
            <a:bodyPr wrap="square">
              <a:spAutoFit/>
            </a:bodyPr>
            <a:lstStyle/>
            <a:p>
              <a:pPr defTabSz="1624530">
                <a:defRPr/>
              </a:pPr>
              <a:r>
                <a:rPr lang="en-US" sz="4000" b="1">
                  <a:solidFill>
                    <a:srgbClr val="660066"/>
                  </a:solidFill>
                  <a:latin typeface="HP001 4 hàng" pitchFamily="34" charset="0"/>
                  <a:ea typeface="Arial-Rounded" pitchFamily="34" charset="0"/>
                  <a:cs typeface="Arial-Rounded" pitchFamily="34" charset="0"/>
                </a:rPr>
                <a:t> </a:t>
              </a:r>
              <a:r>
                <a:rPr lang="en-US" sz="4000" b="1" smtClean="0">
                  <a:solidFill>
                    <a:srgbClr val="660066"/>
                  </a:solidFill>
                  <a:latin typeface="HP001 4 hàng" pitchFamily="34" charset="0"/>
                  <a:ea typeface="Arial-Rounded" pitchFamily="34" charset="0"/>
                  <a:cs typeface="Arial-Rounded" pitchFamily="34" charset="0"/>
                </a:rPr>
                <a:t>Thứ</a:t>
              </a:r>
              <a:r>
                <a:rPr lang="en-US" sz="4000" b="1">
                  <a:solidFill>
                    <a:srgbClr val="660066"/>
                  </a:solidFill>
                  <a:latin typeface="HP001 4 hàng" pitchFamily="34" charset="0"/>
                  <a:ea typeface="Arial-Rounded" pitchFamily="34" charset="0"/>
                  <a:cs typeface="Arial-Rounded" pitchFamily="34" charset="0"/>
                </a:rPr>
                <a:t> </a:t>
              </a:r>
              <a:r>
                <a:rPr lang="en-US" sz="4000" b="1" smtClean="0">
                  <a:solidFill>
                    <a:srgbClr val="660066"/>
                  </a:solidFill>
                  <a:latin typeface="HP001 4 hàng" pitchFamily="34" charset="0"/>
                  <a:ea typeface="Arial-Rounded" pitchFamily="34" charset="0"/>
                  <a:cs typeface="Arial-Rounded" pitchFamily="34" charset="0"/>
                </a:rPr>
                <a:t>Hai</a:t>
              </a:r>
              <a:r>
                <a:rPr lang="en-US" sz="4000" b="1" smtClean="0">
                  <a:solidFill>
                    <a:srgbClr val="660066"/>
                  </a:solidFill>
                  <a:latin typeface="HP001 4 hàng" pitchFamily="34" charset="0"/>
                  <a:ea typeface="Arial-Rounded" pitchFamily="34" charset="0"/>
                  <a:cs typeface="Arial-Rounded" pitchFamily="34" charset="0"/>
                </a:rPr>
                <a:t> </a:t>
              </a:r>
              <a:r>
                <a:rPr lang="en-US" sz="4000" b="1" err="1">
                  <a:solidFill>
                    <a:srgbClr val="660066"/>
                  </a:solidFill>
                  <a:latin typeface="HP001 4 hàng" pitchFamily="34" charset="0"/>
                  <a:ea typeface="Arial-Rounded" pitchFamily="34" charset="0"/>
                  <a:cs typeface="Arial-Rounded" pitchFamily="34" charset="0"/>
                </a:rPr>
                <a:t>ngày</a:t>
              </a:r>
              <a:r>
                <a:rPr lang="en-US" sz="4000" b="1">
                  <a:solidFill>
                    <a:srgbClr val="660066"/>
                  </a:solidFill>
                  <a:latin typeface="HP001 4 hàng" pitchFamily="34" charset="0"/>
                  <a:ea typeface="Arial-Rounded" pitchFamily="34" charset="0"/>
                  <a:cs typeface="Arial-Rounded" pitchFamily="34" charset="0"/>
                </a:rPr>
                <a:t> </a:t>
              </a:r>
              <a:r>
                <a:rPr lang="en-US" sz="4000" b="1" smtClean="0">
                  <a:solidFill>
                    <a:srgbClr val="660066"/>
                  </a:solidFill>
                  <a:latin typeface="HP001 4 hàng" pitchFamily="34" charset="0"/>
                  <a:ea typeface="Arial-Rounded" pitchFamily="34" charset="0"/>
                  <a:cs typeface="Arial-Rounded" pitchFamily="34" charset="0"/>
                </a:rPr>
                <a:t>15 </a:t>
              </a:r>
              <a:r>
                <a:rPr lang="en-US" sz="4000" b="1" err="1">
                  <a:solidFill>
                    <a:srgbClr val="660066"/>
                  </a:solidFill>
                  <a:latin typeface="HP001 4 hàng" pitchFamily="34" charset="0"/>
                  <a:ea typeface="Arial-Rounded" pitchFamily="34" charset="0"/>
                  <a:cs typeface="Arial-Rounded" pitchFamily="34" charset="0"/>
                </a:rPr>
                <a:t>tháng</a:t>
              </a:r>
              <a:r>
                <a:rPr lang="en-US" sz="4000" b="1">
                  <a:solidFill>
                    <a:srgbClr val="660066"/>
                  </a:solidFill>
                  <a:latin typeface="HP001 4 hàng" pitchFamily="34" charset="0"/>
                  <a:ea typeface="Arial-Rounded" pitchFamily="34" charset="0"/>
                  <a:cs typeface="Arial-Rounded" pitchFamily="34" charset="0"/>
                </a:rPr>
                <a:t> </a:t>
              </a:r>
              <a:r>
                <a:rPr lang="en-US" sz="4000" b="1" smtClean="0">
                  <a:solidFill>
                    <a:srgbClr val="660066"/>
                  </a:solidFill>
                  <a:latin typeface="HP001 4 hàng" pitchFamily="34" charset="0"/>
                  <a:ea typeface="Arial-Rounded" pitchFamily="34" charset="0"/>
                  <a:cs typeface="Arial-Rounded" pitchFamily="34" charset="0"/>
                </a:rPr>
                <a:t>4 </a:t>
              </a:r>
              <a:r>
                <a:rPr lang="en-US" sz="4000" b="1" err="1">
                  <a:solidFill>
                    <a:srgbClr val="660066"/>
                  </a:solidFill>
                  <a:latin typeface="HP001 4 hàng" pitchFamily="34" charset="0"/>
                  <a:ea typeface="Arial-Rounded" pitchFamily="34" charset="0"/>
                  <a:cs typeface="Arial-Rounded" pitchFamily="34" charset="0"/>
                </a:rPr>
                <a:t>năm</a:t>
              </a:r>
              <a:r>
                <a:rPr lang="en-US" sz="4000" b="1">
                  <a:solidFill>
                    <a:srgbClr val="660066"/>
                  </a:solidFill>
                  <a:latin typeface="HP001 4 hàng" pitchFamily="34" charset="0"/>
                  <a:ea typeface="Arial-Rounded" pitchFamily="34" charset="0"/>
                  <a:cs typeface="Arial-Rounded" pitchFamily="34" charset="0"/>
                </a:rPr>
                <a:t> </a:t>
              </a:r>
              <a:r>
                <a:rPr lang="en-US" sz="4000" b="1" smtClean="0">
                  <a:solidFill>
                    <a:srgbClr val="660066"/>
                  </a:solidFill>
                  <a:latin typeface="HP001 4 hàng" pitchFamily="34" charset="0"/>
                  <a:ea typeface="Arial-Rounded" pitchFamily="34" charset="0"/>
                  <a:cs typeface="Arial-Rounded" pitchFamily="34" charset="0"/>
                </a:rPr>
                <a:t>2024</a:t>
              </a:r>
              <a:endParaRPr lang="en-US" sz="4000" b="1" dirty="0">
                <a:solidFill>
                  <a:srgbClr val="660066"/>
                </a:solidFill>
                <a:latin typeface="HP001 4 hàng" pitchFamily="34" charset="0"/>
                <a:ea typeface="Arial-Rounded" pitchFamily="34" charset="0"/>
                <a:cs typeface="Arial-Rounded" pitchFamily="34" charset="0"/>
              </a:endParaRPr>
            </a:p>
          </p:txBody>
        </p:sp>
        <p:sp>
          <p:nvSpPr>
            <p:cNvPr id="266" name="Rectangle 265">
              <a:extLst>
                <a:ext uri="{FF2B5EF4-FFF2-40B4-BE49-F238E27FC236}">
                  <a16:creationId xmlns:a16="http://schemas.microsoft.com/office/drawing/2014/main" id="{44883540-3DFD-4493-808F-7A7261EEE967}"/>
                </a:ext>
              </a:extLst>
            </p:cNvPr>
            <p:cNvSpPr/>
            <p:nvPr/>
          </p:nvSpPr>
          <p:spPr>
            <a:xfrm>
              <a:off x="4439604" y="2104611"/>
              <a:ext cx="3431938" cy="800753"/>
            </a:xfrm>
            <a:prstGeom prst="rect">
              <a:avLst/>
            </a:prstGeom>
          </p:spPr>
          <p:txBody>
            <a:bodyPr wrap="square">
              <a:spAutoFit/>
            </a:bodyPr>
            <a:lstStyle/>
            <a:p>
              <a:pPr defTabSz="1624530">
                <a:defRPr/>
              </a:pPr>
              <a:endParaRPr lang="en-US" sz="4400" b="1" dirty="0">
                <a:solidFill>
                  <a:srgbClr val="660066"/>
                </a:solidFill>
                <a:latin typeface="HP001 4 hàng" pitchFamily="34" charset="0"/>
                <a:ea typeface="Arial-Rounded" pitchFamily="34" charset="0"/>
                <a:cs typeface="Arial-Rounded" pitchFamily="34" charset="0"/>
              </a:endParaRPr>
            </a:p>
          </p:txBody>
        </p:sp>
        <p:sp>
          <p:nvSpPr>
            <p:cNvPr id="267" name="Rectangle 266">
              <a:extLst>
                <a:ext uri="{FF2B5EF4-FFF2-40B4-BE49-F238E27FC236}">
                  <a16:creationId xmlns:a16="http://schemas.microsoft.com/office/drawing/2014/main" id="{C74E5F25-4DF1-473D-AC2A-7E5D96E4D70A}"/>
                </a:ext>
              </a:extLst>
            </p:cNvPr>
            <p:cNvSpPr/>
            <p:nvPr/>
          </p:nvSpPr>
          <p:spPr>
            <a:xfrm>
              <a:off x="3125791" y="2939922"/>
              <a:ext cx="5640971" cy="800753"/>
            </a:xfrm>
            <a:prstGeom prst="rect">
              <a:avLst/>
            </a:prstGeom>
          </p:spPr>
          <p:txBody>
            <a:bodyPr wrap="square">
              <a:spAutoFit/>
            </a:bodyPr>
            <a:lstStyle/>
            <a:p>
              <a:pPr defTabSz="1624530">
                <a:defRPr/>
              </a:pPr>
              <a:endParaRPr lang="en-US" sz="4400" b="1" dirty="0">
                <a:solidFill>
                  <a:srgbClr val="660066"/>
                </a:solidFill>
                <a:latin typeface="HP001 4 hàng" pitchFamily="34" charset="0"/>
                <a:ea typeface="Arial-Rounded" pitchFamily="34" charset="0"/>
                <a:cs typeface="Arial-Rounded" pitchFamily="34" charset="0"/>
              </a:endParaRPr>
            </a:p>
          </p:txBody>
        </p:sp>
        <p:cxnSp>
          <p:nvCxnSpPr>
            <p:cNvPr id="268" name="Straight Connector 267">
              <a:extLst>
                <a:ext uri="{FF2B5EF4-FFF2-40B4-BE49-F238E27FC236}">
                  <a16:creationId xmlns:a16="http://schemas.microsoft.com/office/drawing/2014/main" id="{AC3B96AB-E5FF-47FB-A32D-4D0E3C07C6E6}"/>
                </a:ext>
              </a:extLst>
            </p:cNvPr>
            <p:cNvCxnSpPr>
              <a:cxnSpLocks/>
            </p:cNvCxnSpPr>
            <p:nvPr/>
          </p:nvCxnSpPr>
          <p:spPr>
            <a:xfrm>
              <a:off x="949967" y="915721"/>
              <a:ext cx="0" cy="4989780"/>
            </a:xfrm>
            <a:prstGeom prst="line">
              <a:avLst/>
            </a:prstGeom>
            <a:noFill/>
            <a:ln w="38100" cap="flat" cmpd="sng" algn="ctr">
              <a:solidFill>
                <a:srgbClr val="FF0000"/>
              </a:solidFill>
              <a:prstDash val="solid"/>
            </a:ln>
            <a:effectLst/>
          </p:spPr>
        </p:cxnSp>
      </p:grpSp>
      <p:sp>
        <p:nvSpPr>
          <p:cNvPr id="271" name="Oval 270">
            <a:extLst>
              <a:ext uri="{FF2B5EF4-FFF2-40B4-BE49-F238E27FC236}">
                <a16:creationId xmlns:a16="http://schemas.microsoft.com/office/drawing/2014/main" id="{B51BDABB-35D8-4091-9DC6-F9C874EBE377}"/>
              </a:ext>
            </a:extLst>
          </p:cNvPr>
          <p:cNvSpPr/>
          <p:nvPr/>
        </p:nvSpPr>
        <p:spPr>
          <a:xfrm>
            <a:off x="9159707" y="4077103"/>
            <a:ext cx="1929268" cy="1112695"/>
          </a:xfrm>
          <a:prstGeom prst="ellipse">
            <a:avLst/>
          </a:prstGeom>
          <a:solidFill>
            <a:schemeClr val="bg1"/>
          </a:solidFill>
          <a:ln/>
        </p:spPr>
        <p:style>
          <a:lnRef idx="2">
            <a:schemeClr val="accent6"/>
          </a:lnRef>
          <a:fillRef idx="1">
            <a:schemeClr val="lt1"/>
          </a:fillRef>
          <a:effectRef idx="0">
            <a:schemeClr val="accent6"/>
          </a:effectRef>
          <a:fontRef idx="minor">
            <a:schemeClr val="dk1"/>
          </a:fontRef>
        </p:style>
        <p:txBody>
          <a:bodyPr lIns="91424" tIns="45718" rIns="91424" bIns="45718" rtlCol="0" anchor="ctr"/>
          <a:lstStyle/>
          <a:p>
            <a:pPr algn="ctr" defTabSz="609503">
              <a:defRPr/>
            </a:pPr>
            <a:r>
              <a:rPr lang="en-US" sz="3200" b="1">
                <a:solidFill>
                  <a:srgbClr val="00B050"/>
                </a:solidFill>
                <a:latin typeface="Times New Roman" panose="02020603050405020304" pitchFamily="18" charset="0"/>
                <a:cs typeface="Times New Roman" panose="02020603050405020304" pitchFamily="18" charset="0"/>
              </a:rPr>
              <a:t>Trang </a:t>
            </a:r>
            <a:r>
              <a:rPr lang="en-US" sz="3200" b="1" smtClean="0">
                <a:solidFill>
                  <a:srgbClr val="00B050"/>
                </a:solidFill>
                <a:latin typeface="Times New Roman" panose="02020603050405020304" pitchFamily="18" charset="0"/>
                <a:cs typeface="Times New Roman" panose="02020603050405020304" pitchFamily="18" charset="0"/>
              </a:rPr>
              <a:t>97</a:t>
            </a:r>
            <a:r>
              <a:rPr lang="en-US" sz="3200" b="1">
                <a:solidFill>
                  <a:srgbClr val="00B050"/>
                </a:solidFill>
                <a:latin typeface="Times New Roman" panose="02020603050405020304" pitchFamily="18" charset="0"/>
                <a:cs typeface="Times New Roman" panose="02020603050405020304" pitchFamily="18" charset="0"/>
              </a:rPr>
              <a:t>, </a:t>
            </a:r>
            <a:r>
              <a:rPr lang="en-US" sz="3200" b="1" smtClean="0">
                <a:solidFill>
                  <a:srgbClr val="00B050"/>
                </a:solidFill>
                <a:latin typeface="Times New Roman" panose="02020603050405020304" pitchFamily="18" charset="0"/>
                <a:cs typeface="Times New Roman" panose="02020603050405020304" pitchFamily="18" charset="0"/>
              </a:rPr>
              <a:t>98</a:t>
            </a:r>
            <a:endParaRPr lang="en-US" sz="3200" b="1" dirty="0">
              <a:solidFill>
                <a:srgbClr val="00B050"/>
              </a:solidFill>
              <a:latin typeface="Times New Roman" panose="02020603050405020304" pitchFamily="18" charset="0"/>
              <a:cs typeface="Times New Roman" panose="02020603050405020304" pitchFamily="18" charset="0"/>
            </a:endParaRPr>
          </a:p>
        </p:txBody>
      </p:sp>
      <p:sp>
        <p:nvSpPr>
          <p:cNvPr id="272" name="Rectangle 271">
            <a:extLst>
              <a:ext uri="{FF2B5EF4-FFF2-40B4-BE49-F238E27FC236}">
                <a16:creationId xmlns:a16="http://schemas.microsoft.com/office/drawing/2014/main" id="{44883540-3DFD-4493-808F-7A7261EEE967}"/>
              </a:ext>
            </a:extLst>
          </p:cNvPr>
          <p:cNvSpPr/>
          <p:nvPr/>
        </p:nvSpPr>
        <p:spPr>
          <a:xfrm>
            <a:off x="5244409" y="1665321"/>
            <a:ext cx="4879943" cy="769441"/>
          </a:xfrm>
          <a:prstGeom prst="rect">
            <a:avLst/>
          </a:prstGeom>
        </p:spPr>
        <p:txBody>
          <a:bodyPr wrap="square" lIns="91424" tIns="45718" rIns="91424" bIns="45718">
            <a:spAutoFit/>
          </a:bodyPr>
          <a:lstStyle/>
          <a:p>
            <a:pPr defTabSz="1624530">
              <a:defRPr/>
            </a:pPr>
            <a:r>
              <a:rPr lang="en-US" sz="4400" b="1">
                <a:solidFill>
                  <a:srgbClr val="660066"/>
                </a:solidFill>
                <a:latin typeface="HP001 4 hàng" pitchFamily="34" charset="0"/>
                <a:ea typeface="HP001" panose="020B0603050302020204" pitchFamily="34" charset="0"/>
                <a:cs typeface="Arial-Rounded" pitchFamily="34" charset="0"/>
              </a:rPr>
              <a:t>TǨn</a:t>
            </a:r>
            <a:endParaRPr lang="en-US" sz="4400" b="1" dirty="0">
              <a:solidFill>
                <a:srgbClr val="660066"/>
              </a:solidFill>
              <a:latin typeface="HP001 4 hàng" pitchFamily="34" charset="0"/>
              <a:ea typeface="HP001" panose="020B0603050302020204" pitchFamily="34" charset="0"/>
              <a:cs typeface="Arial-Rounded" pitchFamily="34" charset="0"/>
            </a:endParaRPr>
          </a:p>
        </p:txBody>
      </p:sp>
      <p:sp>
        <p:nvSpPr>
          <p:cNvPr id="273" name="Rectangle 272">
            <a:extLst>
              <a:ext uri="{FF2B5EF4-FFF2-40B4-BE49-F238E27FC236}">
                <a16:creationId xmlns:a16="http://schemas.microsoft.com/office/drawing/2014/main" id="{44883540-3DFD-4493-808F-7A7261EEE967}"/>
              </a:ext>
            </a:extLst>
          </p:cNvPr>
          <p:cNvSpPr/>
          <p:nvPr/>
        </p:nvSpPr>
        <p:spPr>
          <a:xfrm>
            <a:off x="2680217" y="2444086"/>
            <a:ext cx="10807183" cy="769441"/>
          </a:xfrm>
          <a:prstGeom prst="rect">
            <a:avLst/>
          </a:prstGeom>
        </p:spPr>
        <p:txBody>
          <a:bodyPr wrap="square" lIns="91424" tIns="45718" rIns="91424" bIns="45718">
            <a:spAutoFit/>
          </a:bodyPr>
          <a:lstStyle/>
          <a:p>
            <a:pPr defTabSz="1624530">
              <a:defRPr/>
            </a:pPr>
            <a:r>
              <a:rPr lang="en-US" sz="4400" b="1">
                <a:solidFill>
                  <a:srgbClr val="660066"/>
                </a:solidFill>
                <a:latin typeface="HP001 4 hàng" pitchFamily="34" charset="0"/>
                <a:ea typeface="HP001" panose="020B0603050302020204" pitchFamily="34" charset="0"/>
                <a:cs typeface="Arial-Rounded" pitchFamily="34" charset="0"/>
              </a:rPr>
              <a:t>Bài </a:t>
            </a:r>
            <a:r>
              <a:rPr lang="en-US" sz="4400" b="1" smtClean="0">
                <a:solidFill>
                  <a:srgbClr val="660066"/>
                </a:solidFill>
                <a:latin typeface="HP001 4 hàng" pitchFamily="34" charset="0"/>
                <a:ea typeface="HP001" panose="020B0603050302020204" pitchFamily="34" charset="0"/>
                <a:cs typeface="Arial-Rounded" pitchFamily="34" charset="0"/>
              </a:rPr>
              <a:t>63: Luyện tập chung</a:t>
            </a:r>
            <a:endParaRPr lang="en-US" sz="4400" b="1" dirty="0">
              <a:solidFill>
                <a:srgbClr val="660066"/>
              </a:solidFill>
              <a:latin typeface="HP001 4 hàng" pitchFamily="34" charset="0"/>
              <a:ea typeface="HP001" panose="020B0603050302020204" pitchFamily="34" charset="0"/>
              <a:cs typeface="Arial-Rounded" pitchFamily="34" charset="0"/>
            </a:endParaRPr>
          </a:p>
        </p:txBody>
      </p:sp>
      <p:pic>
        <p:nvPicPr>
          <p:cNvPr id="279" name="Picture 278" descr="Download Sun Cartoon Png - Sun Clipart PNG Image with No Background -  PNGkey.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063773">
            <a:off x="10929761" y="424519"/>
            <a:ext cx="1194835" cy="1197020"/>
          </a:xfrm>
          <a:prstGeom prst="rect">
            <a:avLst/>
          </a:prstGeom>
          <a:noFill/>
          <a:extLst>
            <a:ext uri="{909E8E84-426E-40DD-AFC4-6F175D3DCCD1}">
              <a14:hiddenFill xmlns:a14="http://schemas.microsoft.com/office/drawing/2010/main">
                <a:solidFill>
                  <a:srgbClr val="FFFFFF"/>
                </a:solidFill>
              </a14:hiddenFill>
            </a:ext>
          </a:extLst>
        </p:spPr>
      </p:pic>
      <p:pic>
        <p:nvPicPr>
          <p:cNvPr id="280" name="Picture 4" descr="Cloud cartoon rainbow tilted sticker - TenStick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235104">
            <a:off x="87914" y="194784"/>
            <a:ext cx="1426001" cy="741521"/>
          </a:xfrm>
          <a:prstGeom prst="rect">
            <a:avLst/>
          </a:prstGeom>
          <a:noFill/>
          <a:extLst>
            <a:ext uri="{909E8E84-426E-40DD-AFC4-6F175D3DCCD1}">
              <a14:hiddenFill xmlns:a14="http://schemas.microsoft.com/office/drawing/2010/main">
                <a:solidFill>
                  <a:srgbClr val="FFFFFF"/>
                </a:solidFill>
              </a14:hiddenFill>
            </a:ext>
          </a:extLst>
        </p:spPr>
      </p:pic>
      <p:pic>
        <p:nvPicPr>
          <p:cNvPr id="281" name="Picture 10" descr="Cute cloud cartoon Royalty Free Vector Image - VectorStock"/>
          <p:cNvPicPr>
            <a:picLocks noChangeAspect="1" noChangeArrowheads="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300" r="97900"/>
                    </a14:imgEffect>
                  </a14:imgLayer>
                </a14:imgProps>
              </a:ext>
              <a:ext uri="{28A0092B-C50C-407E-A947-70E740481C1C}">
                <a14:useLocalDpi xmlns:a14="http://schemas.microsoft.com/office/drawing/2010/main" val="0"/>
              </a:ext>
            </a:extLst>
          </a:blip>
          <a:srcRect/>
          <a:stretch>
            <a:fillRect/>
          </a:stretch>
        </p:blipFill>
        <p:spPr bwMode="auto">
          <a:xfrm>
            <a:off x="4378003" y="57903"/>
            <a:ext cx="885008" cy="955808"/>
          </a:xfrm>
          <a:prstGeom prst="rect">
            <a:avLst/>
          </a:prstGeom>
          <a:noFill/>
          <a:extLst>
            <a:ext uri="{909E8E84-426E-40DD-AFC4-6F175D3DCCD1}">
              <a14:hiddenFill xmlns:a14="http://schemas.microsoft.com/office/drawing/2010/main">
                <a:solidFill>
                  <a:srgbClr val="FFFFFF"/>
                </a:solidFill>
              </a14:hiddenFill>
            </a:ext>
          </a:extLst>
        </p:spPr>
      </p:pic>
      <p:pic>
        <p:nvPicPr>
          <p:cNvPr id="282" name="Picture 10" descr="Cute cloud cartoon Royalty Free Vector Image - VectorStock"/>
          <p:cNvPicPr>
            <a:picLocks noChangeAspect="1" noChangeArrowheads="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10000" b="90000" l="1300" r="97900"/>
                    </a14:imgEffect>
                  </a14:imgLayer>
                </a14:imgProps>
              </a:ext>
              <a:ext uri="{28A0092B-C50C-407E-A947-70E740481C1C}">
                <a14:useLocalDpi xmlns:a14="http://schemas.microsoft.com/office/drawing/2010/main" val="0"/>
              </a:ext>
            </a:extLst>
          </a:blip>
          <a:srcRect/>
          <a:stretch>
            <a:fillRect/>
          </a:stretch>
        </p:blipFill>
        <p:spPr bwMode="auto">
          <a:xfrm>
            <a:off x="7675055" y="-83668"/>
            <a:ext cx="1202228" cy="1298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686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grpSp>
        <p:nvGrpSpPr>
          <p:cNvPr id="6" name="组合 5"/>
          <p:cNvGrpSpPr/>
          <p:nvPr/>
        </p:nvGrpSpPr>
        <p:grpSpPr>
          <a:xfrm>
            <a:off x="850773" y="1866903"/>
            <a:ext cx="2895600" cy="4594850"/>
            <a:chOff x="3677418" y="3398339"/>
            <a:chExt cx="4117240" cy="1048883"/>
          </a:xfrm>
        </p:grpSpPr>
        <p:sp>
          <p:nvSpPr>
            <p:cNvPr id="7" name="任意多边形 6"/>
            <p:cNvSpPr/>
            <p:nvPr/>
          </p:nvSpPr>
          <p:spPr>
            <a:xfrm>
              <a:off x="3863223" y="3435366"/>
              <a:ext cx="3745630" cy="954214"/>
            </a:xfrm>
            <a:custGeom>
              <a:avLst/>
              <a:gdLst>
                <a:gd name="connsiteX0" fmla="*/ 72229 w 1882873"/>
                <a:gd name="connsiteY0" fmla="*/ 271775 h 388074"/>
                <a:gd name="connsiteX1" fmla="*/ 805654 w 1882873"/>
                <a:gd name="connsiteY1" fmla="*/ 386075 h 388074"/>
                <a:gd name="connsiteX2" fmla="*/ 1748629 w 1882873"/>
                <a:gd name="connsiteY2" fmla="*/ 328925 h 388074"/>
                <a:gd name="connsiteX3" fmla="*/ 1786729 w 1882873"/>
                <a:gd name="connsiteY3" fmla="*/ 138425 h 388074"/>
                <a:gd name="connsiteX4" fmla="*/ 900904 w 1882873"/>
                <a:gd name="connsiteY4" fmla="*/ 5075 h 388074"/>
                <a:gd name="connsiteX5" fmla="*/ 119854 w 1882873"/>
                <a:gd name="connsiteY5" fmla="*/ 52700 h 388074"/>
                <a:gd name="connsiteX6" fmla="*/ 72229 w 1882873"/>
                <a:gd name="connsiteY6" fmla="*/ 271775 h 38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873" h="388074">
                  <a:moveTo>
                    <a:pt x="72229" y="271775"/>
                  </a:moveTo>
                  <a:cubicBezTo>
                    <a:pt x="186529" y="327338"/>
                    <a:pt x="526254" y="376550"/>
                    <a:pt x="805654" y="386075"/>
                  </a:cubicBezTo>
                  <a:cubicBezTo>
                    <a:pt x="1085054" y="395600"/>
                    <a:pt x="1585117" y="370200"/>
                    <a:pt x="1748629" y="328925"/>
                  </a:cubicBezTo>
                  <a:cubicBezTo>
                    <a:pt x="1912141" y="287650"/>
                    <a:pt x="1928016" y="192400"/>
                    <a:pt x="1786729" y="138425"/>
                  </a:cubicBezTo>
                  <a:cubicBezTo>
                    <a:pt x="1645442" y="84450"/>
                    <a:pt x="1178716" y="19362"/>
                    <a:pt x="900904" y="5075"/>
                  </a:cubicBezTo>
                  <a:cubicBezTo>
                    <a:pt x="623092" y="-9212"/>
                    <a:pt x="256379" y="6663"/>
                    <a:pt x="119854" y="52700"/>
                  </a:cubicBezTo>
                  <a:cubicBezTo>
                    <a:pt x="-16671" y="98737"/>
                    <a:pt x="-42071" y="216212"/>
                    <a:pt x="72229" y="271775"/>
                  </a:cubicBezTo>
                  <a:close/>
                </a:path>
              </a:pathLst>
            </a:custGeom>
            <a:solidFill>
              <a:schemeClr val="bg1">
                <a:alpha val="50000"/>
              </a:schemeClr>
            </a:solidFill>
            <a:ln>
              <a:solidFill>
                <a:srgbClr val="D2A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800" kern="1200">
                <a:solidFill>
                  <a:prstClr val="white"/>
                </a:solidFill>
              </a:endParaRPr>
            </a:p>
          </p:txBody>
        </p:sp>
        <p:sp>
          <p:nvSpPr>
            <p:cNvPr id="8" name="任意多边形 7"/>
            <p:cNvSpPr/>
            <p:nvPr/>
          </p:nvSpPr>
          <p:spPr>
            <a:xfrm>
              <a:off x="3677418" y="3398339"/>
              <a:ext cx="4117240" cy="1048883"/>
            </a:xfrm>
            <a:custGeom>
              <a:avLst/>
              <a:gdLst>
                <a:gd name="connsiteX0" fmla="*/ 72229 w 1882873"/>
                <a:gd name="connsiteY0" fmla="*/ 271775 h 388074"/>
                <a:gd name="connsiteX1" fmla="*/ 805654 w 1882873"/>
                <a:gd name="connsiteY1" fmla="*/ 386075 h 388074"/>
                <a:gd name="connsiteX2" fmla="*/ 1748629 w 1882873"/>
                <a:gd name="connsiteY2" fmla="*/ 328925 h 388074"/>
                <a:gd name="connsiteX3" fmla="*/ 1786729 w 1882873"/>
                <a:gd name="connsiteY3" fmla="*/ 138425 h 388074"/>
                <a:gd name="connsiteX4" fmla="*/ 900904 w 1882873"/>
                <a:gd name="connsiteY4" fmla="*/ 5075 h 388074"/>
                <a:gd name="connsiteX5" fmla="*/ 119854 w 1882873"/>
                <a:gd name="connsiteY5" fmla="*/ 52700 h 388074"/>
                <a:gd name="connsiteX6" fmla="*/ 72229 w 1882873"/>
                <a:gd name="connsiteY6" fmla="*/ 271775 h 38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873" h="388074">
                  <a:moveTo>
                    <a:pt x="72229" y="271775"/>
                  </a:moveTo>
                  <a:cubicBezTo>
                    <a:pt x="186529" y="327338"/>
                    <a:pt x="526254" y="376550"/>
                    <a:pt x="805654" y="386075"/>
                  </a:cubicBezTo>
                  <a:cubicBezTo>
                    <a:pt x="1085054" y="395600"/>
                    <a:pt x="1585117" y="370200"/>
                    <a:pt x="1748629" y="328925"/>
                  </a:cubicBezTo>
                  <a:cubicBezTo>
                    <a:pt x="1912141" y="287650"/>
                    <a:pt x="1928016" y="192400"/>
                    <a:pt x="1786729" y="138425"/>
                  </a:cubicBezTo>
                  <a:cubicBezTo>
                    <a:pt x="1645442" y="84450"/>
                    <a:pt x="1178716" y="19362"/>
                    <a:pt x="900904" y="5075"/>
                  </a:cubicBezTo>
                  <a:cubicBezTo>
                    <a:pt x="623092" y="-9212"/>
                    <a:pt x="256379" y="6663"/>
                    <a:pt x="119854" y="52700"/>
                  </a:cubicBezTo>
                  <a:cubicBezTo>
                    <a:pt x="-16671" y="98737"/>
                    <a:pt x="-42071" y="216212"/>
                    <a:pt x="72229" y="271775"/>
                  </a:cubicBezTo>
                  <a:close/>
                </a:path>
              </a:pathLst>
            </a:custGeom>
            <a:noFill/>
            <a:ln>
              <a:solidFill>
                <a:srgbClr val="D2A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800" kern="1200">
                <a:solidFill>
                  <a:prstClr val="white"/>
                </a:solidFill>
              </a:endParaRPr>
            </a:p>
          </p:txBody>
        </p:sp>
      </p:grpSp>
      <p:grpSp>
        <p:nvGrpSpPr>
          <p:cNvPr id="9" name="组合 8"/>
          <p:cNvGrpSpPr/>
          <p:nvPr/>
        </p:nvGrpSpPr>
        <p:grpSpPr>
          <a:xfrm flipH="1">
            <a:off x="4521456" y="1948004"/>
            <a:ext cx="3098544" cy="4342337"/>
            <a:chOff x="3677418" y="3398339"/>
            <a:chExt cx="4117240" cy="1048883"/>
          </a:xfrm>
        </p:grpSpPr>
        <p:sp>
          <p:nvSpPr>
            <p:cNvPr id="11" name="任意多边形 10"/>
            <p:cNvSpPr/>
            <p:nvPr/>
          </p:nvSpPr>
          <p:spPr>
            <a:xfrm>
              <a:off x="3863223" y="3435366"/>
              <a:ext cx="3745630" cy="954214"/>
            </a:xfrm>
            <a:custGeom>
              <a:avLst/>
              <a:gdLst>
                <a:gd name="connsiteX0" fmla="*/ 72229 w 1882873"/>
                <a:gd name="connsiteY0" fmla="*/ 271775 h 388074"/>
                <a:gd name="connsiteX1" fmla="*/ 805654 w 1882873"/>
                <a:gd name="connsiteY1" fmla="*/ 386075 h 388074"/>
                <a:gd name="connsiteX2" fmla="*/ 1748629 w 1882873"/>
                <a:gd name="connsiteY2" fmla="*/ 328925 h 388074"/>
                <a:gd name="connsiteX3" fmla="*/ 1786729 w 1882873"/>
                <a:gd name="connsiteY3" fmla="*/ 138425 h 388074"/>
                <a:gd name="connsiteX4" fmla="*/ 900904 w 1882873"/>
                <a:gd name="connsiteY4" fmla="*/ 5075 h 388074"/>
                <a:gd name="connsiteX5" fmla="*/ 119854 w 1882873"/>
                <a:gd name="connsiteY5" fmla="*/ 52700 h 388074"/>
                <a:gd name="connsiteX6" fmla="*/ 72229 w 1882873"/>
                <a:gd name="connsiteY6" fmla="*/ 271775 h 38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873" h="388074">
                  <a:moveTo>
                    <a:pt x="72229" y="271775"/>
                  </a:moveTo>
                  <a:cubicBezTo>
                    <a:pt x="186529" y="327338"/>
                    <a:pt x="526254" y="376550"/>
                    <a:pt x="805654" y="386075"/>
                  </a:cubicBezTo>
                  <a:cubicBezTo>
                    <a:pt x="1085054" y="395600"/>
                    <a:pt x="1585117" y="370200"/>
                    <a:pt x="1748629" y="328925"/>
                  </a:cubicBezTo>
                  <a:cubicBezTo>
                    <a:pt x="1912141" y="287650"/>
                    <a:pt x="1928016" y="192400"/>
                    <a:pt x="1786729" y="138425"/>
                  </a:cubicBezTo>
                  <a:cubicBezTo>
                    <a:pt x="1645442" y="84450"/>
                    <a:pt x="1178716" y="19362"/>
                    <a:pt x="900904" y="5075"/>
                  </a:cubicBezTo>
                  <a:cubicBezTo>
                    <a:pt x="623092" y="-9212"/>
                    <a:pt x="256379" y="6663"/>
                    <a:pt x="119854" y="52700"/>
                  </a:cubicBezTo>
                  <a:cubicBezTo>
                    <a:pt x="-16671" y="98737"/>
                    <a:pt x="-42071" y="216212"/>
                    <a:pt x="72229" y="271775"/>
                  </a:cubicBezTo>
                  <a:close/>
                </a:path>
              </a:pathLst>
            </a:custGeom>
            <a:solidFill>
              <a:schemeClr val="bg1">
                <a:alpha val="50000"/>
              </a:schemeClr>
            </a:solidFill>
            <a:ln>
              <a:solidFill>
                <a:srgbClr val="767C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800" kern="1200">
                <a:solidFill>
                  <a:prstClr val="white"/>
                </a:solidFill>
              </a:endParaRPr>
            </a:p>
          </p:txBody>
        </p:sp>
        <p:sp>
          <p:nvSpPr>
            <p:cNvPr id="13" name="任意多边形 12"/>
            <p:cNvSpPr/>
            <p:nvPr/>
          </p:nvSpPr>
          <p:spPr>
            <a:xfrm>
              <a:off x="3677418" y="3398339"/>
              <a:ext cx="4117240" cy="1048883"/>
            </a:xfrm>
            <a:custGeom>
              <a:avLst/>
              <a:gdLst>
                <a:gd name="connsiteX0" fmla="*/ 72229 w 1882873"/>
                <a:gd name="connsiteY0" fmla="*/ 271775 h 388074"/>
                <a:gd name="connsiteX1" fmla="*/ 805654 w 1882873"/>
                <a:gd name="connsiteY1" fmla="*/ 386075 h 388074"/>
                <a:gd name="connsiteX2" fmla="*/ 1748629 w 1882873"/>
                <a:gd name="connsiteY2" fmla="*/ 328925 h 388074"/>
                <a:gd name="connsiteX3" fmla="*/ 1786729 w 1882873"/>
                <a:gd name="connsiteY3" fmla="*/ 138425 h 388074"/>
                <a:gd name="connsiteX4" fmla="*/ 900904 w 1882873"/>
                <a:gd name="connsiteY4" fmla="*/ 5075 h 388074"/>
                <a:gd name="connsiteX5" fmla="*/ 119854 w 1882873"/>
                <a:gd name="connsiteY5" fmla="*/ 52700 h 388074"/>
                <a:gd name="connsiteX6" fmla="*/ 72229 w 1882873"/>
                <a:gd name="connsiteY6" fmla="*/ 271775 h 38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873" h="388074">
                  <a:moveTo>
                    <a:pt x="72229" y="271775"/>
                  </a:moveTo>
                  <a:cubicBezTo>
                    <a:pt x="186529" y="327338"/>
                    <a:pt x="526254" y="376550"/>
                    <a:pt x="805654" y="386075"/>
                  </a:cubicBezTo>
                  <a:cubicBezTo>
                    <a:pt x="1085054" y="395600"/>
                    <a:pt x="1585117" y="370200"/>
                    <a:pt x="1748629" y="328925"/>
                  </a:cubicBezTo>
                  <a:cubicBezTo>
                    <a:pt x="1912141" y="287650"/>
                    <a:pt x="1928016" y="192400"/>
                    <a:pt x="1786729" y="138425"/>
                  </a:cubicBezTo>
                  <a:cubicBezTo>
                    <a:pt x="1645442" y="84450"/>
                    <a:pt x="1178716" y="19362"/>
                    <a:pt x="900904" y="5075"/>
                  </a:cubicBezTo>
                  <a:cubicBezTo>
                    <a:pt x="623092" y="-9212"/>
                    <a:pt x="256379" y="6663"/>
                    <a:pt x="119854" y="52700"/>
                  </a:cubicBezTo>
                  <a:cubicBezTo>
                    <a:pt x="-16671" y="98737"/>
                    <a:pt x="-42071" y="216212"/>
                    <a:pt x="72229" y="271775"/>
                  </a:cubicBezTo>
                  <a:close/>
                </a:path>
              </a:pathLst>
            </a:custGeom>
            <a:noFill/>
            <a:ln>
              <a:solidFill>
                <a:srgbClr val="767C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800" kern="1200">
                <a:solidFill>
                  <a:prstClr val="white"/>
                </a:solidFill>
              </a:endParaRPr>
            </a:p>
          </p:txBody>
        </p:sp>
      </p:grpSp>
      <p:grpSp>
        <p:nvGrpSpPr>
          <p:cNvPr id="14" name="组合 13"/>
          <p:cNvGrpSpPr/>
          <p:nvPr/>
        </p:nvGrpSpPr>
        <p:grpSpPr>
          <a:xfrm>
            <a:off x="8229600" y="1819782"/>
            <a:ext cx="3352800" cy="4641971"/>
            <a:chOff x="3677418" y="3398339"/>
            <a:chExt cx="4117240" cy="1048883"/>
          </a:xfrm>
        </p:grpSpPr>
        <p:sp>
          <p:nvSpPr>
            <p:cNvPr id="15" name="任意多边形 14"/>
            <p:cNvSpPr/>
            <p:nvPr/>
          </p:nvSpPr>
          <p:spPr>
            <a:xfrm>
              <a:off x="3863223" y="3435366"/>
              <a:ext cx="3745630" cy="954214"/>
            </a:xfrm>
            <a:custGeom>
              <a:avLst/>
              <a:gdLst>
                <a:gd name="connsiteX0" fmla="*/ 72229 w 1882873"/>
                <a:gd name="connsiteY0" fmla="*/ 271775 h 388074"/>
                <a:gd name="connsiteX1" fmla="*/ 805654 w 1882873"/>
                <a:gd name="connsiteY1" fmla="*/ 386075 h 388074"/>
                <a:gd name="connsiteX2" fmla="*/ 1748629 w 1882873"/>
                <a:gd name="connsiteY2" fmla="*/ 328925 h 388074"/>
                <a:gd name="connsiteX3" fmla="*/ 1786729 w 1882873"/>
                <a:gd name="connsiteY3" fmla="*/ 138425 h 388074"/>
                <a:gd name="connsiteX4" fmla="*/ 900904 w 1882873"/>
                <a:gd name="connsiteY4" fmla="*/ 5075 h 388074"/>
                <a:gd name="connsiteX5" fmla="*/ 119854 w 1882873"/>
                <a:gd name="connsiteY5" fmla="*/ 52700 h 388074"/>
                <a:gd name="connsiteX6" fmla="*/ 72229 w 1882873"/>
                <a:gd name="connsiteY6" fmla="*/ 271775 h 38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873" h="388074">
                  <a:moveTo>
                    <a:pt x="72229" y="271775"/>
                  </a:moveTo>
                  <a:cubicBezTo>
                    <a:pt x="186529" y="327338"/>
                    <a:pt x="526254" y="376550"/>
                    <a:pt x="805654" y="386075"/>
                  </a:cubicBezTo>
                  <a:cubicBezTo>
                    <a:pt x="1085054" y="395600"/>
                    <a:pt x="1585117" y="370200"/>
                    <a:pt x="1748629" y="328925"/>
                  </a:cubicBezTo>
                  <a:cubicBezTo>
                    <a:pt x="1912141" y="287650"/>
                    <a:pt x="1928016" y="192400"/>
                    <a:pt x="1786729" y="138425"/>
                  </a:cubicBezTo>
                  <a:cubicBezTo>
                    <a:pt x="1645442" y="84450"/>
                    <a:pt x="1178716" y="19362"/>
                    <a:pt x="900904" y="5075"/>
                  </a:cubicBezTo>
                  <a:cubicBezTo>
                    <a:pt x="623092" y="-9212"/>
                    <a:pt x="256379" y="6663"/>
                    <a:pt x="119854" y="52700"/>
                  </a:cubicBezTo>
                  <a:cubicBezTo>
                    <a:pt x="-16671" y="98737"/>
                    <a:pt x="-42071" y="216212"/>
                    <a:pt x="72229" y="271775"/>
                  </a:cubicBezTo>
                  <a:close/>
                </a:path>
              </a:pathLst>
            </a:custGeom>
            <a:solidFill>
              <a:schemeClr val="bg1">
                <a:alpha val="50000"/>
              </a:schemeClr>
            </a:solidFill>
            <a:ln>
              <a:solidFill>
                <a:srgbClr val="905C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800" kern="1200">
                <a:solidFill>
                  <a:prstClr val="white"/>
                </a:solidFill>
              </a:endParaRPr>
            </a:p>
          </p:txBody>
        </p:sp>
        <p:sp>
          <p:nvSpPr>
            <p:cNvPr id="16" name="任意多边形 15"/>
            <p:cNvSpPr/>
            <p:nvPr/>
          </p:nvSpPr>
          <p:spPr>
            <a:xfrm>
              <a:off x="3677418" y="3398339"/>
              <a:ext cx="4117240" cy="1048883"/>
            </a:xfrm>
            <a:custGeom>
              <a:avLst/>
              <a:gdLst>
                <a:gd name="connsiteX0" fmla="*/ 72229 w 1882873"/>
                <a:gd name="connsiteY0" fmla="*/ 271775 h 388074"/>
                <a:gd name="connsiteX1" fmla="*/ 805654 w 1882873"/>
                <a:gd name="connsiteY1" fmla="*/ 386075 h 388074"/>
                <a:gd name="connsiteX2" fmla="*/ 1748629 w 1882873"/>
                <a:gd name="connsiteY2" fmla="*/ 328925 h 388074"/>
                <a:gd name="connsiteX3" fmla="*/ 1786729 w 1882873"/>
                <a:gd name="connsiteY3" fmla="*/ 138425 h 388074"/>
                <a:gd name="connsiteX4" fmla="*/ 900904 w 1882873"/>
                <a:gd name="connsiteY4" fmla="*/ 5075 h 388074"/>
                <a:gd name="connsiteX5" fmla="*/ 119854 w 1882873"/>
                <a:gd name="connsiteY5" fmla="*/ 52700 h 388074"/>
                <a:gd name="connsiteX6" fmla="*/ 72229 w 1882873"/>
                <a:gd name="connsiteY6" fmla="*/ 271775 h 38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873" h="388074">
                  <a:moveTo>
                    <a:pt x="72229" y="271775"/>
                  </a:moveTo>
                  <a:cubicBezTo>
                    <a:pt x="186529" y="327338"/>
                    <a:pt x="526254" y="376550"/>
                    <a:pt x="805654" y="386075"/>
                  </a:cubicBezTo>
                  <a:cubicBezTo>
                    <a:pt x="1085054" y="395600"/>
                    <a:pt x="1585117" y="370200"/>
                    <a:pt x="1748629" y="328925"/>
                  </a:cubicBezTo>
                  <a:cubicBezTo>
                    <a:pt x="1912141" y="287650"/>
                    <a:pt x="1928016" y="192400"/>
                    <a:pt x="1786729" y="138425"/>
                  </a:cubicBezTo>
                  <a:cubicBezTo>
                    <a:pt x="1645442" y="84450"/>
                    <a:pt x="1178716" y="19362"/>
                    <a:pt x="900904" y="5075"/>
                  </a:cubicBezTo>
                  <a:cubicBezTo>
                    <a:pt x="623092" y="-9212"/>
                    <a:pt x="256379" y="6663"/>
                    <a:pt x="119854" y="52700"/>
                  </a:cubicBezTo>
                  <a:cubicBezTo>
                    <a:pt x="-16671" y="98737"/>
                    <a:pt x="-42071" y="216212"/>
                    <a:pt x="72229" y="271775"/>
                  </a:cubicBezTo>
                  <a:close/>
                </a:path>
              </a:pathLst>
            </a:custGeom>
            <a:noFill/>
            <a:ln>
              <a:solidFill>
                <a:srgbClr val="905C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800" kern="1200">
                <a:solidFill>
                  <a:prstClr val="white"/>
                </a:solidFill>
              </a:endParaRPr>
            </a:p>
          </p:txBody>
        </p:sp>
      </p:grpSp>
      <p:grpSp>
        <p:nvGrpSpPr>
          <p:cNvPr id="23" name="组合 22"/>
          <p:cNvGrpSpPr/>
          <p:nvPr/>
        </p:nvGrpSpPr>
        <p:grpSpPr>
          <a:xfrm>
            <a:off x="4808081" y="2568306"/>
            <a:ext cx="2691609" cy="2161697"/>
            <a:chOff x="3511925" y="3525944"/>
            <a:chExt cx="2691609" cy="2161697"/>
          </a:xfrm>
        </p:grpSpPr>
        <p:sp>
          <p:nvSpPr>
            <p:cNvPr id="24" name="文本框 23"/>
            <p:cNvSpPr txBox="1"/>
            <p:nvPr/>
          </p:nvSpPr>
          <p:spPr>
            <a:xfrm>
              <a:off x="4276082" y="3525944"/>
              <a:ext cx="1483059" cy="461665"/>
            </a:xfrm>
            <a:prstGeom prst="rect">
              <a:avLst/>
            </a:prstGeom>
            <a:noFill/>
          </p:spPr>
          <p:txBody>
            <a:bodyPr wrap="square"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ctr">
                <a:buClrTx/>
                <a:buFontTx/>
                <a:buNone/>
              </a:pPr>
              <a:r>
                <a:rPr lang="en-US" altLang="zh-CN" sz="2400" kern="1200" dirty="0" smtClean="0">
                  <a:solidFill>
                    <a:srgbClr val="C14F34"/>
                  </a:solidFill>
                  <a:cs typeface="+mn-cs"/>
                </a:rPr>
                <a:t>TWO</a:t>
              </a:r>
              <a:endParaRPr lang="zh-CN" altLang="en-US" sz="2400" kern="1200" dirty="0">
                <a:solidFill>
                  <a:srgbClr val="C14F34"/>
                </a:solidFill>
                <a:cs typeface="+mn-cs"/>
              </a:endParaRPr>
            </a:p>
          </p:txBody>
        </p:sp>
        <p:sp>
          <p:nvSpPr>
            <p:cNvPr id="25" name="矩形 24"/>
            <p:cNvSpPr/>
            <p:nvPr/>
          </p:nvSpPr>
          <p:spPr>
            <a:xfrm>
              <a:off x="3511925" y="3933315"/>
              <a:ext cx="2691609" cy="1754326"/>
            </a:xfrm>
            <a:prstGeom prst="rect">
              <a:avLst/>
            </a:prstGeom>
          </p:spPr>
          <p:txBody>
            <a:bodyPr wrap="square">
              <a:spAutoFit/>
            </a:bodyPr>
            <a:lstStyle/>
            <a:p>
              <a:pPr algn="ctr">
                <a:lnSpc>
                  <a:spcPct val="150000"/>
                </a:lnSpc>
                <a:buClrTx/>
                <a:buFontTx/>
                <a:buNone/>
              </a:pPr>
              <a:r>
                <a:rPr lang="en-US" altLang="zh-CN" sz="2400" b="1" kern="1200" smtClean="0">
                  <a:solidFill>
                    <a:schemeClr val="tx1"/>
                  </a:solidFill>
                  <a:latin typeface="Times New Roman" pitchFamily="18" charset="0"/>
                  <a:ea typeface="华康娃娃体W5(P)" panose="040B0500000000000000" pitchFamily="82" charset="-122"/>
                  <a:cs typeface="Times New Roman" pitchFamily="18" charset="0"/>
                </a:rPr>
                <a:t>Ôn tập về hình khối, hình phẳng; so sánh số.</a:t>
              </a:r>
              <a:endParaRPr lang="zh-CN" altLang="en-US" sz="2400" b="1" kern="1200" dirty="0">
                <a:solidFill>
                  <a:schemeClr val="tx1"/>
                </a:solidFill>
                <a:latin typeface="Times New Roman" pitchFamily="18" charset="0"/>
                <a:ea typeface="华康娃娃体W5(P)" panose="040B0500000000000000" pitchFamily="82" charset="-122"/>
                <a:cs typeface="Times New Roman" pitchFamily="18" charset="0"/>
              </a:endParaRPr>
            </a:p>
          </p:txBody>
        </p:sp>
      </p:grpSp>
      <p:grpSp>
        <p:nvGrpSpPr>
          <p:cNvPr id="26" name="组合 25"/>
          <p:cNvGrpSpPr/>
          <p:nvPr/>
        </p:nvGrpSpPr>
        <p:grpSpPr>
          <a:xfrm>
            <a:off x="8523274" y="2133600"/>
            <a:ext cx="2590756" cy="3944789"/>
            <a:chOff x="6340340" y="3525944"/>
            <a:chExt cx="2590756" cy="3944789"/>
          </a:xfrm>
        </p:grpSpPr>
        <p:sp>
          <p:nvSpPr>
            <p:cNvPr id="27" name="文本框 26"/>
            <p:cNvSpPr txBox="1"/>
            <p:nvPr/>
          </p:nvSpPr>
          <p:spPr>
            <a:xfrm>
              <a:off x="6713903" y="3525944"/>
              <a:ext cx="1483059" cy="400110"/>
            </a:xfrm>
            <a:prstGeom prst="rect">
              <a:avLst/>
            </a:prstGeom>
            <a:noFill/>
          </p:spPr>
          <p:txBody>
            <a:bodyPr wrap="square"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ctr">
                <a:buClrTx/>
                <a:buFontTx/>
                <a:buNone/>
              </a:pPr>
              <a:r>
                <a:rPr lang="en-US" altLang="zh-CN" sz="2000" kern="1200" dirty="0" smtClean="0">
                  <a:solidFill>
                    <a:srgbClr val="C14F34"/>
                  </a:solidFill>
                  <a:cs typeface="+mn-cs"/>
                </a:rPr>
                <a:t>THREE</a:t>
              </a:r>
              <a:endParaRPr lang="zh-CN" altLang="en-US" sz="2000" kern="1200" dirty="0">
                <a:solidFill>
                  <a:srgbClr val="C14F34"/>
                </a:solidFill>
                <a:cs typeface="+mn-cs"/>
              </a:endParaRPr>
            </a:p>
          </p:txBody>
        </p:sp>
        <p:sp>
          <p:nvSpPr>
            <p:cNvPr id="28" name="矩形 27"/>
            <p:cNvSpPr/>
            <p:nvPr/>
          </p:nvSpPr>
          <p:spPr>
            <a:xfrm>
              <a:off x="6340340" y="4054413"/>
              <a:ext cx="2590756" cy="3416320"/>
            </a:xfrm>
            <a:prstGeom prst="rect">
              <a:avLst/>
            </a:prstGeom>
          </p:spPr>
          <p:txBody>
            <a:bodyPr wrap="square">
              <a:spAutoFit/>
            </a:bodyPr>
            <a:lstStyle/>
            <a:p>
              <a:pPr algn="ctr">
                <a:lnSpc>
                  <a:spcPct val="150000"/>
                </a:lnSpc>
                <a:buClrTx/>
              </a:pPr>
              <a:r>
                <a:rPr lang="en-US" altLang="zh-CN" sz="2400" b="1" kern="1200">
                  <a:solidFill>
                    <a:schemeClr val="tx1"/>
                  </a:solidFill>
                  <a:latin typeface="Times New Roman" pitchFamily="18" charset="0"/>
                  <a:ea typeface="华康娃娃体W5(P)" panose="040B0500000000000000" pitchFamily="82" charset="-122"/>
                  <a:cs typeface="Times New Roman" pitchFamily="18" charset="0"/>
                </a:rPr>
                <a:t>Áp dụng phép </a:t>
              </a:r>
              <a:r>
                <a:rPr lang="en-US" altLang="zh-CN" sz="2400" b="1" kern="1200" smtClean="0">
                  <a:solidFill>
                    <a:schemeClr val="tx1"/>
                  </a:solidFill>
                  <a:latin typeface="Times New Roman" pitchFamily="18" charset="0"/>
                  <a:ea typeface="华康娃娃体W5(P)" panose="040B0500000000000000" pitchFamily="82" charset="-122"/>
                  <a:cs typeface="Times New Roman" pitchFamily="18" charset="0"/>
                </a:rPr>
                <a:t>cộng</a:t>
              </a:r>
              <a:r>
                <a:rPr lang="en-US" altLang="zh-CN" sz="2400" b="1" kern="1200">
                  <a:solidFill>
                    <a:schemeClr val="tx1"/>
                  </a:solidFill>
                  <a:latin typeface="Times New Roman" pitchFamily="18" charset="0"/>
                  <a:ea typeface="华康娃娃体W5(P)" panose="040B0500000000000000" pitchFamily="82" charset="-122"/>
                  <a:cs typeface="Times New Roman" pitchFamily="18" charset="0"/>
                </a:rPr>
                <a:t>, phép trừ (không nhớ và có nhớ) để giải các bài toán liên quan. </a:t>
              </a:r>
              <a:endParaRPr lang="zh-CN" altLang="en-US" sz="2400" b="1" kern="1200">
                <a:solidFill>
                  <a:schemeClr val="tx1"/>
                </a:solidFill>
                <a:latin typeface="Times New Roman" pitchFamily="18" charset="0"/>
                <a:ea typeface="华康娃娃体W5(P)" panose="040B0500000000000000" pitchFamily="82" charset="-122"/>
                <a:cs typeface="Times New Roman" pitchFamily="18" charset="0"/>
              </a:endParaRPr>
            </a:p>
            <a:p>
              <a:pPr algn="ctr">
                <a:lnSpc>
                  <a:spcPct val="150000"/>
                </a:lnSpc>
                <a:buClrTx/>
                <a:buFontTx/>
                <a:buNone/>
              </a:pPr>
              <a:endParaRPr lang="zh-CN" altLang="en-US" sz="2400" kern="1200" dirty="0">
                <a:solidFill>
                  <a:schemeClr val="tx1"/>
                </a:solidFill>
                <a:latin typeface="Times New Roman" pitchFamily="18" charset="0"/>
                <a:ea typeface="华康娃娃体W5(P)" panose="040B0500000000000000" pitchFamily="82" charset="-122"/>
                <a:cs typeface="Times New Roman" pitchFamily="18" charset="0"/>
              </a:endParaRPr>
            </a:p>
          </p:txBody>
        </p:sp>
      </p:grpSp>
      <p:grpSp>
        <p:nvGrpSpPr>
          <p:cNvPr id="29" name="组合 28"/>
          <p:cNvGrpSpPr/>
          <p:nvPr/>
        </p:nvGrpSpPr>
        <p:grpSpPr>
          <a:xfrm>
            <a:off x="1066800" y="2337474"/>
            <a:ext cx="2472699" cy="3344248"/>
            <a:chOff x="1730210" y="3551832"/>
            <a:chExt cx="2472699" cy="3344248"/>
          </a:xfrm>
        </p:grpSpPr>
        <p:sp>
          <p:nvSpPr>
            <p:cNvPr id="30" name="文本框 29"/>
            <p:cNvSpPr txBox="1"/>
            <p:nvPr/>
          </p:nvSpPr>
          <p:spPr>
            <a:xfrm>
              <a:off x="1806410" y="3551832"/>
              <a:ext cx="1483059" cy="461665"/>
            </a:xfrm>
            <a:prstGeom prst="rect">
              <a:avLst/>
            </a:prstGeom>
            <a:noFill/>
          </p:spPr>
          <p:txBody>
            <a:bodyPr wrap="square"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ctr">
                <a:buClrTx/>
                <a:buFontTx/>
                <a:buNone/>
              </a:pPr>
              <a:r>
                <a:rPr lang="en-US" altLang="zh-CN" sz="2400" kern="1200" dirty="0" smtClean="0">
                  <a:solidFill>
                    <a:srgbClr val="C14F34"/>
                  </a:solidFill>
                  <a:cs typeface="+mn-cs"/>
                </a:rPr>
                <a:t>ONE</a:t>
              </a:r>
              <a:endParaRPr lang="zh-CN" altLang="en-US" sz="2400" kern="1200" dirty="0">
                <a:solidFill>
                  <a:srgbClr val="C14F34"/>
                </a:solidFill>
                <a:cs typeface="+mn-cs"/>
              </a:endParaRPr>
            </a:p>
          </p:txBody>
        </p:sp>
        <p:sp>
          <p:nvSpPr>
            <p:cNvPr id="31" name="矩形 30"/>
            <p:cNvSpPr/>
            <p:nvPr/>
          </p:nvSpPr>
          <p:spPr>
            <a:xfrm>
              <a:off x="1730210" y="4033758"/>
              <a:ext cx="2472699" cy="2862322"/>
            </a:xfrm>
            <a:prstGeom prst="rect">
              <a:avLst/>
            </a:prstGeom>
          </p:spPr>
          <p:txBody>
            <a:bodyPr wrap="square">
              <a:spAutoFit/>
            </a:bodyPr>
            <a:lstStyle/>
            <a:p>
              <a:pPr algn="ctr">
                <a:lnSpc>
                  <a:spcPct val="150000"/>
                </a:lnSpc>
                <a:buClrTx/>
                <a:buFontTx/>
                <a:buNone/>
              </a:pPr>
              <a:r>
                <a:rPr lang="en-US" altLang="zh-CN" sz="2400" b="1" kern="1200" smtClean="0">
                  <a:solidFill>
                    <a:schemeClr val="tx1"/>
                  </a:solidFill>
                  <a:latin typeface="Times New Roman" pitchFamily="18" charset="0"/>
                  <a:ea typeface="华康娃娃体W5(P)" panose="040B0500000000000000" pitchFamily="82" charset="-122"/>
                  <a:cs typeface="Times New Roman" pitchFamily="18" charset="0"/>
                </a:rPr>
                <a:t>Thực hiện được phép cộng, phép trừ (không nhớ và có nhớ) trong phạm vi 1000.</a:t>
              </a:r>
              <a:endParaRPr lang="zh-CN" altLang="en-US" sz="2400" b="1" kern="1200" dirty="0">
                <a:solidFill>
                  <a:schemeClr val="tx1"/>
                </a:solidFill>
                <a:latin typeface="Times New Roman" pitchFamily="18" charset="0"/>
                <a:ea typeface="华康娃娃体W5(P)" panose="040B0500000000000000" pitchFamily="82" charset="-122"/>
                <a:cs typeface="Times New Roman" pitchFamily="18" charset="0"/>
              </a:endParaRPr>
            </a:p>
          </p:txBody>
        </p:sp>
      </p:grpSp>
      <p:sp>
        <p:nvSpPr>
          <p:cNvPr id="33" name="TextBox 14"/>
          <p:cNvSpPr txBox="1"/>
          <p:nvPr/>
        </p:nvSpPr>
        <p:spPr>
          <a:xfrm>
            <a:off x="2304440" y="685800"/>
            <a:ext cx="7514212" cy="1046428"/>
          </a:xfrm>
          <a:prstGeom prst="rect">
            <a:avLst/>
          </a:prstGeom>
          <a:noFill/>
        </p:spPr>
        <p:txBody>
          <a:bodyPr wrap="none" lIns="121894" tIns="60948" rIns="121894" bIns="60948" rtlCol="0">
            <a:spAutoFit/>
          </a:bodyPr>
          <a:lstStyle/>
          <a:p>
            <a:r>
              <a:rPr lang="en-US" altLang="zh-CN" sz="6000" b="1">
                <a:ln w="19050">
                  <a:noFill/>
                </a:ln>
                <a:solidFill>
                  <a:srgbClr val="2AADDA"/>
                </a:solidFill>
                <a:effectLst>
                  <a:glow rad="127000">
                    <a:prstClr val="white"/>
                  </a:glow>
                </a:effectLst>
                <a:latin typeface="Times New Roman" pitchFamily="18" charset="0"/>
                <a:cs typeface="Times New Roman" pitchFamily="18" charset="0"/>
              </a:rPr>
              <a:t>YÊU CẦU CẦN ĐẠT</a:t>
            </a:r>
            <a:endParaRPr lang="zh-CN" altLang="en-US" sz="6000" b="1" dirty="0">
              <a:ln w="19050">
                <a:noFill/>
              </a:ln>
              <a:solidFill>
                <a:srgbClr val="2AADDA"/>
              </a:solidFill>
              <a:effectLst>
                <a:glow rad="127000">
                  <a:prstClr val="white"/>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2835075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17" presetClass="entr" presetSubtype="1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par>
                                <p:cTn id="14" presetID="22" presetClass="entr" presetSubtype="1" fill="hold" nodeType="withEffect">
                                  <p:stCondLst>
                                    <p:cond delay="500"/>
                                  </p:stCondLst>
                                  <p:childTnLst>
                                    <p:set>
                                      <p:cBhvr>
                                        <p:cTn id="15" dur="1" fill="hold">
                                          <p:stCondLst>
                                            <p:cond delay="0"/>
                                          </p:stCondLst>
                                        </p:cTn>
                                        <p:tgtEl>
                                          <p:spTgt spid="29"/>
                                        </p:tgtEl>
                                        <p:attrNameLst>
                                          <p:attrName>style.visibility</p:attrName>
                                        </p:attrNameLst>
                                      </p:cBhvr>
                                      <p:to>
                                        <p:strVal val="visible"/>
                                      </p:to>
                                    </p:set>
                                    <p:animEffect transition="in" filter="wipe(up)">
                                      <p:cBhvr>
                                        <p:cTn id="16" dur="500"/>
                                        <p:tgtEl>
                                          <p:spTgt spid="29"/>
                                        </p:tgtEl>
                                      </p:cBhvr>
                                    </p:animEffect>
                                  </p:childTnLst>
                                </p:cTn>
                              </p:par>
                              <p:par>
                                <p:cTn id="17" presetID="17"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cTn>
                              </p:par>
                              <p:par>
                                <p:cTn id="21" presetID="22" presetClass="entr" presetSubtype="1" fill="hold" nodeType="withEffect">
                                  <p:stCondLst>
                                    <p:cond delay="50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par>
                                <p:cTn id="24" presetID="17" presetClass="entr" presetSubtype="1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strVal val="#ppt_h"/>
                                          </p:val>
                                        </p:tav>
                                        <p:tav tm="100000">
                                          <p:val>
                                            <p:strVal val="#ppt_h"/>
                                          </p:val>
                                        </p:tav>
                                      </p:tavLst>
                                    </p:anim>
                                  </p:childTnLst>
                                </p:cTn>
                              </p:par>
                              <p:par>
                                <p:cTn id="28" presetID="22" presetClass="entr" presetSubtype="1" fill="hold" nodeType="withEffect">
                                  <p:stCondLst>
                                    <p:cond delay="500"/>
                                  </p:stCondLst>
                                  <p:childTnLst>
                                    <p:set>
                                      <p:cBhvr>
                                        <p:cTn id="29" dur="1" fill="hold">
                                          <p:stCondLst>
                                            <p:cond delay="0"/>
                                          </p:stCondLst>
                                        </p:cTn>
                                        <p:tgtEl>
                                          <p:spTgt spid="26"/>
                                        </p:tgtEl>
                                        <p:attrNameLst>
                                          <p:attrName>style.visibility</p:attrName>
                                        </p:attrNameLst>
                                      </p:cBhvr>
                                      <p:to>
                                        <p:strVal val="visible"/>
                                      </p:to>
                                    </p:set>
                                    <p:animEffect transition="in" filter="wipe(up)">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grpSp>
        <p:nvGrpSpPr>
          <p:cNvPr id="48" name="Group 47"/>
          <p:cNvGrpSpPr/>
          <p:nvPr/>
        </p:nvGrpSpPr>
        <p:grpSpPr>
          <a:xfrm>
            <a:off x="1020642" y="2845121"/>
            <a:ext cx="10281718" cy="3429000"/>
            <a:chOff x="1230914" y="2751410"/>
            <a:chExt cx="10214539" cy="3328319"/>
          </a:xfrm>
        </p:grpSpPr>
        <p:pic>
          <p:nvPicPr>
            <p:cNvPr id="49" name="Picture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914" y="2751410"/>
              <a:ext cx="10214539" cy="3328319"/>
            </a:xfrm>
            <a:prstGeom prst="rect">
              <a:avLst/>
            </a:prstGeom>
          </p:spPr>
        </p:pic>
        <p:cxnSp>
          <p:nvCxnSpPr>
            <p:cNvPr id="50" name="Straight Connector 49"/>
            <p:cNvCxnSpPr/>
            <p:nvPr/>
          </p:nvCxnSpPr>
          <p:spPr>
            <a:xfrm>
              <a:off x="1230914" y="2760904"/>
              <a:ext cx="0" cy="33188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798" y="-126018"/>
            <a:ext cx="2321424" cy="2321424"/>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0565" y="-286077"/>
            <a:ext cx="2736277" cy="2736277"/>
          </a:xfrm>
          <a:prstGeom prst="rect">
            <a:avLst/>
          </a:prstGeom>
        </p:spPr>
      </p:pic>
      <p:sp>
        <p:nvSpPr>
          <p:cNvPr id="25" name="云形 26"/>
          <p:cNvSpPr/>
          <p:nvPr/>
        </p:nvSpPr>
        <p:spPr>
          <a:xfrm rot="429982">
            <a:off x="5907403" y="253106"/>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Tx/>
              <a:buFontTx/>
              <a:buNone/>
            </a:pPr>
            <a:endParaRPr lang="zh-CN" altLang="en-US" sz="1800" kern="1200">
              <a:solidFill>
                <a:prstClr val="white"/>
              </a:solidFill>
            </a:endParaRPr>
          </a:p>
        </p:txBody>
      </p:sp>
      <p:sp>
        <p:nvSpPr>
          <p:cNvPr id="11" name="Google Shape;2616;p3"/>
          <p:cNvSpPr/>
          <p:nvPr/>
        </p:nvSpPr>
        <p:spPr>
          <a:xfrm>
            <a:off x="893003" y="2012428"/>
            <a:ext cx="10536997" cy="557389"/>
          </a:xfrm>
          <a:prstGeom prst="rect">
            <a:avLst/>
          </a:prstGeom>
          <a:solidFill>
            <a:schemeClr val="accent4">
              <a:lumMod val="20000"/>
              <a:lumOff val="80000"/>
            </a:schemeClr>
          </a:solidFill>
          <a:ln>
            <a:solidFill>
              <a:schemeClr val="accent6"/>
            </a:solidFill>
          </a:ln>
          <a:effectLst>
            <a:glow rad="63500">
              <a:schemeClr val="accent3">
                <a:lumMod val="50000"/>
                <a:alpha val="40000"/>
              </a:schemeClr>
            </a:glow>
            <a:softEdge rad="12700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Times New Roman" pitchFamily="18" charset="0"/>
              <a:cs typeface="Times New Roman" pitchFamily="18" charset="0"/>
              <a:sym typeface="Arial"/>
            </a:endParaRPr>
          </a:p>
        </p:txBody>
      </p:sp>
      <p:grpSp>
        <p:nvGrpSpPr>
          <p:cNvPr id="12" name="Google Shape;2617;p3"/>
          <p:cNvGrpSpPr/>
          <p:nvPr/>
        </p:nvGrpSpPr>
        <p:grpSpPr>
          <a:xfrm>
            <a:off x="1863200" y="751980"/>
            <a:ext cx="5328718" cy="693658"/>
            <a:chOff x="1296327" y="1647588"/>
            <a:chExt cx="5328718" cy="693658"/>
          </a:xfrm>
        </p:grpSpPr>
        <p:sp>
          <p:nvSpPr>
            <p:cNvPr id="14" name="Google Shape;2618;p3"/>
            <p:cNvSpPr txBox="1"/>
            <p:nvPr/>
          </p:nvSpPr>
          <p:spPr>
            <a:xfrm>
              <a:off x="1866915" y="1694956"/>
              <a:ext cx="475813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u="none" strike="noStrike" cap="none">
                  <a:solidFill>
                    <a:schemeClr val="dk1"/>
                  </a:solidFill>
                  <a:latin typeface="Times New Roman" pitchFamily="18" charset="0"/>
                  <a:cs typeface="Times New Roman" pitchFamily="18" charset="0"/>
                  <a:sym typeface="Arial"/>
                </a:rPr>
                <a:t>Đặt tính rồi tính ?</a:t>
              </a:r>
              <a:endParaRPr sz="1800">
                <a:latin typeface="Times New Roman" pitchFamily="18" charset="0"/>
                <a:cs typeface="Times New Roman" pitchFamily="18" charset="0"/>
              </a:endParaRPr>
            </a:p>
          </p:txBody>
        </p:sp>
        <p:sp>
          <p:nvSpPr>
            <p:cNvPr id="15" name="Google Shape;2619;p3"/>
            <p:cNvSpPr/>
            <p:nvPr/>
          </p:nvSpPr>
          <p:spPr>
            <a:xfrm>
              <a:off x="1296327" y="1647588"/>
              <a:ext cx="570588" cy="570588"/>
            </a:xfrm>
            <a:prstGeom prst="ellipse">
              <a:avLst/>
            </a:prstGeom>
            <a:solidFill>
              <a:srgbClr val="00B050"/>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Times New Roman" pitchFamily="18" charset="0"/>
                  <a:cs typeface="Times New Roman" pitchFamily="18" charset="0"/>
                  <a:sym typeface="Arial"/>
                </a:rPr>
                <a:t>1</a:t>
              </a:r>
              <a:endParaRPr sz="4400" b="1">
                <a:solidFill>
                  <a:schemeClr val="lt1"/>
                </a:solidFill>
                <a:latin typeface="Times New Roman" pitchFamily="18" charset="0"/>
                <a:cs typeface="Times New Roman" pitchFamily="18" charset="0"/>
                <a:sym typeface="Arial"/>
              </a:endParaRPr>
            </a:p>
          </p:txBody>
        </p:sp>
      </p:grpSp>
      <p:grpSp>
        <p:nvGrpSpPr>
          <p:cNvPr id="16" name="Google Shape;2620;p3"/>
          <p:cNvGrpSpPr/>
          <p:nvPr/>
        </p:nvGrpSpPr>
        <p:grpSpPr>
          <a:xfrm>
            <a:off x="1424076" y="2863627"/>
            <a:ext cx="1162354" cy="1507811"/>
            <a:chOff x="1520486" y="2065439"/>
            <a:chExt cx="1162354" cy="1507811"/>
          </a:xfrm>
        </p:grpSpPr>
        <p:grpSp>
          <p:nvGrpSpPr>
            <p:cNvPr id="17" name="Google Shape;2621;p3"/>
            <p:cNvGrpSpPr/>
            <p:nvPr/>
          </p:nvGrpSpPr>
          <p:grpSpPr>
            <a:xfrm>
              <a:off x="1520486" y="2065439"/>
              <a:ext cx="1162354" cy="1222466"/>
              <a:chOff x="1651027" y="2065439"/>
              <a:chExt cx="1162354" cy="1222466"/>
            </a:xfrm>
          </p:grpSpPr>
          <p:sp>
            <p:nvSpPr>
              <p:cNvPr id="19" name="Google Shape;2622;p3"/>
              <p:cNvSpPr txBox="1"/>
              <p:nvPr/>
            </p:nvSpPr>
            <p:spPr>
              <a:xfrm>
                <a:off x="1903351" y="2065439"/>
                <a:ext cx="910030" cy="94637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700" smtClean="0">
                    <a:solidFill>
                      <a:schemeClr val="dk1"/>
                    </a:solidFill>
                    <a:latin typeface="Times New Roman" pitchFamily="18" charset="0"/>
                    <a:cs typeface="Times New Roman" pitchFamily="18" charset="0"/>
                    <a:sym typeface="Arial"/>
                  </a:rPr>
                  <a:t>267</a:t>
                </a:r>
                <a:endParaRPr sz="3700">
                  <a:solidFill>
                    <a:schemeClr val="dk1"/>
                  </a:solidFill>
                  <a:latin typeface="Times New Roman" pitchFamily="18" charset="0"/>
                  <a:cs typeface="Times New Roman" pitchFamily="18" charset="0"/>
                  <a:sym typeface="Arial"/>
                </a:endParaRPr>
              </a:p>
            </p:txBody>
          </p:sp>
          <p:sp>
            <p:nvSpPr>
              <p:cNvPr id="20" name="Google Shape;2623;p3"/>
              <p:cNvSpPr txBox="1"/>
              <p:nvPr/>
            </p:nvSpPr>
            <p:spPr>
              <a:xfrm>
                <a:off x="1651027" y="2456949"/>
                <a:ext cx="393140" cy="83095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a:solidFill>
                      <a:schemeClr val="dk1"/>
                    </a:solidFill>
                    <a:latin typeface="Times New Roman" pitchFamily="18" charset="0"/>
                    <a:cs typeface="Times New Roman" pitchFamily="18" charset="0"/>
                    <a:sym typeface="Arial"/>
                  </a:rPr>
                  <a:t>+</a:t>
                </a:r>
                <a:endParaRPr sz="3200">
                  <a:solidFill>
                    <a:schemeClr val="dk1"/>
                  </a:solidFill>
                  <a:latin typeface="Times New Roman" pitchFamily="18" charset="0"/>
                  <a:cs typeface="Times New Roman" pitchFamily="18" charset="0"/>
                  <a:sym typeface="Arial"/>
                </a:endParaRPr>
              </a:p>
            </p:txBody>
          </p:sp>
        </p:grpSp>
        <p:cxnSp>
          <p:nvCxnSpPr>
            <p:cNvPr id="18" name="Google Shape;2624;p3"/>
            <p:cNvCxnSpPr/>
            <p:nvPr/>
          </p:nvCxnSpPr>
          <p:spPr>
            <a:xfrm>
              <a:off x="1747536" y="3573250"/>
              <a:ext cx="889000" cy="0"/>
            </a:xfrm>
            <a:prstGeom prst="straightConnector1">
              <a:avLst/>
            </a:prstGeom>
            <a:noFill/>
            <a:ln w="19050" cap="flat" cmpd="sng">
              <a:solidFill>
                <a:schemeClr val="dk1"/>
              </a:solidFill>
              <a:prstDash val="solid"/>
              <a:miter lim="800000"/>
              <a:headEnd type="none" w="sm" len="sm"/>
              <a:tailEnd type="none" w="sm" len="sm"/>
            </a:ln>
          </p:spPr>
        </p:cxnSp>
      </p:grpSp>
      <p:grpSp>
        <p:nvGrpSpPr>
          <p:cNvPr id="21" name="Google Shape;2625;p3"/>
          <p:cNvGrpSpPr/>
          <p:nvPr/>
        </p:nvGrpSpPr>
        <p:grpSpPr>
          <a:xfrm>
            <a:off x="3663225" y="2886711"/>
            <a:ext cx="1114808" cy="1489276"/>
            <a:chOff x="1297644" y="2012323"/>
            <a:chExt cx="1114808" cy="1489276"/>
          </a:xfrm>
        </p:grpSpPr>
        <p:grpSp>
          <p:nvGrpSpPr>
            <p:cNvPr id="23" name="Google Shape;2626;p3"/>
            <p:cNvGrpSpPr/>
            <p:nvPr/>
          </p:nvGrpSpPr>
          <p:grpSpPr>
            <a:xfrm>
              <a:off x="1297644" y="2012323"/>
              <a:ext cx="1114808" cy="1169137"/>
              <a:chOff x="1428185" y="2012323"/>
              <a:chExt cx="1114808" cy="1169137"/>
            </a:xfrm>
          </p:grpSpPr>
          <p:sp>
            <p:nvSpPr>
              <p:cNvPr id="28" name="Google Shape;2627;p3"/>
              <p:cNvSpPr txBox="1"/>
              <p:nvPr/>
            </p:nvSpPr>
            <p:spPr>
              <a:xfrm>
                <a:off x="1632963" y="2012323"/>
                <a:ext cx="910030" cy="94637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700" smtClean="0">
                    <a:solidFill>
                      <a:schemeClr val="dk1"/>
                    </a:solidFill>
                    <a:latin typeface="Times New Roman" pitchFamily="18" charset="0"/>
                    <a:cs typeface="Times New Roman" pitchFamily="18" charset="0"/>
                    <a:sym typeface="Arial"/>
                  </a:rPr>
                  <a:t>328</a:t>
                </a:r>
                <a:endParaRPr sz="3700">
                  <a:solidFill>
                    <a:schemeClr val="dk1"/>
                  </a:solidFill>
                  <a:latin typeface="Times New Roman" pitchFamily="18" charset="0"/>
                  <a:cs typeface="Times New Roman" pitchFamily="18" charset="0"/>
                  <a:sym typeface="Arial"/>
                </a:endParaRPr>
              </a:p>
            </p:txBody>
          </p:sp>
          <p:sp>
            <p:nvSpPr>
              <p:cNvPr id="29" name="Google Shape;2628;p3"/>
              <p:cNvSpPr txBox="1"/>
              <p:nvPr/>
            </p:nvSpPr>
            <p:spPr>
              <a:xfrm>
                <a:off x="1428185" y="2350504"/>
                <a:ext cx="363930" cy="83095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a:solidFill>
                      <a:schemeClr val="dk1"/>
                    </a:solidFill>
                    <a:latin typeface="Times New Roman" pitchFamily="18" charset="0"/>
                    <a:cs typeface="Times New Roman" pitchFamily="18" charset="0"/>
                    <a:sym typeface="Arial"/>
                  </a:rPr>
                  <a:t>+</a:t>
                </a:r>
                <a:endParaRPr sz="3200">
                  <a:solidFill>
                    <a:schemeClr val="dk1"/>
                  </a:solidFill>
                  <a:latin typeface="Times New Roman" pitchFamily="18" charset="0"/>
                  <a:cs typeface="Times New Roman" pitchFamily="18" charset="0"/>
                  <a:sym typeface="Arial"/>
                </a:endParaRPr>
              </a:p>
            </p:txBody>
          </p:sp>
        </p:grpSp>
        <p:cxnSp>
          <p:nvCxnSpPr>
            <p:cNvPr id="24" name="Google Shape;2629;p3"/>
            <p:cNvCxnSpPr/>
            <p:nvPr/>
          </p:nvCxnSpPr>
          <p:spPr>
            <a:xfrm>
              <a:off x="1485900" y="3501599"/>
              <a:ext cx="889000" cy="0"/>
            </a:xfrm>
            <a:prstGeom prst="straightConnector1">
              <a:avLst/>
            </a:prstGeom>
            <a:noFill/>
            <a:ln w="19050" cap="flat" cmpd="sng">
              <a:solidFill>
                <a:schemeClr val="dk1"/>
              </a:solidFill>
              <a:prstDash val="solid"/>
              <a:miter lim="800000"/>
              <a:headEnd type="none" w="sm" len="sm"/>
              <a:tailEnd type="none" w="sm" len="sm"/>
            </a:ln>
          </p:spPr>
        </p:cxnSp>
      </p:grpSp>
      <p:grpSp>
        <p:nvGrpSpPr>
          <p:cNvPr id="30" name="Google Shape;2630;p3"/>
          <p:cNvGrpSpPr/>
          <p:nvPr/>
        </p:nvGrpSpPr>
        <p:grpSpPr>
          <a:xfrm>
            <a:off x="5867400" y="2854902"/>
            <a:ext cx="1092286" cy="1536002"/>
            <a:chOff x="956870" y="1980514"/>
            <a:chExt cx="1092286" cy="1536002"/>
          </a:xfrm>
        </p:grpSpPr>
        <p:grpSp>
          <p:nvGrpSpPr>
            <p:cNvPr id="31" name="Google Shape;2631;p3"/>
            <p:cNvGrpSpPr/>
            <p:nvPr/>
          </p:nvGrpSpPr>
          <p:grpSpPr>
            <a:xfrm>
              <a:off x="956870" y="1980514"/>
              <a:ext cx="1092286" cy="1215671"/>
              <a:chOff x="1087411" y="1980514"/>
              <a:chExt cx="1092286" cy="1215671"/>
            </a:xfrm>
          </p:grpSpPr>
          <p:sp>
            <p:nvSpPr>
              <p:cNvPr id="33" name="Google Shape;2632;p3"/>
              <p:cNvSpPr txBox="1"/>
              <p:nvPr/>
            </p:nvSpPr>
            <p:spPr>
              <a:xfrm>
                <a:off x="1269667" y="1980514"/>
                <a:ext cx="910030" cy="94637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700" smtClean="0">
                    <a:solidFill>
                      <a:schemeClr val="dk1"/>
                    </a:solidFill>
                    <a:latin typeface="Times New Roman" pitchFamily="18" charset="0"/>
                    <a:cs typeface="Times New Roman" pitchFamily="18" charset="0"/>
                    <a:sym typeface="Arial"/>
                  </a:rPr>
                  <a:t>698</a:t>
                </a:r>
                <a:endParaRPr sz="3700">
                  <a:solidFill>
                    <a:schemeClr val="dk1"/>
                  </a:solidFill>
                  <a:latin typeface="Times New Roman" pitchFamily="18" charset="0"/>
                  <a:cs typeface="Times New Roman" pitchFamily="18" charset="0"/>
                  <a:sym typeface="Arial"/>
                </a:endParaRPr>
              </a:p>
            </p:txBody>
          </p:sp>
          <p:sp>
            <p:nvSpPr>
              <p:cNvPr id="34" name="Google Shape;2633;p3"/>
              <p:cNvSpPr txBox="1"/>
              <p:nvPr/>
            </p:nvSpPr>
            <p:spPr>
              <a:xfrm>
                <a:off x="1087411" y="2249812"/>
                <a:ext cx="363930" cy="94637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700">
                    <a:solidFill>
                      <a:schemeClr val="dk1"/>
                    </a:solidFill>
                    <a:latin typeface="Times New Roman" pitchFamily="18" charset="0"/>
                    <a:cs typeface="Times New Roman" pitchFamily="18" charset="0"/>
                    <a:sym typeface="Arial"/>
                  </a:rPr>
                  <a:t>-</a:t>
                </a:r>
                <a:endParaRPr sz="3700">
                  <a:latin typeface="Times New Roman" pitchFamily="18" charset="0"/>
                  <a:cs typeface="Times New Roman" pitchFamily="18" charset="0"/>
                </a:endParaRPr>
              </a:p>
            </p:txBody>
          </p:sp>
        </p:grpSp>
        <p:cxnSp>
          <p:nvCxnSpPr>
            <p:cNvPr id="32" name="Google Shape;2634;p3"/>
            <p:cNvCxnSpPr/>
            <p:nvPr/>
          </p:nvCxnSpPr>
          <p:spPr>
            <a:xfrm>
              <a:off x="1121970" y="3516516"/>
              <a:ext cx="889000" cy="0"/>
            </a:xfrm>
            <a:prstGeom prst="straightConnector1">
              <a:avLst/>
            </a:prstGeom>
            <a:noFill/>
            <a:ln w="19050" cap="flat" cmpd="sng">
              <a:solidFill>
                <a:schemeClr val="dk1"/>
              </a:solidFill>
              <a:prstDash val="solid"/>
              <a:miter lim="800000"/>
              <a:headEnd type="none" w="sm" len="sm"/>
              <a:tailEnd type="none" w="sm" len="sm"/>
            </a:ln>
          </p:spPr>
        </p:cxnSp>
      </p:grpSp>
      <p:grpSp>
        <p:nvGrpSpPr>
          <p:cNvPr id="35" name="Google Shape;2635;p3"/>
          <p:cNvGrpSpPr/>
          <p:nvPr/>
        </p:nvGrpSpPr>
        <p:grpSpPr>
          <a:xfrm>
            <a:off x="8024113" y="2857031"/>
            <a:ext cx="1100200" cy="1535545"/>
            <a:chOff x="733265" y="1828557"/>
            <a:chExt cx="1100200" cy="1535545"/>
          </a:xfrm>
        </p:grpSpPr>
        <p:grpSp>
          <p:nvGrpSpPr>
            <p:cNvPr id="36" name="Google Shape;2636;p3"/>
            <p:cNvGrpSpPr/>
            <p:nvPr/>
          </p:nvGrpSpPr>
          <p:grpSpPr>
            <a:xfrm>
              <a:off x="733265" y="1828557"/>
              <a:ext cx="1100200" cy="1210976"/>
              <a:chOff x="863806" y="1828557"/>
              <a:chExt cx="1100200" cy="1210976"/>
            </a:xfrm>
          </p:grpSpPr>
          <p:sp>
            <p:nvSpPr>
              <p:cNvPr id="38" name="Google Shape;2637;p3"/>
              <p:cNvSpPr txBox="1"/>
              <p:nvPr/>
            </p:nvSpPr>
            <p:spPr>
              <a:xfrm>
                <a:off x="1053976" y="1828557"/>
                <a:ext cx="910030" cy="94637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700" smtClean="0">
                    <a:solidFill>
                      <a:schemeClr val="dk1"/>
                    </a:solidFill>
                    <a:latin typeface="Times New Roman" pitchFamily="18" charset="0"/>
                    <a:cs typeface="Times New Roman" pitchFamily="18" charset="0"/>
                    <a:sym typeface="Arial"/>
                  </a:rPr>
                  <a:t>721</a:t>
                </a:r>
                <a:endParaRPr sz="3700">
                  <a:solidFill>
                    <a:schemeClr val="dk1"/>
                  </a:solidFill>
                  <a:latin typeface="Times New Roman" pitchFamily="18" charset="0"/>
                  <a:cs typeface="Times New Roman" pitchFamily="18" charset="0"/>
                  <a:sym typeface="Arial"/>
                </a:endParaRPr>
              </a:p>
            </p:txBody>
          </p:sp>
          <p:sp>
            <p:nvSpPr>
              <p:cNvPr id="39" name="Google Shape;2638;p3"/>
              <p:cNvSpPr txBox="1"/>
              <p:nvPr/>
            </p:nvSpPr>
            <p:spPr>
              <a:xfrm>
                <a:off x="863806" y="2116244"/>
                <a:ext cx="363930" cy="9232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a:solidFill>
                      <a:schemeClr val="dk1"/>
                    </a:solidFill>
                    <a:latin typeface="Times New Roman" pitchFamily="18" charset="0"/>
                    <a:cs typeface="Times New Roman" pitchFamily="18" charset="0"/>
                    <a:sym typeface="Arial"/>
                  </a:rPr>
                  <a:t>-</a:t>
                </a:r>
                <a:endParaRPr sz="1800">
                  <a:latin typeface="Times New Roman" pitchFamily="18" charset="0"/>
                  <a:cs typeface="Times New Roman" pitchFamily="18" charset="0"/>
                </a:endParaRPr>
              </a:p>
            </p:txBody>
          </p:sp>
        </p:grpSp>
        <p:cxnSp>
          <p:nvCxnSpPr>
            <p:cNvPr id="37" name="Google Shape;2639;p3"/>
            <p:cNvCxnSpPr/>
            <p:nvPr/>
          </p:nvCxnSpPr>
          <p:spPr>
            <a:xfrm>
              <a:off x="915230" y="3364102"/>
              <a:ext cx="889000" cy="0"/>
            </a:xfrm>
            <a:prstGeom prst="straightConnector1">
              <a:avLst/>
            </a:prstGeom>
            <a:noFill/>
            <a:ln w="19050" cap="flat" cmpd="sng">
              <a:solidFill>
                <a:schemeClr val="dk1"/>
              </a:solidFill>
              <a:prstDash val="solid"/>
              <a:miter lim="800000"/>
              <a:headEnd type="none" w="sm" len="sm"/>
              <a:tailEnd type="none" w="sm" len="sm"/>
            </a:ln>
          </p:spPr>
        </p:cxnSp>
      </p:grpSp>
      <p:sp>
        <p:nvSpPr>
          <p:cNvPr id="40" name="Google Shape;2640;p3"/>
          <p:cNvSpPr txBox="1"/>
          <p:nvPr/>
        </p:nvSpPr>
        <p:spPr>
          <a:xfrm>
            <a:off x="1640611" y="4192766"/>
            <a:ext cx="910030" cy="94637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700">
                <a:solidFill>
                  <a:srgbClr val="C00000"/>
                </a:solidFill>
                <a:latin typeface="Times New Roman" pitchFamily="18" charset="0"/>
                <a:cs typeface="Times New Roman" pitchFamily="18" charset="0"/>
                <a:sym typeface="Arial"/>
              </a:rPr>
              <a:t>998</a:t>
            </a:r>
            <a:endParaRPr sz="3700">
              <a:solidFill>
                <a:srgbClr val="C00000"/>
              </a:solidFill>
              <a:latin typeface="Times New Roman" pitchFamily="18" charset="0"/>
              <a:cs typeface="Times New Roman" pitchFamily="18" charset="0"/>
              <a:sym typeface="Arial"/>
            </a:endParaRPr>
          </a:p>
        </p:txBody>
      </p:sp>
      <p:sp>
        <p:nvSpPr>
          <p:cNvPr id="41" name="Google Shape;2641;p3"/>
          <p:cNvSpPr txBox="1"/>
          <p:nvPr/>
        </p:nvSpPr>
        <p:spPr>
          <a:xfrm>
            <a:off x="3851481" y="4211067"/>
            <a:ext cx="1397001" cy="9232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a:solidFill>
                  <a:srgbClr val="C00000"/>
                </a:solidFill>
                <a:latin typeface="Times New Roman" pitchFamily="18" charset="0"/>
                <a:cs typeface="Times New Roman" pitchFamily="18" charset="0"/>
                <a:sym typeface="Arial"/>
              </a:rPr>
              <a:t>384</a:t>
            </a:r>
            <a:endParaRPr sz="3600">
              <a:solidFill>
                <a:srgbClr val="C00000"/>
              </a:solidFill>
              <a:latin typeface="Times New Roman" pitchFamily="18" charset="0"/>
              <a:cs typeface="Times New Roman" pitchFamily="18" charset="0"/>
              <a:sym typeface="Arial"/>
            </a:endParaRPr>
          </a:p>
        </p:txBody>
      </p:sp>
      <p:sp>
        <p:nvSpPr>
          <p:cNvPr id="42" name="Google Shape;2642;p3"/>
          <p:cNvSpPr txBox="1"/>
          <p:nvPr/>
        </p:nvSpPr>
        <p:spPr>
          <a:xfrm>
            <a:off x="6049656" y="4211067"/>
            <a:ext cx="972636" cy="94637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700" smtClean="0">
                <a:solidFill>
                  <a:srgbClr val="C00000"/>
                </a:solidFill>
                <a:latin typeface="Times New Roman" pitchFamily="18" charset="0"/>
                <a:cs typeface="Times New Roman" pitchFamily="18" charset="0"/>
                <a:sym typeface="Arial"/>
              </a:rPr>
              <a:t>651</a:t>
            </a:r>
            <a:endParaRPr sz="3700">
              <a:solidFill>
                <a:srgbClr val="C00000"/>
              </a:solidFill>
              <a:latin typeface="Times New Roman" pitchFamily="18" charset="0"/>
              <a:cs typeface="Times New Roman" pitchFamily="18" charset="0"/>
              <a:sym typeface="Arial"/>
            </a:endParaRPr>
          </a:p>
        </p:txBody>
      </p:sp>
      <p:sp>
        <p:nvSpPr>
          <p:cNvPr id="43" name="Google Shape;2643;p3"/>
          <p:cNvSpPr txBox="1"/>
          <p:nvPr/>
        </p:nvSpPr>
        <p:spPr>
          <a:xfrm>
            <a:off x="8228115" y="4199524"/>
            <a:ext cx="972636" cy="94637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700">
                <a:solidFill>
                  <a:srgbClr val="C00000"/>
                </a:solidFill>
                <a:latin typeface="Times New Roman" pitchFamily="18" charset="0"/>
                <a:cs typeface="Times New Roman" pitchFamily="18" charset="0"/>
                <a:sym typeface="Arial"/>
              </a:rPr>
              <a:t>371</a:t>
            </a:r>
            <a:endParaRPr sz="3700">
              <a:solidFill>
                <a:srgbClr val="C00000"/>
              </a:solidFill>
              <a:latin typeface="Times New Roman" pitchFamily="18" charset="0"/>
              <a:cs typeface="Times New Roman" pitchFamily="18" charset="0"/>
              <a:sym typeface="Arial"/>
            </a:endParaRPr>
          </a:p>
        </p:txBody>
      </p:sp>
      <p:sp>
        <p:nvSpPr>
          <p:cNvPr id="44" name="Google Shape;2644;p3"/>
          <p:cNvSpPr txBox="1"/>
          <p:nvPr/>
        </p:nvSpPr>
        <p:spPr>
          <a:xfrm>
            <a:off x="1145624" y="1981200"/>
            <a:ext cx="1066800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pitchFamily="18" charset="0"/>
                <a:cs typeface="Times New Roman" pitchFamily="18" charset="0"/>
                <a:sym typeface="Arial"/>
              </a:rPr>
              <a:t>267 + 731      </a:t>
            </a:r>
            <a:r>
              <a:rPr lang="en-US" sz="3200" smtClean="0">
                <a:solidFill>
                  <a:schemeClr val="dk1"/>
                </a:solidFill>
                <a:latin typeface="Times New Roman" pitchFamily="18" charset="0"/>
                <a:cs typeface="Times New Roman" pitchFamily="18" charset="0"/>
                <a:sym typeface="Arial"/>
              </a:rPr>
              <a:t>    328 </a:t>
            </a:r>
            <a:r>
              <a:rPr lang="en-US" sz="3200">
                <a:solidFill>
                  <a:schemeClr val="dk1"/>
                </a:solidFill>
                <a:latin typeface="Times New Roman" pitchFamily="18" charset="0"/>
                <a:cs typeface="Times New Roman" pitchFamily="18" charset="0"/>
                <a:sym typeface="Arial"/>
              </a:rPr>
              <a:t>+ 56         </a:t>
            </a:r>
            <a:r>
              <a:rPr lang="en-US" sz="3200" smtClean="0">
                <a:solidFill>
                  <a:schemeClr val="dk1"/>
                </a:solidFill>
                <a:latin typeface="Times New Roman" pitchFamily="18" charset="0"/>
                <a:cs typeface="Times New Roman" pitchFamily="18" charset="0"/>
                <a:sym typeface="Arial"/>
              </a:rPr>
              <a:t>  698 </a:t>
            </a:r>
            <a:r>
              <a:rPr lang="en-US" sz="3200">
                <a:solidFill>
                  <a:schemeClr val="dk1"/>
                </a:solidFill>
                <a:latin typeface="Times New Roman" pitchFamily="18" charset="0"/>
                <a:cs typeface="Times New Roman" pitchFamily="18" charset="0"/>
                <a:sym typeface="Arial"/>
              </a:rPr>
              <a:t>– 47       </a:t>
            </a:r>
            <a:r>
              <a:rPr lang="en-US" sz="3200" smtClean="0">
                <a:solidFill>
                  <a:schemeClr val="dk1"/>
                </a:solidFill>
                <a:latin typeface="Times New Roman" pitchFamily="18" charset="0"/>
                <a:cs typeface="Times New Roman" pitchFamily="18" charset="0"/>
                <a:sym typeface="Arial"/>
              </a:rPr>
              <a:t>    721 </a:t>
            </a:r>
            <a:r>
              <a:rPr lang="en-US" sz="3200">
                <a:solidFill>
                  <a:schemeClr val="dk1"/>
                </a:solidFill>
                <a:latin typeface="Times New Roman" pitchFamily="18" charset="0"/>
                <a:cs typeface="Times New Roman" pitchFamily="18" charset="0"/>
                <a:sym typeface="Arial"/>
              </a:rPr>
              <a:t>- 350 </a:t>
            </a:r>
            <a:endParaRPr sz="3200">
              <a:solidFill>
                <a:schemeClr val="dk1"/>
              </a:solidFill>
              <a:latin typeface="Times New Roman" pitchFamily="18" charset="0"/>
              <a:cs typeface="Times New Roman" pitchFamily="18" charset="0"/>
              <a:sym typeface="Arial"/>
            </a:endParaRPr>
          </a:p>
        </p:txBody>
      </p:sp>
      <p:sp>
        <p:nvSpPr>
          <p:cNvPr id="51" name="Google Shape;2622;p3"/>
          <p:cNvSpPr txBox="1"/>
          <p:nvPr/>
        </p:nvSpPr>
        <p:spPr>
          <a:xfrm>
            <a:off x="1651126" y="3521949"/>
            <a:ext cx="910030" cy="94637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700" smtClean="0">
                <a:solidFill>
                  <a:schemeClr val="dk1"/>
                </a:solidFill>
                <a:latin typeface="Times New Roman" pitchFamily="18" charset="0"/>
                <a:cs typeface="Times New Roman" pitchFamily="18" charset="0"/>
                <a:sym typeface="Arial"/>
              </a:rPr>
              <a:t>731</a:t>
            </a:r>
            <a:endParaRPr sz="3700">
              <a:solidFill>
                <a:schemeClr val="dk1"/>
              </a:solidFill>
              <a:latin typeface="Times New Roman" pitchFamily="18" charset="0"/>
              <a:cs typeface="Times New Roman" pitchFamily="18" charset="0"/>
              <a:sym typeface="Arial"/>
            </a:endParaRPr>
          </a:p>
        </p:txBody>
      </p:sp>
      <p:sp>
        <p:nvSpPr>
          <p:cNvPr id="52" name="Google Shape;2627;p3"/>
          <p:cNvSpPr txBox="1"/>
          <p:nvPr/>
        </p:nvSpPr>
        <p:spPr>
          <a:xfrm>
            <a:off x="4071042" y="3569764"/>
            <a:ext cx="910030" cy="9232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smtClean="0">
                <a:solidFill>
                  <a:schemeClr val="dk1"/>
                </a:solidFill>
                <a:latin typeface="Times New Roman" pitchFamily="18" charset="0"/>
                <a:cs typeface="Times New Roman" pitchFamily="18" charset="0"/>
                <a:sym typeface="Arial"/>
              </a:rPr>
              <a:t>56</a:t>
            </a:r>
            <a:endParaRPr sz="3600">
              <a:solidFill>
                <a:schemeClr val="dk1"/>
              </a:solidFill>
              <a:latin typeface="Times New Roman" pitchFamily="18" charset="0"/>
              <a:cs typeface="Times New Roman" pitchFamily="18" charset="0"/>
              <a:sym typeface="Arial"/>
            </a:endParaRPr>
          </a:p>
        </p:txBody>
      </p:sp>
      <p:sp>
        <p:nvSpPr>
          <p:cNvPr id="53" name="Google Shape;2632;p3"/>
          <p:cNvSpPr txBox="1"/>
          <p:nvPr/>
        </p:nvSpPr>
        <p:spPr>
          <a:xfrm>
            <a:off x="6265449" y="3546680"/>
            <a:ext cx="910030" cy="94637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700" smtClean="0">
                <a:solidFill>
                  <a:schemeClr val="dk1"/>
                </a:solidFill>
                <a:latin typeface="Times New Roman" pitchFamily="18" charset="0"/>
                <a:cs typeface="Times New Roman" pitchFamily="18" charset="0"/>
                <a:sym typeface="Arial"/>
              </a:rPr>
              <a:t>47</a:t>
            </a:r>
            <a:endParaRPr sz="3700">
              <a:solidFill>
                <a:schemeClr val="dk1"/>
              </a:solidFill>
              <a:latin typeface="Times New Roman" pitchFamily="18" charset="0"/>
              <a:cs typeface="Times New Roman" pitchFamily="18" charset="0"/>
              <a:sym typeface="Arial"/>
            </a:endParaRPr>
          </a:p>
        </p:txBody>
      </p:sp>
      <p:sp>
        <p:nvSpPr>
          <p:cNvPr id="54" name="Google Shape;2637;p3"/>
          <p:cNvSpPr txBox="1"/>
          <p:nvPr/>
        </p:nvSpPr>
        <p:spPr>
          <a:xfrm>
            <a:off x="8214283" y="3533490"/>
            <a:ext cx="910030" cy="94637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700" smtClean="0">
                <a:solidFill>
                  <a:schemeClr val="dk1"/>
                </a:solidFill>
                <a:latin typeface="Times New Roman" pitchFamily="18" charset="0"/>
                <a:cs typeface="Times New Roman" pitchFamily="18" charset="0"/>
                <a:sym typeface="Arial"/>
              </a:rPr>
              <a:t>350</a:t>
            </a:r>
            <a:endParaRPr sz="3700">
              <a:solidFill>
                <a:schemeClr val="dk1"/>
              </a:solidFill>
              <a:latin typeface="Times New Roman" pitchFamily="18" charset="0"/>
              <a:cs typeface="Times New Roman" pitchFamily="18" charset="0"/>
              <a:sym typeface="Arial"/>
            </a:endParaRPr>
          </a:p>
        </p:txBody>
      </p:sp>
      <p:cxnSp>
        <p:nvCxnSpPr>
          <p:cNvPr id="4" name="Straight Connector 3"/>
          <p:cNvCxnSpPr/>
          <p:nvPr/>
        </p:nvCxnSpPr>
        <p:spPr>
          <a:xfrm>
            <a:off x="2514600" y="1322568"/>
            <a:ext cx="14765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701833" y="1322568"/>
            <a:ext cx="7083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678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autoRev="1" fill="hold" grpId="0" nodeType="withEffect">
                                  <p:stCondLst>
                                    <p:cond delay="0"/>
                                  </p:stCondLst>
                                  <p:childTnLst>
                                    <p:animMotion origin="layout" path="M 0.02851 0.00231 L 3.95833E-6 3.7037E-7 " pathEditMode="relative" rAng="0" ptsTypes="AA">
                                      <p:cBhvr>
                                        <p:cTn id="6" dur="2000" spd="-100000" fill="hold"/>
                                        <p:tgtEl>
                                          <p:spTgt spid="25"/>
                                        </p:tgtEl>
                                        <p:attrNameLst>
                                          <p:attrName>ppt_x</p:attrName>
                                          <p:attrName>ppt_y</p:attrName>
                                        </p:attrNameLst>
                                      </p:cBhvr>
                                      <p:rCtr x="-1432" y="-116"/>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down)">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par>
                                <p:cTn id="47" presetID="10"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10" presetClass="entr" presetSubtype="0"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1000"/>
                                        <p:tgtEl>
                                          <p:spTgt spid="4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10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10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1" grpId="0" animBg="1"/>
      <p:bldP spid="44" grpId="0"/>
      <p:bldP spid="51" grpId="0"/>
      <p:bldP spid="52" grpId="0"/>
      <p:bldP spid="53" grpId="0"/>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15898" t="25527" r="25527"/>
          <a:stretch/>
        </p:blipFill>
        <p:spPr>
          <a:xfrm rot="2053176">
            <a:off x="2023296" y="-908005"/>
            <a:ext cx="15002208" cy="13364077"/>
          </a:xfrm>
          <a:custGeom>
            <a:avLst/>
            <a:gdLst>
              <a:gd name="connsiteX0" fmla="*/ 11143798 w 15002208"/>
              <a:gd name="connsiteY0" fmla="*/ 0 h 13364077"/>
              <a:gd name="connsiteX1" fmla="*/ 13197594 w 15002208"/>
              <a:gd name="connsiteY1" fmla="*/ 0 h 13364077"/>
              <a:gd name="connsiteX2" fmla="*/ 15002208 w 15002208"/>
              <a:gd name="connsiteY2" fmla="*/ 2220197 h 13364077"/>
              <a:gd name="connsiteX3" fmla="*/ 15002208 w 15002208"/>
              <a:gd name="connsiteY3" fmla="*/ 5894038 h 13364077"/>
              <a:gd name="connsiteX4" fmla="*/ 7465759 w 15002208"/>
              <a:gd name="connsiteY4" fmla="*/ 13364077 h 13364077"/>
              <a:gd name="connsiteX5" fmla="*/ 0 w 15002208"/>
              <a:gd name="connsiteY5" fmla="*/ 13364077 h 13364077"/>
              <a:gd name="connsiteX6" fmla="*/ 148639 w 15002208"/>
              <a:gd name="connsiteY6" fmla="*/ 12636569 h 13364077"/>
              <a:gd name="connsiteX7" fmla="*/ 1557076 w 15002208"/>
              <a:gd name="connsiteY7" fmla="*/ 8476070 h 13364077"/>
              <a:gd name="connsiteX8" fmla="*/ 5670192 w 15002208"/>
              <a:gd name="connsiteY8" fmla="*/ 4158222 h 13364077"/>
              <a:gd name="connsiteX9" fmla="*/ 10814376 w 15002208"/>
              <a:gd name="connsiteY9" fmla="*/ 241738 h 133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02208" h="13364077">
                <a:moveTo>
                  <a:pt x="11143798" y="0"/>
                </a:moveTo>
                <a:lnTo>
                  <a:pt x="13197594" y="0"/>
                </a:lnTo>
                <a:lnTo>
                  <a:pt x="15002208" y="2220197"/>
                </a:lnTo>
                <a:lnTo>
                  <a:pt x="15002208" y="5894038"/>
                </a:lnTo>
                <a:lnTo>
                  <a:pt x="7465759" y="13364077"/>
                </a:lnTo>
                <a:lnTo>
                  <a:pt x="0" y="13364077"/>
                </a:lnTo>
                <a:lnTo>
                  <a:pt x="148639" y="12636569"/>
                </a:lnTo>
                <a:cubicBezTo>
                  <a:pt x="451598" y="11153752"/>
                  <a:pt x="782310" y="9686933"/>
                  <a:pt x="1557076" y="8476070"/>
                </a:cubicBezTo>
                <a:cubicBezTo>
                  <a:pt x="2796701" y="6538688"/>
                  <a:pt x="2854036" y="6453619"/>
                  <a:pt x="5670192" y="4158222"/>
                </a:cubicBezTo>
                <a:cubicBezTo>
                  <a:pt x="7782309" y="2436675"/>
                  <a:pt x="9258604" y="1380812"/>
                  <a:pt x="10814376" y="241738"/>
                </a:cubicBezTo>
                <a:close/>
              </a:path>
            </a:pathLst>
          </a:cu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85" y="-367447"/>
            <a:ext cx="3638550" cy="3638550"/>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7400" y="-518944"/>
            <a:ext cx="2736277" cy="2736277"/>
          </a:xfrm>
          <a:prstGeom prst="rect">
            <a:avLst/>
          </a:prstGeom>
        </p:spPr>
      </p:pic>
      <p:sp>
        <p:nvSpPr>
          <p:cNvPr id="25" name="云形 26"/>
          <p:cNvSpPr/>
          <p:nvPr/>
        </p:nvSpPr>
        <p:spPr>
          <a:xfrm rot="429982">
            <a:off x="-264797" y="5326400"/>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Tx/>
              <a:buFontTx/>
              <a:buNone/>
            </a:pPr>
            <a:endParaRPr lang="zh-CN" altLang="en-US" sz="1800" kern="1200">
              <a:solidFill>
                <a:prstClr val="white"/>
              </a:solidFill>
            </a:endParaRPr>
          </a:p>
        </p:txBody>
      </p:sp>
      <p:sp>
        <p:nvSpPr>
          <p:cNvPr id="26" name="云形 25"/>
          <p:cNvSpPr/>
          <p:nvPr/>
        </p:nvSpPr>
        <p:spPr>
          <a:xfrm>
            <a:off x="6286516" y="139093"/>
            <a:ext cx="1070693" cy="710101"/>
          </a:xfrm>
          <a:prstGeom prst="cloud">
            <a:avLst/>
          </a:pr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Tx/>
              <a:buFontTx/>
              <a:buNone/>
            </a:pPr>
            <a:endParaRPr lang="zh-CN" altLang="en-US" sz="1800" kern="1200">
              <a:solidFill>
                <a:prstClr val="white"/>
              </a:solidFill>
            </a:endParaRPr>
          </a:p>
        </p:txBody>
      </p:sp>
      <p:sp>
        <p:nvSpPr>
          <p:cNvPr id="9" name="Rounded Rectangle 8"/>
          <p:cNvSpPr/>
          <p:nvPr/>
        </p:nvSpPr>
        <p:spPr>
          <a:xfrm>
            <a:off x="457200" y="533400"/>
            <a:ext cx="11125200" cy="5791200"/>
          </a:xfrm>
          <a:prstGeom prst="roundRect">
            <a:avLst/>
          </a:prstGeom>
          <a:solidFill>
            <a:schemeClr val="bg1"/>
          </a:solidFill>
        </p:spPr>
        <p:txBody>
          <a:bodyPr wrap="square" rtlCol="0" anchor="ctr">
            <a:spAutoFit/>
          </a:bodyPr>
          <a:lstStyle/>
          <a:p>
            <a:pPr algn="ctr">
              <a:lnSpc>
                <a:spcPct val="150000"/>
              </a:lnSpc>
            </a:pPr>
            <a:endParaRPr lang="en-US" spc="300" dirty="0" smtClean="0">
              <a:solidFill>
                <a:schemeClr val="tx1">
                  <a:lumMod val="85000"/>
                  <a:lumOff val="15000"/>
                </a:schemeClr>
              </a:solidFill>
              <a:latin typeface="+mj-lt"/>
            </a:endParaRPr>
          </a:p>
        </p:txBody>
      </p:sp>
      <p:grpSp>
        <p:nvGrpSpPr>
          <p:cNvPr id="10" name="Google Shape;2649;p4"/>
          <p:cNvGrpSpPr/>
          <p:nvPr/>
        </p:nvGrpSpPr>
        <p:grpSpPr>
          <a:xfrm>
            <a:off x="956694" y="602558"/>
            <a:ext cx="3614218" cy="570588"/>
            <a:chOff x="1296327" y="1647588"/>
            <a:chExt cx="3614218" cy="570588"/>
          </a:xfrm>
        </p:grpSpPr>
        <p:sp>
          <p:nvSpPr>
            <p:cNvPr id="11" name="Google Shape;2650;p4"/>
            <p:cNvSpPr txBox="1"/>
            <p:nvPr/>
          </p:nvSpPr>
          <p:spPr>
            <a:xfrm>
              <a:off x="1866915" y="1694956"/>
              <a:ext cx="304363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pitchFamily="18" charset="0"/>
                  <a:cs typeface="Times New Roman" pitchFamily="18" charset="0"/>
                  <a:sym typeface="Arial"/>
                </a:rPr>
                <a:t>Quan sát hình</a:t>
              </a:r>
              <a:endParaRPr sz="2800">
                <a:solidFill>
                  <a:schemeClr val="dk1"/>
                </a:solidFill>
                <a:latin typeface="Times New Roman" pitchFamily="18" charset="0"/>
                <a:cs typeface="Times New Roman" pitchFamily="18" charset="0"/>
                <a:sym typeface="Arial"/>
              </a:endParaRPr>
            </a:p>
          </p:txBody>
        </p:sp>
        <p:sp>
          <p:nvSpPr>
            <p:cNvPr id="12" name="Google Shape;2651;p4"/>
            <p:cNvSpPr/>
            <p:nvPr/>
          </p:nvSpPr>
          <p:spPr>
            <a:xfrm>
              <a:off x="1296327" y="1647588"/>
              <a:ext cx="570588" cy="570588"/>
            </a:xfrm>
            <a:prstGeom prst="ellipse">
              <a:avLst/>
            </a:prstGeom>
            <a:solidFill>
              <a:srgbClr val="00B050"/>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Times New Roman" pitchFamily="18" charset="0"/>
                  <a:cs typeface="Times New Roman" pitchFamily="18" charset="0"/>
                  <a:sym typeface="Arial"/>
                </a:rPr>
                <a:t>2</a:t>
              </a:r>
              <a:endParaRPr sz="3600" b="1">
                <a:solidFill>
                  <a:schemeClr val="lt1"/>
                </a:solidFill>
                <a:latin typeface="Times New Roman" pitchFamily="18" charset="0"/>
                <a:cs typeface="Times New Roman" pitchFamily="18" charset="0"/>
                <a:sym typeface="Arial"/>
              </a:endParaRPr>
            </a:p>
          </p:txBody>
        </p:sp>
      </p:grpSp>
      <p:sp>
        <p:nvSpPr>
          <p:cNvPr id="14" name="Google Shape;2652;p4"/>
          <p:cNvSpPr/>
          <p:nvPr/>
        </p:nvSpPr>
        <p:spPr>
          <a:xfrm>
            <a:off x="1358536" y="1591642"/>
            <a:ext cx="1661008" cy="1661008"/>
          </a:xfrm>
          <a:prstGeom prst="cube">
            <a:avLst>
              <a:gd name="adj" fmla="val 25000"/>
            </a:avLst>
          </a:prstGeom>
          <a:solidFill>
            <a:schemeClr val="accent3"/>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itchFamily="18" charset="0"/>
              <a:cs typeface="Times New Roman" pitchFamily="18" charset="0"/>
              <a:sym typeface="Arial"/>
            </a:endParaRPr>
          </a:p>
        </p:txBody>
      </p:sp>
      <p:sp>
        <p:nvSpPr>
          <p:cNvPr id="15" name="Google Shape;2653;p4"/>
          <p:cNvSpPr/>
          <p:nvPr/>
        </p:nvSpPr>
        <p:spPr>
          <a:xfrm>
            <a:off x="3375660" y="1591641"/>
            <a:ext cx="2364378" cy="1661008"/>
          </a:xfrm>
          <a:prstGeom prst="cube">
            <a:avLst>
              <a:gd name="adj" fmla="val 25000"/>
            </a:avLst>
          </a:prstGeom>
          <a:solidFill>
            <a:srgbClr val="92CCD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itchFamily="18" charset="0"/>
              <a:cs typeface="Times New Roman" pitchFamily="18" charset="0"/>
              <a:sym typeface="Arial"/>
            </a:endParaRPr>
          </a:p>
        </p:txBody>
      </p:sp>
      <p:sp>
        <p:nvSpPr>
          <p:cNvPr id="16" name="Google Shape;2654;p4"/>
          <p:cNvSpPr/>
          <p:nvPr/>
        </p:nvSpPr>
        <p:spPr>
          <a:xfrm>
            <a:off x="8987246" y="1393673"/>
            <a:ext cx="1397726" cy="1858976"/>
          </a:xfrm>
          <a:prstGeom prst="can">
            <a:avLst>
              <a:gd name="adj" fmla="val 25000"/>
            </a:avLst>
          </a:prstGeom>
          <a:solidFill>
            <a:srgbClr val="F49288"/>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itchFamily="18" charset="0"/>
              <a:cs typeface="Times New Roman" pitchFamily="18" charset="0"/>
              <a:sym typeface="Arial"/>
            </a:endParaRPr>
          </a:p>
        </p:txBody>
      </p:sp>
      <p:grpSp>
        <p:nvGrpSpPr>
          <p:cNvPr id="18" name="Google Shape;2656;p4"/>
          <p:cNvGrpSpPr/>
          <p:nvPr/>
        </p:nvGrpSpPr>
        <p:grpSpPr>
          <a:xfrm>
            <a:off x="1560951" y="2272935"/>
            <a:ext cx="959430" cy="585288"/>
            <a:chOff x="1560951" y="2272935"/>
            <a:chExt cx="959430" cy="585288"/>
          </a:xfrm>
        </p:grpSpPr>
        <p:sp>
          <p:nvSpPr>
            <p:cNvPr id="19" name="Google Shape;2657;p4"/>
            <p:cNvSpPr txBox="1"/>
            <p:nvPr/>
          </p:nvSpPr>
          <p:spPr>
            <a:xfrm>
              <a:off x="1565720" y="2272935"/>
              <a:ext cx="95466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Times New Roman" pitchFamily="18" charset="0"/>
                  <a:cs typeface="Times New Roman" pitchFamily="18" charset="0"/>
                  <a:sym typeface="Arial"/>
                </a:rPr>
                <a:t>523</a:t>
              </a:r>
              <a:endParaRPr sz="3200">
                <a:solidFill>
                  <a:schemeClr val="lt1"/>
                </a:solidFill>
                <a:latin typeface="Times New Roman" pitchFamily="18" charset="0"/>
                <a:cs typeface="Times New Roman" pitchFamily="18" charset="0"/>
                <a:sym typeface="Arial"/>
              </a:endParaRPr>
            </a:p>
          </p:txBody>
        </p:sp>
        <p:sp>
          <p:nvSpPr>
            <p:cNvPr id="20" name="Google Shape;2658;p4"/>
            <p:cNvSpPr txBox="1"/>
            <p:nvPr/>
          </p:nvSpPr>
          <p:spPr>
            <a:xfrm>
              <a:off x="1560951" y="2273448"/>
              <a:ext cx="867545" cy="584775"/>
            </a:xfrm>
            <a:prstGeom prst="rect">
              <a:avLst/>
            </a:prstGeom>
            <a:noFill/>
            <a:ln>
              <a:noFill/>
            </a:ln>
            <a:effectLst>
              <a:glow rad="101600">
                <a:schemeClr val="accent6">
                  <a:satMod val="175000"/>
                  <a:alpha val="40000"/>
                </a:schemeClr>
              </a:glow>
              <a:softEdge rad="12700"/>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Times New Roman" pitchFamily="18" charset="0"/>
                  <a:cs typeface="Times New Roman" pitchFamily="18" charset="0"/>
                  <a:sym typeface="Arial"/>
                </a:rPr>
                <a:t>523</a:t>
              </a:r>
              <a:endParaRPr sz="3200" b="1">
                <a:solidFill>
                  <a:schemeClr val="dk1"/>
                </a:solidFill>
                <a:latin typeface="Times New Roman" pitchFamily="18" charset="0"/>
                <a:cs typeface="Times New Roman" pitchFamily="18" charset="0"/>
                <a:sym typeface="Arial"/>
              </a:endParaRPr>
            </a:p>
          </p:txBody>
        </p:sp>
      </p:grpSp>
      <p:grpSp>
        <p:nvGrpSpPr>
          <p:cNvPr id="21" name="Google Shape;2659;p4"/>
          <p:cNvGrpSpPr/>
          <p:nvPr/>
        </p:nvGrpSpPr>
        <p:grpSpPr>
          <a:xfrm>
            <a:off x="3982348" y="2272934"/>
            <a:ext cx="954661" cy="584776"/>
            <a:chOff x="3982348" y="2272934"/>
            <a:chExt cx="954661" cy="584776"/>
          </a:xfrm>
        </p:grpSpPr>
        <p:sp>
          <p:nvSpPr>
            <p:cNvPr id="23" name="Google Shape;2660;p4"/>
            <p:cNvSpPr txBox="1"/>
            <p:nvPr/>
          </p:nvSpPr>
          <p:spPr>
            <a:xfrm>
              <a:off x="3982348" y="2272935"/>
              <a:ext cx="95466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Times New Roman" pitchFamily="18" charset="0"/>
                  <a:cs typeface="Times New Roman" pitchFamily="18" charset="0"/>
                  <a:sym typeface="Arial"/>
                </a:rPr>
                <a:t>572</a:t>
              </a:r>
              <a:endParaRPr sz="3200">
                <a:solidFill>
                  <a:schemeClr val="lt1"/>
                </a:solidFill>
                <a:latin typeface="Times New Roman" pitchFamily="18" charset="0"/>
                <a:cs typeface="Times New Roman" pitchFamily="18" charset="0"/>
                <a:sym typeface="Arial"/>
              </a:endParaRPr>
            </a:p>
          </p:txBody>
        </p:sp>
        <p:sp>
          <p:nvSpPr>
            <p:cNvPr id="24" name="Google Shape;2661;p4"/>
            <p:cNvSpPr txBox="1"/>
            <p:nvPr/>
          </p:nvSpPr>
          <p:spPr>
            <a:xfrm>
              <a:off x="3987920" y="2272934"/>
              <a:ext cx="86754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Times New Roman" pitchFamily="18" charset="0"/>
                  <a:cs typeface="Times New Roman" pitchFamily="18" charset="0"/>
                  <a:sym typeface="Arial"/>
                </a:rPr>
                <a:t>572</a:t>
              </a:r>
              <a:endParaRPr sz="3200" b="1">
                <a:solidFill>
                  <a:schemeClr val="dk1"/>
                </a:solidFill>
                <a:latin typeface="Times New Roman" pitchFamily="18" charset="0"/>
                <a:cs typeface="Times New Roman" pitchFamily="18" charset="0"/>
                <a:sym typeface="Arial"/>
              </a:endParaRPr>
            </a:p>
          </p:txBody>
        </p:sp>
      </p:grpSp>
      <p:grpSp>
        <p:nvGrpSpPr>
          <p:cNvPr id="31" name="Google Shape;2665;p4"/>
          <p:cNvGrpSpPr/>
          <p:nvPr/>
        </p:nvGrpSpPr>
        <p:grpSpPr>
          <a:xfrm>
            <a:off x="9298931" y="2090055"/>
            <a:ext cx="954661" cy="588825"/>
            <a:chOff x="9298931" y="2090055"/>
            <a:chExt cx="954661" cy="588825"/>
          </a:xfrm>
        </p:grpSpPr>
        <p:sp>
          <p:nvSpPr>
            <p:cNvPr id="32" name="Google Shape;2666;p4"/>
            <p:cNvSpPr txBox="1"/>
            <p:nvPr/>
          </p:nvSpPr>
          <p:spPr>
            <a:xfrm>
              <a:off x="9298931" y="2090055"/>
              <a:ext cx="95466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Times New Roman" pitchFamily="18" charset="0"/>
                  <a:cs typeface="Times New Roman" pitchFamily="18" charset="0"/>
                  <a:sym typeface="Arial"/>
                </a:rPr>
                <a:t>416</a:t>
              </a:r>
              <a:endParaRPr sz="3200">
                <a:solidFill>
                  <a:schemeClr val="lt1"/>
                </a:solidFill>
                <a:latin typeface="Times New Roman" pitchFamily="18" charset="0"/>
                <a:cs typeface="Times New Roman" pitchFamily="18" charset="0"/>
                <a:sym typeface="Arial"/>
              </a:endParaRPr>
            </a:p>
          </p:txBody>
        </p:sp>
        <p:sp>
          <p:nvSpPr>
            <p:cNvPr id="33" name="Google Shape;2667;p4"/>
            <p:cNvSpPr txBox="1"/>
            <p:nvPr/>
          </p:nvSpPr>
          <p:spPr>
            <a:xfrm>
              <a:off x="9298931" y="2094105"/>
              <a:ext cx="86754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Times New Roman" pitchFamily="18" charset="0"/>
                  <a:cs typeface="Times New Roman" pitchFamily="18" charset="0"/>
                  <a:sym typeface="Arial"/>
                </a:rPr>
                <a:t>416</a:t>
              </a:r>
              <a:endParaRPr sz="3200" b="1">
                <a:solidFill>
                  <a:schemeClr val="dk1"/>
                </a:solidFill>
                <a:latin typeface="Times New Roman" pitchFamily="18" charset="0"/>
                <a:cs typeface="Times New Roman" pitchFamily="18" charset="0"/>
                <a:sym typeface="Arial"/>
              </a:endParaRPr>
            </a:p>
          </p:txBody>
        </p:sp>
      </p:grpSp>
      <p:sp>
        <p:nvSpPr>
          <p:cNvPr id="34" name="Google Shape;2668;p4"/>
          <p:cNvSpPr txBox="1"/>
          <p:nvPr/>
        </p:nvSpPr>
        <p:spPr>
          <a:xfrm>
            <a:off x="702860" y="3539002"/>
            <a:ext cx="10498540" cy="73862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Times New Roman" pitchFamily="18" charset="0"/>
                <a:cs typeface="Times New Roman" pitchFamily="18" charset="0"/>
                <a:sym typeface="Arial"/>
              </a:rPr>
              <a:t>- Tính tổng của hai số ghi trên khối lập phương và khối cầu</a:t>
            </a:r>
            <a:r>
              <a:rPr lang="en-US" sz="2800" smtClean="0">
                <a:solidFill>
                  <a:schemeClr val="dk1"/>
                </a:solidFill>
                <a:latin typeface="Times New Roman" pitchFamily="18" charset="0"/>
                <a:cs typeface="Times New Roman" pitchFamily="18" charset="0"/>
                <a:sym typeface="Arial"/>
              </a:rPr>
              <a:t>.</a:t>
            </a:r>
            <a:endParaRPr>
              <a:latin typeface="Times New Roman" pitchFamily="18" charset="0"/>
              <a:cs typeface="Times New Roman" pitchFamily="18" charset="0"/>
            </a:endParaRPr>
          </a:p>
        </p:txBody>
      </p:sp>
      <p:cxnSp>
        <p:nvCxnSpPr>
          <p:cNvPr id="35" name="Google Shape;2669;p4"/>
          <p:cNvCxnSpPr/>
          <p:nvPr/>
        </p:nvCxnSpPr>
        <p:spPr>
          <a:xfrm>
            <a:off x="1728346" y="4114800"/>
            <a:ext cx="700150" cy="0"/>
          </a:xfrm>
          <a:prstGeom prst="straightConnector1">
            <a:avLst/>
          </a:prstGeom>
          <a:noFill/>
          <a:ln w="38100" cap="flat" cmpd="sng">
            <a:solidFill>
              <a:srgbClr val="FF0000"/>
            </a:solidFill>
            <a:prstDash val="solid"/>
            <a:miter lim="800000"/>
            <a:headEnd type="none" w="sm" len="sm"/>
            <a:tailEnd type="none" w="sm" len="sm"/>
          </a:ln>
        </p:spPr>
      </p:cxnSp>
      <p:cxnSp>
        <p:nvCxnSpPr>
          <p:cNvPr id="36" name="Google Shape;2670;p4"/>
          <p:cNvCxnSpPr/>
          <p:nvPr/>
        </p:nvCxnSpPr>
        <p:spPr>
          <a:xfrm>
            <a:off x="5209555" y="4126354"/>
            <a:ext cx="2163140" cy="0"/>
          </a:xfrm>
          <a:prstGeom prst="straightConnector1">
            <a:avLst/>
          </a:prstGeom>
          <a:noFill/>
          <a:ln w="38100" cap="flat" cmpd="sng">
            <a:solidFill>
              <a:srgbClr val="FF0000"/>
            </a:solidFill>
            <a:prstDash val="solid"/>
            <a:miter lim="800000"/>
            <a:headEnd type="none" w="sm" len="sm"/>
            <a:tailEnd type="none" w="sm" len="sm"/>
          </a:ln>
        </p:spPr>
      </p:cxnSp>
      <p:cxnSp>
        <p:nvCxnSpPr>
          <p:cNvPr id="37" name="Google Shape;2671;p4"/>
          <p:cNvCxnSpPr/>
          <p:nvPr/>
        </p:nvCxnSpPr>
        <p:spPr>
          <a:xfrm>
            <a:off x="7940316" y="4154063"/>
            <a:ext cx="1358615" cy="0"/>
          </a:xfrm>
          <a:prstGeom prst="straightConnector1">
            <a:avLst/>
          </a:prstGeom>
          <a:noFill/>
          <a:ln w="38100" cap="flat" cmpd="sng">
            <a:solidFill>
              <a:srgbClr val="FF0000"/>
            </a:solidFill>
            <a:prstDash val="solid"/>
            <a:miter lim="800000"/>
            <a:headEnd type="none" w="sm" len="sm"/>
            <a:tailEnd type="none" w="sm" len="sm"/>
          </a:ln>
        </p:spPr>
      </p:cxnSp>
      <p:sp>
        <p:nvSpPr>
          <p:cNvPr id="38" name="Google Shape;2672;p4"/>
          <p:cNvSpPr txBox="1"/>
          <p:nvPr/>
        </p:nvSpPr>
        <p:spPr>
          <a:xfrm>
            <a:off x="3384884" y="4310065"/>
            <a:ext cx="42511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pitchFamily="18" charset="0"/>
                <a:cs typeface="Times New Roman" pitchFamily="18" charset="0"/>
                <a:sym typeface="Arial"/>
              </a:rPr>
              <a:t>+</a:t>
            </a:r>
            <a:endParaRPr sz="3200">
              <a:solidFill>
                <a:schemeClr val="dk1"/>
              </a:solidFill>
              <a:latin typeface="Times New Roman" pitchFamily="18" charset="0"/>
              <a:cs typeface="Times New Roman" pitchFamily="18" charset="0"/>
              <a:sym typeface="Arial"/>
            </a:endParaRPr>
          </a:p>
        </p:txBody>
      </p:sp>
      <p:sp>
        <p:nvSpPr>
          <p:cNvPr id="39" name="Google Shape;2673;p4"/>
          <p:cNvSpPr txBox="1"/>
          <p:nvPr/>
        </p:nvSpPr>
        <p:spPr>
          <a:xfrm>
            <a:off x="4784439" y="4310065"/>
            <a:ext cx="42511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pitchFamily="18" charset="0"/>
                <a:cs typeface="Times New Roman" pitchFamily="18" charset="0"/>
                <a:sym typeface="Arial"/>
              </a:rPr>
              <a:t>=</a:t>
            </a:r>
            <a:endParaRPr sz="3200">
              <a:solidFill>
                <a:schemeClr val="dk1"/>
              </a:solidFill>
              <a:latin typeface="Times New Roman" pitchFamily="18" charset="0"/>
              <a:cs typeface="Times New Roman" pitchFamily="18" charset="0"/>
              <a:sym typeface="Arial"/>
            </a:endParaRPr>
          </a:p>
        </p:txBody>
      </p:sp>
      <p:sp>
        <p:nvSpPr>
          <p:cNvPr id="40" name="Google Shape;2674;p4"/>
          <p:cNvSpPr txBox="1"/>
          <p:nvPr/>
        </p:nvSpPr>
        <p:spPr>
          <a:xfrm>
            <a:off x="5223124" y="4310065"/>
            <a:ext cx="103382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FF0000"/>
                </a:solidFill>
                <a:latin typeface="Times New Roman" pitchFamily="18" charset="0"/>
                <a:cs typeface="Times New Roman" pitchFamily="18" charset="0"/>
                <a:sym typeface="Arial"/>
              </a:rPr>
              <a:t>888</a:t>
            </a:r>
            <a:endParaRPr sz="3200">
              <a:solidFill>
                <a:srgbClr val="FF0000"/>
              </a:solidFill>
              <a:latin typeface="Times New Roman" pitchFamily="18" charset="0"/>
              <a:cs typeface="Times New Roman" pitchFamily="18" charset="0"/>
              <a:sym typeface="Arial"/>
            </a:endParaRPr>
          </a:p>
        </p:txBody>
      </p:sp>
      <p:cxnSp>
        <p:nvCxnSpPr>
          <p:cNvPr id="41" name="Google Shape;2675;p4"/>
          <p:cNvCxnSpPr/>
          <p:nvPr/>
        </p:nvCxnSpPr>
        <p:spPr>
          <a:xfrm>
            <a:off x="1684276" y="5486400"/>
            <a:ext cx="700150" cy="0"/>
          </a:xfrm>
          <a:prstGeom prst="straightConnector1">
            <a:avLst/>
          </a:prstGeom>
          <a:noFill/>
          <a:ln w="38100" cap="flat" cmpd="sng">
            <a:solidFill>
              <a:srgbClr val="FF0000"/>
            </a:solidFill>
            <a:prstDash val="solid"/>
            <a:miter lim="800000"/>
            <a:headEnd type="none" w="sm" len="sm"/>
            <a:tailEnd type="none" w="sm" len="sm"/>
          </a:ln>
        </p:spPr>
      </p:cxnSp>
      <p:cxnSp>
        <p:nvCxnSpPr>
          <p:cNvPr id="42" name="Google Shape;2676;p4"/>
          <p:cNvCxnSpPr/>
          <p:nvPr/>
        </p:nvCxnSpPr>
        <p:spPr>
          <a:xfrm>
            <a:off x="5156402" y="5486400"/>
            <a:ext cx="2463598" cy="0"/>
          </a:xfrm>
          <a:prstGeom prst="straightConnector1">
            <a:avLst/>
          </a:prstGeom>
          <a:noFill/>
          <a:ln w="38100" cap="flat" cmpd="sng">
            <a:solidFill>
              <a:srgbClr val="FF0000"/>
            </a:solidFill>
            <a:prstDash val="solid"/>
            <a:miter lim="800000"/>
            <a:headEnd type="none" w="sm" len="sm"/>
            <a:tailEnd type="none" w="sm" len="sm"/>
          </a:ln>
        </p:spPr>
      </p:cxnSp>
      <p:cxnSp>
        <p:nvCxnSpPr>
          <p:cNvPr id="43" name="Google Shape;2677;p4"/>
          <p:cNvCxnSpPr/>
          <p:nvPr/>
        </p:nvCxnSpPr>
        <p:spPr>
          <a:xfrm>
            <a:off x="8251219" y="5486400"/>
            <a:ext cx="1123484" cy="0"/>
          </a:xfrm>
          <a:prstGeom prst="straightConnector1">
            <a:avLst/>
          </a:prstGeom>
          <a:noFill/>
          <a:ln w="38100" cap="flat" cmpd="sng">
            <a:solidFill>
              <a:srgbClr val="FF0000"/>
            </a:solidFill>
            <a:prstDash val="solid"/>
            <a:miter lim="800000"/>
            <a:headEnd type="none" w="sm" len="sm"/>
            <a:tailEnd type="none" w="sm" len="sm"/>
          </a:ln>
        </p:spPr>
      </p:cxnSp>
      <p:sp>
        <p:nvSpPr>
          <p:cNvPr id="44" name="Google Shape;2678;p4"/>
          <p:cNvSpPr txBox="1"/>
          <p:nvPr/>
        </p:nvSpPr>
        <p:spPr>
          <a:xfrm>
            <a:off x="3429000" y="5638800"/>
            <a:ext cx="32092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pitchFamily="18" charset="0"/>
                <a:cs typeface="Times New Roman" pitchFamily="18" charset="0"/>
                <a:sym typeface="Arial"/>
              </a:rPr>
              <a:t>-</a:t>
            </a:r>
            <a:endParaRPr sz="3200">
              <a:solidFill>
                <a:schemeClr val="dk1"/>
              </a:solidFill>
              <a:latin typeface="Times New Roman" pitchFamily="18" charset="0"/>
              <a:cs typeface="Times New Roman" pitchFamily="18" charset="0"/>
              <a:sym typeface="Arial"/>
            </a:endParaRPr>
          </a:p>
        </p:txBody>
      </p:sp>
      <p:sp>
        <p:nvSpPr>
          <p:cNvPr id="45" name="Google Shape;2679;p4"/>
          <p:cNvSpPr txBox="1"/>
          <p:nvPr/>
        </p:nvSpPr>
        <p:spPr>
          <a:xfrm>
            <a:off x="4866931" y="5723411"/>
            <a:ext cx="42511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pitchFamily="18" charset="0"/>
                <a:cs typeface="Times New Roman" pitchFamily="18" charset="0"/>
                <a:sym typeface="Arial"/>
              </a:rPr>
              <a:t>=</a:t>
            </a:r>
            <a:endParaRPr sz="3200">
              <a:solidFill>
                <a:schemeClr val="dk1"/>
              </a:solidFill>
              <a:latin typeface="Times New Roman" pitchFamily="18" charset="0"/>
              <a:cs typeface="Times New Roman" pitchFamily="18" charset="0"/>
              <a:sym typeface="Arial"/>
            </a:endParaRPr>
          </a:p>
        </p:txBody>
      </p:sp>
      <p:sp>
        <p:nvSpPr>
          <p:cNvPr id="46" name="Google Shape;2680;p4"/>
          <p:cNvSpPr txBox="1"/>
          <p:nvPr/>
        </p:nvSpPr>
        <p:spPr>
          <a:xfrm>
            <a:off x="5305616" y="5663625"/>
            <a:ext cx="103382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FF0000"/>
                </a:solidFill>
                <a:latin typeface="Times New Roman" pitchFamily="18" charset="0"/>
                <a:cs typeface="Times New Roman" pitchFamily="18" charset="0"/>
                <a:sym typeface="Arial"/>
              </a:rPr>
              <a:t>156</a:t>
            </a:r>
            <a:endParaRPr sz="3200">
              <a:solidFill>
                <a:srgbClr val="FF0000"/>
              </a:solidFill>
              <a:latin typeface="Times New Roman" pitchFamily="18" charset="0"/>
              <a:cs typeface="Times New Roman" pitchFamily="18" charset="0"/>
              <a:sym typeface="Arial"/>
            </a:endParaRPr>
          </a:p>
        </p:txBody>
      </p:sp>
      <p:sp>
        <p:nvSpPr>
          <p:cNvPr id="47" name="Google Shape;2668;p4"/>
          <p:cNvSpPr txBox="1"/>
          <p:nvPr/>
        </p:nvSpPr>
        <p:spPr>
          <a:xfrm>
            <a:off x="681583" y="4894840"/>
            <a:ext cx="10498540" cy="73862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smtClean="0">
                <a:solidFill>
                  <a:schemeClr val="dk1"/>
                </a:solidFill>
                <a:latin typeface="Times New Roman" pitchFamily="18" charset="0"/>
                <a:cs typeface="Times New Roman" pitchFamily="18" charset="0"/>
                <a:sym typeface="Arial"/>
              </a:rPr>
              <a:t>- </a:t>
            </a:r>
            <a:r>
              <a:rPr lang="en-US" sz="2800">
                <a:solidFill>
                  <a:schemeClr val="dk1"/>
                </a:solidFill>
                <a:latin typeface="Times New Roman" pitchFamily="18" charset="0"/>
                <a:cs typeface="Times New Roman" pitchFamily="18" charset="0"/>
                <a:sym typeface="Arial"/>
              </a:rPr>
              <a:t>Tính hiệu của hai số ghi trên khối hộp chữ nhật và khối trụ.</a:t>
            </a:r>
            <a:endParaRPr sz="2800">
              <a:solidFill>
                <a:schemeClr val="dk1"/>
              </a:solidFill>
              <a:latin typeface="Times New Roman" pitchFamily="18" charset="0"/>
              <a:cs typeface="Times New Roman" pitchFamily="18" charset="0"/>
              <a:sym typeface="Arial"/>
            </a:endParaRPr>
          </a:p>
        </p:txBody>
      </p:sp>
      <p:sp>
        <p:nvSpPr>
          <p:cNvPr id="48" name="Google Shape;2658;p4"/>
          <p:cNvSpPr txBox="1"/>
          <p:nvPr/>
        </p:nvSpPr>
        <p:spPr>
          <a:xfrm>
            <a:off x="2384426" y="4310940"/>
            <a:ext cx="86754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2060"/>
                </a:solidFill>
                <a:latin typeface="Times New Roman" pitchFamily="18" charset="0"/>
                <a:cs typeface="Times New Roman" pitchFamily="18" charset="0"/>
                <a:sym typeface="Arial"/>
              </a:rPr>
              <a:t>523</a:t>
            </a:r>
            <a:endParaRPr sz="3200">
              <a:solidFill>
                <a:srgbClr val="002060"/>
              </a:solidFill>
              <a:latin typeface="Times New Roman" pitchFamily="18" charset="0"/>
              <a:cs typeface="Times New Roman" pitchFamily="18" charset="0"/>
              <a:sym typeface="Arial"/>
            </a:endParaRPr>
          </a:p>
        </p:txBody>
      </p:sp>
      <p:sp>
        <p:nvSpPr>
          <p:cNvPr id="50" name="Google Shape;2661;p4"/>
          <p:cNvSpPr txBox="1"/>
          <p:nvPr/>
        </p:nvSpPr>
        <p:spPr>
          <a:xfrm>
            <a:off x="2327820" y="5688282"/>
            <a:ext cx="86754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accent6">
                    <a:lumMod val="50000"/>
                  </a:schemeClr>
                </a:solidFill>
                <a:latin typeface="Times New Roman" pitchFamily="18" charset="0"/>
                <a:cs typeface="Times New Roman" pitchFamily="18" charset="0"/>
                <a:sym typeface="Arial"/>
              </a:rPr>
              <a:t>572</a:t>
            </a:r>
            <a:endParaRPr sz="3200">
              <a:solidFill>
                <a:schemeClr val="accent6">
                  <a:lumMod val="50000"/>
                </a:schemeClr>
              </a:solidFill>
              <a:latin typeface="Times New Roman" pitchFamily="18" charset="0"/>
              <a:cs typeface="Times New Roman" pitchFamily="18" charset="0"/>
              <a:sym typeface="Arial"/>
            </a:endParaRPr>
          </a:p>
        </p:txBody>
      </p:sp>
      <p:sp>
        <p:nvSpPr>
          <p:cNvPr id="51" name="Google Shape;2667;p4"/>
          <p:cNvSpPr txBox="1"/>
          <p:nvPr/>
        </p:nvSpPr>
        <p:spPr>
          <a:xfrm>
            <a:off x="3916894" y="5693756"/>
            <a:ext cx="86754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accent6">
                    <a:lumMod val="50000"/>
                  </a:schemeClr>
                </a:solidFill>
                <a:latin typeface="Times New Roman" pitchFamily="18" charset="0"/>
                <a:cs typeface="Times New Roman" pitchFamily="18" charset="0"/>
                <a:sym typeface="Arial"/>
              </a:rPr>
              <a:t>416</a:t>
            </a:r>
            <a:endParaRPr sz="3200">
              <a:solidFill>
                <a:schemeClr val="accent6">
                  <a:lumMod val="50000"/>
                </a:schemeClr>
              </a:solidFill>
              <a:latin typeface="Times New Roman" pitchFamily="18" charset="0"/>
              <a:cs typeface="Times New Roman" pitchFamily="18" charset="0"/>
              <a:sym typeface="Arial"/>
            </a:endParaRPr>
          </a:p>
        </p:txBody>
      </p:sp>
      <p:sp>
        <p:nvSpPr>
          <p:cNvPr id="52" name="Google Shape;2664;p4"/>
          <p:cNvSpPr txBox="1"/>
          <p:nvPr/>
        </p:nvSpPr>
        <p:spPr>
          <a:xfrm>
            <a:off x="3939569" y="4310940"/>
            <a:ext cx="86754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2060"/>
                </a:solidFill>
                <a:latin typeface="Times New Roman" pitchFamily="18" charset="0"/>
                <a:cs typeface="Times New Roman" pitchFamily="18" charset="0"/>
                <a:sym typeface="Arial"/>
              </a:rPr>
              <a:t>365</a:t>
            </a:r>
            <a:endParaRPr sz="3200">
              <a:solidFill>
                <a:srgbClr val="002060"/>
              </a:solidFill>
              <a:latin typeface="Times New Roman" pitchFamily="18" charset="0"/>
              <a:cs typeface="Times New Roman" pitchFamily="18" charset="0"/>
              <a:sym typeface="Arial"/>
            </a:endParaRPr>
          </a:p>
        </p:txBody>
      </p:sp>
      <p:pic>
        <p:nvPicPr>
          <p:cNvPr id="2050"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28960" y="1451828"/>
            <a:ext cx="1856497" cy="183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oogle Shape;2662;p4"/>
          <p:cNvGrpSpPr/>
          <p:nvPr/>
        </p:nvGrpSpPr>
        <p:grpSpPr>
          <a:xfrm>
            <a:off x="6970139" y="2078177"/>
            <a:ext cx="954661" cy="588823"/>
            <a:chOff x="6895365" y="2090055"/>
            <a:chExt cx="954661" cy="588823"/>
          </a:xfrm>
        </p:grpSpPr>
        <p:sp>
          <p:nvSpPr>
            <p:cNvPr id="29" name="Google Shape;2663;p4"/>
            <p:cNvSpPr txBox="1"/>
            <p:nvPr/>
          </p:nvSpPr>
          <p:spPr>
            <a:xfrm>
              <a:off x="6895365" y="2090055"/>
              <a:ext cx="95466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Times New Roman" pitchFamily="18" charset="0"/>
                  <a:cs typeface="Times New Roman" pitchFamily="18" charset="0"/>
                  <a:sym typeface="Arial"/>
                </a:rPr>
                <a:t>365</a:t>
              </a:r>
              <a:endParaRPr sz="3200" b="1">
                <a:solidFill>
                  <a:schemeClr val="lt1"/>
                </a:solidFill>
                <a:latin typeface="Times New Roman" pitchFamily="18" charset="0"/>
                <a:cs typeface="Times New Roman" pitchFamily="18" charset="0"/>
                <a:sym typeface="Arial"/>
              </a:endParaRPr>
            </a:p>
          </p:txBody>
        </p:sp>
        <p:sp>
          <p:nvSpPr>
            <p:cNvPr id="30" name="Google Shape;2664;p4"/>
            <p:cNvSpPr txBox="1"/>
            <p:nvPr/>
          </p:nvSpPr>
          <p:spPr>
            <a:xfrm>
              <a:off x="6904103" y="2094103"/>
              <a:ext cx="86754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Times New Roman" pitchFamily="18" charset="0"/>
                  <a:cs typeface="Times New Roman" pitchFamily="18" charset="0"/>
                  <a:sym typeface="Arial"/>
                </a:rPr>
                <a:t>365</a:t>
              </a:r>
              <a:endParaRPr sz="3200" b="1">
                <a:solidFill>
                  <a:schemeClr val="dk1"/>
                </a:solidFill>
                <a:latin typeface="Times New Roman" pitchFamily="18" charset="0"/>
                <a:cs typeface="Times New Roman" pitchFamily="18" charset="0"/>
                <a:sym typeface="Arial"/>
              </a:endParaRPr>
            </a:p>
          </p:txBody>
        </p:sp>
      </p:grpSp>
    </p:spTree>
    <p:extLst>
      <p:ext uri="{BB962C8B-B14F-4D97-AF65-F5344CB8AC3E}">
        <p14:creationId xmlns:p14="http://schemas.microsoft.com/office/powerpoint/2010/main" val="2349252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autoRev="1" fill="hold" grpId="0" nodeType="withEffect">
                                  <p:stCondLst>
                                    <p:cond delay="0"/>
                                  </p:stCondLst>
                                  <p:childTnLst>
                                    <p:animMotion origin="layout" path="M 0.02851 0.00231 L 3.95833E-6 3.7037E-7 " pathEditMode="relative" rAng="0" ptsTypes="AA">
                                      <p:cBhvr>
                                        <p:cTn id="6" dur="2000" spd="-100000" fill="hold"/>
                                        <p:tgtEl>
                                          <p:spTgt spid="25"/>
                                        </p:tgtEl>
                                        <p:attrNameLst>
                                          <p:attrName>ppt_x</p:attrName>
                                          <p:attrName>ppt_y</p:attrName>
                                        </p:attrNameLst>
                                      </p:cBhvr>
                                      <p:rCtr x="-1432" y="-116"/>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500"/>
                                        <p:tgtEl>
                                          <p:spTgt spid="5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500"/>
                                        <p:tgtEl>
                                          <p:spTgt spid="4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500"/>
                                        <p:tgtEl>
                                          <p:spTgt spid="4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0"/>
                                        </p:tgtEl>
                                        <p:attrNameLst>
                                          <p:attrName>style.visibility</p:attrName>
                                        </p:attrNameLst>
                                      </p:cBhvr>
                                      <p:to>
                                        <p:strVal val="visible"/>
                                      </p:to>
                                    </p:set>
                                    <p:animEffect transition="in" filter="fade">
                                      <p:cBhvr>
                                        <p:cTn id="102" dur="500"/>
                                        <p:tgtEl>
                                          <p:spTgt spid="50"/>
                                        </p:tgtEl>
                                      </p:cBhvr>
                                    </p:animEffect>
                                  </p:childTnLst>
                                </p:cTn>
                              </p:par>
                            </p:childTnLst>
                          </p:cTn>
                        </p:par>
                        <p:par>
                          <p:cTn id="103" fill="hold">
                            <p:stCondLst>
                              <p:cond delay="500"/>
                            </p:stCondLst>
                            <p:childTnLst>
                              <p:par>
                                <p:cTn id="104" presetID="10" presetClass="entr" presetSubtype="0" fill="hold" nodeType="after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500"/>
                                        <p:tgtEl>
                                          <p:spTgt spid="4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fade">
                                      <p:cBhvr>
                                        <p:cTn id="111" dur="500"/>
                                        <p:tgtEl>
                                          <p:spTgt spid="51"/>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46"/>
                                        </p:tgtEl>
                                        <p:attrNameLst>
                                          <p:attrName>style.visibility</p:attrName>
                                        </p:attrNameLst>
                                      </p:cBhvr>
                                      <p:to>
                                        <p:strVal val="visible"/>
                                      </p:to>
                                    </p:set>
                                    <p:animEffect transition="in" filter="fade">
                                      <p:cBhvr>
                                        <p:cTn id="11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8" grpId="0"/>
      <p:bldP spid="50" grpId="0"/>
      <p:bldP spid="51"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6" name="云形 25"/>
          <p:cNvSpPr/>
          <p:nvPr/>
        </p:nvSpPr>
        <p:spPr>
          <a:xfrm>
            <a:off x="7007610" y="25949"/>
            <a:ext cx="1070693" cy="710101"/>
          </a:xfrm>
          <a:prstGeom prst="cloud">
            <a:avLst/>
          </a:pr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Tx/>
              <a:buFontTx/>
              <a:buNone/>
            </a:pPr>
            <a:endParaRPr lang="zh-CN" altLang="en-US" sz="1800" kern="1200">
              <a:solidFill>
                <a:prstClr val="white"/>
              </a:solidFill>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7400" y="-518944"/>
            <a:ext cx="2736277" cy="2736277"/>
          </a:xfrm>
          <a:prstGeom prst="rect">
            <a:avLst/>
          </a:prstGeom>
        </p:spPr>
      </p:pic>
      <p:pic>
        <p:nvPicPr>
          <p:cNvPr id="20"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409" y="-414343"/>
            <a:ext cx="3638550" cy="3638550"/>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l="15898" t="25527" r="25527"/>
          <a:stretch/>
        </p:blipFill>
        <p:spPr>
          <a:xfrm rot="2053176">
            <a:off x="577200" y="-908005"/>
            <a:ext cx="15002208" cy="13364077"/>
          </a:xfrm>
          <a:custGeom>
            <a:avLst/>
            <a:gdLst>
              <a:gd name="connsiteX0" fmla="*/ 11143798 w 15002208"/>
              <a:gd name="connsiteY0" fmla="*/ 0 h 13364077"/>
              <a:gd name="connsiteX1" fmla="*/ 13197594 w 15002208"/>
              <a:gd name="connsiteY1" fmla="*/ 0 h 13364077"/>
              <a:gd name="connsiteX2" fmla="*/ 15002208 w 15002208"/>
              <a:gd name="connsiteY2" fmla="*/ 2220197 h 13364077"/>
              <a:gd name="connsiteX3" fmla="*/ 15002208 w 15002208"/>
              <a:gd name="connsiteY3" fmla="*/ 5894038 h 13364077"/>
              <a:gd name="connsiteX4" fmla="*/ 7465759 w 15002208"/>
              <a:gd name="connsiteY4" fmla="*/ 13364077 h 13364077"/>
              <a:gd name="connsiteX5" fmla="*/ 0 w 15002208"/>
              <a:gd name="connsiteY5" fmla="*/ 13364077 h 13364077"/>
              <a:gd name="connsiteX6" fmla="*/ 148639 w 15002208"/>
              <a:gd name="connsiteY6" fmla="*/ 12636569 h 13364077"/>
              <a:gd name="connsiteX7" fmla="*/ 1557076 w 15002208"/>
              <a:gd name="connsiteY7" fmla="*/ 8476070 h 13364077"/>
              <a:gd name="connsiteX8" fmla="*/ 5670192 w 15002208"/>
              <a:gd name="connsiteY8" fmla="*/ 4158222 h 13364077"/>
              <a:gd name="connsiteX9" fmla="*/ 10814376 w 15002208"/>
              <a:gd name="connsiteY9" fmla="*/ 241738 h 133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02208" h="13364077">
                <a:moveTo>
                  <a:pt x="11143798" y="0"/>
                </a:moveTo>
                <a:lnTo>
                  <a:pt x="13197594" y="0"/>
                </a:lnTo>
                <a:lnTo>
                  <a:pt x="15002208" y="2220197"/>
                </a:lnTo>
                <a:lnTo>
                  <a:pt x="15002208" y="5894038"/>
                </a:lnTo>
                <a:lnTo>
                  <a:pt x="7465759" y="13364077"/>
                </a:lnTo>
                <a:lnTo>
                  <a:pt x="0" y="13364077"/>
                </a:lnTo>
                <a:lnTo>
                  <a:pt x="148639" y="12636569"/>
                </a:lnTo>
                <a:cubicBezTo>
                  <a:pt x="451598" y="11153752"/>
                  <a:pt x="782310" y="9686933"/>
                  <a:pt x="1557076" y="8476070"/>
                </a:cubicBezTo>
                <a:cubicBezTo>
                  <a:pt x="2796701" y="6538688"/>
                  <a:pt x="2854036" y="6453619"/>
                  <a:pt x="5670192" y="4158222"/>
                </a:cubicBezTo>
                <a:cubicBezTo>
                  <a:pt x="7782309" y="2436675"/>
                  <a:pt x="9258604" y="1380812"/>
                  <a:pt x="10814376" y="241738"/>
                </a:cubicBezTo>
                <a:close/>
              </a:path>
            </a:pathLst>
          </a:custGeom>
        </p:spPr>
      </p:pic>
      <p:grpSp>
        <p:nvGrpSpPr>
          <p:cNvPr id="48" name="Group 47"/>
          <p:cNvGrpSpPr/>
          <p:nvPr/>
        </p:nvGrpSpPr>
        <p:grpSpPr>
          <a:xfrm>
            <a:off x="1109883" y="2904120"/>
            <a:ext cx="9999338" cy="3655401"/>
            <a:chOff x="1230914" y="2751410"/>
            <a:chExt cx="10214539" cy="3328319"/>
          </a:xfrm>
        </p:grpSpPr>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0914" y="2751410"/>
              <a:ext cx="10214539" cy="3328319"/>
            </a:xfrm>
            <a:prstGeom prst="rect">
              <a:avLst/>
            </a:prstGeom>
          </p:spPr>
        </p:pic>
        <p:cxnSp>
          <p:nvCxnSpPr>
            <p:cNvPr id="50" name="Straight Connector 49"/>
            <p:cNvCxnSpPr/>
            <p:nvPr/>
          </p:nvCxnSpPr>
          <p:spPr>
            <a:xfrm>
              <a:off x="1230914" y="2760904"/>
              <a:ext cx="0" cy="33188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533399" y="381000"/>
            <a:ext cx="6823809" cy="2409144"/>
            <a:chOff x="533399" y="381000"/>
            <a:chExt cx="6823809" cy="2409144"/>
          </a:xfrm>
        </p:grpSpPr>
        <p:sp>
          <p:nvSpPr>
            <p:cNvPr id="7" name="Rectangle 6"/>
            <p:cNvSpPr/>
            <p:nvPr/>
          </p:nvSpPr>
          <p:spPr>
            <a:xfrm>
              <a:off x="533399" y="381000"/>
              <a:ext cx="6823809" cy="2409144"/>
            </a:xfrm>
            <a:prstGeom prst="rect">
              <a:avLst/>
            </a:prstGeom>
            <a:solidFill>
              <a:schemeClr val="bg1"/>
            </a:solidFill>
          </p:spPr>
          <p:txBody>
            <a:bodyPr wrap="square" rtlCol="0" anchor="ctr">
              <a:spAutoFit/>
            </a:bodyPr>
            <a:lstStyle/>
            <a:p>
              <a:pPr algn="ctr">
                <a:lnSpc>
                  <a:spcPct val="150000"/>
                </a:lnSpc>
              </a:pPr>
              <a:endParaRPr lang="en-US" spc="300" dirty="0" smtClean="0">
                <a:solidFill>
                  <a:schemeClr val="tx1">
                    <a:lumMod val="85000"/>
                    <a:lumOff val="15000"/>
                  </a:schemeClr>
                </a:solidFill>
                <a:latin typeface="+mj-lt"/>
              </a:endParaRPr>
            </a:p>
          </p:txBody>
        </p:sp>
        <p:grpSp>
          <p:nvGrpSpPr>
            <p:cNvPr id="51" name="Google Shape;2685;p5"/>
            <p:cNvGrpSpPr/>
            <p:nvPr/>
          </p:nvGrpSpPr>
          <p:grpSpPr>
            <a:xfrm>
              <a:off x="609600" y="543415"/>
              <a:ext cx="6629400" cy="2246729"/>
              <a:chOff x="1296327" y="1616578"/>
              <a:chExt cx="6384633" cy="2246729"/>
            </a:xfrm>
          </p:grpSpPr>
          <p:sp>
            <p:nvSpPr>
              <p:cNvPr id="52" name="Google Shape;2686;p5"/>
              <p:cNvSpPr txBox="1"/>
              <p:nvPr/>
            </p:nvSpPr>
            <p:spPr>
              <a:xfrm>
                <a:off x="1866914" y="1616578"/>
                <a:ext cx="5814046" cy="2246729"/>
              </a:xfrm>
              <a:prstGeom prst="rect">
                <a:avLst/>
              </a:prstGeom>
              <a:noFill/>
              <a:ln>
                <a:noFill/>
              </a:ln>
            </p:spPr>
            <p:txBody>
              <a:bodyPr spcFirstLastPara="1" wrap="square" lIns="91425" tIns="45700" rIns="91425" bIns="45700" anchor="t" anchorCtr="0">
                <a:spAutoFit/>
              </a:bodyPr>
              <a:lstStyle/>
              <a:p>
                <a:pPr algn="just"/>
                <a:r>
                  <a:rPr lang="en-US" sz="2800">
                    <a:solidFill>
                      <a:schemeClr val="dk1"/>
                    </a:solidFill>
                    <a:latin typeface="Arial"/>
                    <a:ea typeface="Arial"/>
                    <a:cs typeface="Arial"/>
                    <a:sym typeface="Arial"/>
                  </a:rPr>
                  <a:t>Một cửa hàng, buổi sáng bán được </a:t>
                </a:r>
                <a:r>
                  <a:rPr lang="en-US" sz="2800" smtClean="0">
                    <a:solidFill>
                      <a:schemeClr val="dk1"/>
                    </a:solidFill>
                    <a:latin typeface="Arial"/>
                    <a:ea typeface="Arial"/>
                    <a:cs typeface="Arial"/>
                    <a:sym typeface="Arial"/>
                  </a:rPr>
                  <a:t>250 </a:t>
                </a:r>
                <a:r>
                  <a:rPr lang="en-US" sz="2800">
                    <a:solidFill>
                      <a:schemeClr val="dk1"/>
                    </a:solidFill>
                    <a:latin typeface="Arial"/>
                    <a:ea typeface="Arial"/>
                    <a:cs typeface="Arial"/>
                    <a:sym typeface="Arial"/>
                  </a:rPr>
                  <a:t>kg gạo, buổi chiều bán được 175 kg gạo. Hỏi cả hai buổi cửa hàng đó bán được bao nhiêu ki-lô-gam gạo</a:t>
                </a:r>
                <a:r>
                  <a:rPr lang="en-US" sz="2800" smtClean="0">
                    <a:solidFill>
                      <a:schemeClr val="dk1"/>
                    </a:solidFill>
                    <a:latin typeface="Arial"/>
                    <a:ea typeface="Arial"/>
                    <a:cs typeface="Arial"/>
                    <a:sym typeface="Arial"/>
                  </a:rPr>
                  <a:t>?</a:t>
                </a:r>
                <a:r>
                  <a:rPr lang="vi-VN" sz="2800" b="1">
                    <a:solidFill>
                      <a:srgbClr val="E36C09"/>
                    </a:solidFill>
                    <a:latin typeface="HP001 4 hàng" pitchFamily="34" charset="0"/>
                  </a:rPr>
                  <a:t> </a:t>
                </a:r>
                <a:endParaRPr sz="2800">
                  <a:solidFill>
                    <a:schemeClr val="dk1"/>
                  </a:solidFill>
                  <a:latin typeface="Arial"/>
                  <a:ea typeface="Arial"/>
                  <a:cs typeface="Arial"/>
                  <a:sym typeface="Arial"/>
                </a:endParaRPr>
              </a:p>
            </p:txBody>
          </p:sp>
          <p:sp>
            <p:nvSpPr>
              <p:cNvPr id="53" name="Google Shape;2687;p5"/>
              <p:cNvSpPr/>
              <p:nvPr/>
            </p:nvSpPr>
            <p:spPr>
              <a:xfrm>
                <a:off x="1296327" y="1647588"/>
                <a:ext cx="570588" cy="570588"/>
              </a:xfrm>
              <a:prstGeom prst="ellipse">
                <a:avLst/>
              </a:prstGeom>
              <a:solidFill>
                <a:srgbClr val="00B050"/>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3</a:t>
                </a:r>
                <a:endParaRPr sz="3600" b="1">
                  <a:solidFill>
                    <a:schemeClr val="lt1"/>
                  </a:solidFill>
                  <a:latin typeface="Arial"/>
                  <a:ea typeface="Arial"/>
                  <a:cs typeface="Arial"/>
                  <a:sym typeface="Arial"/>
                </a:endParaRPr>
              </a:p>
            </p:txBody>
          </p:sp>
        </p:grpSp>
      </p:grpSp>
      <p:grpSp>
        <p:nvGrpSpPr>
          <p:cNvPr id="11" name="Group 10"/>
          <p:cNvGrpSpPr/>
          <p:nvPr/>
        </p:nvGrpSpPr>
        <p:grpSpPr>
          <a:xfrm>
            <a:off x="7925903" y="152400"/>
            <a:ext cx="3580297" cy="2677616"/>
            <a:chOff x="7925903" y="152400"/>
            <a:chExt cx="3580297" cy="2677616"/>
          </a:xfrm>
        </p:grpSpPr>
        <p:sp>
          <p:nvSpPr>
            <p:cNvPr id="8" name="Rounded Rectangle 7"/>
            <p:cNvSpPr/>
            <p:nvPr/>
          </p:nvSpPr>
          <p:spPr>
            <a:xfrm>
              <a:off x="7925903" y="286635"/>
              <a:ext cx="3580297" cy="2409145"/>
            </a:xfrm>
            <a:prstGeom prst="roundRect">
              <a:avLst/>
            </a:prstGeom>
            <a:solidFill>
              <a:schemeClr val="bg1"/>
            </a:solidFill>
          </p:spPr>
          <p:txBody>
            <a:bodyPr wrap="square" rtlCol="0" anchor="ctr">
              <a:spAutoFit/>
            </a:bodyPr>
            <a:lstStyle/>
            <a:p>
              <a:pPr algn="ctr">
                <a:lnSpc>
                  <a:spcPct val="150000"/>
                </a:lnSpc>
              </a:pPr>
              <a:endParaRPr lang="en-US" spc="300" dirty="0" smtClean="0">
                <a:solidFill>
                  <a:schemeClr val="tx1">
                    <a:lumMod val="85000"/>
                    <a:lumOff val="15000"/>
                  </a:schemeClr>
                </a:solidFill>
                <a:latin typeface="+mj-lt"/>
              </a:endParaRPr>
            </a:p>
          </p:txBody>
        </p:sp>
        <p:sp>
          <p:nvSpPr>
            <p:cNvPr id="54" name="Google Shape;2688;p5"/>
            <p:cNvSpPr txBox="1"/>
            <p:nvPr/>
          </p:nvSpPr>
          <p:spPr>
            <a:xfrm>
              <a:off x="8078303" y="152400"/>
              <a:ext cx="3427897" cy="267761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a:solidFill>
                    <a:schemeClr val="dk1"/>
                  </a:solidFill>
                  <a:latin typeface="Arial"/>
                  <a:ea typeface="Arial"/>
                  <a:cs typeface="Arial"/>
                  <a:sym typeface="Arial"/>
                </a:rPr>
                <a:t>Tóm tắt:</a:t>
              </a:r>
              <a:endParaRPr/>
            </a:p>
            <a:p>
              <a:pPr marL="0" marR="0" lvl="0" indent="0" algn="just" rtl="0">
                <a:lnSpc>
                  <a:spcPct val="150000"/>
                </a:lnSpc>
                <a:spcBef>
                  <a:spcPts val="0"/>
                </a:spcBef>
                <a:spcAft>
                  <a:spcPts val="0"/>
                </a:spcAft>
                <a:buNone/>
              </a:pPr>
              <a:r>
                <a:rPr lang="en-US" sz="2800">
                  <a:solidFill>
                    <a:schemeClr val="dk1"/>
                  </a:solidFill>
                  <a:latin typeface="Arial"/>
                  <a:ea typeface="Arial"/>
                  <a:cs typeface="Arial"/>
                  <a:sym typeface="Arial"/>
                </a:rPr>
                <a:t>Buổi sáng: </a:t>
              </a:r>
              <a:r>
                <a:rPr lang="en-US" sz="2800" smtClean="0">
                  <a:solidFill>
                    <a:schemeClr val="dk1"/>
                  </a:solidFill>
                  <a:latin typeface="Arial"/>
                  <a:ea typeface="Arial"/>
                  <a:cs typeface="Arial"/>
                  <a:sym typeface="Arial"/>
                </a:rPr>
                <a:t>250 </a:t>
              </a:r>
              <a:r>
                <a:rPr lang="en-US" sz="2800">
                  <a:solidFill>
                    <a:schemeClr val="dk1"/>
                  </a:solidFill>
                  <a:latin typeface="Arial"/>
                  <a:ea typeface="Arial"/>
                  <a:cs typeface="Arial"/>
                  <a:sym typeface="Arial"/>
                </a:rPr>
                <a:t>kg</a:t>
              </a:r>
              <a:endParaRPr/>
            </a:p>
            <a:p>
              <a:pPr marL="0" marR="0" lvl="0" indent="0" algn="just" rtl="0">
                <a:lnSpc>
                  <a:spcPct val="150000"/>
                </a:lnSpc>
                <a:spcBef>
                  <a:spcPts val="0"/>
                </a:spcBef>
                <a:spcAft>
                  <a:spcPts val="0"/>
                </a:spcAft>
                <a:buNone/>
              </a:pPr>
              <a:r>
                <a:rPr lang="en-US" sz="2800">
                  <a:solidFill>
                    <a:schemeClr val="dk1"/>
                  </a:solidFill>
                  <a:latin typeface="Arial"/>
                  <a:ea typeface="Arial"/>
                  <a:cs typeface="Arial"/>
                  <a:sym typeface="Arial"/>
                </a:rPr>
                <a:t>Buổi chiều: 175 kg</a:t>
              </a:r>
              <a:endParaRPr/>
            </a:p>
            <a:p>
              <a:pPr marL="0" marR="0" lvl="0" indent="0" algn="just" rtl="0">
                <a:lnSpc>
                  <a:spcPct val="150000"/>
                </a:lnSpc>
                <a:spcBef>
                  <a:spcPts val="0"/>
                </a:spcBef>
                <a:spcAft>
                  <a:spcPts val="0"/>
                </a:spcAft>
                <a:buNone/>
              </a:pPr>
              <a:r>
                <a:rPr lang="en-US" sz="2800">
                  <a:solidFill>
                    <a:schemeClr val="dk1"/>
                  </a:solidFill>
                  <a:latin typeface="Arial"/>
                  <a:ea typeface="Arial"/>
                  <a:cs typeface="Arial"/>
                  <a:sym typeface="Arial"/>
                </a:rPr>
                <a:t>Cả hai buổi: … kg ?</a:t>
              </a:r>
              <a:endParaRPr sz="2800">
                <a:solidFill>
                  <a:schemeClr val="dk1"/>
                </a:solidFill>
                <a:latin typeface="Arial"/>
                <a:ea typeface="Arial"/>
                <a:cs typeface="Arial"/>
                <a:sym typeface="Arial"/>
              </a:endParaRPr>
            </a:p>
          </p:txBody>
        </p:sp>
      </p:grpSp>
      <p:sp>
        <p:nvSpPr>
          <p:cNvPr id="2" name="Rectangle 1"/>
          <p:cNvSpPr/>
          <p:nvPr/>
        </p:nvSpPr>
        <p:spPr>
          <a:xfrm>
            <a:off x="4572000" y="3724870"/>
            <a:ext cx="1880643" cy="923330"/>
          </a:xfrm>
          <a:prstGeom prst="rect">
            <a:avLst/>
          </a:prstGeom>
        </p:spPr>
        <p:txBody>
          <a:bodyPr wrap="none">
            <a:spAutoFit/>
          </a:bodyPr>
          <a:lstStyle/>
          <a:p>
            <a:pPr lvl="0" algn="ctr">
              <a:lnSpc>
                <a:spcPct val="150000"/>
              </a:lnSpc>
            </a:pPr>
            <a:r>
              <a:rPr lang="en-US" sz="3600" b="1">
                <a:solidFill>
                  <a:srgbClr val="FF0000"/>
                </a:solidFill>
                <a:latin typeface="HP001 4 hàng" pitchFamily="34" charset="0"/>
              </a:rPr>
              <a:t>Bài giải</a:t>
            </a:r>
          </a:p>
        </p:txBody>
      </p:sp>
      <p:sp>
        <p:nvSpPr>
          <p:cNvPr id="4" name="Rectangle 3"/>
          <p:cNvSpPr/>
          <p:nvPr/>
        </p:nvSpPr>
        <p:spPr>
          <a:xfrm>
            <a:off x="1095098" y="4687669"/>
            <a:ext cx="9829935" cy="646331"/>
          </a:xfrm>
          <a:prstGeom prst="rect">
            <a:avLst/>
          </a:prstGeom>
        </p:spPr>
        <p:txBody>
          <a:bodyPr wrap="none">
            <a:spAutoFit/>
          </a:bodyPr>
          <a:lstStyle/>
          <a:p>
            <a:pPr algn="just"/>
            <a:r>
              <a:rPr lang="vi-VN" sz="3600" b="1">
                <a:solidFill>
                  <a:srgbClr val="FF0000"/>
                </a:solidFill>
                <a:latin typeface="HP001 4 hàng" pitchFamily="34" charset="0"/>
              </a:rPr>
              <a:t>Cả hai buổi cửa hàng bán được số ki-lô-gam là:</a:t>
            </a:r>
          </a:p>
        </p:txBody>
      </p:sp>
      <p:sp>
        <p:nvSpPr>
          <p:cNvPr id="5" name="Rectangle 4"/>
          <p:cNvSpPr/>
          <p:nvPr/>
        </p:nvSpPr>
        <p:spPr>
          <a:xfrm>
            <a:off x="3124200" y="5105400"/>
            <a:ext cx="4899098" cy="923330"/>
          </a:xfrm>
          <a:prstGeom prst="rect">
            <a:avLst/>
          </a:prstGeom>
        </p:spPr>
        <p:txBody>
          <a:bodyPr wrap="none">
            <a:spAutoFit/>
          </a:bodyPr>
          <a:lstStyle/>
          <a:p>
            <a:pPr lvl="0" algn="just">
              <a:lnSpc>
                <a:spcPct val="150000"/>
              </a:lnSpc>
            </a:pPr>
            <a:r>
              <a:rPr lang="en-US" sz="3600" b="1" smtClean="0">
                <a:solidFill>
                  <a:srgbClr val="FF0000"/>
                </a:solidFill>
                <a:latin typeface="HP001 4 hàng" pitchFamily="34" charset="0"/>
              </a:rPr>
              <a:t>250 </a:t>
            </a:r>
            <a:r>
              <a:rPr lang="en-US" sz="3600" b="1">
                <a:solidFill>
                  <a:srgbClr val="FF0000"/>
                </a:solidFill>
                <a:latin typeface="HP001 4 hàng" pitchFamily="34" charset="0"/>
              </a:rPr>
              <a:t>+ 175 = </a:t>
            </a:r>
            <a:r>
              <a:rPr lang="en-US" sz="3600" b="1" smtClean="0">
                <a:solidFill>
                  <a:srgbClr val="FF0000"/>
                </a:solidFill>
                <a:latin typeface="HP001 4 hàng" pitchFamily="34" charset="0"/>
              </a:rPr>
              <a:t>425 </a:t>
            </a:r>
            <a:r>
              <a:rPr lang="en-US" sz="3600" b="1">
                <a:solidFill>
                  <a:srgbClr val="FF0000"/>
                </a:solidFill>
                <a:latin typeface="HP001 4 hàng" pitchFamily="34" charset="0"/>
              </a:rPr>
              <a:t>(kg)</a:t>
            </a:r>
          </a:p>
        </p:txBody>
      </p:sp>
      <p:sp>
        <p:nvSpPr>
          <p:cNvPr id="6" name="Rectangle 5"/>
          <p:cNvSpPr/>
          <p:nvPr/>
        </p:nvSpPr>
        <p:spPr>
          <a:xfrm>
            <a:off x="4406776" y="5858470"/>
            <a:ext cx="4203395" cy="923330"/>
          </a:xfrm>
          <a:prstGeom prst="rect">
            <a:avLst/>
          </a:prstGeom>
        </p:spPr>
        <p:txBody>
          <a:bodyPr wrap="none">
            <a:spAutoFit/>
          </a:bodyPr>
          <a:lstStyle/>
          <a:p>
            <a:pPr lvl="0" algn="just">
              <a:lnSpc>
                <a:spcPct val="150000"/>
              </a:lnSpc>
            </a:pPr>
            <a:r>
              <a:rPr lang="en-US" sz="3600" b="1">
                <a:solidFill>
                  <a:srgbClr val="FF0000"/>
                </a:solidFill>
                <a:latin typeface="HP001 4 hàng" pitchFamily="34" charset="0"/>
              </a:rPr>
              <a:t>Đáp số: </a:t>
            </a:r>
            <a:r>
              <a:rPr lang="en-US" sz="3600" b="1" smtClean="0">
                <a:solidFill>
                  <a:srgbClr val="FF0000"/>
                </a:solidFill>
                <a:latin typeface="HP001 4 hàng" pitchFamily="34" charset="0"/>
              </a:rPr>
              <a:t>425 </a:t>
            </a:r>
            <a:r>
              <a:rPr lang="en-US" sz="3600" b="1">
                <a:solidFill>
                  <a:srgbClr val="FF0000"/>
                </a:solidFill>
                <a:latin typeface="HP001 4 hàng" pitchFamily="34" charset="0"/>
              </a:rPr>
              <a:t>kg gạo</a:t>
            </a:r>
          </a:p>
        </p:txBody>
      </p:sp>
      <p:sp>
        <p:nvSpPr>
          <p:cNvPr id="24" name="Rectangle 23"/>
          <p:cNvSpPr/>
          <p:nvPr/>
        </p:nvSpPr>
        <p:spPr>
          <a:xfrm>
            <a:off x="1524000" y="2971800"/>
            <a:ext cx="1899505" cy="923330"/>
          </a:xfrm>
          <a:prstGeom prst="rect">
            <a:avLst/>
          </a:prstGeom>
        </p:spPr>
        <p:txBody>
          <a:bodyPr wrap="square">
            <a:spAutoFit/>
          </a:bodyPr>
          <a:lstStyle/>
          <a:p>
            <a:pPr lvl="0" algn="ctr">
              <a:lnSpc>
                <a:spcPct val="150000"/>
              </a:lnSpc>
            </a:pPr>
            <a:r>
              <a:rPr lang="en-US" sz="3600" b="1">
                <a:solidFill>
                  <a:srgbClr val="FF0000"/>
                </a:solidFill>
                <a:latin typeface="HP001 4 hàng" pitchFamily="34" charset="0"/>
              </a:rPr>
              <a:t>Bài </a:t>
            </a:r>
            <a:r>
              <a:rPr lang="en-US" sz="3600" b="1" smtClean="0">
                <a:solidFill>
                  <a:srgbClr val="FF0000"/>
                </a:solidFill>
                <a:latin typeface="HP001 4 hàng" pitchFamily="34" charset="0"/>
              </a:rPr>
              <a:t>3:</a:t>
            </a:r>
            <a:endParaRPr lang="en-US" sz="3600" b="1">
              <a:solidFill>
                <a:srgbClr val="FF0000"/>
              </a:solidFill>
              <a:latin typeface="HP001 4 hàng" pitchFamily="34" charset="0"/>
            </a:endParaRPr>
          </a:p>
        </p:txBody>
      </p:sp>
      <p:cxnSp>
        <p:nvCxnSpPr>
          <p:cNvPr id="25" name="Straight Connector 24"/>
          <p:cNvCxnSpPr/>
          <p:nvPr/>
        </p:nvCxnSpPr>
        <p:spPr>
          <a:xfrm>
            <a:off x="3833743" y="990600"/>
            <a:ext cx="14765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36102" y="1404932"/>
            <a:ext cx="1137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628886" y="1404932"/>
            <a:ext cx="16289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336102" y="1828800"/>
            <a:ext cx="1137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419600" y="1828800"/>
            <a:ext cx="25880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336102" y="2286000"/>
            <a:ext cx="56715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202063" y="2667000"/>
            <a:ext cx="14765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179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par>
                                <p:cTn id="11" presetID="22" presetClass="entr" presetSubtype="8"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2" presetClass="entr" presetSubtype="8"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par>
                                <p:cTn id="17" presetID="22" presetClass="entr" presetSubtype="8"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par>
                                <p:cTn id="20" presetID="22" presetClass="entr" presetSubtype="8"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par>
                                <p:cTn id="23" presetID="22" presetClass="entr" presetSubtype="8"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heel(1)">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left)">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left)">
                                      <p:cBhvr>
                                        <p:cTn id="5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15898" t="25527" r="25527"/>
          <a:stretch/>
        </p:blipFill>
        <p:spPr>
          <a:xfrm rot="2053176">
            <a:off x="2023296" y="-908005"/>
            <a:ext cx="15002208" cy="13364077"/>
          </a:xfrm>
          <a:custGeom>
            <a:avLst/>
            <a:gdLst>
              <a:gd name="connsiteX0" fmla="*/ 11143798 w 15002208"/>
              <a:gd name="connsiteY0" fmla="*/ 0 h 13364077"/>
              <a:gd name="connsiteX1" fmla="*/ 13197594 w 15002208"/>
              <a:gd name="connsiteY1" fmla="*/ 0 h 13364077"/>
              <a:gd name="connsiteX2" fmla="*/ 15002208 w 15002208"/>
              <a:gd name="connsiteY2" fmla="*/ 2220197 h 13364077"/>
              <a:gd name="connsiteX3" fmla="*/ 15002208 w 15002208"/>
              <a:gd name="connsiteY3" fmla="*/ 5894038 h 13364077"/>
              <a:gd name="connsiteX4" fmla="*/ 7465759 w 15002208"/>
              <a:gd name="connsiteY4" fmla="*/ 13364077 h 13364077"/>
              <a:gd name="connsiteX5" fmla="*/ 0 w 15002208"/>
              <a:gd name="connsiteY5" fmla="*/ 13364077 h 13364077"/>
              <a:gd name="connsiteX6" fmla="*/ 148639 w 15002208"/>
              <a:gd name="connsiteY6" fmla="*/ 12636569 h 13364077"/>
              <a:gd name="connsiteX7" fmla="*/ 1557076 w 15002208"/>
              <a:gd name="connsiteY7" fmla="*/ 8476070 h 13364077"/>
              <a:gd name="connsiteX8" fmla="*/ 5670192 w 15002208"/>
              <a:gd name="connsiteY8" fmla="*/ 4158222 h 13364077"/>
              <a:gd name="connsiteX9" fmla="*/ 10814376 w 15002208"/>
              <a:gd name="connsiteY9" fmla="*/ 241738 h 133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02208" h="13364077">
                <a:moveTo>
                  <a:pt x="11143798" y="0"/>
                </a:moveTo>
                <a:lnTo>
                  <a:pt x="13197594" y="0"/>
                </a:lnTo>
                <a:lnTo>
                  <a:pt x="15002208" y="2220197"/>
                </a:lnTo>
                <a:lnTo>
                  <a:pt x="15002208" y="5894038"/>
                </a:lnTo>
                <a:lnTo>
                  <a:pt x="7465759" y="13364077"/>
                </a:lnTo>
                <a:lnTo>
                  <a:pt x="0" y="13364077"/>
                </a:lnTo>
                <a:lnTo>
                  <a:pt x="148639" y="12636569"/>
                </a:lnTo>
                <a:cubicBezTo>
                  <a:pt x="451598" y="11153752"/>
                  <a:pt x="782310" y="9686933"/>
                  <a:pt x="1557076" y="8476070"/>
                </a:cubicBezTo>
                <a:cubicBezTo>
                  <a:pt x="2796701" y="6538688"/>
                  <a:pt x="2854036" y="6453619"/>
                  <a:pt x="5670192" y="4158222"/>
                </a:cubicBezTo>
                <a:cubicBezTo>
                  <a:pt x="7782309" y="2436675"/>
                  <a:pt x="9258604" y="1380812"/>
                  <a:pt x="10814376" y="241738"/>
                </a:cubicBezTo>
                <a:close/>
              </a:path>
            </a:pathLst>
          </a:cu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85" y="-367447"/>
            <a:ext cx="3638550" cy="3638550"/>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7400" y="-518944"/>
            <a:ext cx="2736277" cy="2736277"/>
          </a:xfrm>
          <a:prstGeom prst="rect">
            <a:avLst/>
          </a:prstGeom>
        </p:spPr>
      </p:pic>
      <p:sp>
        <p:nvSpPr>
          <p:cNvPr id="26" name="云形 25"/>
          <p:cNvSpPr/>
          <p:nvPr/>
        </p:nvSpPr>
        <p:spPr>
          <a:xfrm>
            <a:off x="6286516" y="139093"/>
            <a:ext cx="1070693" cy="710101"/>
          </a:xfrm>
          <a:prstGeom prst="cloud">
            <a:avLst/>
          </a:pr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Tx/>
              <a:buFontTx/>
              <a:buNone/>
            </a:pPr>
            <a:endParaRPr lang="zh-CN" altLang="en-US" sz="1800" kern="1200">
              <a:solidFill>
                <a:prstClr val="white"/>
              </a:solidFill>
            </a:endParaRPr>
          </a:p>
        </p:txBody>
      </p:sp>
      <p:sp>
        <p:nvSpPr>
          <p:cNvPr id="9" name="Rounded Rectangle 8"/>
          <p:cNvSpPr/>
          <p:nvPr/>
        </p:nvSpPr>
        <p:spPr>
          <a:xfrm>
            <a:off x="457200" y="533400"/>
            <a:ext cx="11125200" cy="5791200"/>
          </a:xfrm>
          <a:prstGeom prst="roundRect">
            <a:avLst/>
          </a:prstGeom>
          <a:solidFill>
            <a:schemeClr val="bg1"/>
          </a:solidFill>
        </p:spPr>
        <p:txBody>
          <a:bodyPr wrap="square" rtlCol="0" anchor="ctr">
            <a:spAutoFit/>
          </a:bodyPr>
          <a:lstStyle/>
          <a:p>
            <a:pPr algn="ctr">
              <a:lnSpc>
                <a:spcPct val="150000"/>
              </a:lnSpc>
            </a:pPr>
            <a:endParaRPr lang="en-US" spc="300" dirty="0" smtClean="0">
              <a:solidFill>
                <a:prstClr val="black">
                  <a:lumMod val="85000"/>
                  <a:lumOff val="15000"/>
                </a:prstClr>
              </a:solidFill>
              <a:latin typeface="Helga"/>
            </a:endParaRPr>
          </a:p>
        </p:txBody>
      </p:sp>
      <p:pic>
        <p:nvPicPr>
          <p:cNvPr id="49" name="Google Shape;2694;p6" descr="Screen Clipping"/>
          <p:cNvPicPr preferRelativeResize="0"/>
          <p:nvPr/>
        </p:nvPicPr>
        <p:blipFill rotWithShape="1">
          <a:blip r:embed="rId7">
            <a:alphaModFix/>
          </a:blip>
          <a:srcRect/>
          <a:stretch/>
        </p:blipFill>
        <p:spPr>
          <a:xfrm>
            <a:off x="891379" y="1251331"/>
            <a:ext cx="9811456" cy="3137438"/>
          </a:xfrm>
          <a:prstGeom prst="rect">
            <a:avLst/>
          </a:prstGeom>
          <a:noFill/>
          <a:ln>
            <a:noFill/>
          </a:ln>
        </p:spPr>
      </p:pic>
      <p:grpSp>
        <p:nvGrpSpPr>
          <p:cNvPr id="53" name="Google Shape;2695;p6"/>
          <p:cNvGrpSpPr/>
          <p:nvPr/>
        </p:nvGrpSpPr>
        <p:grpSpPr>
          <a:xfrm>
            <a:off x="891379" y="816255"/>
            <a:ext cx="7116152" cy="570588"/>
            <a:chOff x="1296327" y="1647588"/>
            <a:chExt cx="7116152" cy="570588"/>
          </a:xfrm>
        </p:grpSpPr>
        <p:sp>
          <p:nvSpPr>
            <p:cNvPr id="54" name="Google Shape;2696;p6"/>
            <p:cNvSpPr txBox="1"/>
            <p:nvPr/>
          </p:nvSpPr>
          <p:spPr>
            <a:xfrm>
              <a:off x="1866915" y="1694956"/>
              <a:ext cx="654556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Quan sát tranh rồi trả lời câu hỏi.</a:t>
              </a:r>
              <a:endParaRPr sz="2800">
                <a:solidFill>
                  <a:schemeClr val="dk1"/>
                </a:solidFill>
                <a:latin typeface="Arial"/>
                <a:ea typeface="Arial"/>
                <a:cs typeface="Arial"/>
                <a:sym typeface="Arial"/>
              </a:endParaRPr>
            </a:p>
          </p:txBody>
        </p:sp>
        <p:sp>
          <p:nvSpPr>
            <p:cNvPr id="55" name="Google Shape;2697;p6"/>
            <p:cNvSpPr/>
            <p:nvPr/>
          </p:nvSpPr>
          <p:spPr>
            <a:xfrm>
              <a:off x="1296327" y="1647588"/>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4</a:t>
              </a:r>
              <a:endParaRPr sz="3600" b="1">
                <a:solidFill>
                  <a:schemeClr val="lt1"/>
                </a:solidFill>
                <a:latin typeface="Arial"/>
                <a:ea typeface="Arial"/>
                <a:cs typeface="Arial"/>
                <a:sym typeface="Arial"/>
              </a:endParaRPr>
            </a:p>
          </p:txBody>
        </p:sp>
      </p:grpSp>
      <p:sp>
        <p:nvSpPr>
          <p:cNvPr id="56" name="Google Shape;2698;p6"/>
          <p:cNvSpPr txBox="1"/>
          <p:nvPr/>
        </p:nvSpPr>
        <p:spPr>
          <a:xfrm>
            <a:off x="891379" y="4714635"/>
            <a:ext cx="10407992" cy="130516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a) Bạn nào cầm miếng bìa ghi phép tính có kết quả bé nhất?</a:t>
            </a:r>
            <a:endParaRPr/>
          </a:p>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b) Miếng bìa ghi phép tính có kết quả lớn nhất có dạng hình gì?</a:t>
            </a:r>
            <a:endParaRPr sz="2800">
              <a:solidFill>
                <a:schemeClr val="dk1"/>
              </a:solidFill>
              <a:latin typeface="Arial"/>
              <a:ea typeface="Arial"/>
              <a:cs typeface="Arial"/>
              <a:sym typeface="Arial"/>
            </a:endParaRPr>
          </a:p>
        </p:txBody>
      </p:sp>
      <p:sp>
        <p:nvSpPr>
          <p:cNvPr id="57" name="Google Shape;2699;p6"/>
          <p:cNvSpPr txBox="1"/>
          <p:nvPr/>
        </p:nvSpPr>
        <p:spPr>
          <a:xfrm>
            <a:off x="2194560" y="4314391"/>
            <a:ext cx="83602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C5160"/>
                </a:solidFill>
                <a:latin typeface="Arial"/>
                <a:ea typeface="Arial"/>
                <a:cs typeface="Arial"/>
                <a:sym typeface="Arial"/>
              </a:rPr>
              <a:t>332</a:t>
            </a:r>
            <a:endParaRPr sz="2800" b="1">
              <a:solidFill>
                <a:srgbClr val="FC5160"/>
              </a:solidFill>
              <a:latin typeface="Arial"/>
              <a:ea typeface="Arial"/>
              <a:cs typeface="Arial"/>
              <a:sym typeface="Arial"/>
            </a:endParaRPr>
          </a:p>
        </p:txBody>
      </p:sp>
      <p:sp>
        <p:nvSpPr>
          <p:cNvPr id="58" name="Google Shape;2700;p6"/>
          <p:cNvSpPr txBox="1"/>
          <p:nvPr/>
        </p:nvSpPr>
        <p:spPr>
          <a:xfrm>
            <a:off x="5797107" y="4314391"/>
            <a:ext cx="86495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76923C"/>
                </a:solidFill>
                <a:latin typeface="Arial"/>
                <a:ea typeface="Arial"/>
                <a:cs typeface="Arial"/>
                <a:sym typeface="Arial"/>
              </a:rPr>
              <a:t>591</a:t>
            </a:r>
            <a:endParaRPr sz="2800" b="1">
              <a:solidFill>
                <a:srgbClr val="76923C"/>
              </a:solidFill>
              <a:latin typeface="Arial"/>
              <a:ea typeface="Arial"/>
              <a:cs typeface="Arial"/>
              <a:sym typeface="Arial"/>
            </a:endParaRPr>
          </a:p>
        </p:txBody>
      </p:sp>
      <p:sp>
        <p:nvSpPr>
          <p:cNvPr id="59" name="Google Shape;2701;p6"/>
          <p:cNvSpPr txBox="1"/>
          <p:nvPr/>
        </p:nvSpPr>
        <p:spPr>
          <a:xfrm>
            <a:off x="9180387" y="4353580"/>
            <a:ext cx="86495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C000"/>
                </a:solidFill>
                <a:latin typeface="Arial"/>
                <a:ea typeface="Arial"/>
                <a:cs typeface="Arial"/>
                <a:sym typeface="Arial"/>
              </a:rPr>
              <a:t>542</a:t>
            </a:r>
            <a:endParaRPr sz="2800" b="1">
              <a:solidFill>
                <a:srgbClr val="FFC000"/>
              </a:solidFill>
              <a:latin typeface="Arial"/>
              <a:ea typeface="Arial"/>
              <a:cs typeface="Arial"/>
              <a:sym typeface="Arial"/>
            </a:endParaRPr>
          </a:p>
        </p:txBody>
      </p:sp>
      <p:cxnSp>
        <p:nvCxnSpPr>
          <p:cNvPr id="4" name="Straight Connector 3"/>
          <p:cNvCxnSpPr/>
          <p:nvPr/>
        </p:nvCxnSpPr>
        <p:spPr>
          <a:xfrm>
            <a:off x="3581400" y="5334000"/>
            <a:ext cx="685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376090" y="5943600"/>
            <a:ext cx="685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1176673" y="1386843"/>
            <a:ext cx="2938127" cy="3001926"/>
          </a:xfrm>
          <a:prstGeom prst="roundRect">
            <a:avLst/>
          </a:prstGeom>
          <a:ln w="28575">
            <a:solidFill>
              <a:srgbClr val="FF0000"/>
            </a:solidFill>
            <a:prstDash val="dash"/>
          </a:ln>
        </p:spPr>
        <p:txBody>
          <a:bodyPr wrap="square" rtlCol="0" anchor="ctr">
            <a:spAutoFit/>
          </a:bodyPr>
          <a:lstStyle/>
          <a:p>
            <a:pPr algn="ctr">
              <a:lnSpc>
                <a:spcPct val="150000"/>
              </a:lnSpc>
            </a:pPr>
            <a:endParaRPr lang="en-US" spc="300" dirty="0" smtClean="0">
              <a:solidFill>
                <a:schemeClr val="tx1">
                  <a:lumMod val="85000"/>
                  <a:lumOff val="15000"/>
                </a:schemeClr>
              </a:solidFill>
              <a:latin typeface="+mj-lt"/>
            </a:endParaRPr>
          </a:p>
        </p:txBody>
      </p:sp>
      <p:sp>
        <p:nvSpPr>
          <p:cNvPr id="7" name="TextBox 6"/>
          <p:cNvSpPr txBox="1"/>
          <p:nvPr/>
        </p:nvSpPr>
        <p:spPr>
          <a:xfrm>
            <a:off x="3030583" y="2313281"/>
            <a:ext cx="891591" cy="584775"/>
          </a:xfrm>
          <a:prstGeom prst="rect">
            <a:avLst/>
          </a:prstGeom>
          <a:noFill/>
        </p:spPr>
        <p:txBody>
          <a:bodyPr wrap="none" rtlCol="0">
            <a:spAutoFit/>
          </a:bodyPr>
          <a:lstStyle/>
          <a:p>
            <a:r>
              <a:rPr lang="en-US" sz="3200" b="1" smtClean="0">
                <a:solidFill>
                  <a:srgbClr val="FF0000"/>
                </a:solidFill>
                <a:latin typeface="Times New Roman" pitchFamily="18" charset="0"/>
                <a:cs typeface="Times New Roman" pitchFamily="18" charset="0"/>
              </a:rPr>
              <a:t>Mai</a:t>
            </a:r>
            <a:endParaRPr lang="en-US" sz="3200" b="1">
              <a:solidFill>
                <a:srgbClr val="FF0000"/>
              </a:solidFill>
              <a:latin typeface="Times New Roman" pitchFamily="18" charset="0"/>
              <a:cs typeface="Times New Roman" pitchFamily="18" charset="0"/>
            </a:endParaRPr>
          </a:p>
        </p:txBody>
      </p:sp>
      <p:sp>
        <p:nvSpPr>
          <p:cNvPr id="62" name="Rounded Rectangle 61"/>
          <p:cNvSpPr/>
          <p:nvPr/>
        </p:nvSpPr>
        <p:spPr>
          <a:xfrm>
            <a:off x="4910473" y="1371600"/>
            <a:ext cx="2938127" cy="3001926"/>
          </a:xfrm>
          <a:prstGeom prst="roundRect">
            <a:avLst/>
          </a:prstGeom>
          <a:ln w="28575">
            <a:solidFill>
              <a:srgbClr val="002060"/>
            </a:solidFill>
            <a:prstDash val="dash"/>
          </a:ln>
        </p:spPr>
        <p:txBody>
          <a:bodyPr wrap="square" rtlCol="0" anchor="ctr">
            <a:spAutoFit/>
          </a:bodyPr>
          <a:lstStyle/>
          <a:p>
            <a:pPr algn="ctr">
              <a:lnSpc>
                <a:spcPct val="150000"/>
              </a:lnSpc>
            </a:pPr>
            <a:endParaRPr lang="en-US" spc="300" dirty="0" smtClean="0">
              <a:solidFill>
                <a:schemeClr val="tx1">
                  <a:lumMod val="85000"/>
                  <a:lumOff val="15000"/>
                </a:schemeClr>
              </a:solidFill>
              <a:latin typeface="+mj-lt"/>
            </a:endParaRPr>
          </a:p>
        </p:txBody>
      </p:sp>
      <p:sp>
        <p:nvSpPr>
          <p:cNvPr id="63" name="TextBox 62"/>
          <p:cNvSpPr txBox="1"/>
          <p:nvPr/>
        </p:nvSpPr>
        <p:spPr>
          <a:xfrm>
            <a:off x="5574004" y="1371600"/>
            <a:ext cx="1783205" cy="584775"/>
          </a:xfrm>
          <a:prstGeom prst="rect">
            <a:avLst/>
          </a:prstGeom>
          <a:noFill/>
          <a:ln>
            <a:noFill/>
          </a:ln>
        </p:spPr>
        <p:txBody>
          <a:bodyPr wrap="square" rtlCol="0">
            <a:spAutoFit/>
          </a:bodyPr>
          <a:lstStyle/>
          <a:p>
            <a:r>
              <a:rPr lang="en-US" sz="3200" b="1" smtClean="0">
                <a:solidFill>
                  <a:srgbClr val="002060"/>
                </a:solidFill>
                <a:latin typeface="Times New Roman" pitchFamily="18" charset="0"/>
                <a:cs typeface="Times New Roman" pitchFamily="18" charset="0"/>
              </a:rPr>
              <a:t>Rô – bốt</a:t>
            </a:r>
            <a:endParaRPr lang="en-US" sz="3200" b="1">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374122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heel(1)">
                                      <p:cBhvr>
                                        <p:cTn id="41" dur="2000"/>
                                        <p:tgtEl>
                                          <p:spTgt spid="7"/>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heel(1)">
                                      <p:cBhvr>
                                        <p:cTn id="44" dur="20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wipe(left)">
                                      <p:cBhvr>
                                        <p:cTn id="49" dur="500"/>
                                        <p:tgtEl>
                                          <p:spTgt spid="61"/>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heel(1)">
                                      <p:cBhvr>
                                        <p:cTn id="54" dur="2000"/>
                                        <p:tgtEl>
                                          <p:spTgt spid="63"/>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wheel(1)">
                                      <p:cBhvr>
                                        <p:cTn id="57"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62" grpId="0" animBg="1"/>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70D20E-AAE0-4C2C-A9BB-A5BD0CBC375E}"/>
              </a:ext>
            </a:extLst>
          </p:cNvPr>
          <p:cNvSpPr/>
          <p:nvPr/>
        </p:nvSpPr>
        <p:spPr>
          <a:xfrm rot="219724">
            <a:off x="753143" y="902586"/>
            <a:ext cx="7217505" cy="4818686"/>
          </a:xfrm>
          <a:prstGeom prst="rect">
            <a:avLst/>
          </a:prstGeom>
          <a:solidFill>
            <a:schemeClr val="accent6">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buClrTx/>
              <a:buFontTx/>
              <a:buNone/>
              <a:defRPr/>
            </a:pPr>
            <a:endParaRPr lang="en-US" sz="1800" kern="1200">
              <a:solidFill>
                <a:prstClr val="white"/>
              </a:solidFill>
              <a:latin typeface="Arial" panose="020B0604020202020204"/>
            </a:endParaRPr>
          </a:p>
        </p:txBody>
      </p:sp>
      <p:sp>
        <p:nvSpPr>
          <p:cNvPr id="3" name="Rectangle 2">
            <a:extLst>
              <a:ext uri="{FF2B5EF4-FFF2-40B4-BE49-F238E27FC236}">
                <a16:creationId xmlns:a16="http://schemas.microsoft.com/office/drawing/2014/main" id="{0745A5AC-FE6A-401D-BA97-ADB216B5DE3C}"/>
              </a:ext>
            </a:extLst>
          </p:cNvPr>
          <p:cNvSpPr/>
          <p:nvPr/>
        </p:nvSpPr>
        <p:spPr>
          <a:xfrm rot="2471267">
            <a:off x="6509281" y="1418426"/>
            <a:ext cx="2211022" cy="4953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800" kern="1200">
              <a:solidFill>
                <a:prstClr val="white"/>
              </a:solidFill>
              <a:latin typeface="Arial" panose="020B0604020202020204"/>
            </a:endParaRPr>
          </a:p>
        </p:txBody>
      </p:sp>
      <p:sp>
        <p:nvSpPr>
          <p:cNvPr id="5" name="Rectangle 4">
            <a:extLst>
              <a:ext uri="{FF2B5EF4-FFF2-40B4-BE49-F238E27FC236}">
                <a16:creationId xmlns:a16="http://schemas.microsoft.com/office/drawing/2014/main" id="{4A1F0C35-EC40-47AC-B2C3-34A92A19C798}"/>
              </a:ext>
            </a:extLst>
          </p:cNvPr>
          <p:cNvSpPr/>
          <p:nvPr/>
        </p:nvSpPr>
        <p:spPr>
          <a:xfrm rot="20410169">
            <a:off x="1494476" y="1004851"/>
            <a:ext cx="239750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800" kern="1200">
              <a:solidFill>
                <a:prstClr val="white"/>
              </a:solidFill>
              <a:latin typeface="Arial" panose="020B0604020202020204"/>
            </a:endParaRPr>
          </a:p>
        </p:txBody>
      </p:sp>
      <p:sp>
        <p:nvSpPr>
          <p:cNvPr id="6" name="TextBox 5">
            <a:extLst>
              <a:ext uri="{FF2B5EF4-FFF2-40B4-BE49-F238E27FC236}">
                <a16:creationId xmlns:a16="http://schemas.microsoft.com/office/drawing/2014/main" id="{FB3550D0-0447-45CD-ADC3-2C08F2B74980}"/>
              </a:ext>
            </a:extLst>
          </p:cNvPr>
          <p:cNvSpPr txBox="1"/>
          <p:nvPr/>
        </p:nvSpPr>
        <p:spPr>
          <a:xfrm>
            <a:off x="1219200" y="2438400"/>
            <a:ext cx="7092516" cy="1446550"/>
          </a:xfrm>
          <a:prstGeom prst="rect">
            <a:avLst/>
          </a:prstGeom>
          <a:noFill/>
        </p:spPr>
        <p:txBody>
          <a:bodyPr wrap="square" rtlCol="0">
            <a:spAutoFit/>
          </a:bodyPr>
          <a:lstStyle/>
          <a:p>
            <a:pPr>
              <a:buClrTx/>
              <a:buFontTx/>
              <a:buNone/>
              <a:defRPr/>
            </a:pPr>
            <a:r>
              <a:rPr lang="en-US" sz="8800" b="1" kern="1200" smtClean="0">
                <a:ln w="22225">
                  <a:solidFill>
                    <a:srgbClr val="00B050"/>
                  </a:solidFill>
                  <a:prstDash val="solid"/>
                </a:ln>
                <a:solidFill>
                  <a:srgbClr val="00B050"/>
                </a:solidFill>
                <a:effectLst>
                  <a:outerShdw blurRad="50800" dist="38100" dir="8100000" algn="tr" rotWithShape="0">
                    <a:prstClr val="black">
                      <a:alpha val="40000"/>
                    </a:prstClr>
                  </a:outerShdw>
                </a:effectLst>
                <a:ea typeface="+mn-ea"/>
                <a:cs typeface="+mn-cs"/>
              </a:rPr>
              <a:t>TRÒ CHƠI</a:t>
            </a:r>
            <a:endParaRPr lang="en-US" sz="8800" b="1" kern="1200" dirty="0">
              <a:ln w="22225">
                <a:solidFill>
                  <a:srgbClr val="00B050"/>
                </a:solidFill>
                <a:prstDash val="solid"/>
              </a:ln>
              <a:solidFill>
                <a:srgbClr val="00B050"/>
              </a:solidFill>
              <a:effectLst>
                <a:outerShdw blurRad="50800" dist="38100" dir="8100000" algn="tr" rotWithShape="0">
                  <a:prstClr val="black">
                    <a:alpha val="40000"/>
                  </a:prstClr>
                </a:outerShdw>
              </a:effectLst>
              <a:ea typeface="+mn-ea"/>
              <a:cs typeface="+mn-cs"/>
            </a:endParaRPr>
          </a:p>
        </p:txBody>
      </p:sp>
      <p:pic>
        <p:nvPicPr>
          <p:cNvPr id="7" name="Picture 6" descr="A picture containing text, indoor&#10;&#10;Description automatically generated">
            <a:extLst>
              <a:ext uri="{FF2B5EF4-FFF2-40B4-BE49-F238E27FC236}">
                <a16:creationId xmlns:a16="http://schemas.microsoft.com/office/drawing/2014/main" id="{478031F1-F543-4DDC-83AB-1738409F5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7516" y="1892129"/>
            <a:ext cx="1712935" cy="5709783"/>
          </a:xfrm>
          <a:prstGeom prst="rect">
            <a:avLst/>
          </a:prstGeom>
        </p:spPr>
      </p:pic>
      <p:sp>
        <p:nvSpPr>
          <p:cNvPr id="8" name="Rectangle 7"/>
          <p:cNvSpPr/>
          <p:nvPr/>
        </p:nvSpPr>
        <p:spPr>
          <a:xfrm>
            <a:off x="8897815" y="158262"/>
            <a:ext cx="3191608" cy="307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vi-VN" sz="1800" kern="1200">
              <a:solidFill>
                <a:prstClr val="white"/>
              </a:solidFill>
            </a:endParaRPr>
          </a:p>
        </p:txBody>
      </p:sp>
    </p:spTree>
    <p:extLst>
      <p:ext uri="{BB962C8B-B14F-4D97-AF65-F5344CB8AC3E}">
        <p14:creationId xmlns:p14="http://schemas.microsoft.com/office/powerpoint/2010/main" val="1582026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6600" b="1" kern="1200">
                <a:ln w="6600">
                  <a:solidFill>
                    <a:srgbClr val="C0504D"/>
                  </a:solidFill>
                  <a:prstDash val="solid"/>
                </a:ln>
                <a:solidFill>
                  <a:srgbClr val="FFFFFF"/>
                </a:solidFill>
                <a:effectLst>
                  <a:outerShdw dist="38100" dir="2700000" algn="tl" rotWithShape="0">
                    <a:srgbClr val="C0504D"/>
                  </a:outerShdw>
                </a:effectLst>
              </a:rPr>
              <a:t>Ong</a:t>
            </a:r>
            <a:endParaRPr lang="en-US" sz="6600" kern="1200">
              <a:solidFill>
                <a:prstClr val="white"/>
              </a:solidFill>
            </a:endParaRPr>
          </a:p>
        </p:txBody>
      </p:sp>
      <p:sp>
        <p:nvSpPr>
          <p:cNvPr id="9" name="Hexagon 8"/>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6600" b="1" kern="1200">
                <a:ln w="6600">
                  <a:solidFill>
                    <a:srgbClr val="C0504D"/>
                  </a:solidFill>
                  <a:prstDash val="solid"/>
                </a:ln>
                <a:solidFill>
                  <a:srgbClr val="FFFFFF"/>
                </a:solidFill>
                <a:effectLst>
                  <a:outerShdw dist="38100" dir="2700000" algn="tl" rotWithShape="0">
                    <a:srgbClr val="C0504D"/>
                  </a:outerShdw>
                </a:effectLst>
              </a:rPr>
              <a:t>non</a:t>
            </a:r>
            <a:endParaRPr lang="en-US" sz="6600" kern="1200">
              <a:solidFill>
                <a:prstClr val="white"/>
              </a:solidFill>
            </a:endParaRPr>
          </a:p>
        </p:txBody>
      </p:sp>
      <p:sp>
        <p:nvSpPr>
          <p:cNvPr id="10" name="Hexagon 9"/>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6600" b="1" kern="1200">
                <a:ln w="6600">
                  <a:solidFill>
                    <a:srgbClr val="C0504D"/>
                  </a:solidFill>
                  <a:prstDash val="solid"/>
                </a:ln>
                <a:solidFill>
                  <a:srgbClr val="FFFFFF"/>
                </a:solidFill>
                <a:effectLst>
                  <a:outerShdw dist="38100" dir="2700000" algn="tl" rotWithShape="0">
                    <a:srgbClr val="C0504D"/>
                  </a:outerShdw>
                </a:effectLst>
              </a:rPr>
              <a:t>việc</a:t>
            </a:r>
          </a:p>
        </p:txBody>
      </p:sp>
      <p:sp>
        <p:nvSpPr>
          <p:cNvPr id="13" name="Hexagon 12"/>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6600" b="1" kern="1200">
                <a:ln w="6600">
                  <a:solidFill>
                    <a:srgbClr val="C0504D"/>
                  </a:solidFill>
                  <a:prstDash val="solid"/>
                </a:ln>
                <a:solidFill>
                  <a:srgbClr val="FFFFFF"/>
                </a:solidFill>
                <a:effectLst>
                  <a:outerShdw dist="38100" dir="2700000" algn="tl" rotWithShape="0">
                    <a:srgbClr val="C0504D"/>
                  </a:outerShdw>
                </a:effectLst>
              </a:rPr>
              <a:t>học</a:t>
            </a:r>
            <a:endParaRPr lang="en-US" sz="6600" kern="1200">
              <a:solidFill>
                <a:prstClr val="white"/>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Tree>
    <p:extLst>
      <p:ext uri="{BB962C8B-B14F-4D97-AF65-F5344CB8AC3E}">
        <p14:creationId xmlns:p14="http://schemas.microsoft.com/office/powerpoint/2010/main" val="1993924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9" grpId="0" bldLvl="0" animBg="1"/>
      <p:bldP spid="9" grpId="1" bldLvl="0" animBg="1"/>
      <p:bldP spid="10" grpId="0" bldLvl="0" animBg="1"/>
      <p:bldP spid="10" grpId="1" bldLvl="0" animBg="1"/>
      <p:bldP spid="13" grpId="0" bldLvl="0" animBg="1"/>
      <p:bldP spid="13" grpId="1" bldLvl="0" animBg="1"/>
    </p:bldLst>
  </p:timing>
</p:sld>
</file>

<file path=ppt/theme/theme1.xml><?xml version="1.0" encoding="utf-8"?>
<a:theme xmlns:a="http://schemas.openxmlformats.org/drawingml/2006/main" name="Office Theme">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0-卡通色">
      <a:dk1>
        <a:sysClr val="windowText" lastClr="000000"/>
      </a:dk1>
      <a:lt1>
        <a:sysClr val="window" lastClr="FFFFFF"/>
      </a:lt1>
      <a:dk2>
        <a:srgbClr val="44546A"/>
      </a:dk2>
      <a:lt2>
        <a:srgbClr val="E7E6E6"/>
      </a:lt2>
      <a:accent1>
        <a:srgbClr val="FFF674"/>
      </a:accent1>
      <a:accent2>
        <a:srgbClr val="FF94AE"/>
      </a:accent2>
      <a:accent3>
        <a:srgbClr val="BDE6FF"/>
      </a:accent3>
      <a:accent4>
        <a:srgbClr val="BED85D"/>
      </a:accent4>
      <a:accent5>
        <a:srgbClr val="9A5A5E"/>
      </a:accent5>
      <a:accent6>
        <a:srgbClr val="70AD47"/>
      </a:accent6>
      <a:hlink>
        <a:srgbClr val="0563C1"/>
      </a:hlink>
      <a:folHlink>
        <a:srgbClr val="954F72"/>
      </a:folHlink>
    </a:clrScheme>
    <a:fontScheme name="0-卡通">
      <a:majorFont>
        <a:latin typeface="Helga"/>
        <a:ea typeface="MYuppy-KR-Bold-DDC"/>
        <a:cs typeface=""/>
      </a:majorFont>
      <a:minorFont>
        <a:latin typeface="Helga"/>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ctr">
          <a:lnSpc>
            <a:spcPct val="150000"/>
          </a:lnSpc>
          <a:defRPr spc="300" dirty="0" smtClean="0">
            <a:solidFill>
              <a:schemeClr val="tx1">
                <a:lumMod val="85000"/>
                <a:lumOff val="15000"/>
              </a:schemeClr>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0-卡通色">
      <a:dk1>
        <a:sysClr val="windowText" lastClr="000000"/>
      </a:dk1>
      <a:lt1>
        <a:sysClr val="window" lastClr="FFFFFF"/>
      </a:lt1>
      <a:dk2>
        <a:srgbClr val="44546A"/>
      </a:dk2>
      <a:lt2>
        <a:srgbClr val="E7E6E6"/>
      </a:lt2>
      <a:accent1>
        <a:srgbClr val="FFF674"/>
      </a:accent1>
      <a:accent2>
        <a:srgbClr val="FF94AE"/>
      </a:accent2>
      <a:accent3>
        <a:srgbClr val="BDE6FF"/>
      </a:accent3>
      <a:accent4>
        <a:srgbClr val="BED85D"/>
      </a:accent4>
      <a:accent5>
        <a:srgbClr val="9A5A5E"/>
      </a:accent5>
      <a:accent6>
        <a:srgbClr val="70AD47"/>
      </a:accent6>
      <a:hlink>
        <a:srgbClr val="0563C1"/>
      </a:hlink>
      <a:folHlink>
        <a:srgbClr val="954F72"/>
      </a:folHlink>
    </a:clrScheme>
    <a:fontScheme name="0-卡通">
      <a:majorFont>
        <a:latin typeface="Helga"/>
        <a:ea typeface="MYuppy-KR-Bold-DDC"/>
        <a:cs typeface=""/>
      </a:majorFont>
      <a:minorFont>
        <a:latin typeface="Helga"/>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ctr">
          <a:lnSpc>
            <a:spcPct val="150000"/>
          </a:lnSpc>
          <a:defRPr spc="300" dirty="0" smtClean="0">
            <a:solidFill>
              <a:schemeClr val="tx1">
                <a:lumMod val="85000"/>
                <a:lumOff val="15000"/>
              </a:schemeClr>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0-卡通色">
      <a:dk1>
        <a:sysClr val="windowText" lastClr="000000"/>
      </a:dk1>
      <a:lt1>
        <a:sysClr val="window" lastClr="FFFFFF"/>
      </a:lt1>
      <a:dk2>
        <a:srgbClr val="44546A"/>
      </a:dk2>
      <a:lt2>
        <a:srgbClr val="E7E6E6"/>
      </a:lt2>
      <a:accent1>
        <a:srgbClr val="FFF674"/>
      </a:accent1>
      <a:accent2>
        <a:srgbClr val="FF94AE"/>
      </a:accent2>
      <a:accent3>
        <a:srgbClr val="BDE6FF"/>
      </a:accent3>
      <a:accent4>
        <a:srgbClr val="BED85D"/>
      </a:accent4>
      <a:accent5>
        <a:srgbClr val="9A5A5E"/>
      </a:accent5>
      <a:accent6>
        <a:srgbClr val="70AD47"/>
      </a:accent6>
      <a:hlink>
        <a:srgbClr val="0563C1"/>
      </a:hlink>
      <a:folHlink>
        <a:srgbClr val="954F72"/>
      </a:folHlink>
    </a:clrScheme>
    <a:fontScheme name="0-卡通">
      <a:majorFont>
        <a:latin typeface="Helga"/>
        <a:ea typeface="MYuppy-KR-Bold-DDC"/>
        <a:cs typeface=""/>
      </a:majorFont>
      <a:minorFont>
        <a:latin typeface="Helga"/>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ctr">
          <a:lnSpc>
            <a:spcPct val="150000"/>
          </a:lnSpc>
          <a:defRPr spc="300" dirty="0" smtClean="0">
            <a:solidFill>
              <a:schemeClr val="tx1">
                <a:lumMod val="85000"/>
                <a:lumOff val="15000"/>
              </a:schemeClr>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0-卡通色">
      <a:dk1>
        <a:sysClr val="windowText" lastClr="000000"/>
      </a:dk1>
      <a:lt1>
        <a:sysClr val="window" lastClr="FFFFFF"/>
      </a:lt1>
      <a:dk2>
        <a:srgbClr val="44546A"/>
      </a:dk2>
      <a:lt2>
        <a:srgbClr val="E7E6E6"/>
      </a:lt2>
      <a:accent1>
        <a:srgbClr val="FFF674"/>
      </a:accent1>
      <a:accent2>
        <a:srgbClr val="FF94AE"/>
      </a:accent2>
      <a:accent3>
        <a:srgbClr val="BDE6FF"/>
      </a:accent3>
      <a:accent4>
        <a:srgbClr val="BED85D"/>
      </a:accent4>
      <a:accent5>
        <a:srgbClr val="9A5A5E"/>
      </a:accent5>
      <a:accent6>
        <a:srgbClr val="70AD47"/>
      </a:accent6>
      <a:hlink>
        <a:srgbClr val="0563C1"/>
      </a:hlink>
      <a:folHlink>
        <a:srgbClr val="954F72"/>
      </a:folHlink>
    </a:clrScheme>
    <a:fontScheme name="0-卡通">
      <a:majorFont>
        <a:latin typeface="Helga"/>
        <a:ea typeface="MYuppy-KR-Bold-DDC"/>
        <a:cs typeface=""/>
      </a:majorFont>
      <a:minorFont>
        <a:latin typeface="Helga"/>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ctr">
          <a:lnSpc>
            <a:spcPct val="150000"/>
          </a:lnSpc>
          <a:defRPr spc="300" dirty="0" smtClean="0">
            <a:solidFill>
              <a:schemeClr val="tx1">
                <a:lumMod val="85000"/>
                <a:lumOff val="15000"/>
              </a:schemeClr>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0-卡通色">
      <a:dk1>
        <a:sysClr val="windowText" lastClr="000000"/>
      </a:dk1>
      <a:lt1>
        <a:sysClr val="window" lastClr="FFFFFF"/>
      </a:lt1>
      <a:dk2>
        <a:srgbClr val="44546A"/>
      </a:dk2>
      <a:lt2>
        <a:srgbClr val="E7E6E6"/>
      </a:lt2>
      <a:accent1>
        <a:srgbClr val="FFF674"/>
      </a:accent1>
      <a:accent2>
        <a:srgbClr val="FF94AE"/>
      </a:accent2>
      <a:accent3>
        <a:srgbClr val="BDE6FF"/>
      </a:accent3>
      <a:accent4>
        <a:srgbClr val="BED85D"/>
      </a:accent4>
      <a:accent5>
        <a:srgbClr val="9A5A5E"/>
      </a:accent5>
      <a:accent6>
        <a:srgbClr val="70AD47"/>
      </a:accent6>
      <a:hlink>
        <a:srgbClr val="0563C1"/>
      </a:hlink>
      <a:folHlink>
        <a:srgbClr val="954F72"/>
      </a:folHlink>
    </a:clrScheme>
    <a:fontScheme name="0-卡通">
      <a:majorFont>
        <a:latin typeface="Helga"/>
        <a:ea typeface="MYuppy-KR-Bold-DDC"/>
        <a:cs typeface=""/>
      </a:majorFont>
      <a:minorFont>
        <a:latin typeface="Helga"/>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ctr">
          <a:lnSpc>
            <a:spcPct val="150000"/>
          </a:lnSpc>
          <a:defRPr spc="300" dirty="0" smtClean="0">
            <a:solidFill>
              <a:schemeClr val="tx1">
                <a:lumMod val="85000"/>
                <a:lumOff val="15000"/>
              </a:schemeClr>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0-卡通色">
      <a:dk1>
        <a:sysClr val="windowText" lastClr="000000"/>
      </a:dk1>
      <a:lt1>
        <a:sysClr val="window" lastClr="FFFFFF"/>
      </a:lt1>
      <a:dk2>
        <a:srgbClr val="44546A"/>
      </a:dk2>
      <a:lt2>
        <a:srgbClr val="E7E6E6"/>
      </a:lt2>
      <a:accent1>
        <a:srgbClr val="FFF674"/>
      </a:accent1>
      <a:accent2>
        <a:srgbClr val="FF94AE"/>
      </a:accent2>
      <a:accent3>
        <a:srgbClr val="BDE6FF"/>
      </a:accent3>
      <a:accent4>
        <a:srgbClr val="BED85D"/>
      </a:accent4>
      <a:accent5>
        <a:srgbClr val="9A5A5E"/>
      </a:accent5>
      <a:accent6>
        <a:srgbClr val="70AD47"/>
      </a:accent6>
      <a:hlink>
        <a:srgbClr val="0563C1"/>
      </a:hlink>
      <a:folHlink>
        <a:srgbClr val="954F72"/>
      </a:folHlink>
    </a:clrScheme>
    <a:fontScheme name="0-卡通">
      <a:majorFont>
        <a:latin typeface="Helga"/>
        <a:ea typeface="MYuppy-KR-Bold-DDC"/>
        <a:cs typeface=""/>
      </a:majorFont>
      <a:minorFont>
        <a:latin typeface="Helga"/>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ctr">
          <a:lnSpc>
            <a:spcPct val="150000"/>
          </a:lnSpc>
          <a:defRPr spc="300" dirty="0" smtClean="0">
            <a:solidFill>
              <a:schemeClr val="tx1">
                <a:lumMod val="85000"/>
                <a:lumOff val="15000"/>
              </a:schemeClr>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主题">
  <a:themeElements>
    <a:clrScheme name="0-卡通色">
      <a:dk1>
        <a:sysClr val="windowText" lastClr="000000"/>
      </a:dk1>
      <a:lt1>
        <a:sysClr val="window" lastClr="FFFFFF"/>
      </a:lt1>
      <a:dk2>
        <a:srgbClr val="44546A"/>
      </a:dk2>
      <a:lt2>
        <a:srgbClr val="E7E6E6"/>
      </a:lt2>
      <a:accent1>
        <a:srgbClr val="FFF674"/>
      </a:accent1>
      <a:accent2>
        <a:srgbClr val="FF94AE"/>
      </a:accent2>
      <a:accent3>
        <a:srgbClr val="BDE6FF"/>
      </a:accent3>
      <a:accent4>
        <a:srgbClr val="BED85D"/>
      </a:accent4>
      <a:accent5>
        <a:srgbClr val="9A5A5E"/>
      </a:accent5>
      <a:accent6>
        <a:srgbClr val="70AD47"/>
      </a:accent6>
      <a:hlink>
        <a:srgbClr val="0563C1"/>
      </a:hlink>
      <a:folHlink>
        <a:srgbClr val="954F72"/>
      </a:folHlink>
    </a:clrScheme>
    <a:fontScheme name="0-卡通">
      <a:majorFont>
        <a:latin typeface="Helga"/>
        <a:ea typeface="MYuppy-KR-Bold-DDC"/>
        <a:cs typeface=""/>
      </a:majorFont>
      <a:minorFont>
        <a:latin typeface="Helga"/>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ctr">
          <a:lnSpc>
            <a:spcPct val="150000"/>
          </a:lnSpc>
          <a:defRPr spc="300" dirty="0" smtClean="0">
            <a:solidFill>
              <a:schemeClr val="tx1">
                <a:lumMod val="85000"/>
                <a:lumOff val="15000"/>
              </a:schemeClr>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3248</TotalTime>
  <Words>476</Words>
  <Application>Microsoft Office PowerPoint</Application>
  <PresentationFormat>Widescreen</PresentationFormat>
  <Paragraphs>111</Paragraphs>
  <Slides>15</Slides>
  <Notes>8</Notes>
  <HiddenSlides>0</HiddenSlides>
  <MMClips>0</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15</vt:i4>
      </vt:variant>
    </vt:vector>
  </HeadingPairs>
  <TitlesOfParts>
    <vt:vector size="37" baseType="lpstr">
      <vt:lpstr>Cookie</vt:lpstr>
      <vt:lpstr>微软雅黑 Light</vt:lpstr>
      <vt:lpstr>Times New Roman</vt:lpstr>
      <vt:lpstr>MYuppy-KR-Bold-DDC</vt:lpstr>
      <vt:lpstr>Calibri</vt:lpstr>
      <vt:lpstr>等线</vt:lpstr>
      <vt:lpstr>Arial</vt:lpstr>
      <vt:lpstr>HP001 4 hàng</vt:lpstr>
      <vt:lpstr>叶根友圆趣卡通体</vt:lpstr>
      <vt:lpstr>HP001</vt:lpstr>
      <vt:lpstr>Helga</vt:lpstr>
      <vt:lpstr>华康娃娃体W5(P)</vt:lpstr>
      <vt:lpstr>Arial-Rounded</vt:lpstr>
      <vt:lpstr>Office Theme</vt:lpstr>
      <vt:lpstr>Office 主题</vt:lpstr>
      <vt:lpstr>1_Office 主题</vt:lpstr>
      <vt:lpstr>2_Office 主题</vt:lpstr>
      <vt:lpstr>3_Office 主题</vt:lpstr>
      <vt:lpstr>4_Office 主题</vt:lpstr>
      <vt:lpstr>5_Office 主题</vt:lpstr>
      <vt:lpstr>1_Office Theme</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28</cp:revision>
  <dcterms:created xsi:type="dcterms:W3CDTF">2021-06-02T01:34:28Z</dcterms:created>
  <dcterms:modified xsi:type="dcterms:W3CDTF">2024-03-29T03:35:28Z</dcterms:modified>
</cp:coreProperties>
</file>