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8"/>
  </p:notesMasterIdLst>
  <p:sldIdLst>
    <p:sldId id="256" r:id="rId2"/>
    <p:sldId id="291" r:id="rId3"/>
    <p:sldId id="258" r:id="rId4"/>
    <p:sldId id="260" r:id="rId5"/>
    <p:sldId id="259" r:id="rId6"/>
    <p:sldId id="261" r:id="rId7"/>
    <p:sldId id="265" r:id="rId8"/>
    <p:sldId id="284" r:id="rId9"/>
    <p:sldId id="285" r:id="rId10"/>
    <p:sldId id="286" r:id="rId11"/>
    <p:sldId id="287" r:id="rId12"/>
    <p:sldId id="289" r:id="rId13"/>
    <p:sldId id="288" r:id="rId14"/>
    <p:sldId id="263" r:id="rId15"/>
    <p:sldId id="290" r:id="rId16"/>
    <p:sldId id="262" r:id="rId17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Medium" panose="00000600000000000000" pitchFamily="2" charset="0"/>
      <p:regular r:id="rId24"/>
      <p:bold r:id="rId25"/>
      <p:italic r:id="rId26"/>
      <p:boldItalic r:id="rId27"/>
    </p:embeddedFont>
    <p:embeddedFont>
      <p:font typeface="Poppins SemiBold" panose="000007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2FC9FF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1F2832-2F93-43F4-8460-8B083C1A9B22}">
  <a:tblStyle styleId="{841F2832-2F93-43F4-8460-8B083C1A9B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208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0" name="Google Shape;3460;ga48cadbab0_0_1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1" name="Google Shape;3461;ga48cadbab0_0_1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a3b7e49681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a3b7e49681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a3b7e49681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a3b7e49681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915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a3b7e49681_0_1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a3b7e49681_0_1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216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4" name="Google Shape;3534;g9f85bed76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5" name="Google Shape;3535;g9f85bed76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4300" y="671100"/>
            <a:ext cx="771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5044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6412169" y="-1130828"/>
            <a:ext cx="1853898" cy="1381869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580802" y="-652655"/>
            <a:ext cx="4033310" cy="2216956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3452488" y="317625"/>
            <a:ext cx="700450" cy="636075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4705939" y="3402680"/>
            <a:ext cx="5889385" cy="2656239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5809038" y="4575903"/>
            <a:ext cx="1019004" cy="1634769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158528" y="4518079"/>
            <a:ext cx="3672418" cy="1331055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2704413" y="823175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374525" y="3965675"/>
            <a:ext cx="288500" cy="241875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372671" y="3628390"/>
            <a:ext cx="2662557" cy="2828651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3386474" y="4207551"/>
            <a:ext cx="1735861" cy="1552202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4614075" y="3790830"/>
            <a:ext cx="378603" cy="315912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179243" y="1935436"/>
            <a:ext cx="1063055" cy="1875071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3560732" y="-1783669"/>
            <a:ext cx="1546779" cy="2481535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204422" y="-744575"/>
            <a:ext cx="1468370" cy="131299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7577465" y="-582491"/>
            <a:ext cx="2662542" cy="2828636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337299" y="-798513"/>
            <a:ext cx="885679" cy="1420878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672758" y="-130852"/>
            <a:ext cx="1219989" cy="1925352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2642400" y="3965675"/>
            <a:ext cx="700450" cy="636075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2268132" y="4366221"/>
            <a:ext cx="1018996" cy="1634756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5435049" y="-829610"/>
            <a:ext cx="1062999" cy="1874972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714300" y="2673702"/>
            <a:ext cx="77154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7982063" y="199877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"/>
          <p:cNvGrpSpPr/>
          <p:nvPr/>
        </p:nvGrpSpPr>
        <p:grpSpPr>
          <a:xfrm>
            <a:off x="6692763" y="3965663"/>
            <a:ext cx="610325" cy="417350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7869994" y="2465501"/>
            <a:ext cx="1481075" cy="2494684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6"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" name="Google Shape;3326;p29"/>
          <p:cNvSpPr txBox="1">
            <a:spLocks noGrp="1"/>
          </p:cNvSpPr>
          <p:nvPr>
            <p:ph type="title"/>
          </p:nvPr>
        </p:nvSpPr>
        <p:spPr>
          <a:xfrm>
            <a:off x="1504950" y="1714500"/>
            <a:ext cx="6134100" cy="107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327" name="Google Shape;3327;p29"/>
          <p:cNvGrpSpPr/>
          <p:nvPr/>
        </p:nvGrpSpPr>
        <p:grpSpPr>
          <a:xfrm>
            <a:off x="-1255835" y="4146197"/>
            <a:ext cx="5152105" cy="2831811"/>
            <a:chOff x="4178350" y="2375050"/>
            <a:chExt cx="938350" cy="515775"/>
          </a:xfrm>
        </p:grpSpPr>
        <p:sp>
          <p:nvSpPr>
            <p:cNvPr id="3328" name="Google Shape;3328;p29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9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9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9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9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9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9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5" name="Google Shape;3335;p29"/>
          <p:cNvGrpSpPr/>
          <p:nvPr/>
        </p:nvGrpSpPr>
        <p:grpSpPr>
          <a:xfrm rot="10799904">
            <a:off x="4302573" y="-835826"/>
            <a:ext cx="5915080" cy="2667902"/>
            <a:chOff x="5619200" y="4458200"/>
            <a:chExt cx="1647150" cy="742900"/>
          </a:xfrm>
        </p:grpSpPr>
        <p:sp>
          <p:nvSpPr>
            <p:cNvPr id="3336" name="Google Shape;3336;p29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9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9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9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9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1" name="Google Shape;3341;p29"/>
          <p:cNvSpPr/>
          <p:nvPr/>
        </p:nvSpPr>
        <p:spPr>
          <a:xfrm rot="9409066" flipH="1">
            <a:off x="3269655" y="-317017"/>
            <a:ext cx="1823640" cy="163026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2" name="Google Shape;3342;p29"/>
          <p:cNvGrpSpPr/>
          <p:nvPr/>
        </p:nvGrpSpPr>
        <p:grpSpPr>
          <a:xfrm rot="697309" flipH="1">
            <a:off x="-375863" y="3061657"/>
            <a:ext cx="1137809" cy="1827148"/>
            <a:chOff x="2402100" y="3854125"/>
            <a:chExt cx="435600" cy="698825"/>
          </a:xfrm>
        </p:grpSpPr>
        <p:sp>
          <p:nvSpPr>
            <p:cNvPr id="3343" name="Google Shape;3343;p29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9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9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9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9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9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9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9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9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9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9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9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9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6" name="Google Shape;3356;p29"/>
          <p:cNvGrpSpPr/>
          <p:nvPr/>
        </p:nvGrpSpPr>
        <p:grpSpPr>
          <a:xfrm rot="-2991672" flipH="1">
            <a:off x="7635146" y="3864859"/>
            <a:ext cx="1853844" cy="1381829"/>
            <a:chOff x="4500175" y="3779525"/>
            <a:chExt cx="1136425" cy="847075"/>
          </a:xfrm>
        </p:grpSpPr>
        <p:sp>
          <p:nvSpPr>
            <p:cNvPr id="3357" name="Google Shape;3357;p29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9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9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9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9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9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9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9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9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9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9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29"/>
          <p:cNvGrpSpPr/>
          <p:nvPr/>
        </p:nvGrpSpPr>
        <p:grpSpPr>
          <a:xfrm rot="7758794">
            <a:off x="317056" y="-677684"/>
            <a:ext cx="1063054" cy="1875069"/>
            <a:chOff x="2797700" y="3217325"/>
            <a:chExt cx="682725" cy="1204225"/>
          </a:xfrm>
        </p:grpSpPr>
        <p:sp>
          <p:nvSpPr>
            <p:cNvPr id="3369" name="Google Shape;3369;p29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9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9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9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9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9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9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6" name="Google Shape;3376;p29"/>
          <p:cNvGrpSpPr/>
          <p:nvPr/>
        </p:nvGrpSpPr>
        <p:grpSpPr>
          <a:xfrm>
            <a:off x="739738" y="3918063"/>
            <a:ext cx="700450" cy="636075"/>
            <a:chOff x="3652400" y="3788700"/>
            <a:chExt cx="700450" cy="636075"/>
          </a:xfrm>
        </p:grpSpPr>
        <p:sp>
          <p:nvSpPr>
            <p:cNvPr id="3377" name="Google Shape;3377;p29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9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9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9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9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9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9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9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9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9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9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9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9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9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9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2" name="Google Shape;3392;p29"/>
          <p:cNvSpPr/>
          <p:nvPr/>
        </p:nvSpPr>
        <p:spPr>
          <a:xfrm>
            <a:off x="229375" y="903300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3" name="Google Shape;3393;p29"/>
          <p:cNvSpPr/>
          <p:nvPr/>
        </p:nvSpPr>
        <p:spPr>
          <a:xfrm>
            <a:off x="7687450" y="4704625"/>
            <a:ext cx="378570" cy="317388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94" name="Google Shape;3394;p29"/>
          <p:cNvGrpSpPr/>
          <p:nvPr/>
        </p:nvGrpSpPr>
        <p:grpSpPr>
          <a:xfrm rot="9809556" flipH="1">
            <a:off x="7943661" y="-185273"/>
            <a:ext cx="1481184" cy="2494530"/>
            <a:chOff x="3026750" y="1552825"/>
            <a:chExt cx="1108700" cy="1867600"/>
          </a:xfrm>
        </p:grpSpPr>
        <p:sp>
          <p:nvSpPr>
            <p:cNvPr id="3395" name="Google Shape;3395;p29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9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9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9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29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29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29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29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9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9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29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29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29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29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29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9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9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9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9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4" name="Google Shape;3414;p29"/>
          <p:cNvSpPr txBox="1">
            <a:spLocks noGrp="1"/>
          </p:cNvSpPr>
          <p:nvPr>
            <p:ph type="subTitle" idx="1"/>
          </p:nvPr>
        </p:nvSpPr>
        <p:spPr>
          <a:xfrm>
            <a:off x="2640575" y="2657950"/>
            <a:ext cx="3862800" cy="11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"/>
          <p:cNvSpPr txBox="1">
            <a:spLocks noGrp="1"/>
          </p:cNvSpPr>
          <p:nvPr>
            <p:ph type="title"/>
          </p:nvPr>
        </p:nvSpPr>
        <p:spPr>
          <a:xfrm>
            <a:off x="1704900" y="1118800"/>
            <a:ext cx="4638600" cy="18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4" name="Google Shape;45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455" name="Google Shape;455;p3"/>
          <p:cNvGrpSpPr/>
          <p:nvPr/>
        </p:nvGrpSpPr>
        <p:grpSpPr>
          <a:xfrm>
            <a:off x="-782860" y="3775347"/>
            <a:ext cx="5152105" cy="2831811"/>
            <a:chOff x="4178350" y="2375050"/>
            <a:chExt cx="938350" cy="515775"/>
          </a:xfrm>
        </p:grpSpPr>
        <p:sp>
          <p:nvSpPr>
            <p:cNvPr id="456" name="Google Shape;456;p3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"/>
          <p:cNvGrpSpPr/>
          <p:nvPr/>
        </p:nvGrpSpPr>
        <p:grpSpPr>
          <a:xfrm>
            <a:off x="6372473" y="2804915"/>
            <a:ext cx="3602094" cy="3253055"/>
            <a:chOff x="1992250" y="544500"/>
            <a:chExt cx="1080250" cy="975575"/>
          </a:xfrm>
        </p:grpSpPr>
        <p:sp>
          <p:nvSpPr>
            <p:cNvPr id="464" name="Google Shape;464;p3"/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3"/>
          <p:cNvGrpSpPr/>
          <p:nvPr/>
        </p:nvGrpSpPr>
        <p:grpSpPr>
          <a:xfrm rot="10799904">
            <a:off x="4302573" y="-835826"/>
            <a:ext cx="5915080" cy="2667902"/>
            <a:chOff x="5619200" y="4458200"/>
            <a:chExt cx="1647150" cy="742900"/>
          </a:xfrm>
        </p:grpSpPr>
        <p:sp>
          <p:nvSpPr>
            <p:cNvPr id="467" name="Google Shape;467;p3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"/>
          <p:cNvGrpSpPr/>
          <p:nvPr/>
        </p:nvGrpSpPr>
        <p:grpSpPr>
          <a:xfrm rot="-9231878">
            <a:off x="-141228" y="-529839"/>
            <a:ext cx="1480974" cy="2494776"/>
            <a:chOff x="3026750" y="1552825"/>
            <a:chExt cx="1108700" cy="1867600"/>
          </a:xfrm>
        </p:grpSpPr>
        <p:sp>
          <p:nvSpPr>
            <p:cNvPr id="473" name="Google Shape;473;p3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3"/>
          <p:cNvGrpSpPr/>
          <p:nvPr/>
        </p:nvGrpSpPr>
        <p:grpSpPr>
          <a:xfrm>
            <a:off x="6567163" y="2686213"/>
            <a:ext cx="700450" cy="636075"/>
            <a:chOff x="3652400" y="3788700"/>
            <a:chExt cx="700450" cy="636075"/>
          </a:xfrm>
        </p:grpSpPr>
        <p:sp>
          <p:nvSpPr>
            <p:cNvPr id="493" name="Google Shape;493;p3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" name="Google Shape;508;p3"/>
          <p:cNvSpPr/>
          <p:nvPr/>
        </p:nvSpPr>
        <p:spPr>
          <a:xfrm>
            <a:off x="4772025" y="4040688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"/>
          <p:cNvSpPr/>
          <p:nvPr/>
        </p:nvSpPr>
        <p:spPr>
          <a:xfrm rot="-7924493">
            <a:off x="7750545" y="1004012"/>
            <a:ext cx="2380423" cy="2128278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3"/>
          <p:cNvGrpSpPr/>
          <p:nvPr/>
        </p:nvGrpSpPr>
        <p:grpSpPr>
          <a:xfrm rot="-1410829">
            <a:off x="4783846" y="3456329"/>
            <a:ext cx="2824180" cy="3000479"/>
            <a:chOff x="4159600" y="887163"/>
            <a:chExt cx="1265600" cy="1344550"/>
          </a:xfrm>
        </p:grpSpPr>
        <p:sp>
          <p:nvSpPr>
            <p:cNvPr id="511" name="Google Shape;511;p3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3"/>
          <p:cNvGrpSpPr/>
          <p:nvPr/>
        </p:nvGrpSpPr>
        <p:grpSpPr>
          <a:xfrm rot="10800000">
            <a:off x="3717701" y="-576763"/>
            <a:ext cx="854294" cy="1506847"/>
            <a:chOff x="2797700" y="3217325"/>
            <a:chExt cx="682725" cy="1204225"/>
          </a:xfrm>
        </p:grpSpPr>
        <p:sp>
          <p:nvSpPr>
            <p:cNvPr id="617" name="Google Shape;617;p3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"/>
          <p:cNvGrpSpPr/>
          <p:nvPr/>
        </p:nvGrpSpPr>
        <p:grpSpPr>
          <a:xfrm>
            <a:off x="3643124" y="4164755"/>
            <a:ext cx="1003441" cy="1583602"/>
            <a:chOff x="322650" y="2571325"/>
            <a:chExt cx="573100" cy="904450"/>
          </a:xfrm>
        </p:grpSpPr>
        <p:sp>
          <p:nvSpPr>
            <p:cNvPr id="625" name="Google Shape;625;p3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"/>
          <p:cNvGrpSpPr/>
          <p:nvPr/>
        </p:nvGrpSpPr>
        <p:grpSpPr>
          <a:xfrm rot="-7425790">
            <a:off x="7734429" y="-849317"/>
            <a:ext cx="1126854" cy="1807792"/>
            <a:chOff x="2402100" y="3854125"/>
            <a:chExt cx="435600" cy="698825"/>
          </a:xfrm>
        </p:grpSpPr>
        <p:sp>
          <p:nvSpPr>
            <p:cNvPr id="633" name="Google Shape;633;p3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3"/>
          <p:cNvSpPr/>
          <p:nvPr/>
        </p:nvSpPr>
        <p:spPr>
          <a:xfrm>
            <a:off x="5573363" y="1106888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7" name="Google Shape;647;p3"/>
          <p:cNvGrpSpPr/>
          <p:nvPr/>
        </p:nvGrpSpPr>
        <p:grpSpPr>
          <a:xfrm rot="1299035" flipH="1">
            <a:off x="8043736" y="3636036"/>
            <a:ext cx="771943" cy="2103937"/>
            <a:chOff x="10084800" y="4174013"/>
            <a:chExt cx="585175" cy="1594900"/>
          </a:xfrm>
        </p:grpSpPr>
        <p:sp>
          <p:nvSpPr>
            <p:cNvPr id="648" name="Google Shape;648;p3"/>
            <p:cNvSpPr/>
            <p:nvPr/>
          </p:nvSpPr>
          <p:spPr>
            <a:xfrm>
              <a:off x="10201075" y="4663100"/>
              <a:ext cx="103750" cy="217325"/>
            </a:xfrm>
            <a:custGeom>
              <a:avLst/>
              <a:gdLst/>
              <a:ahLst/>
              <a:cxnLst/>
              <a:rect l="l" t="t" r="r" b="b"/>
              <a:pathLst>
                <a:path w="4150" h="8693" extrusionOk="0">
                  <a:moveTo>
                    <a:pt x="430" y="0"/>
                  </a:moveTo>
                  <a:cubicBezTo>
                    <a:pt x="247" y="0"/>
                    <a:pt x="0" y="124"/>
                    <a:pt x="44" y="233"/>
                  </a:cubicBezTo>
                  <a:cubicBezTo>
                    <a:pt x="1595" y="2839"/>
                    <a:pt x="2774" y="5661"/>
                    <a:pt x="3549" y="8608"/>
                  </a:cubicBezTo>
                  <a:cubicBezTo>
                    <a:pt x="3559" y="8668"/>
                    <a:pt x="3626" y="8692"/>
                    <a:pt x="3710" y="8692"/>
                  </a:cubicBezTo>
                  <a:cubicBezTo>
                    <a:pt x="3890" y="8692"/>
                    <a:pt x="4150" y="8580"/>
                    <a:pt x="4108" y="8453"/>
                  </a:cubicBezTo>
                  <a:cubicBezTo>
                    <a:pt x="3332" y="5506"/>
                    <a:pt x="2153" y="2684"/>
                    <a:pt x="602" y="78"/>
                  </a:cubicBezTo>
                  <a:cubicBezTo>
                    <a:pt x="575" y="22"/>
                    <a:pt x="508" y="0"/>
                    <a:pt x="430" y="0"/>
                  </a:cubicBezTo>
                  <a:close/>
                </a:path>
              </a:pathLst>
            </a:custGeom>
            <a:solidFill>
              <a:srgbClr val="F09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9" name="Google Shape;649;p3"/>
            <p:cNvGrpSpPr/>
            <p:nvPr/>
          </p:nvGrpSpPr>
          <p:grpSpPr>
            <a:xfrm>
              <a:off x="10084800" y="4174013"/>
              <a:ext cx="585175" cy="1594900"/>
              <a:chOff x="1833925" y="1604075"/>
              <a:chExt cx="585175" cy="1594900"/>
            </a:xfrm>
          </p:grpSpPr>
          <p:sp>
            <p:nvSpPr>
              <p:cNvPr id="650" name="Google Shape;650;p3"/>
              <p:cNvSpPr/>
              <p:nvPr/>
            </p:nvSpPr>
            <p:spPr>
              <a:xfrm>
                <a:off x="2027925" y="1604075"/>
                <a:ext cx="134950" cy="358975"/>
              </a:xfrm>
              <a:custGeom>
                <a:avLst/>
                <a:gdLst/>
                <a:ahLst/>
                <a:cxnLst/>
                <a:rect l="l" t="t" r="r" b="b"/>
                <a:pathLst>
                  <a:path w="5398" h="14359" extrusionOk="0">
                    <a:moveTo>
                      <a:pt x="4094" y="880"/>
                    </a:moveTo>
                    <a:cubicBezTo>
                      <a:pt x="3945" y="5093"/>
                      <a:pt x="4596" y="9613"/>
                      <a:pt x="2427" y="13385"/>
                    </a:cubicBezTo>
                    <a:lnTo>
                      <a:pt x="2427" y="13385"/>
                    </a:lnTo>
                    <a:cubicBezTo>
                      <a:pt x="2404" y="11300"/>
                      <a:pt x="2747" y="9204"/>
                      <a:pt x="3413" y="7206"/>
                    </a:cubicBezTo>
                    <a:cubicBezTo>
                      <a:pt x="3437" y="7146"/>
                      <a:pt x="3367" y="7119"/>
                      <a:pt x="3269" y="7119"/>
                    </a:cubicBezTo>
                    <a:cubicBezTo>
                      <a:pt x="3115" y="7119"/>
                      <a:pt x="2892" y="7186"/>
                      <a:pt x="2854" y="7300"/>
                    </a:cubicBezTo>
                    <a:cubicBezTo>
                      <a:pt x="2236" y="9154"/>
                      <a:pt x="1896" y="11116"/>
                      <a:pt x="1869" y="13078"/>
                    </a:cubicBezTo>
                    <a:lnTo>
                      <a:pt x="1869" y="13078"/>
                    </a:lnTo>
                    <a:cubicBezTo>
                      <a:pt x="787" y="8892"/>
                      <a:pt x="1605" y="4426"/>
                      <a:pt x="4094" y="880"/>
                    </a:cubicBezTo>
                    <a:close/>
                    <a:moveTo>
                      <a:pt x="4552" y="1"/>
                    </a:moveTo>
                    <a:cubicBezTo>
                      <a:pt x="4409" y="1"/>
                      <a:pt x="4198" y="94"/>
                      <a:pt x="4157" y="134"/>
                    </a:cubicBezTo>
                    <a:cubicBezTo>
                      <a:pt x="993" y="4042"/>
                      <a:pt x="1" y="9285"/>
                      <a:pt x="1552" y="14062"/>
                    </a:cubicBezTo>
                    <a:cubicBezTo>
                      <a:pt x="1570" y="14107"/>
                      <a:pt x="1630" y="14126"/>
                      <a:pt x="1706" y="14126"/>
                    </a:cubicBezTo>
                    <a:cubicBezTo>
                      <a:pt x="1761" y="14126"/>
                      <a:pt x="1824" y="14116"/>
                      <a:pt x="1884" y="14099"/>
                    </a:cubicBezTo>
                    <a:lnTo>
                      <a:pt x="1884" y="14099"/>
                    </a:lnTo>
                    <a:cubicBezTo>
                      <a:pt x="1887" y="14159"/>
                      <a:pt x="1890" y="14219"/>
                      <a:pt x="1893" y="14279"/>
                    </a:cubicBezTo>
                    <a:cubicBezTo>
                      <a:pt x="1893" y="14337"/>
                      <a:pt x="1938" y="14358"/>
                      <a:pt x="2001" y="14358"/>
                    </a:cubicBezTo>
                    <a:cubicBezTo>
                      <a:pt x="2143" y="14358"/>
                      <a:pt x="2377" y="14250"/>
                      <a:pt x="2420" y="14186"/>
                    </a:cubicBezTo>
                    <a:cubicBezTo>
                      <a:pt x="5398" y="10060"/>
                      <a:pt x="4405" y="4880"/>
                      <a:pt x="4685" y="103"/>
                    </a:cubicBezTo>
                    <a:cubicBezTo>
                      <a:pt x="4685" y="27"/>
                      <a:pt x="4628" y="1"/>
                      <a:pt x="4552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1884475" y="1870300"/>
                <a:ext cx="202725" cy="108300"/>
              </a:xfrm>
              <a:custGeom>
                <a:avLst/>
                <a:gdLst/>
                <a:ahLst/>
                <a:cxnLst/>
                <a:rect l="l" t="t" r="r" b="b"/>
                <a:pathLst>
                  <a:path w="8109" h="4332" extrusionOk="0">
                    <a:moveTo>
                      <a:pt x="922" y="458"/>
                    </a:moveTo>
                    <a:lnTo>
                      <a:pt x="922" y="458"/>
                    </a:lnTo>
                    <a:cubicBezTo>
                      <a:pt x="3198" y="721"/>
                      <a:pt x="5543" y="1701"/>
                      <a:pt x="7171" y="3337"/>
                    </a:cubicBezTo>
                    <a:lnTo>
                      <a:pt x="7171" y="3337"/>
                    </a:lnTo>
                    <a:cubicBezTo>
                      <a:pt x="6422" y="3643"/>
                      <a:pt x="5661" y="3879"/>
                      <a:pt x="4930" y="3879"/>
                    </a:cubicBezTo>
                    <a:cubicBezTo>
                      <a:pt x="4155" y="3879"/>
                      <a:pt x="3415" y="3614"/>
                      <a:pt x="2761" y="2885"/>
                    </a:cubicBezTo>
                    <a:cubicBezTo>
                      <a:pt x="2088" y="2132"/>
                      <a:pt x="1509" y="1262"/>
                      <a:pt x="922" y="458"/>
                    </a:cubicBezTo>
                    <a:close/>
                    <a:moveTo>
                      <a:pt x="496" y="1"/>
                    </a:moveTo>
                    <a:cubicBezTo>
                      <a:pt x="372" y="1"/>
                      <a:pt x="0" y="125"/>
                      <a:pt x="155" y="311"/>
                    </a:cubicBezTo>
                    <a:cubicBezTo>
                      <a:pt x="1117" y="1614"/>
                      <a:pt x="2078" y="3537"/>
                      <a:pt x="3629" y="4126"/>
                    </a:cubicBezTo>
                    <a:cubicBezTo>
                      <a:pt x="4013" y="4271"/>
                      <a:pt x="4399" y="4332"/>
                      <a:pt x="4784" y="4332"/>
                    </a:cubicBezTo>
                    <a:cubicBezTo>
                      <a:pt x="5697" y="4332"/>
                      <a:pt x="6601" y="3990"/>
                      <a:pt x="7445" y="3627"/>
                    </a:cubicBezTo>
                    <a:lnTo>
                      <a:pt x="7445" y="3627"/>
                    </a:lnTo>
                    <a:cubicBezTo>
                      <a:pt x="7456" y="3638"/>
                      <a:pt x="7466" y="3650"/>
                      <a:pt x="7476" y="3661"/>
                    </a:cubicBezTo>
                    <a:cubicBezTo>
                      <a:pt x="7517" y="3710"/>
                      <a:pt x="7585" y="3731"/>
                      <a:pt x="7658" y="3731"/>
                    </a:cubicBezTo>
                    <a:cubicBezTo>
                      <a:pt x="7861" y="3731"/>
                      <a:pt x="8109" y="3572"/>
                      <a:pt x="7972" y="3413"/>
                    </a:cubicBezTo>
                    <a:lnTo>
                      <a:pt x="8003" y="3413"/>
                    </a:lnTo>
                    <a:cubicBezTo>
                      <a:pt x="7964" y="3369"/>
                      <a:pt x="7924" y="3326"/>
                      <a:pt x="7884" y="3283"/>
                    </a:cubicBezTo>
                    <a:lnTo>
                      <a:pt x="7884" y="3283"/>
                    </a:lnTo>
                    <a:cubicBezTo>
                      <a:pt x="7871" y="3254"/>
                      <a:pt x="7846" y="3228"/>
                      <a:pt x="7814" y="3208"/>
                    </a:cubicBezTo>
                    <a:lnTo>
                      <a:pt x="7814" y="3208"/>
                    </a:lnTo>
                    <a:cubicBezTo>
                      <a:pt x="5950" y="1259"/>
                      <a:pt x="3165" y="180"/>
                      <a:pt x="496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2086025" y="1908300"/>
                <a:ext cx="295550" cy="250075"/>
              </a:xfrm>
              <a:custGeom>
                <a:avLst/>
                <a:gdLst/>
                <a:ahLst/>
                <a:cxnLst/>
                <a:rect l="l" t="t" r="r" b="b"/>
                <a:pathLst>
                  <a:path w="11822" h="10003" extrusionOk="0">
                    <a:moveTo>
                      <a:pt x="10439" y="159"/>
                    </a:moveTo>
                    <a:cubicBezTo>
                      <a:pt x="10598" y="159"/>
                      <a:pt x="10713" y="195"/>
                      <a:pt x="10767" y="280"/>
                    </a:cubicBezTo>
                    <a:cubicBezTo>
                      <a:pt x="11108" y="745"/>
                      <a:pt x="10426" y="1427"/>
                      <a:pt x="10177" y="1800"/>
                    </a:cubicBezTo>
                    <a:cubicBezTo>
                      <a:pt x="8750" y="3971"/>
                      <a:pt x="7541" y="6453"/>
                      <a:pt x="5183" y="7693"/>
                    </a:cubicBezTo>
                    <a:cubicBezTo>
                      <a:pt x="3882" y="8381"/>
                      <a:pt x="2425" y="8563"/>
                      <a:pt x="1105" y="9132"/>
                    </a:cubicBezTo>
                    <a:lnTo>
                      <a:pt x="1105" y="9132"/>
                    </a:lnTo>
                    <a:cubicBezTo>
                      <a:pt x="1736" y="7296"/>
                      <a:pt x="2678" y="5568"/>
                      <a:pt x="3911" y="4033"/>
                    </a:cubicBezTo>
                    <a:cubicBezTo>
                      <a:pt x="4656" y="3133"/>
                      <a:pt x="5587" y="2327"/>
                      <a:pt x="6579" y="1707"/>
                    </a:cubicBezTo>
                    <a:cubicBezTo>
                      <a:pt x="6951" y="1467"/>
                      <a:pt x="9485" y="159"/>
                      <a:pt x="10439" y="159"/>
                    </a:cubicBezTo>
                    <a:close/>
                    <a:moveTo>
                      <a:pt x="11635" y="1"/>
                    </a:moveTo>
                    <a:cubicBezTo>
                      <a:pt x="5999" y="180"/>
                      <a:pt x="2247" y="4445"/>
                      <a:pt x="489" y="9435"/>
                    </a:cubicBezTo>
                    <a:lnTo>
                      <a:pt x="489" y="9435"/>
                    </a:lnTo>
                    <a:cubicBezTo>
                      <a:pt x="356" y="9510"/>
                      <a:pt x="225" y="9591"/>
                      <a:pt x="96" y="9679"/>
                    </a:cubicBezTo>
                    <a:cubicBezTo>
                      <a:pt x="1" y="9747"/>
                      <a:pt x="55" y="9773"/>
                      <a:pt x="154" y="9773"/>
                    </a:cubicBezTo>
                    <a:cubicBezTo>
                      <a:pt x="221" y="9773"/>
                      <a:pt x="309" y="9761"/>
                      <a:pt x="384" y="9742"/>
                    </a:cubicBezTo>
                    <a:lnTo>
                      <a:pt x="384" y="9742"/>
                    </a:lnTo>
                    <a:cubicBezTo>
                      <a:pt x="360" y="9814"/>
                      <a:pt x="336" y="9886"/>
                      <a:pt x="313" y="9958"/>
                    </a:cubicBezTo>
                    <a:cubicBezTo>
                      <a:pt x="303" y="9989"/>
                      <a:pt x="355" y="10002"/>
                      <a:pt x="430" y="10002"/>
                    </a:cubicBezTo>
                    <a:cubicBezTo>
                      <a:pt x="582" y="10002"/>
                      <a:pt x="830" y="9947"/>
                      <a:pt x="872" y="9865"/>
                    </a:cubicBezTo>
                    <a:cubicBezTo>
                      <a:pt x="919" y="9704"/>
                      <a:pt x="969" y="9543"/>
                      <a:pt x="1021" y="9384"/>
                    </a:cubicBezTo>
                    <a:lnTo>
                      <a:pt x="1021" y="9384"/>
                    </a:lnTo>
                    <a:cubicBezTo>
                      <a:pt x="2994" y="8323"/>
                      <a:pt x="5268" y="8487"/>
                      <a:pt x="7013" y="6856"/>
                    </a:cubicBezTo>
                    <a:cubicBezTo>
                      <a:pt x="8999" y="4995"/>
                      <a:pt x="10332" y="2327"/>
                      <a:pt x="11790" y="63"/>
                    </a:cubicBezTo>
                    <a:cubicBezTo>
                      <a:pt x="11821" y="1"/>
                      <a:pt x="11635" y="1"/>
                      <a:pt x="11635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2085050" y="2026925"/>
                <a:ext cx="159325" cy="1349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5399" extrusionOk="0">
                    <a:moveTo>
                      <a:pt x="6219" y="0"/>
                    </a:moveTo>
                    <a:cubicBezTo>
                      <a:pt x="6093" y="0"/>
                      <a:pt x="5895" y="42"/>
                      <a:pt x="5843" y="95"/>
                    </a:cubicBezTo>
                    <a:cubicBezTo>
                      <a:pt x="3609" y="1521"/>
                      <a:pt x="1345" y="3010"/>
                      <a:pt x="11" y="5368"/>
                    </a:cubicBezTo>
                    <a:cubicBezTo>
                      <a:pt x="1" y="5388"/>
                      <a:pt x="49" y="5399"/>
                      <a:pt x="121" y="5399"/>
                    </a:cubicBezTo>
                    <a:cubicBezTo>
                      <a:pt x="266" y="5399"/>
                      <a:pt x="507" y="5357"/>
                      <a:pt x="569" y="5275"/>
                    </a:cubicBezTo>
                    <a:cubicBezTo>
                      <a:pt x="1872" y="2948"/>
                      <a:pt x="4075" y="1490"/>
                      <a:pt x="6277" y="95"/>
                    </a:cubicBezTo>
                    <a:cubicBezTo>
                      <a:pt x="6373" y="26"/>
                      <a:pt x="6318" y="0"/>
                      <a:pt x="6219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884125" y="1950475"/>
                <a:ext cx="191100" cy="386625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15465" extrusionOk="0">
                    <a:moveTo>
                      <a:pt x="910" y="1196"/>
                    </a:moveTo>
                    <a:lnTo>
                      <a:pt x="910" y="1196"/>
                    </a:lnTo>
                    <a:cubicBezTo>
                      <a:pt x="2660" y="3053"/>
                      <a:pt x="4391" y="4874"/>
                      <a:pt x="5163" y="7402"/>
                    </a:cubicBezTo>
                    <a:cubicBezTo>
                      <a:pt x="5809" y="9546"/>
                      <a:pt x="6240" y="11775"/>
                      <a:pt x="6437" y="14019"/>
                    </a:cubicBezTo>
                    <a:lnTo>
                      <a:pt x="6437" y="14019"/>
                    </a:lnTo>
                    <a:cubicBezTo>
                      <a:pt x="5962" y="13632"/>
                      <a:pt x="5458" y="13280"/>
                      <a:pt x="5008" y="12830"/>
                    </a:cubicBezTo>
                    <a:cubicBezTo>
                      <a:pt x="4016" y="11838"/>
                      <a:pt x="3581" y="10504"/>
                      <a:pt x="3178" y="9201"/>
                    </a:cubicBezTo>
                    <a:cubicBezTo>
                      <a:pt x="2388" y="6533"/>
                      <a:pt x="1646" y="3864"/>
                      <a:pt x="910" y="1196"/>
                    </a:cubicBezTo>
                    <a:close/>
                    <a:moveTo>
                      <a:pt x="421" y="1"/>
                    </a:moveTo>
                    <a:cubicBezTo>
                      <a:pt x="246" y="1"/>
                      <a:pt x="0" y="103"/>
                      <a:pt x="45" y="237"/>
                    </a:cubicBezTo>
                    <a:cubicBezTo>
                      <a:pt x="48" y="246"/>
                      <a:pt x="50" y="256"/>
                      <a:pt x="53" y="265"/>
                    </a:cubicBezTo>
                    <a:lnTo>
                      <a:pt x="53" y="265"/>
                    </a:lnTo>
                    <a:lnTo>
                      <a:pt x="45" y="268"/>
                    </a:lnTo>
                    <a:cubicBezTo>
                      <a:pt x="49" y="272"/>
                      <a:pt x="53" y="277"/>
                      <a:pt x="58" y="281"/>
                    </a:cubicBezTo>
                    <a:lnTo>
                      <a:pt x="58" y="281"/>
                    </a:lnTo>
                    <a:cubicBezTo>
                      <a:pt x="952" y="3462"/>
                      <a:pt x="1756" y="6704"/>
                      <a:pt x="2806" y="9884"/>
                    </a:cubicBezTo>
                    <a:cubicBezTo>
                      <a:pt x="3085" y="10969"/>
                      <a:pt x="3612" y="11962"/>
                      <a:pt x="4295" y="12830"/>
                    </a:cubicBezTo>
                    <a:cubicBezTo>
                      <a:pt x="4947" y="13580"/>
                      <a:pt x="5808" y="14047"/>
                      <a:pt x="6493" y="14745"/>
                    </a:cubicBezTo>
                    <a:lnTo>
                      <a:pt x="6493" y="14745"/>
                    </a:lnTo>
                    <a:cubicBezTo>
                      <a:pt x="6507" y="14955"/>
                      <a:pt x="6518" y="15164"/>
                      <a:pt x="6528" y="15374"/>
                    </a:cubicBezTo>
                    <a:cubicBezTo>
                      <a:pt x="6528" y="15437"/>
                      <a:pt x="6593" y="15465"/>
                      <a:pt x="6678" y="15465"/>
                    </a:cubicBezTo>
                    <a:cubicBezTo>
                      <a:pt x="6780" y="15465"/>
                      <a:pt x="6911" y="15426"/>
                      <a:pt x="6997" y="15363"/>
                    </a:cubicBezTo>
                    <a:lnTo>
                      <a:pt x="6997" y="15363"/>
                    </a:lnTo>
                    <a:cubicBezTo>
                      <a:pt x="7006" y="15377"/>
                      <a:pt x="7015" y="15391"/>
                      <a:pt x="7024" y="15405"/>
                    </a:cubicBezTo>
                    <a:cubicBezTo>
                      <a:pt x="7049" y="15446"/>
                      <a:pt x="7105" y="15463"/>
                      <a:pt x="7172" y="15463"/>
                    </a:cubicBezTo>
                    <a:cubicBezTo>
                      <a:pt x="7363" y="15463"/>
                      <a:pt x="7643" y="15325"/>
                      <a:pt x="7552" y="15188"/>
                    </a:cubicBezTo>
                    <a:cubicBezTo>
                      <a:pt x="7400" y="14961"/>
                      <a:pt x="7232" y="14760"/>
                      <a:pt x="7053" y="14576"/>
                    </a:cubicBezTo>
                    <a:lnTo>
                      <a:pt x="7053" y="14576"/>
                    </a:lnTo>
                    <a:cubicBezTo>
                      <a:pt x="6888" y="11848"/>
                      <a:pt x="6398" y="9153"/>
                      <a:pt x="5535" y="6565"/>
                    </a:cubicBezTo>
                    <a:cubicBezTo>
                      <a:pt x="4641" y="3974"/>
                      <a:pt x="2429" y="2089"/>
                      <a:pt x="605" y="86"/>
                    </a:cubicBezTo>
                    <a:lnTo>
                      <a:pt x="605" y="86"/>
                    </a:lnTo>
                    <a:cubicBezTo>
                      <a:pt x="604" y="85"/>
                      <a:pt x="604" y="83"/>
                      <a:pt x="603" y="82"/>
                    </a:cubicBezTo>
                    <a:lnTo>
                      <a:pt x="601" y="82"/>
                    </a:lnTo>
                    <a:lnTo>
                      <a:pt x="601" y="82"/>
                    </a:lnTo>
                    <a:cubicBezTo>
                      <a:pt x="592" y="72"/>
                      <a:pt x="582" y="61"/>
                      <a:pt x="572" y="51"/>
                    </a:cubicBezTo>
                    <a:cubicBezTo>
                      <a:pt x="546" y="16"/>
                      <a:pt x="489" y="1"/>
                      <a:pt x="421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2047325" y="1954175"/>
                <a:ext cx="256350" cy="1244800"/>
              </a:xfrm>
              <a:custGeom>
                <a:avLst/>
                <a:gdLst/>
                <a:ahLst/>
                <a:cxnLst/>
                <a:rect l="l" t="t" r="r" b="b"/>
                <a:pathLst>
                  <a:path w="10254" h="49792" extrusionOk="0">
                    <a:moveTo>
                      <a:pt x="938" y="0"/>
                    </a:moveTo>
                    <a:cubicBezTo>
                      <a:pt x="748" y="0"/>
                      <a:pt x="510" y="168"/>
                      <a:pt x="620" y="368"/>
                    </a:cubicBezTo>
                    <a:cubicBezTo>
                      <a:pt x="1737" y="2384"/>
                      <a:pt x="2171" y="4742"/>
                      <a:pt x="1799" y="7037"/>
                    </a:cubicBezTo>
                    <a:cubicBezTo>
                      <a:pt x="1458" y="9022"/>
                      <a:pt x="496" y="10759"/>
                      <a:pt x="310" y="12807"/>
                    </a:cubicBezTo>
                    <a:cubicBezTo>
                      <a:pt x="0" y="16901"/>
                      <a:pt x="279" y="21058"/>
                      <a:pt x="1210" y="25090"/>
                    </a:cubicBezTo>
                    <a:cubicBezTo>
                      <a:pt x="2140" y="29340"/>
                      <a:pt x="2947" y="33714"/>
                      <a:pt x="4188" y="37901"/>
                    </a:cubicBezTo>
                    <a:cubicBezTo>
                      <a:pt x="5428" y="42120"/>
                      <a:pt x="7538" y="45904"/>
                      <a:pt x="9616" y="49688"/>
                    </a:cubicBezTo>
                    <a:cubicBezTo>
                      <a:pt x="9652" y="49761"/>
                      <a:pt x="9726" y="49791"/>
                      <a:pt x="9808" y="49791"/>
                    </a:cubicBezTo>
                    <a:cubicBezTo>
                      <a:pt x="10006" y="49791"/>
                      <a:pt x="10253" y="49616"/>
                      <a:pt x="10143" y="49440"/>
                    </a:cubicBezTo>
                    <a:cubicBezTo>
                      <a:pt x="7848" y="45346"/>
                      <a:pt x="5646" y="41220"/>
                      <a:pt x="4436" y="36660"/>
                    </a:cubicBezTo>
                    <a:cubicBezTo>
                      <a:pt x="3319" y="32380"/>
                      <a:pt x="2358" y="28006"/>
                      <a:pt x="1489" y="23632"/>
                    </a:cubicBezTo>
                    <a:cubicBezTo>
                      <a:pt x="620" y="19476"/>
                      <a:pt x="93" y="14109"/>
                      <a:pt x="1458" y="9984"/>
                    </a:cubicBezTo>
                    <a:cubicBezTo>
                      <a:pt x="2575" y="6510"/>
                      <a:pt x="2916" y="3470"/>
                      <a:pt x="1117" y="89"/>
                    </a:cubicBezTo>
                    <a:cubicBezTo>
                      <a:pt x="1081" y="27"/>
                      <a:pt x="1013" y="0"/>
                      <a:pt x="938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2075975" y="2144550"/>
                <a:ext cx="192150" cy="41510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16604" extrusionOk="0">
                    <a:moveTo>
                      <a:pt x="6543" y="484"/>
                    </a:moveTo>
                    <a:cubicBezTo>
                      <a:pt x="7029" y="6035"/>
                      <a:pt x="4909" y="11478"/>
                      <a:pt x="802" y="15204"/>
                    </a:cubicBezTo>
                    <a:lnTo>
                      <a:pt x="802" y="15204"/>
                    </a:lnTo>
                    <a:cubicBezTo>
                      <a:pt x="1120" y="12569"/>
                      <a:pt x="735" y="9985"/>
                      <a:pt x="1646" y="7332"/>
                    </a:cubicBezTo>
                    <a:cubicBezTo>
                      <a:pt x="2628" y="4644"/>
                      <a:pt x="4311" y="2253"/>
                      <a:pt x="6543" y="484"/>
                    </a:cubicBezTo>
                    <a:close/>
                    <a:moveTo>
                      <a:pt x="6999" y="0"/>
                    </a:moveTo>
                    <a:cubicBezTo>
                      <a:pt x="6859" y="0"/>
                      <a:pt x="6570" y="112"/>
                      <a:pt x="6547" y="135"/>
                    </a:cubicBezTo>
                    <a:cubicBezTo>
                      <a:pt x="4220" y="1873"/>
                      <a:pt x="2390" y="4199"/>
                      <a:pt x="1305" y="6867"/>
                    </a:cubicBezTo>
                    <a:cubicBezTo>
                      <a:pt x="839" y="8076"/>
                      <a:pt x="498" y="9348"/>
                      <a:pt x="343" y="10620"/>
                    </a:cubicBezTo>
                    <a:cubicBezTo>
                      <a:pt x="128" y="12337"/>
                      <a:pt x="378" y="14055"/>
                      <a:pt x="168" y="15752"/>
                    </a:cubicBezTo>
                    <a:lnTo>
                      <a:pt x="168" y="15752"/>
                    </a:lnTo>
                    <a:cubicBezTo>
                      <a:pt x="123" y="15789"/>
                      <a:pt x="78" y="15826"/>
                      <a:pt x="33" y="15862"/>
                    </a:cubicBezTo>
                    <a:cubicBezTo>
                      <a:pt x="0" y="15895"/>
                      <a:pt x="40" y="15908"/>
                      <a:pt x="108" y="15908"/>
                    </a:cubicBezTo>
                    <a:cubicBezTo>
                      <a:pt x="121" y="15908"/>
                      <a:pt x="134" y="15908"/>
                      <a:pt x="148" y="15907"/>
                    </a:cubicBezTo>
                    <a:lnTo>
                      <a:pt x="148" y="15907"/>
                    </a:lnTo>
                    <a:cubicBezTo>
                      <a:pt x="118" y="16120"/>
                      <a:pt x="80" y="16332"/>
                      <a:pt x="33" y="16545"/>
                    </a:cubicBezTo>
                    <a:cubicBezTo>
                      <a:pt x="22" y="16586"/>
                      <a:pt x="78" y="16603"/>
                      <a:pt x="157" y="16603"/>
                    </a:cubicBezTo>
                    <a:cubicBezTo>
                      <a:pt x="315" y="16603"/>
                      <a:pt x="570" y="16534"/>
                      <a:pt x="591" y="16452"/>
                    </a:cubicBezTo>
                    <a:cubicBezTo>
                      <a:pt x="653" y="16175"/>
                      <a:pt x="703" y="15899"/>
                      <a:pt x="745" y="15624"/>
                    </a:cubicBezTo>
                    <a:lnTo>
                      <a:pt x="745" y="15624"/>
                    </a:lnTo>
                    <a:cubicBezTo>
                      <a:pt x="5319" y="11833"/>
                      <a:pt x="7685" y="5968"/>
                      <a:pt x="7074" y="42"/>
                    </a:cubicBezTo>
                    <a:cubicBezTo>
                      <a:pt x="7074" y="12"/>
                      <a:pt x="7044" y="0"/>
                      <a:pt x="6999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2077275" y="2314125"/>
                <a:ext cx="115650" cy="243800"/>
              </a:xfrm>
              <a:custGeom>
                <a:avLst/>
                <a:gdLst/>
                <a:ahLst/>
                <a:cxnLst/>
                <a:rect l="l" t="t" r="r" b="b"/>
                <a:pathLst>
                  <a:path w="4626" h="9752" extrusionOk="0">
                    <a:moveTo>
                      <a:pt x="4478" y="0"/>
                    </a:moveTo>
                    <a:cubicBezTo>
                      <a:pt x="4330" y="0"/>
                      <a:pt x="4103" y="49"/>
                      <a:pt x="4044" y="146"/>
                    </a:cubicBezTo>
                    <a:cubicBezTo>
                      <a:pt x="2307" y="3092"/>
                      <a:pt x="1253" y="6505"/>
                      <a:pt x="12" y="9700"/>
                    </a:cubicBezTo>
                    <a:cubicBezTo>
                      <a:pt x="0" y="9734"/>
                      <a:pt x="67" y="9752"/>
                      <a:pt x="159" y="9752"/>
                    </a:cubicBezTo>
                    <a:cubicBezTo>
                      <a:pt x="311" y="9752"/>
                      <a:pt x="531" y="9703"/>
                      <a:pt x="570" y="9607"/>
                    </a:cubicBezTo>
                    <a:cubicBezTo>
                      <a:pt x="1811" y="6412"/>
                      <a:pt x="2866" y="2999"/>
                      <a:pt x="4603" y="53"/>
                    </a:cubicBezTo>
                    <a:cubicBezTo>
                      <a:pt x="4626" y="18"/>
                      <a:pt x="4566" y="0"/>
                      <a:pt x="4478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1833925" y="2362025"/>
                <a:ext cx="281650" cy="341550"/>
              </a:xfrm>
              <a:custGeom>
                <a:avLst/>
                <a:gdLst/>
                <a:ahLst/>
                <a:cxnLst/>
                <a:rect l="l" t="t" r="r" b="b"/>
                <a:pathLst>
                  <a:path w="11266" h="13662" extrusionOk="0">
                    <a:moveTo>
                      <a:pt x="1580" y="1603"/>
                    </a:moveTo>
                    <a:lnTo>
                      <a:pt x="1580" y="1603"/>
                    </a:lnTo>
                    <a:cubicBezTo>
                      <a:pt x="5401" y="4910"/>
                      <a:pt x="10119" y="7918"/>
                      <a:pt x="10677" y="13236"/>
                    </a:cubicBezTo>
                    <a:lnTo>
                      <a:pt x="10677" y="13236"/>
                    </a:lnTo>
                    <a:cubicBezTo>
                      <a:pt x="7434" y="12696"/>
                      <a:pt x="4690" y="10466"/>
                      <a:pt x="3480" y="7380"/>
                    </a:cubicBezTo>
                    <a:cubicBezTo>
                      <a:pt x="2740" y="5447"/>
                      <a:pt x="2441" y="3423"/>
                      <a:pt x="1580" y="1603"/>
                    </a:cubicBezTo>
                    <a:close/>
                    <a:moveTo>
                      <a:pt x="505" y="1"/>
                    </a:moveTo>
                    <a:cubicBezTo>
                      <a:pt x="310" y="1"/>
                      <a:pt x="1" y="123"/>
                      <a:pt x="99" y="246"/>
                    </a:cubicBezTo>
                    <a:cubicBezTo>
                      <a:pt x="99" y="246"/>
                      <a:pt x="99" y="246"/>
                      <a:pt x="99" y="246"/>
                    </a:cubicBezTo>
                    <a:lnTo>
                      <a:pt x="99" y="246"/>
                    </a:lnTo>
                    <a:cubicBezTo>
                      <a:pt x="2177" y="2945"/>
                      <a:pt x="2022" y="6543"/>
                      <a:pt x="3852" y="9335"/>
                    </a:cubicBezTo>
                    <a:cubicBezTo>
                      <a:pt x="5403" y="11630"/>
                      <a:pt x="7854" y="13181"/>
                      <a:pt x="10583" y="13584"/>
                    </a:cubicBezTo>
                    <a:cubicBezTo>
                      <a:pt x="10614" y="13584"/>
                      <a:pt x="10658" y="13575"/>
                      <a:pt x="10706" y="13559"/>
                    </a:cubicBezTo>
                    <a:lnTo>
                      <a:pt x="10706" y="13559"/>
                    </a:lnTo>
                    <a:cubicBezTo>
                      <a:pt x="10706" y="13567"/>
                      <a:pt x="10707" y="13576"/>
                      <a:pt x="10707" y="13584"/>
                    </a:cubicBezTo>
                    <a:cubicBezTo>
                      <a:pt x="10707" y="13637"/>
                      <a:pt x="10773" y="13661"/>
                      <a:pt x="10858" y="13661"/>
                    </a:cubicBezTo>
                    <a:cubicBezTo>
                      <a:pt x="11024" y="13661"/>
                      <a:pt x="11266" y="13572"/>
                      <a:pt x="11266" y="13429"/>
                    </a:cubicBezTo>
                    <a:cubicBezTo>
                      <a:pt x="10832" y="7132"/>
                      <a:pt x="4659" y="4030"/>
                      <a:pt x="626" y="29"/>
                    </a:cubicBezTo>
                    <a:cubicBezTo>
                      <a:pt x="600" y="9"/>
                      <a:pt x="556" y="1"/>
                      <a:pt x="505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1944625" y="2496250"/>
                <a:ext cx="165325" cy="203425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37" extrusionOk="0">
                    <a:moveTo>
                      <a:pt x="498" y="1"/>
                    </a:moveTo>
                    <a:cubicBezTo>
                      <a:pt x="311" y="1"/>
                      <a:pt x="0" y="137"/>
                      <a:pt x="76" y="212"/>
                    </a:cubicBezTo>
                    <a:cubicBezTo>
                      <a:pt x="1161" y="1360"/>
                      <a:pt x="2247" y="2539"/>
                      <a:pt x="3240" y="3779"/>
                    </a:cubicBezTo>
                    <a:cubicBezTo>
                      <a:pt x="4263" y="4989"/>
                      <a:pt x="5628" y="6447"/>
                      <a:pt x="6031" y="8091"/>
                    </a:cubicBezTo>
                    <a:cubicBezTo>
                      <a:pt x="6039" y="8123"/>
                      <a:pt x="6083" y="8137"/>
                      <a:pt x="6143" y="8137"/>
                    </a:cubicBezTo>
                    <a:cubicBezTo>
                      <a:pt x="6313" y="8137"/>
                      <a:pt x="6613" y="8028"/>
                      <a:pt x="6590" y="7936"/>
                    </a:cubicBezTo>
                    <a:cubicBezTo>
                      <a:pt x="6217" y="6447"/>
                      <a:pt x="5070" y="5206"/>
                      <a:pt x="4139" y="3997"/>
                    </a:cubicBezTo>
                    <a:cubicBezTo>
                      <a:pt x="3022" y="2632"/>
                      <a:pt x="1844" y="1298"/>
                      <a:pt x="603" y="26"/>
                    </a:cubicBezTo>
                    <a:cubicBezTo>
                      <a:pt x="579" y="8"/>
                      <a:pt x="542" y="1"/>
                      <a:pt x="498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2157425" y="2486025"/>
                <a:ext cx="261675" cy="438775"/>
              </a:xfrm>
              <a:custGeom>
                <a:avLst/>
                <a:gdLst/>
                <a:ahLst/>
                <a:cxnLst/>
                <a:rect l="l" t="t" r="r" b="b"/>
                <a:pathLst>
                  <a:path w="10467" h="17551" extrusionOk="0">
                    <a:moveTo>
                      <a:pt x="9741" y="373"/>
                    </a:moveTo>
                    <a:lnTo>
                      <a:pt x="9741" y="373"/>
                    </a:lnTo>
                    <a:cubicBezTo>
                      <a:pt x="9834" y="745"/>
                      <a:pt x="9803" y="1118"/>
                      <a:pt x="9648" y="1428"/>
                    </a:cubicBezTo>
                    <a:cubicBezTo>
                      <a:pt x="9121" y="4871"/>
                      <a:pt x="7476" y="8035"/>
                      <a:pt x="4995" y="10454"/>
                    </a:cubicBezTo>
                    <a:cubicBezTo>
                      <a:pt x="3809" y="11553"/>
                      <a:pt x="2535" y="12573"/>
                      <a:pt x="1564" y="13796"/>
                    </a:cubicBezTo>
                    <a:lnTo>
                      <a:pt x="1564" y="13796"/>
                    </a:lnTo>
                    <a:cubicBezTo>
                      <a:pt x="2783" y="10528"/>
                      <a:pt x="4670" y="7523"/>
                      <a:pt x="7104" y="4995"/>
                    </a:cubicBezTo>
                    <a:cubicBezTo>
                      <a:pt x="7152" y="4948"/>
                      <a:pt x="7104" y="4927"/>
                      <a:pt x="7022" y="4927"/>
                    </a:cubicBezTo>
                    <a:cubicBezTo>
                      <a:pt x="6889" y="4927"/>
                      <a:pt x="6665" y="4980"/>
                      <a:pt x="6608" y="5057"/>
                    </a:cubicBezTo>
                    <a:cubicBezTo>
                      <a:pt x="4026" y="7688"/>
                      <a:pt x="2075" y="10836"/>
                      <a:pt x="845" y="14274"/>
                    </a:cubicBezTo>
                    <a:lnTo>
                      <a:pt x="845" y="14274"/>
                    </a:lnTo>
                    <a:cubicBezTo>
                      <a:pt x="1170" y="11790"/>
                      <a:pt x="1755" y="9338"/>
                      <a:pt x="2855" y="7073"/>
                    </a:cubicBezTo>
                    <a:cubicBezTo>
                      <a:pt x="3630" y="5460"/>
                      <a:pt x="4685" y="4033"/>
                      <a:pt x="5957" y="2793"/>
                    </a:cubicBezTo>
                    <a:cubicBezTo>
                      <a:pt x="6515" y="2265"/>
                      <a:pt x="7135" y="1800"/>
                      <a:pt x="7787" y="1366"/>
                    </a:cubicBezTo>
                    <a:cubicBezTo>
                      <a:pt x="8407" y="962"/>
                      <a:pt x="9058" y="652"/>
                      <a:pt x="9741" y="373"/>
                    </a:cubicBezTo>
                    <a:close/>
                    <a:moveTo>
                      <a:pt x="10366" y="0"/>
                    </a:moveTo>
                    <a:cubicBezTo>
                      <a:pt x="10268" y="0"/>
                      <a:pt x="10121" y="44"/>
                      <a:pt x="10082" y="63"/>
                    </a:cubicBezTo>
                    <a:cubicBezTo>
                      <a:pt x="2877" y="2515"/>
                      <a:pt x="517" y="10079"/>
                      <a:pt x="33" y="17016"/>
                    </a:cubicBezTo>
                    <a:lnTo>
                      <a:pt x="33" y="17016"/>
                    </a:lnTo>
                    <a:cubicBezTo>
                      <a:pt x="22" y="17062"/>
                      <a:pt x="11" y="17108"/>
                      <a:pt x="1" y="17154"/>
                    </a:cubicBezTo>
                    <a:lnTo>
                      <a:pt x="24" y="17151"/>
                    </a:lnTo>
                    <a:lnTo>
                      <a:pt x="24" y="17151"/>
                    </a:lnTo>
                    <a:cubicBezTo>
                      <a:pt x="16" y="17276"/>
                      <a:pt x="8" y="17402"/>
                      <a:pt x="1" y="17527"/>
                    </a:cubicBezTo>
                    <a:cubicBezTo>
                      <a:pt x="1" y="17543"/>
                      <a:pt x="38" y="17550"/>
                      <a:pt x="93" y="17550"/>
                    </a:cubicBezTo>
                    <a:cubicBezTo>
                      <a:pt x="252" y="17550"/>
                      <a:pt x="559" y="17487"/>
                      <a:pt x="559" y="17372"/>
                    </a:cubicBezTo>
                    <a:lnTo>
                      <a:pt x="559" y="17341"/>
                    </a:lnTo>
                    <a:cubicBezTo>
                      <a:pt x="564" y="17257"/>
                      <a:pt x="570" y="17173"/>
                      <a:pt x="575" y="17089"/>
                    </a:cubicBezTo>
                    <a:lnTo>
                      <a:pt x="575" y="17089"/>
                    </a:lnTo>
                    <a:cubicBezTo>
                      <a:pt x="583" y="17080"/>
                      <a:pt x="588" y="17070"/>
                      <a:pt x="590" y="17061"/>
                    </a:cubicBezTo>
                    <a:cubicBezTo>
                      <a:pt x="709" y="16536"/>
                      <a:pt x="844" y="16016"/>
                      <a:pt x="996" y="15501"/>
                    </a:cubicBezTo>
                    <a:lnTo>
                      <a:pt x="996" y="15501"/>
                    </a:lnTo>
                    <a:cubicBezTo>
                      <a:pt x="2142" y="12783"/>
                      <a:pt x="4958" y="11237"/>
                      <a:pt x="6856" y="8996"/>
                    </a:cubicBezTo>
                    <a:cubicBezTo>
                      <a:pt x="8965" y="6453"/>
                      <a:pt x="9772" y="3196"/>
                      <a:pt x="10454" y="63"/>
                    </a:cubicBezTo>
                    <a:cubicBezTo>
                      <a:pt x="10466" y="16"/>
                      <a:pt x="10425" y="0"/>
                      <a:pt x="10366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"/>
              <p:cNvSpPr/>
              <p:nvPr/>
            </p:nvSpPr>
            <p:spPr>
              <a:xfrm>
                <a:off x="1912550" y="2653825"/>
                <a:ext cx="256550" cy="268300"/>
              </a:xfrm>
              <a:custGeom>
                <a:avLst/>
                <a:gdLst/>
                <a:ahLst/>
                <a:cxnLst/>
                <a:rect l="l" t="t" r="r" b="b"/>
                <a:pathLst>
                  <a:path w="10262" h="10732" extrusionOk="0">
                    <a:moveTo>
                      <a:pt x="717" y="802"/>
                    </a:moveTo>
                    <a:cubicBezTo>
                      <a:pt x="2321" y="2129"/>
                      <a:pt x="4030" y="3202"/>
                      <a:pt x="5763" y="4394"/>
                    </a:cubicBezTo>
                    <a:cubicBezTo>
                      <a:pt x="7854" y="5839"/>
                      <a:pt x="8939" y="7984"/>
                      <a:pt x="9653" y="10348"/>
                    </a:cubicBezTo>
                    <a:lnTo>
                      <a:pt x="9653" y="10348"/>
                    </a:lnTo>
                    <a:cubicBezTo>
                      <a:pt x="7468" y="9442"/>
                      <a:pt x="5239" y="8467"/>
                      <a:pt x="3499" y="6813"/>
                    </a:cubicBezTo>
                    <a:cubicBezTo>
                      <a:pt x="1766" y="5137"/>
                      <a:pt x="1142" y="3057"/>
                      <a:pt x="717" y="802"/>
                    </a:cubicBezTo>
                    <a:close/>
                    <a:moveTo>
                      <a:pt x="474" y="0"/>
                    </a:moveTo>
                    <a:cubicBezTo>
                      <a:pt x="298" y="0"/>
                      <a:pt x="1" y="78"/>
                      <a:pt x="25" y="175"/>
                    </a:cubicBezTo>
                    <a:cubicBezTo>
                      <a:pt x="26" y="185"/>
                      <a:pt x="28" y="195"/>
                      <a:pt x="30" y="205"/>
                    </a:cubicBezTo>
                    <a:lnTo>
                      <a:pt x="30" y="205"/>
                    </a:lnTo>
                    <a:lnTo>
                      <a:pt x="25" y="206"/>
                    </a:lnTo>
                    <a:cubicBezTo>
                      <a:pt x="27" y="208"/>
                      <a:pt x="29" y="210"/>
                      <a:pt x="31" y="212"/>
                    </a:cubicBezTo>
                    <a:lnTo>
                      <a:pt x="31" y="212"/>
                    </a:lnTo>
                    <a:cubicBezTo>
                      <a:pt x="433" y="2525"/>
                      <a:pt x="933" y="4775"/>
                      <a:pt x="2537" y="6565"/>
                    </a:cubicBezTo>
                    <a:cubicBezTo>
                      <a:pt x="4398" y="8612"/>
                      <a:pt x="7066" y="9698"/>
                      <a:pt x="9579" y="10722"/>
                    </a:cubicBezTo>
                    <a:cubicBezTo>
                      <a:pt x="9596" y="10728"/>
                      <a:pt x="9617" y="10732"/>
                      <a:pt x="9640" y="10732"/>
                    </a:cubicBezTo>
                    <a:cubicBezTo>
                      <a:pt x="9824" y="10732"/>
                      <a:pt x="10161" y="10535"/>
                      <a:pt x="10106" y="10535"/>
                    </a:cubicBezTo>
                    <a:cubicBezTo>
                      <a:pt x="10034" y="10506"/>
                      <a:pt x="9962" y="10476"/>
                      <a:pt x="9890" y="10446"/>
                    </a:cubicBezTo>
                    <a:lnTo>
                      <a:pt x="9890" y="10446"/>
                    </a:lnTo>
                    <a:cubicBezTo>
                      <a:pt x="10055" y="10417"/>
                      <a:pt x="10249" y="10331"/>
                      <a:pt x="10230" y="10256"/>
                    </a:cubicBezTo>
                    <a:lnTo>
                      <a:pt x="10261" y="10256"/>
                    </a:lnTo>
                    <a:cubicBezTo>
                      <a:pt x="9610" y="8054"/>
                      <a:pt x="8648" y="5945"/>
                      <a:pt x="6787" y="4518"/>
                    </a:cubicBezTo>
                    <a:cubicBezTo>
                      <a:pt x="4740" y="2936"/>
                      <a:pt x="2506" y="1757"/>
                      <a:pt x="583" y="20"/>
                    </a:cubicBezTo>
                    <a:cubicBezTo>
                      <a:pt x="563" y="6"/>
                      <a:pt x="523" y="0"/>
                      <a:pt x="474" y="0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"/>
              <p:cNvSpPr/>
              <p:nvPr/>
            </p:nvSpPr>
            <p:spPr>
              <a:xfrm>
                <a:off x="1997875" y="2774225"/>
                <a:ext cx="169450" cy="146250"/>
              </a:xfrm>
              <a:custGeom>
                <a:avLst/>
                <a:gdLst/>
                <a:ahLst/>
                <a:cxnLst/>
                <a:rect l="l" t="t" r="r" b="b"/>
                <a:pathLst>
                  <a:path w="6778" h="5850" extrusionOk="0">
                    <a:moveTo>
                      <a:pt x="522" y="1"/>
                    </a:moveTo>
                    <a:cubicBezTo>
                      <a:pt x="351" y="1"/>
                      <a:pt x="1" y="171"/>
                      <a:pt x="55" y="198"/>
                    </a:cubicBezTo>
                    <a:cubicBezTo>
                      <a:pt x="1265" y="1005"/>
                      <a:pt x="2443" y="1873"/>
                      <a:pt x="3591" y="2773"/>
                    </a:cubicBezTo>
                    <a:cubicBezTo>
                      <a:pt x="4584" y="3579"/>
                      <a:pt x="6011" y="4448"/>
                      <a:pt x="6197" y="5813"/>
                    </a:cubicBezTo>
                    <a:cubicBezTo>
                      <a:pt x="6197" y="5838"/>
                      <a:pt x="6241" y="5850"/>
                      <a:pt x="6305" y="5850"/>
                    </a:cubicBezTo>
                    <a:cubicBezTo>
                      <a:pt x="6474" y="5850"/>
                      <a:pt x="6778" y="5770"/>
                      <a:pt x="6755" y="5657"/>
                    </a:cubicBezTo>
                    <a:cubicBezTo>
                      <a:pt x="6569" y="4386"/>
                      <a:pt x="5390" y="3641"/>
                      <a:pt x="4460" y="2866"/>
                    </a:cubicBezTo>
                    <a:cubicBezTo>
                      <a:pt x="3219" y="1873"/>
                      <a:pt x="1916" y="912"/>
                      <a:pt x="582" y="12"/>
                    </a:cubicBezTo>
                    <a:cubicBezTo>
                      <a:pt x="567" y="4"/>
                      <a:pt x="546" y="1"/>
                      <a:pt x="522" y="1"/>
                    </a:cubicBezTo>
                    <a:close/>
                  </a:path>
                </a:pathLst>
              </a:custGeom>
              <a:solidFill>
                <a:srgbClr val="F09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3" name="Google Shape;663;p3"/>
          <p:cNvGrpSpPr/>
          <p:nvPr/>
        </p:nvGrpSpPr>
        <p:grpSpPr>
          <a:xfrm rot="3811239">
            <a:off x="842998" y="4293442"/>
            <a:ext cx="885610" cy="1420767"/>
            <a:chOff x="2402100" y="3854125"/>
            <a:chExt cx="435600" cy="698825"/>
          </a:xfrm>
        </p:grpSpPr>
        <p:sp>
          <p:nvSpPr>
            <p:cNvPr id="664" name="Google Shape;664;p3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"/>
          <p:cNvGrpSpPr/>
          <p:nvPr/>
        </p:nvGrpSpPr>
        <p:grpSpPr>
          <a:xfrm>
            <a:off x="1813575" y="54213"/>
            <a:ext cx="610325" cy="417350"/>
            <a:chOff x="364525" y="2023775"/>
            <a:chExt cx="610325" cy="417350"/>
          </a:xfrm>
        </p:grpSpPr>
        <p:sp>
          <p:nvSpPr>
            <p:cNvPr id="678" name="Google Shape;678;p3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3"/>
          <p:cNvSpPr txBox="1">
            <a:spLocks noGrp="1"/>
          </p:cNvSpPr>
          <p:nvPr>
            <p:ph type="subTitle" idx="1"/>
          </p:nvPr>
        </p:nvSpPr>
        <p:spPr>
          <a:xfrm>
            <a:off x="1724025" y="2417350"/>
            <a:ext cx="3569100" cy="7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3"/>
          <p:cNvSpPr/>
          <p:nvPr/>
        </p:nvSpPr>
        <p:spPr>
          <a:xfrm rot="2123667">
            <a:off x="-854597" y="2677036"/>
            <a:ext cx="2002427" cy="1790427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7"/>
          <p:cNvSpPr txBox="1">
            <a:spLocks noGrp="1"/>
          </p:cNvSpPr>
          <p:nvPr>
            <p:ph type="title"/>
          </p:nvPr>
        </p:nvSpPr>
        <p:spPr>
          <a:xfrm>
            <a:off x="5240700" y="12604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5" name="Google Shape;885;p7"/>
          <p:cNvSpPr txBox="1">
            <a:spLocks noGrp="1"/>
          </p:cNvSpPr>
          <p:nvPr>
            <p:ph type="body" idx="1"/>
          </p:nvPr>
        </p:nvSpPr>
        <p:spPr>
          <a:xfrm>
            <a:off x="5133275" y="2094450"/>
            <a:ext cx="2915400" cy="25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3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6" name="Google Shape;88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887" name="Google Shape;887;p7"/>
          <p:cNvGrpSpPr/>
          <p:nvPr/>
        </p:nvGrpSpPr>
        <p:grpSpPr>
          <a:xfrm>
            <a:off x="6364735" y="4433704"/>
            <a:ext cx="3672418" cy="1331055"/>
            <a:chOff x="-1068128" y="3996204"/>
            <a:chExt cx="3672418" cy="1331055"/>
          </a:xfrm>
        </p:grpSpPr>
        <p:sp>
          <p:nvSpPr>
            <p:cNvPr id="888" name="Google Shape;888;p7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9" name="Google Shape;889;p7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890" name="Google Shape;890;p7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42" name="Google Shape;942;p7"/>
          <p:cNvGrpSpPr/>
          <p:nvPr/>
        </p:nvGrpSpPr>
        <p:grpSpPr>
          <a:xfrm rot="-10799883" flipH="1">
            <a:off x="-1195356" y="-924940"/>
            <a:ext cx="4843774" cy="2185315"/>
            <a:chOff x="5619200" y="4458200"/>
            <a:chExt cx="1647150" cy="742900"/>
          </a:xfrm>
        </p:grpSpPr>
        <p:sp>
          <p:nvSpPr>
            <p:cNvPr id="943" name="Google Shape;943;p7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7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7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7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7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" name="Google Shape;948;p7"/>
          <p:cNvGrpSpPr/>
          <p:nvPr/>
        </p:nvGrpSpPr>
        <p:grpSpPr>
          <a:xfrm rot="-2452161">
            <a:off x="5263268" y="4452240"/>
            <a:ext cx="1019006" cy="1634773"/>
            <a:chOff x="2402100" y="3854125"/>
            <a:chExt cx="435600" cy="698825"/>
          </a:xfrm>
        </p:grpSpPr>
        <p:sp>
          <p:nvSpPr>
            <p:cNvPr id="949" name="Google Shape;949;p7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7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7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7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7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7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7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7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7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7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7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7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7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7"/>
          <p:cNvGrpSpPr/>
          <p:nvPr/>
        </p:nvGrpSpPr>
        <p:grpSpPr>
          <a:xfrm rot="8607250">
            <a:off x="-672758" y="173948"/>
            <a:ext cx="1219989" cy="1925352"/>
            <a:chOff x="322650" y="2571325"/>
            <a:chExt cx="573100" cy="904450"/>
          </a:xfrm>
        </p:grpSpPr>
        <p:sp>
          <p:nvSpPr>
            <p:cNvPr id="963" name="Google Shape;963;p7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7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7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7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7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7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7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" name="Google Shape;970;p7"/>
          <p:cNvGrpSpPr/>
          <p:nvPr/>
        </p:nvGrpSpPr>
        <p:grpSpPr>
          <a:xfrm rot="9764690">
            <a:off x="2589182" y="-1536019"/>
            <a:ext cx="1546779" cy="2481535"/>
            <a:chOff x="2402100" y="3854125"/>
            <a:chExt cx="435600" cy="698825"/>
          </a:xfrm>
        </p:grpSpPr>
        <p:sp>
          <p:nvSpPr>
            <p:cNvPr id="971" name="Google Shape;971;p7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7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7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7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7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7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7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7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7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7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7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7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7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" name="Google Shape;984;p7"/>
          <p:cNvGrpSpPr/>
          <p:nvPr/>
        </p:nvGrpSpPr>
        <p:grpSpPr>
          <a:xfrm>
            <a:off x="952179" y="620766"/>
            <a:ext cx="548733" cy="498301"/>
            <a:chOff x="3652400" y="3788700"/>
            <a:chExt cx="700450" cy="636075"/>
          </a:xfrm>
        </p:grpSpPr>
        <p:sp>
          <p:nvSpPr>
            <p:cNvPr id="985" name="Google Shape;985;p7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7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7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7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7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7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62" name="Google Shape;1262;p10"/>
          <p:cNvSpPr/>
          <p:nvPr/>
        </p:nvSpPr>
        <p:spPr>
          <a:xfrm>
            <a:off x="-1084580" y="4602903"/>
            <a:ext cx="2869524" cy="2800388"/>
          </a:xfrm>
          <a:custGeom>
            <a:avLst/>
            <a:gdLst/>
            <a:ahLst/>
            <a:cxnLst/>
            <a:rect l="l" t="t" r="r" b="b"/>
            <a:pathLst>
              <a:path w="39985" h="39023" extrusionOk="0">
                <a:moveTo>
                  <a:pt x="19555" y="1"/>
                </a:moveTo>
                <a:cubicBezTo>
                  <a:pt x="17751" y="1"/>
                  <a:pt x="15948" y="224"/>
                  <a:pt x="14208" y="672"/>
                </a:cubicBezTo>
                <a:lnTo>
                  <a:pt x="14397" y="744"/>
                </a:lnTo>
                <a:lnTo>
                  <a:pt x="14397" y="744"/>
                </a:lnTo>
                <a:cubicBezTo>
                  <a:pt x="12048" y="978"/>
                  <a:pt x="9715" y="1569"/>
                  <a:pt x="7787" y="2906"/>
                </a:cubicBezTo>
                <a:cubicBezTo>
                  <a:pt x="5987" y="4146"/>
                  <a:pt x="4654" y="5976"/>
                  <a:pt x="3537" y="7869"/>
                </a:cubicBezTo>
                <a:cubicBezTo>
                  <a:pt x="1397" y="11560"/>
                  <a:pt x="1" y="15748"/>
                  <a:pt x="32" y="19997"/>
                </a:cubicBezTo>
                <a:cubicBezTo>
                  <a:pt x="63" y="24247"/>
                  <a:pt x="1521" y="28558"/>
                  <a:pt x="4499" y="31629"/>
                </a:cubicBezTo>
                <a:cubicBezTo>
                  <a:pt x="7290" y="34514"/>
                  <a:pt x="11106" y="36096"/>
                  <a:pt x="14921" y="37337"/>
                </a:cubicBezTo>
                <a:cubicBezTo>
                  <a:pt x="17618" y="38244"/>
                  <a:pt x="20443" y="39022"/>
                  <a:pt x="23270" y="39022"/>
                </a:cubicBezTo>
                <a:cubicBezTo>
                  <a:pt x="24117" y="39022"/>
                  <a:pt x="24965" y="38952"/>
                  <a:pt x="25809" y="38795"/>
                </a:cubicBezTo>
                <a:cubicBezTo>
                  <a:pt x="32044" y="37616"/>
                  <a:pt x="36479" y="31815"/>
                  <a:pt x="38434" y="25798"/>
                </a:cubicBezTo>
                <a:cubicBezTo>
                  <a:pt x="39054" y="23968"/>
                  <a:pt x="39457" y="22106"/>
                  <a:pt x="39612" y="20183"/>
                </a:cubicBezTo>
                <a:cubicBezTo>
                  <a:pt x="39985" y="13979"/>
                  <a:pt x="36945" y="7714"/>
                  <a:pt x="31951" y="3991"/>
                </a:cubicBezTo>
                <a:cubicBezTo>
                  <a:pt x="28423" y="1346"/>
                  <a:pt x="23987" y="1"/>
                  <a:pt x="195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10"/>
          <p:cNvSpPr txBox="1">
            <a:spLocks noGrp="1"/>
          </p:cNvSpPr>
          <p:nvPr>
            <p:ph type="title"/>
          </p:nvPr>
        </p:nvSpPr>
        <p:spPr>
          <a:xfrm>
            <a:off x="714300" y="546402"/>
            <a:ext cx="77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64" name="Google Shape;1264;p10"/>
          <p:cNvGrpSpPr/>
          <p:nvPr/>
        </p:nvGrpSpPr>
        <p:grpSpPr>
          <a:xfrm rot="10800000">
            <a:off x="6628389" y="-463013"/>
            <a:ext cx="4494673" cy="1629078"/>
            <a:chOff x="-1068128" y="3996204"/>
            <a:chExt cx="3672418" cy="1331055"/>
          </a:xfrm>
        </p:grpSpPr>
        <p:sp>
          <p:nvSpPr>
            <p:cNvPr id="1265" name="Google Shape;1265;p10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6" name="Google Shape;1266;p10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1267" name="Google Shape;1267;p10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10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10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10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10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10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10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0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10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10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0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10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10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0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10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0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0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10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10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0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10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10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10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10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10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10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10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0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10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10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10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10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10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10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10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10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10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10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10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10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0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10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9" name="Google Shape;1319;p10"/>
          <p:cNvGrpSpPr/>
          <p:nvPr/>
        </p:nvGrpSpPr>
        <p:grpSpPr>
          <a:xfrm rot="1156600">
            <a:off x="-466355" y="3496234"/>
            <a:ext cx="871121" cy="1397678"/>
            <a:chOff x="2402100" y="3854125"/>
            <a:chExt cx="435600" cy="698825"/>
          </a:xfrm>
        </p:grpSpPr>
        <p:sp>
          <p:nvSpPr>
            <p:cNvPr id="1320" name="Google Shape;1320;p10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0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0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0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0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0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0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0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0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0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0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0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0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10"/>
          <p:cNvGrpSpPr/>
          <p:nvPr/>
        </p:nvGrpSpPr>
        <p:grpSpPr>
          <a:xfrm rot="10091607" flipH="1">
            <a:off x="5890244" y="-600340"/>
            <a:ext cx="2103360" cy="1567814"/>
            <a:chOff x="4500175" y="3779525"/>
            <a:chExt cx="1136425" cy="847075"/>
          </a:xfrm>
        </p:grpSpPr>
        <p:sp>
          <p:nvSpPr>
            <p:cNvPr id="1334" name="Google Shape;1334;p10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0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0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0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0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0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0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0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0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0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0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" name="Google Shape;1345;p10"/>
          <p:cNvGrpSpPr/>
          <p:nvPr/>
        </p:nvGrpSpPr>
        <p:grpSpPr>
          <a:xfrm rot="-1341702" flipH="1">
            <a:off x="8386280" y="4258898"/>
            <a:ext cx="854365" cy="1506973"/>
            <a:chOff x="2797700" y="3217325"/>
            <a:chExt cx="682725" cy="1204225"/>
          </a:xfrm>
        </p:grpSpPr>
        <p:sp>
          <p:nvSpPr>
            <p:cNvPr id="1346" name="Google Shape;1346;p10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0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0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0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0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0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0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10"/>
          <p:cNvGrpSpPr/>
          <p:nvPr/>
        </p:nvGrpSpPr>
        <p:grpSpPr>
          <a:xfrm>
            <a:off x="965063" y="4651350"/>
            <a:ext cx="610325" cy="417350"/>
            <a:chOff x="364525" y="2023775"/>
            <a:chExt cx="610325" cy="417350"/>
          </a:xfrm>
        </p:grpSpPr>
        <p:sp>
          <p:nvSpPr>
            <p:cNvPr id="1354" name="Google Shape;1354;p10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0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0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0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0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0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0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0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p13"/>
          <p:cNvSpPr txBox="1">
            <a:spLocks noGrp="1"/>
          </p:cNvSpPr>
          <p:nvPr>
            <p:ph type="title"/>
          </p:nvPr>
        </p:nvSpPr>
        <p:spPr>
          <a:xfrm>
            <a:off x="11260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4" name="Google Shape;1574;p13"/>
          <p:cNvSpPr txBox="1">
            <a:spLocks noGrp="1"/>
          </p:cNvSpPr>
          <p:nvPr>
            <p:ph type="title" idx="2" hasCustomPrompt="1"/>
          </p:nvPr>
        </p:nvSpPr>
        <p:spPr>
          <a:xfrm>
            <a:off x="13143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5" name="Google Shape;1575;p13"/>
          <p:cNvSpPr txBox="1">
            <a:spLocks noGrp="1"/>
          </p:cNvSpPr>
          <p:nvPr>
            <p:ph type="subTitle" idx="1"/>
          </p:nvPr>
        </p:nvSpPr>
        <p:spPr>
          <a:xfrm>
            <a:off x="1370850" y="16764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13"/>
          <p:cNvSpPr txBox="1">
            <a:spLocks noGrp="1"/>
          </p:cNvSpPr>
          <p:nvPr>
            <p:ph type="title" idx="3"/>
          </p:nvPr>
        </p:nvSpPr>
        <p:spPr>
          <a:xfrm>
            <a:off x="5012250" y="12394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7" name="Google Shape;1577;p13"/>
          <p:cNvSpPr txBox="1">
            <a:spLocks noGrp="1"/>
          </p:cNvSpPr>
          <p:nvPr>
            <p:ph type="title" idx="4" hasCustomPrompt="1"/>
          </p:nvPr>
        </p:nvSpPr>
        <p:spPr>
          <a:xfrm>
            <a:off x="52005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78" name="Google Shape;1578;p13"/>
          <p:cNvSpPr txBox="1">
            <a:spLocks noGrp="1"/>
          </p:cNvSpPr>
          <p:nvPr>
            <p:ph type="subTitle" idx="5"/>
          </p:nvPr>
        </p:nvSpPr>
        <p:spPr>
          <a:xfrm>
            <a:off x="5257050" y="16764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13"/>
          <p:cNvSpPr txBox="1">
            <a:spLocks noGrp="1"/>
          </p:cNvSpPr>
          <p:nvPr>
            <p:ph type="title" idx="6"/>
          </p:nvPr>
        </p:nvSpPr>
        <p:spPr>
          <a:xfrm>
            <a:off x="112605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0" name="Google Shape;1580;p13"/>
          <p:cNvSpPr txBox="1">
            <a:spLocks noGrp="1"/>
          </p:cNvSpPr>
          <p:nvPr>
            <p:ph type="title" idx="7" hasCustomPrompt="1"/>
          </p:nvPr>
        </p:nvSpPr>
        <p:spPr>
          <a:xfrm>
            <a:off x="131430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1" name="Google Shape;1581;p13"/>
          <p:cNvSpPr txBox="1">
            <a:spLocks noGrp="1"/>
          </p:cNvSpPr>
          <p:nvPr>
            <p:ph type="subTitle" idx="8"/>
          </p:nvPr>
        </p:nvSpPr>
        <p:spPr>
          <a:xfrm>
            <a:off x="1370850" y="37116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p13"/>
          <p:cNvSpPr txBox="1">
            <a:spLocks noGrp="1"/>
          </p:cNvSpPr>
          <p:nvPr>
            <p:ph type="title" idx="9"/>
          </p:nvPr>
        </p:nvSpPr>
        <p:spPr>
          <a:xfrm>
            <a:off x="5012250" y="3274675"/>
            <a:ext cx="298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83" name="Google Shape;1583;p13"/>
          <p:cNvSpPr txBox="1">
            <a:spLocks noGrp="1"/>
          </p:cNvSpPr>
          <p:nvPr>
            <p:ph type="title" idx="13" hasCustomPrompt="1"/>
          </p:nvPr>
        </p:nvSpPr>
        <p:spPr>
          <a:xfrm>
            <a:off x="5200500" y="24447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Font typeface="Poppins"/>
              <a:buNone/>
              <a:defRPr sz="11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1584" name="Google Shape;1584;p13"/>
          <p:cNvSpPr txBox="1">
            <a:spLocks noGrp="1"/>
          </p:cNvSpPr>
          <p:nvPr>
            <p:ph type="subTitle" idx="14"/>
          </p:nvPr>
        </p:nvSpPr>
        <p:spPr>
          <a:xfrm>
            <a:off x="5257050" y="3711600"/>
            <a:ext cx="24969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85" name="Google Shape;1585;p13"/>
          <p:cNvGrpSpPr/>
          <p:nvPr/>
        </p:nvGrpSpPr>
        <p:grpSpPr>
          <a:xfrm>
            <a:off x="-1289914" y="3847378"/>
            <a:ext cx="5081458" cy="2291921"/>
            <a:chOff x="5619200" y="4458200"/>
            <a:chExt cx="1647150" cy="742900"/>
          </a:xfrm>
        </p:grpSpPr>
        <p:sp>
          <p:nvSpPr>
            <p:cNvPr id="1586" name="Google Shape;1586;p13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3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3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3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3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1" name="Google Shape;1591;p13"/>
          <p:cNvGrpSpPr/>
          <p:nvPr/>
        </p:nvGrpSpPr>
        <p:grpSpPr>
          <a:xfrm rot="10800000" flipH="1">
            <a:off x="6148690" y="-1042184"/>
            <a:ext cx="4256731" cy="2205454"/>
            <a:chOff x="4178350" y="2375050"/>
            <a:chExt cx="938350" cy="515775"/>
          </a:xfrm>
        </p:grpSpPr>
        <p:sp>
          <p:nvSpPr>
            <p:cNvPr id="1592" name="Google Shape;1592;p13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3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3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3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3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3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3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13"/>
          <p:cNvGrpSpPr/>
          <p:nvPr/>
        </p:nvGrpSpPr>
        <p:grpSpPr>
          <a:xfrm>
            <a:off x="111850" y="1207775"/>
            <a:ext cx="700450" cy="636075"/>
            <a:chOff x="3652400" y="3788700"/>
            <a:chExt cx="700450" cy="636075"/>
          </a:xfrm>
        </p:grpSpPr>
        <p:sp>
          <p:nvSpPr>
            <p:cNvPr id="1600" name="Google Shape;1600;p13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5" name="Google Shape;1615;p13"/>
          <p:cNvGrpSpPr/>
          <p:nvPr/>
        </p:nvGrpSpPr>
        <p:grpSpPr>
          <a:xfrm rot="-2328237">
            <a:off x="8085383" y="4198637"/>
            <a:ext cx="1546773" cy="2481612"/>
            <a:chOff x="2402100" y="3854125"/>
            <a:chExt cx="435600" cy="698825"/>
          </a:xfrm>
        </p:grpSpPr>
        <p:sp>
          <p:nvSpPr>
            <p:cNvPr id="1616" name="Google Shape;1616;p13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9" name="Google Shape;1629;p13"/>
          <p:cNvSpPr/>
          <p:nvPr/>
        </p:nvSpPr>
        <p:spPr>
          <a:xfrm rot="10156090">
            <a:off x="-272109" y="-268359"/>
            <a:ext cx="1468398" cy="131302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0" name="Google Shape;1630;p13"/>
          <p:cNvGrpSpPr/>
          <p:nvPr/>
        </p:nvGrpSpPr>
        <p:grpSpPr>
          <a:xfrm rot="-1366232">
            <a:off x="8503460" y="3280683"/>
            <a:ext cx="1014294" cy="1600729"/>
            <a:chOff x="322650" y="2571325"/>
            <a:chExt cx="573100" cy="904450"/>
          </a:xfrm>
        </p:grpSpPr>
        <p:sp>
          <p:nvSpPr>
            <p:cNvPr id="1631" name="Google Shape;1631;p13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8" name="Google Shape;1638;p13"/>
          <p:cNvGrpSpPr/>
          <p:nvPr/>
        </p:nvGrpSpPr>
        <p:grpSpPr>
          <a:xfrm>
            <a:off x="8429688" y="975913"/>
            <a:ext cx="610325" cy="417350"/>
            <a:chOff x="364525" y="2023775"/>
            <a:chExt cx="610325" cy="417350"/>
          </a:xfrm>
        </p:grpSpPr>
        <p:sp>
          <p:nvSpPr>
            <p:cNvPr id="1639" name="Google Shape;1639;p13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CUSTOM_9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094831" y="-848617"/>
            <a:ext cx="6467864" cy="2656239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170572" y="3531890"/>
            <a:ext cx="4519000" cy="2428630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188125" y="3188595"/>
            <a:ext cx="2662512" cy="2828603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354404" y="-133329"/>
            <a:ext cx="1386418" cy="2334096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8529635" y="-341539"/>
            <a:ext cx="922899" cy="1480674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8495813" y="4058044"/>
            <a:ext cx="846716" cy="1493480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7485622" y="-1132524"/>
            <a:ext cx="1010203" cy="1594184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2881963" y="715675"/>
            <a:ext cx="700450" cy="636075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829125" y="2205750"/>
            <a:ext cx="3201900" cy="9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5319900" y="1757163"/>
            <a:ext cx="3109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p16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20" name="Google Shape;1920;p16"/>
          <p:cNvSpPr txBox="1">
            <a:spLocks noGrp="1"/>
          </p:cNvSpPr>
          <p:nvPr>
            <p:ph type="body" idx="1"/>
          </p:nvPr>
        </p:nvSpPr>
        <p:spPr>
          <a:xfrm>
            <a:off x="714300" y="1734450"/>
            <a:ext cx="2808000" cy="25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921" name="Google Shape;1921;p16"/>
          <p:cNvGrpSpPr/>
          <p:nvPr/>
        </p:nvGrpSpPr>
        <p:grpSpPr>
          <a:xfrm flipH="1">
            <a:off x="-830528" y="3821441"/>
            <a:ext cx="3239372" cy="1780558"/>
            <a:chOff x="4178350" y="2375050"/>
            <a:chExt cx="938350" cy="515775"/>
          </a:xfrm>
        </p:grpSpPr>
        <p:sp>
          <p:nvSpPr>
            <p:cNvPr id="1922" name="Google Shape;1922;p16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6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6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6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6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6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6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9" name="Google Shape;1929;p16"/>
          <p:cNvGrpSpPr/>
          <p:nvPr/>
        </p:nvGrpSpPr>
        <p:grpSpPr>
          <a:xfrm>
            <a:off x="1816335" y="3884955"/>
            <a:ext cx="881125" cy="1554173"/>
            <a:chOff x="2797700" y="3217325"/>
            <a:chExt cx="682725" cy="1204225"/>
          </a:xfrm>
        </p:grpSpPr>
        <p:sp>
          <p:nvSpPr>
            <p:cNvPr id="1930" name="Google Shape;1930;p16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6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6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6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6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6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6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7" name="Google Shape;1937;p16"/>
          <p:cNvSpPr/>
          <p:nvPr/>
        </p:nvSpPr>
        <p:spPr>
          <a:xfrm>
            <a:off x="79575" y="3338363"/>
            <a:ext cx="378599" cy="316724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8" name="Google Shape;1938;p16"/>
          <p:cNvGrpSpPr/>
          <p:nvPr/>
        </p:nvGrpSpPr>
        <p:grpSpPr>
          <a:xfrm rot="9556908">
            <a:off x="2671536" y="-1109002"/>
            <a:ext cx="1044883" cy="1676392"/>
            <a:chOff x="2402100" y="3854125"/>
            <a:chExt cx="435600" cy="698825"/>
          </a:xfrm>
        </p:grpSpPr>
        <p:sp>
          <p:nvSpPr>
            <p:cNvPr id="1939" name="Google Shape;1939;p16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6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6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6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6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6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6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6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6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6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6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6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6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2" name="Google Shape;1952;p16"/>
          <p:cNvSpPr txBox="1">
            <a:spLocks noGrp="1"/>
          </p:cNvSpPr>
          <p:nvPr>
            <p:ph type="title" idx="2"/>
          </p:nvPr>
        </p:nvSpPr>
        <p:spPr>
          <a:xfrm>
            <a:off x="714300" y="8991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Poppins Medium"/>
              <a:buNone/>
              <a:defRPr sz="1900">
                <a:solidFill>
                  <a:schemeClr val="lt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19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45" name="Google Shape;2045;p19"/>
          <p:cNvGrpSpPr/>
          <p:nvPr/>
        </p:nvGrpSpPr>
        <p:grpSpPr>
          <a:xfrm>
            <a:off x="-968865" y="4042420"/>
            <a:ext cx="4033310" cy="2216956"/>
            <a:chOff x="4178350" y="2375050"/>
            <a:chExt cx="938350" cy="515775"/>
          </a:xfrm>
        </p:grpSpPr>
        <p:sp>
          <p:nvSpPr>
            <p:cNvPr id="2046" name="Google Shape;2046;p19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9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9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9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9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9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9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19"/>
          <p:cNvSpPr txBox="1">
            <a:spLocks noGrp="1"/>
          </p:cNvSpPr>
          <p:nvPr>
            <p:ph type="title" idx="2"/>
          </p:nvPr>
        </p:nvSpPr>
        <p:spPr>
          <a:xfrm>
            <a:off x="739275" y="1586050"/>
            <a:ext cx="217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054" name="Google Shape;2054;p19"/>
          <p:cNvSpPr txBox="1">
            <a:spLocks noGrp="1"/>
          </p:cNvSpPr>
          <p:nvPr>
            <p:ph type="subTitle" idx="1"/>
          </p:nvPr>
        </p:nvSpPr>
        <p:spPr>
          <a:xfrm>
            <a:off x="917725" y="2022975"/>
            <a:ext cx="1820100" cy="14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055" name="Google Shape;2055;p19"/>
          <p:cNvSpPr txBox="1">
            <a:spLocks noGrp="1"/>
          </p:cNvSpPr>
          <p:nvPr>
            <p:ph type="title" idx="3"/>
          </p:nvPr>
        </p:nvSpPr>
        <p:spPr>
          <a:xfrm>
            <a:off x="3497484" y="1586050"/>
            <a:ext cx="217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056" name="Google Shape;2056;p19"/>
          <p:cNvSpPr txBox="1">
            <a:spLocks noGrp="1"/>
          </p:cNvSpPr>
          <p:nvPr>
            <p:ph type="subTitle" idx="4"/>
          </p:nvPr>
        </p:nvSpPr>
        <p:spPr>
          <a:xfrm>
            <a:off x="3675927" y="2022975"/>
            <a:ext cx="1820100" cy="14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2057" name="Google Shape;2057;p19"/>
          <p:cNvSpPr txBox="1">
            <a:spLocks noGrp="1"/>
          </p:cNvSpPr>
          <p:nvPr>
            <p:ph type="title" idx="5"/>
          </p:nvPr>
        </p:nvSpPr>
        <p:spPr>
          <a:xfrm>
            <a:off x="6255669" y="1586050"/>
            <a:ext cx="217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oppins SemiBold"/>
              <a:buNone/>
              <a:defRPr sz="1600"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2058" name="Google Shape;2058;p19"/>
          <p:cNvSpPr txBox="1">
            <a:spLocks noGrp="1"/>
          </p:cNvSpPr>
          <p:nvPr>
            <p:ph type="subTitle" idx="6"/>
          </p:nvPr>
        </p:nvSpPr>
        <p:spPr>
          <a:xfrm>
            <a:off x="6434105" y="2022975"/>
            <a:ext cx="1820100" cy="14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spcBef>
                <a:spcPts val="160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grpSp>
        <p:nvGrpSpPr>
          <p:cNvPr id="2059" name="Google Shape;2059;p19"/>
          <p:cNvGrpSpPr/>
          <p:nvPr/>
        </p:nvGrpSpPr>
        <p:grpSpPr>
          <a:xfrm flipH="1">
            <a:off x="4934001" y="3770105"/>
            <a:ext cx="5889385" cy="2656239"/>
            <a:chOff x="5619200" y="4458200"/>
            <a:chExt cx="1647150" cy="742900"/>
          </a:xfrm>
        </p:grpSpPr>
        <p:sp>
          <p:nvSpPr>
            <p:cNvPr id="2060" name="Google Shape;2060;p19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9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9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9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9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5" name="Google Shape;2065;p19"/>
          <p:cNvSpPr/>
          <p:nvPr/>
        </p:nvSpPr>
        <p:spPr>
          <a:xfrm rot="-902929">
            <a:off x="1886651" y="3970630"/>
            <a:ext cx="1751665" cy="1566079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6" name="Google Shape;2066;p19"/>
          <p:cNvGrpSpPr/>
          <p:nvPr/>
        </p:nvGrpSpPr>
        <p:grpSpPr>
          <a:xfrm rot="2510711">
            <a:off x="-447363" y="3313698"/>
            <a:ext cx="892133" cy="1431825"/>
            <a:chOff x="2402100" y="3854125"/>
            <a:chExt cx="435600" cy="698825"/>
          </a:xfrm>
        </p:grpSpPr>
        <p:sp>
          <p:nvSpPr>
            <p:cNvPr id="2067" name="Google Shape;2067;p19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9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9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9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9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9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9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9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9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9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9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9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9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19"/>
          <p:cNvGrpSpPr/>
          <p:nvPr/>
        </p:nvGrpSpPr>
        <p:grpSpPr>
          <a:xfrm rot="-3072683" flipH="1">
            <a:off x="4221003" y="4225120"/>
            <a:ext cx="1152957" cy="1851544"/>
            <a:chOff x="2402100" y="3854125"/>
            <a:chExt cx="435600" cy="698825"/>
          </a:xfrm>
        </p:grpSpPr>
        <p:sp>
          <p:nvSpPr>
            <p:cNvPr id="2081" name="Google Shape;2081;p19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9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9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9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9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9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9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9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9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9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9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9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9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4" name="Google Shape;2094;p19"/>
          <p:cNvGrpSpPr/>
          <p:nvPr/>
        </p:nvGrpSpPr>
        <p:grpSpPr>
          <a:xfrm rot="418436">
            <a:off x="8074456" y="3054449"/>
            <a:ext cx="1481094" cy="2494688"/>
            <a:chOff x="3026750" y="1552825"/>
            <a:chExt cx="1108700" cy="1867600"/>
          </a:xfrm>
        </p:grpSpPr>
        <p:sp>
          <p:nvSpPr>
            <p:cNvPr id="2095" name="Google Shape;2095;p19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9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9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9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9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9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9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9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9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9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9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9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9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9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9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9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9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9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9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4" name="Google Shape;2114;p19"/>
          <p:cNvGrpSpPr/>
          <p:nvPr/>
        </p:nvGrpSpPr>
        <p:grpSpPr>
          <a:xfrm>
            <a:off x="7050713" y="4328538"/>
            <a:ext cx="700450" cy="636075"/>
            <a:chOff x="3652400" y="3788700"/>
            <a:chExt cx="700450" cy="636075"/>
          </a:xfrm>
        </p:grpSpPr>
        <p:sp>
          <p:nvSpPr>
            <p:cNvPr id="2115" name="Google Shape;2115;p19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9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9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9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9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9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9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9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9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9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9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9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9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9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9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0" name="Google Shape;2130;p19"/>
          <p:cNvGrpSpPr/>
          <p:nvPr/>
        </p:nvGrpSpPr>
        <p:grpSpPr>
          <a:xfrm rot="2397965">
            <a:off x="542309" y="4654406"/>
            <a:ext cx="1392016" cy="1037643"/>
            <a:chOff x="4500175" y="3779525"/>
            <a:chExt cx="1136425" cy="847075"/>
          </a:xfrm>
        </p:grpSpPr>
        <p:sp>
          <p:nvSpPr>
            <p:cNvPr id="2131" name="Google Shape;2131;p19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19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19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9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9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9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9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19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19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9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9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5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246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Char char="●"/>
              <a:defRPr sz="18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8" r:id="rId5"/>
    <p:sldLayoutId id="2147483659" r:id="rId6"/>
    <p:sldLayoutId id="2147483660" r:id="rId7"/>
    <p:sldLayoutId id="2147483662" r:id="rId8"/>
    <p:sldLayoutId id="2147483665" r:id="rId9"/>
    <p:sldLayoutId id="214748367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Google Shape;3429;p35"/>
          <p:cNvSpPr txBox="1">
            <a:spLocks noGrp="1"/>
          </p:cNvSpPr>
          <p:nvPr>
            <p:ph type="ctrTitle"/>
          </p:nvPr>
        </p:nvSpPr>
        <p:spPr>
          <a:xfrm>
            <a:off x="681250" y="1166859"/>
            <a:ext cx="77154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TOÁN!</a:t>
            </a: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40"/>
    </mc:Choice>
    <mc:Fallback xmlns="">
      <p:transition spd="slow" advTm="804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ầu Trường Tiền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4650014"/>
            <a:ext cx="4152901" cy="493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Trường Tiền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chiều dài 403 m</a:t>
            </a:r>
          </a:p>
        </p:txBody>
      </p:sp>
    </p:spTree>
    <p:extLst>
      <p:ext uri="{BB962C8B-B14F-4D97-AF65-F5344CB8AC3E}">
        <p14:creationId xmlns:p14="http://schemas.microsoft.com/office/powerpoint/2010/main" val="425543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6"/>
    </mc:Choice>
    <mc:Fallback xmlns="">
      <p:transition spd="slow" advTm="1015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britec.com.vn/upload/product/1467947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" y="4650014"/>
            <a:ext cx="4152901" cy="493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Bến Thuỷ 2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chiều dài 1 000 m</a:t>
            </a:r>
          </a:p>
        </p:txBody>
      </p:sp>
    </p:spTree>
    <p:extLst>
      <p:ext uri="{BB962C8B-B14F-4D97-AF65-F5344CB8AC3E}">
        <p14:creationId xmlns:p14="http://schemas.microsoft.com/office/powerpoint/2010/main" val="20627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6"/>
    </mc:Choice>
    <mc:Fallback xmlns="">
      <p:transition spd="slow" advTm="1052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3443;p37"/>
          <p:cNvSpPr txBox="1">
            <a:spLocks/>
          </p:cNvSpPr>
          <p:nvPr/>
        </p:nvSpPr>
        <p:spPr>
          <a:xfrm>
            <a:off x="938152" y="259274"/>
            <a:ext cx="7901048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chiều dài của một số cây cầu như sau:</a:t>
            </a:r>
          </a:p>
        </p:txBody>
      </p:sp>
      <p:sp>
        <p:nvSpPr>
          <p:cNvPr id="76" name="Oval 75"/>
          <p:cNvSpPr/>
          <p:nvPr/>
        </p:nvSpPr>
        <p:spPr>
          <a:xfrm>
            <a:off x="355600" y="259274"/>
            <a:ext cx="582552" cy="5758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615772"/>
              </p:ext>
            </p:extLst>
          </p:nvPr>
        </p:nvGraphicFramePr>
        <p:xfrm>
          <a:off x="203197" y="980348"/>
          <a:ext cx="8795658" cy="2011680"/>
        </p:xfrm>
        <a:graphic>
          <a:graphicData uri="http://schemas.openxmlformats.org/drawingml/2006/table">
            <a:tbl>
              <a:tblPr firstRow="1" bandRow="1">
                <a:tableStyleId>{841F2832-2F93-43F4-8460-8B083C1A9B22}</a:tableStyleId>
              </a:tblPr>
              <a:tblGrid>
                <a:gridCol w="1153052">
                  <a:extLst>
                    <a:ext uri="{9D8B030D-6E8A-4147-A177-3AD203B41FA5}">
                      <a16:colId xmlns:a16="http://schemas.microsoft.com/office/drawing/2014/main" val="1225090524"/>
                    </a:ext>
                  </a:extLst>
                </a:gridCol>
                <a:gridCol w="1561120">
                  <a:extLst>
                    <a:ext uri="{9D8B030D-6E8A-4147-A177-3AD203B41FA5}">
                      <a16:colId xmlns:a16="http://schemas.microsoft.com/office/drawing/2014/main" val="1875471773"/>
                    </a:ext>
                  </a:extLst>
                </a:gridCol>
                <a:gridCol w="1901372">
                  <a:extLst>
                    <a:ext uri="{9D8B030D-6E8A-4147-A177-3AD203B41FA5}">
                      <a16:colId xmlns:a16="http://schemas.microsoft.com/office/drawing/2014/main" val="305782805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4080851118"/>
                    </a:ext>
                  </a:extLst>
                </a:gridCol>
                <a:gridCol w="2220686">
                  <a:extLst>
                    <a:ext uri="{9D8B030D-6E8A-4147-A177-3AD203B41FA5}">
                      <a16:colId xmlns:a16="http://schemas.microsoft.com/office/drawing/2014/main" val="19981212"/>
                    </a:ext>
                  </a:extLst>
                </a:gridCol>
              </a:tblGrid>
              <a:tr h="1170894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cầu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Rồng (Đà Nẵng)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Bãi Cháy </a:t>
                      </a:r>
                    </a:p>
                    <a:p>
                      <a:pPr algn="ctr"/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(Quảng Ninh)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Trường Tiền (Thừa Thiên – Huế)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Bến Thuỷ 2 (Nghệ An – Hà Tĩnh)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7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dài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572121"/>
                  </a:ext>
                </a:extLst>
              </a:tr>
            </a:tbl>
          </a:graphicData>
        </a:graphic>
      </p:graphicFrame>
      <p:sp>
        <p:nvSpPr>
          <p:cNvPr id="5" name="Google Shape;3443;p37"/>
          <p:cNvSpPr txBox="1">
            <a:spLocks/>
          </p:cNvSpPr>
          <p:nvPr/>
        </p:nvSpPr>
        <p:spPr>
          <a:xfrm>
            <a:off x="246741" y="3024368"/>
            <a:ext cx="8708571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Trong các cây cầu trên, cầu nào dài nhất, cầu nào ngắn nhất?</a:t>
            </a:r>
          </a:p>
        </p:txBody>
      </p:sp>
      <p:sp>
        <p:nvSpPr>
          <p:cNvPr id="7" name="Google Shape;3443;p37"/>
          <p:cNvSpPr txBox="1">
            <a:spLocks/>
          </p:cNvSpPr>
          <p:nvPr/>
        </p:nvSpPr>
        <p:spPr>
          <a:xfrm>
            <a:off x="246741" y="3539625"/>
            <a:ext cx="8708571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403 m &lt; 666 m &lt; 903 m &lt; 1 000 m</a:t>
            </a:r>
          </a:p>
        </p:txBody>
      </p:sp>
      <p:sp>
        <p:nvSpPr>
          <p:cNvPr id="2" name="Rectangle 1"/>
          <p:cNvSpPr/>
          <p:nvPr/>
        </p:nvSpPr>
        <p:spPr>
          <a:xfrm>
            <a:off x="246741" y="4060811"/>
            <a:ext cx="83892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>
                <a:latin typeface="+mj-lt"/>
              </a:rPr>
              <a:t>Vậy trong các cây cầu đã cho, cầu Bến Thủy 2 dài nhất, cầu Trường Tiền ngắn nhất.</a:t>
            </a:r>
            <a:endParaRPr lang="en-US" sz="2600"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25499" y="3484664"/>
            <a:ext cx="218341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69557" y="3484664"/>
            <a:ext cx="223421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710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81"/>
    </mc:Choice>
    <mc:Fallback xmlns="">
      <p:transition spd="slow" advTm="38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3443;p37"/>
          <p:cNvSpPr txBox="1">
            <a:spLocks/>
          </p:cNvSpPr>
          <p:nvPr/>
        </p:nvSpPr>
        <p:spPr>
          <a:xfrm>
            <a:off x="938152" y="259274"/>
            <a:ext cx="7901048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chiều dài của một số cây cầu như sau:</a:t>
            </a:r>
          </a:p>
        </p:txBody>
      </p:sp>
      <p:sp>
        <p:nvSpPr>
          <p:cNvPr id="76" name="Oval 75"/>
          <p:cNvSpPr/>
          <p:nvPr/>
        </p:nvSpPr>
        <p:spPr>
          <a:xfrm>
            <a:off x="355600" y="259274"/>
            <a:ext cx="582552" cy="5758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46742" y="998174"/>
          <a:ext cx="8708571" cy="2011680"/>
        </p:xfrm>
        <a:graphic>
          <a:graphicData uri="http://schemas.openxmlformats.org/drawingml/2006/table">
            <a:tbl>
              <a:tblPr firstRow="1" bandRow="1">
                <a:tableStyleId>{841F2832-2F93-43F4-8460-8B083C1A9B22}</a:tableStyleId>
              </a:tblPr>
              <a:tblGrid>
                <a:gridCol w="1153052">
                  <a:extLst>
                    <a:ext uri="{9D8B030D-6E8A-4147-A177-3AD203B41FA5}">
                      <a16:colId xmlns:a16="http://schemas.microsoft.com/office/drawing/2014/main" val="1225090524"/>
                    </a:ext>
                  </a:extLst>
                </a:gridCol>
                <a:gridCol w="1561120">
                  <a:extLst>
                    <a:ext uri="{9D8B030D-6E8A-4147-A177-3AD203B41FA5}">
                      <a16:colId xmlns:a16="http://schemas.microsoft.com/office/drawing/2014/main" val="1875471773"/>
                    </a:ext>
                  </a:extLst>
                </a:gridCol>
                <a:gridCol w="1901372">
                  <a:extLst>
                    <a:ext uri="{9D8B030D-6E8A-4147-A177-3AD203B41FA5}">
                      <a16:colId xmlns:a16="http://schemas.microsoft.com/office/drawing/2014/main" val="305782805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4080851118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19981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cầu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Rồng (Đà Nẵng)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Bãi Cháy </a:t>
                      </a:r>
                    </a:p>
                    <a:p>
                      <a:pPr algn="ctr"/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(Quảng Ninh)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Trường Tiền (Thừa Thiên – Huế)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Bến Thuỷ 2 (Nghệ An – Hà Tĩnh)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7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dài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572121"/>
                  </a:ext>
                </a:extLst>
              </a:tr>
            </a:tbl>
          </a:graphicData>
        </a:graphic>
      </p:graphicFrame>
      <p:sp>
        <p:nvSpPr>
          <p:cNvPr id="6" name="Google Shape;3443;p37"/>
          <p:cNvSpPr txBox="1">
            <a:spLocks/>
          </p:cNvSpPr>
          <p:nvPr/>
        </p:nvSpPr>
        <p:spPr>
          <a:xfrm>
            <a:off x="246742" y="3042266"/>
            <a:ext cx="8708571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Cầu Bãi Cháy dài hơn cầu Trường Tiền bao nhiêu mét?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0190" y="3564494"/>
            <a:ext cx="73369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>
                <a:latin typeface="+mj-lt"/>
              </a:rPr>
              <a:t>Cầu Bãi Cháy dài hơn cầu Trường Tiền số mét là:</a:t>
            </a:r>
          </a:p>
          <a:p>
            <a:r>
              <a:rPr lang="vi-VN" sz="2600">
                <a:latin typeface="+mj-lt"/>
              </a:rPr>
              <a:t>                  903 – 403 = 500 (m)</a:t>
            </a:r>
          </a:p>
          <a:p>
            <a:r>
              <a:rPr lang="vi-VN" sz="2600">
                <a:latin typeface="+mj-lt"/>
              </a:rPr>
              <a:t>                                     Đáp số: 500 m.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6876" y="3526971"/>
            <a:ext cx="192215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78874" y="3542722"/>
            <a:ext cx="5202383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75428" y="2191657"/>
            <a:ext cx="1886857" cy="818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903 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62285" y="2202298"/>
            <a:ext cx="1944915" cy="818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403 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0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3443;p37"/>
          <p:cNvSpPr txBox="1">
            <a:spLocks/>
          </p:cNvSpPr>
          <p:nvPr/>
        </p:nvSpPr>
        <p:spPr>
          <a:xfrm>
            <a:off x="938152" y="259274"/>
            <a:ext cx="7901048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số 780 được xếp bởi que tính như sau:</a:t>
            </a:r>
          </a:p>
        </p:txBody>
      </p:sp>
      <p:sp>
        <p:nvSpPr>
          <p:cNvPr id="27" name="Oval 26"/>
          <p:cNvSpPr/>
          <p:nvPr/>
        </p:nvSpPr>
        <p:spPr>
          <a:xfrm>
            <a:off x="355600" y="259274"/>
            <a:ext cx="582552" cy="5758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31162" y="1597446"/>
            <a:ext cx="52729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21692" y="1584593"/>
            <a:ext cx="52729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514058" y="1584593"/>
            <a:ext cx="52729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621692" y="2102584"/>
            <a:ext cx="52729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632709" y="2664246"/>
            <a:ext cx="52729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324562" y="1608465"/>
            <a:ext cx="0" cy="505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324562" y="2181144"/>
            <a:ext cx="0" cy="505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566607" y="1608465"/>
            <a:ext cx="0" cy="505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215092" y="1597446"/>
            <a:ext cx="0" cy="505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566607" y="2170127"/>
            <a:ext cx="0" cy="505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213259" y="2159110"/>
            <a:ext cx="0" cy="505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447956" y="1608465"/>
            <a:ext cx="0" cy="505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107044" y="1605811"/>
            <a:ext cx="0" cy="505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447956" y="2170127"/>
            <a:ext cx="0" cy="505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107044" y="2170127"/>
            <a:ext cx="0" cy="505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514058" y="2660574"/>
            <a:ext cx="52729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856" y="835136"/>
            <a:ext cx="2114550" cy="2447925"/>
          </a:xfrm>
          <a:prstGeom prst="rect">
            <a:avLst/>
          </a:prstGeom>
        </p:spPr>
      </p:pic>
      <p:sp>
        <p:nvSpPr>
          <p:cNvPr id="60" name="Google Shape;3443;p37"/>
          <p:cNvSpPr txBox="1">
            <a:spLocks/>
          </p:cNvSpPr>
          <p:nvPr/>
        </p:nvSpPr>
        <p:spPr>
          <a:xfrm>
            <a:off x="529363" y="3062151"/>
            <a:ext cx="8309837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n-US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Hãy chuyển chỗ 1 que tính để tạo thành số lớn nhất có thể.</a:t>
            </a:r>
          </a:p>
        </p:txBody>
      </p:sp>
      <p:sp>
        <p:nvSpPr>
          <p:cNvPr id="61" name="Google Shape;3443;p37"/>
          <p:cNvSpPr txBox="1">
            <a:spLocks/>
          </p:cNvSpPr>
          <p:nvPr/>
        </p:nvSpPr>
        <p:spPr>
          <a:xfrm>
            <a:off x="529362" y="3575651"/>
            <a:ext cx="8309837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n-US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Tìm hiệu của số thu được ở câu a và số ban đầu.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3514057" y="2110947"/>
            <a:ext cx="52729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Google Shape;3443;p37"/>
          <p:cNvSpPr txBox="1">
            <a:spLocks/>
          </p:cNvSpPr>
          <p:nvPr/>
        </p:nvSpPr>
        <p:spPr>
          <a:xfrm>
            <a:off x="8340322" y="3050721"/>
            <a:ext cx="803678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n-US" sz="25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798</a:t>
            </a:r>
          </a:p>
        </p:txBody>
      </p:sp>
      <p:sp>
        <p:nvSpPr>
          <p:cNvPr id="64" name="Google Shape;3443;p37"/>
          <p:cNvSpPr txBox="1">
            <a:spLocks/>
          </p:cNvSpPr>
          <p:nvPr/>
        </p:nvSpPr>
        <p:spPr>
          <a:xfrm>
            <a:off x="3002144" y="4026384"/>
            <a:ext cx="4039424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n-US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 của hai số là:</a:t>
            </a:r>
          </a:p>
        </p:txBody>
      </p:sp>
      <p:sp>
        <p:nvSpPr>
          <p:cNvPr id="65" name="Google Shape;3443;p37"/>
          <p:cNvSpPr txBox="1">
            <a:spLocks/>
          </p:cNvSpPr>
          <p:nvPr/>
        </p:nvSpPr>
        <p:spPr>
          <a:xfrm>
            <a:off x="3213259" y="4518140"/>
            <a:ext cx="4039424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n-US" sz="25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798 – 780 = 18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618"/>
    </mc:Choice>
    <mc:Fallback xmlns="">
      <p:transition spd="slow" advTm="134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37"/>
          <p:cNvSpPr txBox="1">
            <a:spLocks noGrp="1"/>
          </p:cNvSpPr>
          <p:nvPr>
            <p:ph type="title" idx="2"/>
          </p:nvPr>
        </p:nvSpPr>
        <p:spPr>
          <a:xfrm>
            <a:off x="13143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443" name="Google Shape;3443;p37"/>
          <p:cNvSpPr txBox="1">
            <a:spLocks noGrp="1"/>
          </p:cNvSpPr>
          <p:nvPr>
            <p:ph type="subTitle" idx="1"/>
          </p:nvPr>
        </p:nvSpPr>
        <p:spPr>
          <a:xfrm>
            <a:off x="1079725" y="1220212"/>
            <a:ext cx="3267015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tập, củng cố kiến thức về phép trừ (không nhớ) trong phạm vi 1 000.</a:t>
            </a:r>
            <a:endParaRPr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45" name="Google Shape;3445;p37"/>
          <p:cNvSpPr txBox="1">
            <a:spLocks noGrp="1"/>
          </p:cNvSpPr>
          <p:nvPr>
            <p:ph type="title" idx="4"/>
          </p:nvPr>
        </p:nvSpPr>
        <p:spPr>
          <a:xfrm>
            <a:off x="52005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451" name="Google Shape;3451;p37"/>
          <p:cNvSpPr txBox="1">
            <a:spLocks noGrp="1"/>
          </p:cNvSpPr>
          <p:nvPr>
            <p:ph type="title" idx="13"/>
          </p:nvPr>
        </p:nvSpPr>
        <p:spPr>
          <a:xfrm>
            <a:off x="3459623" y="2989898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" name="Google Shape;3429;p35"/>
          <p:cNvSpPr txBox="1">
            <a:spLocks/>
          </p:cNvSpPr>
          <p:nvPr/>
        </p:nvSpPr>
        <p:spPr>
          <a:xfrm>
            <a:off x="667961" y="84600"/>
            <a:ext cx="7715400" cy="64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1" name="Google Shape;3443;p37"/>
          <p:cNvSpPr txBox="1">
            <a:spLocks noGrp="1"/>
          </p:cNvSpPr>
          <p:nvPr>
            <p:ph type="subTitle" idx="1"/>
          </p:nvPr>
        </p:nvSpPr>
        <p:spPr>
          <a:xfrm>
            <a:off x="4919602" y="1265712"/>
            <a:ext cx="3079148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so sánh số, đơn vị đo độ dài mét.</a:t>
            </a:r>
            <a:endParaRPr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3443;p37"/>
          <p:cNvSpPr txBox="1">
            <a:spLocks noGrp="1"/>
          </p:cNvSpPr>
          <p:nvPr>
            <p:ph type="subTitle" idx="1"/>
          </p:nvPr>
        </p:nvSpPr>
        <p:spPr>
          <a:xfrm>
            <a:off x="2825055" y="3771190"/>
            <a:ext cx="3879136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hình phẳng và vị trí (trong – ngoài).</a:t>
            </a:r>
            <a:endParaRPr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53"/>
    </mc:Choice>
    <mc:Fallback xmlns="">
      <p:transition spd="slow" advTm="3005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1" name="Google Shape;3531;p41"/>
          <p:cNvSpPr txBox="1">
            <a:spLocks noGrp="1"/>
          </p:cNvSpPr>
          <p:nvPr>
            <p:ph type="title"/>
          </p:nvPr>
        </p:nvSpPr>
        <p:spPr>
          <a:xfrm>
            <a:off x="1117600" y="1089771"/>
            <a:ext cx="7518399" cy="189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5"/>
    </mc:Choice>
    <mc:Fallback xmlns="">
      <p:transition spd="slow" advTm="95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45219"/>
            <a:ext cx="9144000" cy="1487293"/>
            <a:chOff x="0" y="-45219"/>
            <a:chExt cx="9144000" cy="1487293"/>
          </a:xfrm>
        </p:grpSpPr>
        <p:sp>
          <p:nvSpPr>
            <p:cNvPr id="8" name="Oval 15"/>
            <p:cNvSpPr/>
            <p:nvPr/>
          </p:nvSpPr>
          <p:spPr>
            <a:xfrm>
              <a:off x="1860852" y="411510"/>
              <a:ext cx="7274438" cy="1030564"/>
            </a:xfrm>
            <a:custGeom>
              <a:avLst/>
              <a:gdLst/>
              <a:ahLst/>
              <a:cxnLst/>
              <a:rect l="l" t="t" r="r" b="b"/>
              <a:pathLst>
                <a:path w="9144000" h="1422400">
                  <a:moveTo>
                    <a:pt x="0" y="0"/>
                  </a:moveTo>
                  <a:lnTo>
                    <a:pt x="9144000" y="0"/>
                  </a:lnTo>
                  <a:lnTo>
                    <a:pt x="9144000" y="1149818"/>
                  </a:lnTo>
                  <a:cubicBezTo>
                    <a:pt x="8050396" y="1290315"/>
                    <a:pt x="6715524" y="1387345"/>
                    <a:pt x="5249707" y="1422400"/>
                  </a:cubicBezTo>
                  <a:lnTo>
                    <a:pt x="2628609" y="1422400"/>
                  </a:lnTo>
                  <a:cubicBezTo>
                    <a:pt x="1688881" y="1400487"/>
                    <a:pt x="802994" y="1352183"/>
                    <a:pt x="0" y="1283325"/>
                  </a:cubicBezTo>
                  <a:close/>
                </a:path>
              </a:pathLst>
            </a:custGeom>
            <a:solidFill>
              <a:srgbClr val="B3E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15"/>
            <p:cNvSpPr/>
            <p:nvPr/>
          </p:nvSpPr>
          <p:spPr>
            <a:xfrm>
              <a:off x="0" y="-20538"/>
              <a:ext cx="9144000" cy="1422400"/>
            </a:xfrm>
            <a:custGeom>
              <a:avLst/>
              <a:gdLst/>
              <a:ahLst/>
              <a:cxnLst/>
              <a:rect l="l" t="t" r="r" b="b"/>
              <a:pathLst>
                <a:path w="9144000" h="1422400">
                  <a:moveTo>
                    <a:pt x="0" y="0"/>
                  </a:moveTo>
                  <a:lnTo>
                    <a:pt x="9144000" y="0"/>
                  </a:lnTo>
                  <a:lnTo>
                    <a:pt x="9144000" y="1149818"/>
                  </a:lnTo>
                  <a:cubicBezTo>
                    <a:pt x="8050396" y="1290315"/>
                    <a:pt x="6715524" y="1387345"/>
                    <a:pt x="5249707" y="1422400"/>
                  </a:cubicBezTo>
                  <a:lnTo>
                    <a:pt x="2628609" y="1422400"/>
                  </a:lnTo>
                  <a:cubicBezTo>
                    <a:pt x="1688881" y="1400487"/>
                    <a:pt x="802994" y="1352183"/>
                    <a:pt x="0" y="1283325"/>
                  </a:cubicBezTo>
                  <a:close/>
                </a:path>
              </a:pathLst>
            </a:custGeom>
            <a:solidFill>
              <a:srgbClr val="40A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0" y="-45219"/>
              <a:ext cx="2803444" cy="1446550"/>
              <a:chOff x="-9578" y="-52192"/>
              <a:chExt cx="2803444" cy="1446550"/>
            </a:xfrm>
          </p:grpSpPr>
          <p:sp>
            <p:nvSpPr>
              <p:cNvPr id="11" name="Oval 8"/>
              <p:cNvSpPr/>
              <p:nvPr/>
            </p:nvSpPr>
            <p:spPr>
              <a:xfrm>
                <a:off x="-9578" y="-27511"/>
                <a:ext cx="2803444" cy="1323656"/>
              </a:xfrm>
              <a:custGeom>
                <a:avLst/>
                <a:gdLst/>
                <a:ahLst/>
                <a:cxnLst/>
                <a:rect l="l" t="t" r="r" b="b"/>
                <a:pathLst>
                  <a:path w="2699792" h="1368152">
                    <a:moveTo>
                      <a:pt x="0" y="0"/>
                    </a:moveTo>
                    <a:lnTo>
                      <a:pt x="2558278" y="0"/>
                    </a:lnTo>
                    <a:cubicBezTo>
                      <a:pt x="2649512" y="122457"/>
                      <a:pt x="2699790" y="259944"/>
                      <a:pt x="2699792" y="404912"/>
                    </a:cubicBezTo>
                    <a:lnTo>
                      <a:pt x="2699792" y="404937"/>
                    </a:lnTo>
                    <a:cubicBezTo>
                      <a:pt x="2699783" y="936907"/>
                      <a:pt x="2022766" y="1368152"/>
                      <a:pt x="1187625" y="1368152"/>
                    </a:cubicBezTo>
                    <a:cubicBezTo>
                      <a:pt x="705609" y="1368152"/>
                      <a:pt x="276267" y="1224494"/>
                      <a:pt x="0" y="999940"/>
                    </a:cubicBez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6"/>
              <p:cNvSpPr/>
              <p:nvPr/>
            </p:nvSpPr>
            <p:spPr>
              <a:xfrm>
                <a:off x="-9578" y="-8450"/>
                <a:ext cx="2515412" cy="1304594"/>
              </a:xfrm>
              <a:custGeom>
                <a:avLst/>
                <a:gdLst/>
                <a:ahLst/>
                <a:cxnLst/>
                <a:rect l="l" t="t" r="r" b="b"/>
                <a:pathLst>
                  <a:path w="2555775" h="1368152">
                    <a:moveTo>
                      <a:pt x="0" y="0"/>
                    </a:moveTo>
                    <a:lnTo>
                      <a:pt x="2424369" y="0"/>
                    </a:lnTo>
                    <a:cubicBezTo>
                      <a:pt x="2509106" y="122517"/>
                      <a:pt x="2555773" y="259975"/>
                      <a:pt x="2555775" y="404910"/>
                    </a:cubicBezTo>
                    <a:lnTo>
                      <a:pt x="2555775" y="404938"/>
                    </a:lnTo>
                    <a:cubicBezTo>
                      <a:pt x="2555765" y="936907"/>
                      <a:pt x="1927108" y="1368152"/>
                      <a:pt x="1151620" y="1368152"/>
                    </a:cubicBezTo>
                    <a:cubicBezTo>
                      <a:pt x="674671" y="1368152"/>
                      <a:pt x="253263" y="1205028"/>
                      <a:pt x="0" y="955150"/>
                    </a:cubicBezTo>
                    <a:close/>
                  </a:path>
                </a:pathLst>
              </a:custGeom>
              <a:solidFill>
                <a:srgbClr val="B3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0"/>
              <p:cNvSpPr/>
              <p:nvPr/>
            </p:nvSpPr>
            <p:spPr>
              <a:xfrm>
                <a:off x="-9578" y="0"/>
                <a:ext cx="2304256" cy="1296145"/>
              </a:xfrm>
              <a:custGeom>
                <a:avLst/>
                <a:gdLst/>
                <a:ahLst/>
                <a:cxnLst/>
                <a:rect l="l" t="t" r="r" b="b"/>
                <a:pathLst>
                  <a:path w="2304256" h="1368152">
                    <a:moveTo>
                      <a:pt x="107821" y="0"/>
                    </a:moveTo>
                    <a:lnTo>
                      <a:pt x="2196435" y="0"/>
                    </a:lnTo>
                    <a:cubicBezTo>
                      <a:pt x="2266006" y="122666"/>
                      <a:pt x="2304256" y="260060"/>
                      <a:pt x="2304256" y="404924"/>
                    </a:cubicBezTo>
                    <a:cubicBezTo>
                      <a:pt x="2304256" y="936900"/>
                      <a:pt x="1788431" y="1368152"/>
                      <a:pt x="1152128" y="1368152"/>
                    </a:cubicBezTo>
                    <a:cubicBezTo>
                      <a:pt x="515825" y="1368152"/>
                      <a:pt x="0" y="936900"/>
                      <a:pt x="0" y="404924"/>
                    </a:cubicBezTo>
                    <a:cubicBezTo>
                      <a:pt x="0" y="260060"/>
                      <a:pt x="38251" y="122666"/>
                      <a:pt x="10782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2303" y="-52192"/>
                <a:ext cx="2254143" cy="14465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vi-VN" sz="4400" b="1">
                    <a:ln w="19050">
                      <a:solidFill>
                        <a:schemeClr val="bg1"/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 (Body)"/>
                    <a:cs typeface="Times New Roman" pitchFamily="18" charset="0"/>
                  </a:rPr>
                  <a:t>Chủ đề </a:t>
                </a:r>
              </a:p>
              <a:p>
                <a:pPr algn="ctr"/>
                <a:r>
                  <a:rPr lang="vi-VN" sz="4400" b="1">
                    <a:ln w="19050">
                      <a:solidFill>
                        <a:schemeClr val="bg1"/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  <a:latin typeface="Arial (Body)"/>
                    <a:cs typeface="Times New Roman" pitchFamily="18" charset="0"/>
                  </a:rPr>
                  <a:t>12</a:t>
                </a:r>
                <a:endParaRPr lang="en-US" sz="4400" b="1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(Body)"/>
                  <a:cs typeface="Times New Roman" pitchFamily="18" charset="0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" y="1500349"/>
            <a:ext cx="8934676" cy="1385440"/>
            <a:chOff x="431321" y="3156534"/>
            <a:chExt cx="8640671" cy="1008112"/>
          </a:xfrm>
        </p:grpSpPr>
        <p:grpSp>
          <p:nvGrpSpPr>
            <p:cNvPr id="17" name="Group 16"/>
            <p:cNvGrpSpPr/>
            <p:nvPr/>
          </p:nvGrpSpPr>
          <p:grpSpPr>
            <a:xfrm>
              <a:off x="1907704" y="3298139"/>
              <a:ext cx="7164288" cy="857787"/>
              <a:chOff x="1152128" y="1635646"/>
              <a:chExt cx="7164288" cy="857787"/>
            </a:xfrm>
          </p:grpSpPr>
          <p:sp>
            <p:nvSpPr>
              <p:cNvPr id="25" name="Rectangle 19"/>
              <p:cNvSpPr/>
              <p:nvPr/>
            </p:nvSpPr>
            <p:spPr>
              <a:xfrm rot="179204">
                <a:off x="4733466" y="1730693"/>
                <a:ext cx="3493443" cy="762740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5C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19"/>
              <p:cNvSpPr/>
              <p:nvPr/>
            </p:nvSpPr>
            <p:spPr>
              <a:xfrm>
                <a:off x="1152128" y="1635646"/>
                <a:ext cx="7164288" cy="83086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19"/>
              <p:cNvSpPr/>
              <p:nvPr/>
            </p:nvSpPr>
            <p:spPr>
              <a:xfrm>
                <a:off x="1152128" y="1724270"/>
                <a:ext cx="6948264" cy="65361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31321" y="3435846"/>
              <a:ext cx="1342614" cy="728800"/>
              <a:chOff x="3203848" y="2707046"/>
              <a:chExt cx="1342614" cy="728800"/>
            </a:xfrm>
          </p:grpSpPr>
          <p:sp>
            <p:nvSpPr>
              <p:cNvPr id="23" name="Rectangle 19"/>
              <p:cNvSpPr/>
              <p:nvPr/>
            </p:nvSpPr>
            <p:spPr>
              <a:xfrm flipH="1">
                <a:off x="3203848" y="2821010"/>
                <a:ext cx="1195898" cy="614836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2266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19"/>
              <p:cNvSpPr/>
              <p:nvPr/>
            </p:nvSpPr>
            <p:spPr>
              <a:xfrm rot="464812" flipH="1">
                <a:off x="3386624" y="2707046"/>
                <a:ext cx="1159838" cy="653611"/>
              </a:xfrm>
              <a:custGeom>
                <a:avLst/>
                <a:gdLst/>
                <a:ahLst/>
                <a:cxnLst/>
                <a:rect l="l" t="t" r="r" b="b"/>
                <a:pathLst>
                  <a:path w="7164288" h="653611">
                    <a:moveTo>
                      <a:pt x="0" y="0"/>
                    </a:moveTo>
                    <a:lnTo>
                      <a:pt x="7164287" y="0"/>
                    </a:lnTo>
                    <a:lnTo>
                      <a:pt x="6529716" y="324036"/>
                    </a:lnTo>
                    <a:lnTo>
                      <a:pt x="7164287" y="648072"/>
                    </a:lnTo>
                    <a:lnTo>
                      <a:pt x="7164287" y="0"/>
                    </a:lnTo>
                    <a:lnTo>
                      <a:pt x="7164288" y="0"/>
                    </a:lnTo>
                    <a:lnTo>
                      <a:pt x="7164288" y="653611"/>
                    </a:lnTo>
                    <a:lnTo>
                      <a:pt x="0" y="653611"/>
                    </a:lnTo>
                    <a:close/>
                  </a:path>
                </a:pathLst>
              </a:custGeom>
              <a:solidFill>
                <a:srgbClr val="B3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1230393" y="3156534"/>
              <a:ext cx="1240416" cy="1008112"/>
            </a:xfrm>
            <a:prstGeom prst="ellipse">
              <a:avLst/>
            </a:prstGeom>
            <a:solidFill>
              <a:srgbClr val="226668"/>
            </a:solidFill>
            <a:ln>
              <a:noFill/>
            </a:ln>
            <a:effectLst>
              <a:glow rad="139700">
                <a:schemeClr val="tx1">
                  <a:lumMod val="95000"/>
                  <a:lumOff val="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01977" y="3533474"/>
              <a:ext cx="697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UTM Avo" pitchFamily="18" charset="0"/>
                </a:rPr>
                <a:t>Bài</a:t>
              </a:r>
              <a:r>
                <a:rPr lang="en-US" sz="2400" b="1">
                  <a:solidFill>
                    <a:srgbClr val="00589A"/>
                  </a:solidFill>
                  <a:latin typeface="UTM Avo" pitchFamily="18" charset="0"/>
                </a:rPr>
                <a:t>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43587" y="3410364"/>
              <a:ext cx="75533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4000" b="1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 (Body)"/>
                  <a:cs typeface="Times New Roman" pitchFamily="18" charset="0"/>
                </a:rPr>
                <a:t>61</a:t>
              </a:r>
              <a:endParaRPr lang="en-US" sz="4000" b="1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(Body)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43098" y="3411174"/>
              <a:ext cx="5712874" cy="64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b="1">
                  <a:solidFill>
                    <a:srgbClr val="316E71"/>
                  </a:solidFill>
                  <a:latin typeface="Arial Rounded MT Bold" pitchFamily="34" charset="0"/>
                </a:rPr>
                <a:t>PHÉP TRỪ (không nhớ) </a:t>
              </a:r>
            </a:p>
            <a:p>
              <a:pPr algn="ctr"/>
              <a:r>
                <a:rPr lang="vi-VN" sz="2600" b="1">
                  <a:solidFill>
                    <a:srgbClr val="316E71"/>
                  </a:solidFill>
                  <a:latin typeface="Arial Rounded MT Bold" pitchFamily="34" charset="0"/>
                </a:rPr>
                <a:t>TRONG PHẠM VI 1 000</a:t>
              </a:r>
              <a:endParaRPr lang="en-US" sz="2600" b="1">
                <a:solidFill>
                  <a:srgbClr val="316E71"/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8" name="Rectangle 7"/>
          <p:cNvSpPr/>
          <p:nvPr/>
        </p:nvSpPr>
        <p:spPr>
          <a:xfrm rot="10800000" flipH="1">
            <a:off x="5652120" y="3888431"/>
            <a:ext cx="3490290" cy="1275606"/>
          </a:xfrm>
          <a:custGeom>
            <a:avLst/>
            <a:gdLst/>
            <a:ahLst/>
            <a:cxnLst/>
            <a:rect l="l" t="t" r="r" b="b"/>
            <a:pathLst>
              <a:path w="3131840" h="1275606">
                <a:moveTo>
                  <a:pt x="0" y="0"/>
                </a:moveTo>
                <a:lnTo>
                  <a:pt x="3131840" y="0"/>
                </a:lnTo>
                <a:lnTo>
                  <a:pt x="3131840" y="1275606"/>
                </a:lnTo>
                <a:cubicBezTo>
                  <a:pt x="3131840" y="576642"/>
                  <a:pt x="1816488" y="10019"/>
                  <a:pt x="193918" y="10019"/>
                </a:cubicBezTo>
                <a:cubicBezTo>
                  <a:pt x="128747" y="10019"/>
                  <a:pt x="64072" y="10933"/>
                  <a:pt x="0" y="14237"/>
                </a:cubicBezTo>
                <a:close/>
              </a:path>
            </a:pathLst>
          </a:custGeom>
          <a:solidFill>
            <a:srgbClr val="B3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44737" y="193482"/>
            <a:ext cx="5106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chemeClr val="bg1"/>
                </a:solidFill>
                <a:latin typeface="Arial Rounded MT Bold" pitchFamily="34" charset="0"/>
              </a:rPr>
              <a:t>PHÉP CỘNG, PHÉP TRỪ TRONG PHẠM VI 1 000</a:t>
            </a:r>
            <a:endParaRPr lang="en-US" sz="3200" b="1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2" name="Cloud 31"/>
          <p:cNvSpPr/>
          <p:nvPr/>
        </p:nvSpPr>
        <p:spPr>
          <a:xfrm>
            <a:off x="3741855" y="3140937"/>
            <a:ext cx="2754217" cy="15754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0070C0"/>
                </a:solidFill>
                <a:latin typeface="+mj-lt"/>
              </a:rPr>
              <a:t>TIẾT 3</a:t>
            </a:r>
            <a:endParaRPr lang="en-US" sz="3200" b="1">
              <a:solidFill>
                <a:srgbClr val="0070C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8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42"/>
    </mc:Choice>
    <mc:Fallback xmlns="">
      <p:transition spd="slow" advTm="18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37"/>
          <p:cNvSpPr txBox="1">
            <a:spLocks noGrp="1"/>
          </p:cNvSpPr>
          <p:nvPr>
            <p:ph type="title" idx="2"/>
          </p:nvPr>
        </p:nvSpPr>
        <p:spPr>
          <a:xfrm>
            <a:off x="13143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443" name="Google Shape;3443;p37"/>
          <p:cNvSpPr txBox="1">
            <a:spLocks noGrp="1"/>
          </p:cNvSpPr>
          <p:nvPr>
            <p:ph type="subTitle" idx="1"/>
          </p:nvPr>
        </p:nvSpPr>
        <p:spPr>
          <a:xfrm>
            <a:off x="1079725" y="1220212"/>
            <a:ext cx="3267015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tập, củng cố kiến thức về phép trừ (không nhớ) trong phạm vi 1 000.</a:t>
            </a:r>
            <a:endParaRPr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45" name="Google Shape;3445;p37"/>
          <p:cNvSpPr txBox="1">
            <a:spLocks noGrp="1"/>
          </p:cNvSpPr>
          <p:nvPr>
            <p:ph type="title" idx="4"/>
          </p:nvPr>
        </p:nvSpPr>
        <p:spPr>
          <a:xfrm>
            <a:off x="5200500" y="409575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451" name="Google Shape;3451;p37"/>
          <p:cNvSpPr txBox="1">
            <a:spLocks noGrp="1"/>
          </p:cNvSpPr>
          <p:nvPr>
            <p:ph type="title" idx="13"/>
          </p:nvPr>
        </p:nvSpPr>
        <p:spPr>
          <a:xfrm>
            <a:off x="3459623" y="2989898"/>
            <a:ext cx="2610000" cy="98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" name="Google Shape;3429;p35"/>
          <p:cNvSpPr txBox="1">
            <a:spLocks/>
          </p:cNvSpPr>
          <p:nvPr/>
        </p:nvSpPr>
        <p:spPr>
          <a:xfrm>
            <a:off x="667961" y="84600"/>
            <a:ext cx="7715400" cy="64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None/>
              <a:defRPr sz="17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1" name="Google Shape;3443;p37"/>
          <p:cNvSpPr txBox="1">
            <a:spLocks noGrp="1"/>
          </p:cNvSpPr>
          <p:nvPr>
            <p:ph type="subTitle" idx="1"/>
          </p:nvPr>
        </p:nvSpPr>
        <p:spPr>
          <a:xfrm>
            <a:off x="4919602" y="1265712"/>
            <a:ext cx="3079148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so sánh số, đơn vị đo độ dài mét.</a:t>
            </a:r>
            <a:endParaRPr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3443;p37"/>
          <p:cNvSpPr txBox="1">
            <a:spLocks noGrp="1"/>
          </p:cNvSpPr>
          <p:nvPr>
            <p:ph type="subTitle" idx="1"/>
          </p:nvPr>
        </p:nvSpPr>
        <p:spPr>
          <a:xfrm>
            <a:off x="2825055" y="3771190"/>
            <a:ext cx="3879136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hình phẳng và vị trí (trong – ngoài).</a:t>
            </a:r>
            <a:endParaRPr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65"/>
    </mc:Choice>
    <mc:Fallback xmlns="">
      <p:transition spd="slow" advTm="300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443;p37"/>
          <p:cNvSpPr txBox="1">
            <a:spLocks noGrp="1"/>
          </p:cNvSpPr>
          <p:nvPr>
            <p:ph type="subTitle" idx="1"/>
          </p:nvPr>
        </p:nvSpPr>
        <p:spPr>
          <a:xfrm>
            <a:off x="938152" y="179862"/>
            <a:ext cx="7901048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 sẽ ăn bó cỏ ghi phép tính có kết quả lớn nhất. Hỏi trâu sẽ ăn bó cỏ nào?</a:t>
            </a:r>
            <a:endParaRPr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5600" y="259274"/>
            <a:ext cx="582552" cy="5758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26" name="Picture 2" descr="https://img.loigiaihay.com/picture/question_lgh/2021_51/1624002560-cg8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52" y="1350962"/>
            <a:ext cx="6377258" cy="31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079500" y="698500"/>
            <a:ext cx="75311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17217" y="3198167"/>
            <a:ext cx="88971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08810" y="3712865"/>
            <a:ext cx="88971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63172" y="3314700"/>
            <a:ext cx="88971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201</a:t>
            </a:r>
          </a:p>
        </p:txBody>
      </p:sp>
      <p:sp>
        <p:nvSpPr>
          <p:cNvPr id="10" name="Oval 9"/>
          <p:cNvSpPr/>
          <p:nvPr/>
        </p:nvSpPr>
        <p:spPr>
          <a:xfrm>
            <a:off x="1508888" y="2883877"/>
            <a:ext cx="2093629" cy="1090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43"/>
    </mc:Choice>
    <mc:Fallback xmlns="">
      <p:transition spd="slow" advTm="1602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2" grpId="0" animBg="1"/>
      <p:bldP spid="2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43;p37"/>
          <p:cNvSpPr txBox="1">
            <a:spLocks noGrp="1"/>
          </p:cNvSpPr>
          <p:nvPr>
            <p:ph type="subTitle" idx="1"/>
          </p:nvPr>
        </p:nvSpPr>
        <p:spPr>
          <a:xfrm>
            <a:off x="797475" y="658944"/>
            <a:ext cx="7901048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kết quả đúng.</a:t>
            </a:r>
            <a:endParaRPr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4923" y="636306"/>
            <a:ext cx="582552" cy="5758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Google Shape;3443;p37"/>
          <p:cNvSpPr txBox="1">
            <a:spLocks/>
          </p:cNvSpPr>
          <p:nvPr/>
        </p:nvSpPr>
        <p:spPr>
          <a:xfrm>
            <a:off x="214923" y="1560882"/>
            <a:ext cx="5172325" cy="14636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lnSpc>
                <a:spcPct val="150000"/>
              </a:lnSpc>
              <a:spcAft>
                <a:spcPts val="16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372 – 251 + 437 = ?</a:t>
            </a:r>
          </a:p>
          <a:p>
            <a:pPr marL="0" indent="0" algn="just">
              <a:lnSpc>
                <a:spcPct val="150000"/>
              </a:lnSpc>
              <a:spcAft>
                <a:spcPts val="16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358     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558     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458</a:t>
            </a:r>
          </a:p>
        </p:txBody>
      </p:sp>
      <p:sp>
        <p:nvSpPr>
          <p:cNvPr id="9" name="Google Shape;3443;p37"/>
          <p:cNvSpPr txBox="1">
            <a:spLocks/>
          </p:cNvSpPr>
          <p:nvPr/>
        </p:nvSpPr>
        <p:spPr>
          <a:xfrm>
            <a:off x="3130425" y="3187592"/>
            <a:ext cx="4989007" cy="14636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480 – 320 + 382 = ?</a:t>
            </a:r>
          </a:p>
          <a:p>
            <a:pPr marL="0" indent="0" algn="just">
              <a:spcAft>
                <a:spcPts val="16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342    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442      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542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1367620" y="1584259"/>
            <a:ext cx="166459" cy="130675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3443;p37"/>
          <p:cNvSpPr txBox="1">
            <a:spLocks/>
          </p:cNvSpPr>
          <p:nvPr/>
        </p:nvSpPr>
        <p:spPr>
          <a:xfrm>
            <a:off x="1170216" y="2154403"/>
            <a:ext cx="934009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</a:t>
            </a:r>
          </a:p>
        </p:txBody>
      </p:sp>
      <p:sp>
        <p:nvSpPr>
          <p:cNvPr id="12" name="Google Shape;3443;p37"/>
          <p:cNvSpPr txBox="1">
            <a:spLocks/>
          </p:cNvSpPr>
          <p:nvPr/>
        </p:nvSpPr>
        <p:spPr>
          <a:xfrm>
            <a:off x="2196416" y="2155393"/>
            <a:ext cx="934009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437</a:t>
            </a:r>
          </a:p>
        </p:txBody>
      </p:sp>
      <p:sp>
        <p:nvSpPr>
          <p:cNvPr id="13" name="Google Shape;3443;p37"/>
          <p:cNvSpPr txBox="1">
            <a:spLocks/>
          </p:cNvSpPr>
          <p:nvPr/>
        </p:nvSpPr>
        <p:spPr>
          <a:xfrm>
            <a:off x="3130425" y="2160517"/>
            <a:ext cx="934009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558</a:t>
            </a:r>
          </a:p>
        </p:txBody>
      </p:sp>
      <p:sp>
        <p:nvSpPr>
          <p:cNvPr id="14" name="Oval 13"/>
          <p:cNvSpPr/>
          <p:nvPr/>
        </p:nvSpPr>
        <p:spPr>
          <a:xfrm>
            <a:off x="2282868" y="2600293"/>
            <a:ext cx="518217" cy="4893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4320880" y="2995003"/>
            <a:ext cx="182002" cy="1440377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3443;p37"/>
          <p:cNvSpPr txBox="1">
            <a:spLocks/>
          </p:cNvSpPr>
          <p:nvPr/>
        </p:nvSpPr>
        <p:spPr>
          <a:xfrm>
            <a:off x="4064434" y="3624189"/>
            <a:ext cx="934009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</a:p>
        </p:txBody>
      </p:sp>
      <p:sp>
        <p:nvSpPr>
          <p:cNvPr id="17" name="Google Shape;3443;p37"/>
          <p:cNvSpPr txBox="1">
            <a:spLocks/>
          </p:cNvSpPr>
          <p:nvPr/>
        </p:nvSpPr>
        <p:spPr>
          <a:xfrm>
            <a:off x="5135063" y="3624189"/>
            <a:ext cx="934009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382</a:t>
            </a:r>
          </a:p>
        </p:txBody>
      </p:sp>
      <p:sp>
        <p:nvSpPr>
          <p:cNvPr id="18" name="Google Shape;3443;p37"/>
          <p:cNvSpPr txBox="1">
            <a:spLocks/>
          </p:cNvSpPr>
          <p:nvPr/>
        </p:nvSpPr>
        <p:spPr>
          <a:xfrm>
            <a:off x="6066079" y="3624189"/>
            <a:ext cx="934009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542</a:t>
            </a:r>
          </a:p>
        </p:txBody>
      </p:sp>
      <p:sp>
        <p:nvSpPr>
          <p:cNvPr id="19" name="Oval 18"/>
          <p:cNvSpPr/>
          <p:nvPr/>
        </p:nvSpPr>
        <p:spPr>
          <a:xfrm>
            <a:off x="6782434" y="3957971"/>
            <a:ext cx="518217" cy="4893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169"/>
    </mc:Choice>
    <mc:Fallback xmlns="">
      <p:transition spd="slow" advTm="229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/>
      <p:bldP spid="11" grpId="1"/>
      <p:bldP spid="12" grpId="0"/>
      <p:bldP spid="12" grpId="1"/>
      <p:bldP spid="13" grpId="0"/>
      <p:bldP spid="13" grpId="1"/>
      <p:bldP spid="14" grpId="0" animBg="1"/>
      <p:bldP spid="15" grpId="0" animBg="1"/>
      <p:bldP spid="15" grpId="1" animBg="1"/>
      <p:bldP spid="16" grpId="0"/>
      <p:bldP spid="16" grpId="1"/>
      <p:bldP spid="17" grpId="0"/>
      <p:bldP spid="17" grpId="1"/>
      <p:bldP spid="18" grpId="0"/>
      <p:bldP spid="18" grpId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3443;p37"/>
          <p:cNvSpPr txBox="1">
            <a:spLocks/>
          </p:cNvSpPr>
          <p:nvPr/>
        </p:nvSpPr>
        <p:spPr>
          <a:xfrm>
            <a:off x="875239" y="280814"/>
            <a:ext cx="4734645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3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spcAft>
                <a:spcPts val="1600"/>
              </a:spcAft>
              <a:buFont typeface="Poppins"/>
              <a:buNone/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hiệu của số lớn nhất nằm trong hình tròn và số bé nhất nằm trong hình vuông.</a:t>
            </a:r>
          </a:p>
        </p:txBody>
      </p:sp>
      <p:sp>
        <p:nvSpPr>
          <p:cNvPr id="58" name="Oval 57"/>
          <p:cNvSpPr/>
          <p:nvPr/>
        </p:nvSpPr>
        <p:spPr>
          <a:xfrm>
            <a:off x="292687" y="362333"/>
            <a:ext cx="582552" cy="5758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050" name="Picture 2" descr="https://img.loigiaihay.com/picture/question_lgh/2021_51/1624002560-9o2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651" y="333305"/>
            <a:ext cx="3466349" cy="237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Connector 59"/>
          <p:cNvCxnSpPr/>
          <p:nvPr/>
        </p:nvCxnSpPr>
        <p:spPr>
          <a:xfrm>
            <a:off x="3069702" y="783252"/>
            <a:ext cx="254018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1602441" y="333305"/>
            <a:ext cx="779647" cy="5758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986902" y="1283995"/>
            <a:ext cx="2237015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40559" y="1283995"/>
            <a:ext cx="16693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72388" y="1770223"/>
            <a:ext cx="3122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866371" y="423010"/>
            <a:ext cx="2217420" cy="220599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055091" y="732886"/>
            <a:ext cx="560070" cy="449947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45279" y="423010"/>
            <a:ext cx="2228647" cy="2205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5828781" y="503311"/>
            <a:ext cx="568960" cy="360868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5" name="Google Shape;3443;p37"/>
          <p:cNvSpPr txBox="1">
            <a:spLocks/>
          </p:cNvSpPr>
          <p:nvPr/>
        </p:nvSpPr>
        <p:spPr>
          <a:xfrm>
            <a:off x="212530" y="1915243"/>
            <a:ext cx="6022773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3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spcAft>
                <a:spcPts val="1600"/>
              </a:spcAft>
              <a:buFont typeface="Poppins"/>
              <a:buNone/>
            </a:pP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nằm trong hình tròn là: 842.</a:t>
            </a:r>
          </a:p>
        </p:txBody>
      </p:sp>
      <p:sp>
        <p:nvSpPr>
          <p:cNvPr id="76" name="Google Shape;3443;p37"/>
          <p:cNvSpPr txBox="1">
            <a:spLocks/>
          </p:cNvSpPr>
          <p:nvPr/>
        </p:nvSpPr>
        <p:spPr>
          <a:xfrm>
            <a:off x="212529" y="2386048"/>
            <a:ext cx="6022773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3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spcAft>
                <a:spcPts val="1600"/>
              </a:spcAft>
              <a:buFont typeface="Poppins"/>
              <a:buNone/>
            </a:pP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nằm trong hình vuông là: 410.</a:t>
            </a:r>
          </a:p>
        </p:txBody>
      </p:sp>
      <p:sp>
        <p:nvSpPr>
          <p:cNvPr id="77" name="Google Shape;3443;p37"/>
          <p:cNvSpPr txBox="1">
            <a:spLocks/>
          </p:cNvSpPr>
          <p:nvPr/>
        </p:nvSpPr>
        <p:spPr>
          <a:xfrm>
            <a:off x="212529" y="2869494"/>
            <a:ext cx="6022773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3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spcAft>
                <a:spcPts val="1600"/>
              </a:spcAft>
              <a:buNone/>
            </a:pPr>
            <a:r>
              <a:rPr lang="pl-PL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842 – 410 = </a:t>
            </a:r>
            <a:r>
              <a:rPr 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78" name="Google Shape;3443;p37"/>
          <p:cNvSpPr txBox="1">
            <a:spLocks/>
          </p:cNvSpPr>
          <p:nvPr/>
        </p:nvSpPr>
        <p:spPr>
          <a:xfrm>
            <a:off x="2814716" y="2877777"/>
            <a:ext cx="942773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3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Poppins"/>
              <a:buChar char="■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>
              <a:spcAft>
                <a:spcPts val="1600"/>
              </a:spcAft>
              <a:buNone/>
            </a:pPr>
            <a:r>
              <a:rPr lang="pl-PL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432.</a:t>
            </a:r>
            <a:endParaRPr lang="en-US" sz="2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106" y="3455528"/>
            <a:ext cx="83560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Vậy: Hiệu của số lớn nhất nằm trong hình tròn và số bé nhất nằm trong hình vuông là 432.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152"/>
    </mc:Choice>
    <mc:Fallback xmlns="">
      <p:transition spd="slow" advTm="244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9" grpId="0" animBg="1"/>
      <p:bldP spid="10" grpId="0" animBg="1"/>
      <p:bldP spid="11" grpId="0" animBg="1"/>
      <p:bldP spid="74" grpId="0" animBg="1"/>
      <p:bldP spid="75" grpId="0"/>
      <p:bldP spid="76" grpId="0"/>
      <p:bldP spid="77" grpId="0"/>
      <p:bldP spid="7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3443;p37"/>
          <p:cNvSpPr txBox="1">
            <a:spLocks/>
          </p:cNvSpPr>
          <p:nvPr/>
        </p:nvSpPr>
        <p:spPr>
          <a:xfrm>
            <a:off x="938152" y="259274"/>
            <a:ext cx="7901048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spcAft>
                <a:spcPts val="1600"/>
              </a:spcAft>
            </a:pP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chiều dài của một số cây cầu như sau:</a:t>
            </a:r>
          </a:p>
        </p:txBody>
      </p:sp>
      <p:sp>
        <p:nvSpPr>
          <p:cNvPr id="76" name="Oval 75"/>
          <p:cNvSpPr/>
          <p:nvPr/>
        </p:nvSpPr>
        <p:spPr>
          <a:xfrm>
            <a:off x="355600" y="259274"/>
            <a:ext cx="582552" cy="57586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872239"/>
              </p:ext>
            </p:extLst>
          </p:nvPr>
        </p:nvGraphicFramePr>
        <p:xfrm>
          <a:off x="246742" y="998174"/>
          <a:ext cx="8708571" cy="2011680"/>
        </p:xfrm>
        <a:graphic>
          <a:graphicData uri="http://schemas.openxmlformats.org/drawingml/2006/table">
            <a:tbl>
              <a:tblPr firstRow="1" bandRow="1">
                <a:tableStyleId>{841F2832-2F93-43F4-8460-8B083C1A9B22}</a:tableStyleId>
              </a:tblPr>
              <a:tblGrid>
                <a:gridCol w="1153052">
                  <a:extLst>
                    <a:ext uri="{9D8B030D-6E8A-4147-A177-3AD203B41FA5}">
                      <a16:colId xmlns:a16="http://schemas.microsoft.com/office/drawing/2014/main" val="1225090524"/>
                    </a:ext>
                  </a:extLst>
                </a:gridCol>
                <a:gridCol w="1561120">
                  <a:extLst>
                    <a:ext uri="{9D8B030D-6E8A-4147-A177-3AD203B41FA5}">
                      <a16:colId xmlns:a16="http://schemas.microsoft.com/office/drawing/2014/main" val="1875471773"/>
                    </a:ext>
                  </a:extLst>
                </a:gridCol>
                <a:gridCol w="1901372">
                  <a:extLst>
                    <a:ext uri="{9D8B030D-6E8A-4147-A177-3AD203B41FA5}">
                      <a16:colId xmlns:a16="http://schemas.microsoft.com/office/drawing/2014/main" val="305782805"/>
                    </a:ext>
                  </a:extLst>
                </a:gridCol>
                <a:gridCol w="1959428">
                  <a:extLst>
                    <a:ext uri="{9D8B030D-6E8A-4147-A177-3AD203B41FA5}">
                      <a16:colId xmlns:a16="http://schemas.microsoft.com/office/drawing/2014/main" val="4080851118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19981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cầu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Rồng (Đà Nẵng)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Bãi Cháy </a:t>
                      </a:r>
                    </a:p>
                    <a:p>
                      <a:pPr algn="ctr"/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(Quảng Ninh)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Trường Tiền (Thừa Thiên – Huế)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Bến Thuỷ 2 (Nghệ An – Hà Tĩnh)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478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dài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666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r>
                        <a:rPr lang="en-US" sz="2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</a:t>
                      </a:r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57212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52"/>
    </mc:Choice>
    <mc:Fallback xmlns="">
      <p:transition spd="slow" advTm="2755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nh nghiệm check-in Cầu Rồng Đà Nẵng - 1 trong 20 cây cầu ấn tượng nhất 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7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2171" y="4381499"/>
            <a:ext cx="7982857" cy="6129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>
                <a:solidFill>
                  <a:srgbClr val="FF0000"/>
                </a:solidFill>
                <a:latin typeface="+mj-lt"/>
              </a:rPr>
              <a:t>Cầu Rồng </a:t>
            </a:r>
            <a:r>
              <a:rPr lang="vi-VN" sz="2400">
                <a:solidFill>
                  <a:schemeClr val="tx1"/>
                </a:solidFill>
                <a:latin typeface="+mj-lt"/>
              </a:rPr>
              <a:t>được xem là tượng trưng của thành phố Đà Nẵng</a:t>
            </a:r>
            <a:endParaRPr lang="en-US" sz="24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884342"/>
            <a:ext cx="3257550" cy="4938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Rồng: Chiều dài 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 m</a:t>
            </a:r>
          </a:p>
        </p:txBody>
      </p:sp>
    </p:spTree>
    <p:extLst>
      <p:ext uri="{BB962C8B-B14F-4D97-AF65-F5344CB8AC3E}">
        <p14:creationId xmlns:p14="http://schemas.microsoft.com/office/powerpoint/2010/main" val="26478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8"/>
    </mc:Choice>
    <mc:Fallback xmlns="">
      <p:transition spd="slow" advTm="1302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ầu Bãi Cháy ở Tp. Hạ Long, Quảng Ninh | Foody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" y="4650014"/>
            <a:ext cx="3570515" cy="4934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Bãi Cháy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chiều dài 903 m</a:t>
            </a:r>
          </a:p>
        </p:txBody>
      </p:sp>
    </p:spTree>
    <p:extLst>
      <p:ext uri="{BB962C8B-B14F-4D97-AF65-F5344CB8AC3E}">
        <p14:creationId xmlns:p14="http://schemas.microsoft.com/office/powerpoint/2010/main" val="82836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8"/>
    </mc:Choice>
    <mc:Fallback xmlns="">
      <p:transition spd="slow" advTm="904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|79.3|11.3|22.9|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5|0.8|3.9|3.5|3.2|24.4|0.8|0.7|4.2|2.5|5.4|3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.4|3.6|7.8|46.1|11.6|1.2|53.4|1.4|40.1|11.9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0.9|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.9|6.8|3|5.9|14.6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7|3.7|6.2|17.5|2.2"/>
</p:tagLst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685</Words>
  <Application>Microsoft Office PowerPoint</Application>
  <PresentationFormat>On-screen Show (16:9)</PresentationFormat>
  <Paragraphs>108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UTM Avo</vt:lpstr>
      <vt:lpstr>Poppins SemiBold</vt:lpstr>
      <vt:lpstr>Arial Rounded MT Bold</vt:lpstr>
      <vt:lpstr>Arial</vt:lpstr>
      <vt:lpstr>Times New Roman</vt:lpstr>
      <vt:lpstr>Poppins Medium</vt:lpstr>
      <vt:lpstr>Poppins</vt:lpstr>
      <vt:lpstr>Arial (Body)</vt:lpstr>
      <vt:lpstr>Pastel Portfolio by Slidesgo</vt:lpstr>
      <vt:lpstr>CHÀO MỪNG CÁC EM ĐẾN VỚI TIẾT TOÁN!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CHÀO TẠM BIỆT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TOÁN!</dc:title>
  <cp:lastModifiedBy>Vip855</cp:lastModifiedBy>
  <cp:revision>20</cp:revision>
  <dcterms:modified xsi:type="dcterms:W3CDTF">2023-04-10T03:20:19Z</dcterms:modified>
</cp:coreProperties>
</file>