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63" r:id="rId3"/>
    <p:sldId id="258" r:id="rId4"/>
    <p:sldId id="259" r:id="rId5"/>
    <p:sldId id="270" r:id="rId6"/>
    <p:sldId id="260" r:id="rId7"/>
    <p:sldId id="261" r:id="rId8"/>
    <p:sldId id="269" r:id="rId9"/>
  </p:sldIdLst>
  <p:sldSz cx="9144000" cy="5143500" type="screen16x9"/>
  <p:notesSz cx="6858000" cy="9144000"/>
  <p:embeddedFontLst>
    <p:embeddedFont>
      <p:font typeface="Calibri" pitchFamily="34" charset="0"/>
      <p:regular r:id="rId11"/>
      <p:bold r:id="rId12"/>
      <p:italic r:id="rId13"/>
      <p:boldItalic r:id="rId14"/>
    </p:embeddedFont>
    <p:embeddedFont>
      <p:font typeface="UTM Androgyne"/>
      <p:regular r:id="rId15"/>
    </p:embeddedFont>
    <p:embeddedFont>
      <p:font typeface="Cookie" charset="0"/>
      <p:regular r:id="rId16"/>
    </p:embeddedFont>
    <p:embeddedFont>
      <p:font typeface="Baloo 2" charset="0"/>
      <p:regular r:id="rId17"/>
      <p:bold r:id="rId18"/>
    </p:embeddedFont>
    <p:embeddedFont>
      <p:font typeface="Pangolin" charset="0"/>
      <p:regular r:id="rId19"/>
    </p:embeddedFont>
    <p:embeddedFont>
      <p:font typeface="等线" charset="-122"/>
      <p:regular r:id="rId20"/>
      <p:bold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3" roundtripDataSignature="AMtx7mhoZ75sJK6me3Iz6pq98vrDWGebL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-96" y="-20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customschemas.google.com/relationships/presentationmetadata" Target="metadata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7716345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096389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3" name="Google Shape;34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570953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" name="Google Shape;41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0A03BF-BDB9-4A45-9B59-55A59E96C1D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38009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1_Blank">
    <p:bg>
      <p:bgPr>
        <a:solidFill>
          <a:srgbClr val="E5E1EE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/>
          <p:nvPr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C9AA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" name="Google Shape;11;p9"/>
          <p:cNvGrpSpPr/>
          <p:nvPr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12" name="Google Shape;12;p9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3;p9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" name="Google Shape;14;p9"/>
          <p:cNvSpPr/>
          <p:nvPr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AC98C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165A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" name="Google Shape;15;p9"/>
          <p:cNvGrpSpPr/>
          <p:nvPr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16" name="Google Shape;16;p9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7;p9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;p9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rgbClr val="FD44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9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9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" name="Google Shape;21;p9"/>
          <p:cNvSpPr/>
          <p:nvPr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9"/>
          <p:cNvSpPr/>
          <p:nvPr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C9AAFE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9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24" name="Google Shape;24;p9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26" name="Google Shape;26;p9"/>
          <p:cNvSpPr/>
          <p:nvPr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7" name="Google Shape;27;p9"/>
          <p:cNvGrpSpPr/>
          <p:nvPr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8" name="Google Shape;28;p9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p9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0;p9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p9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9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" name="Google Shape;33;p9"/>
          <p:cNvGrpSpPr/>
          <p:nvPr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34" name="Google Shape;34;p9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9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9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9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38;p9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9" name="Google Shape;39;p9"/>
          <p:cNvSpPr/>
          <p:nvPr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0" name="Google Shape;40;p9"/>
          <p:cNvGrpSpPr/>
          <p:nvPr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41" name="Google Shape;41;p9"/>
            <p:cNvSpPr/>
            <p:nvPr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 cap="flat" cmpd="sng">
              <a:solidFill>
                <a:srgbClr val="ECF26E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9"/>
            <p:cNvSpPr/>
            <p:nvPr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FE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9"/>
            <p:cNvSpPr txBox="1"/>
            <p:nvPr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0" i="0" u="none" strike="noStrike" cap="none">
                  <a:solidFill>
                    <a:srgbClr val="BA8CBA"/>
                  </a:solidFill>
                  <a:latin typeface="Cookie"/>
                  <a:ea typeface="Cookie"/>
                  <a:cs typeface="Cookie"/>
                  <a:sym typeface="Cookie"/>
                </a:rPr>
                <a:t>CHỦ ĐỀ 9</a:t>
              </a:r>
              <a:endParaRPr sz="2800" b="0" i="0" u="none" strike="noStrike" cap="none">
                <a:solidFill>
                  <a:srgbClr val="BA8CBA"/>
                </a:solidFill>
                <a:latin typeface="Cookie"/>
                <a:ea typeface="Cookie"/>
                <a:cs typeface="Cookie"/>
                <a:sym typeface="Cookie"/>
              </a:endParaRPr>
            </a:p>
          </p:txBody>
        </p:sp>
      </p:grpSp>
      <p:sp>
        <p:nvSpPr>
          <p:cNvPr id="44" name="Google Shape;44;p9"/>
          <p:cNvSpPr/>
          <p:nvPr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EC2BD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5" name="Google Shape;45;p9"/>
          <p:cNvGrpSpPr/>
          <p:nvPr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46" name="Google Shape;46;p9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9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rgbClr val="FED1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9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9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50;p9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51;p9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52;p9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9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54;p9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55;p9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6" name="Google Shape;56;p9"/>
          <p:cNvSpPr txBox="1"/>
          <p:nvPr/>
        </p:nvSpPr>
        <p:spPr>
          <a:xfrm>
            <a:off x="5624741" y="888442"/>
            <a:ext cx="3269859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ookie"/>
                <a:cs typeface="Cookie"/>
                <a:sym typeface="Cookie"/>
              </a:rPr>
              <a:t>MÔI TRƯỜNG QUANH EM</a:t>
            </a:r>
            <a:endParaRPr sz="3600" b="1" i="0" u="none" strike="noStrike" cap="none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ookie"/>
              <a:cs typeface="Cookie"/>
              <a:sym typeface="Cooki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1_Blank 9">
    <p:bg>
      <p:bgPr>
        <a:solidFill>
          <a:srgbClr val="E8F0C7"/>
        </a:solidFill>
        <a:effectLst/>
      </p:bgPr>
    </p:bg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8"/>
          <p:cNvSpPr/>
          <p:nvPr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CCDF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92D0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0" name="Google Shape;170;p18"/>
          <p:cNvGrpSpPr/>
          <p:nvPr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171" name="Google Shape;171;p18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18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3" name="Google Shape;173;p18"/>
          <p:cNvSpPr/>
          <p:nvPr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BDD64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4" name="Google Shape;174;p18"/>
          <p:cNvGrpSpPr/>
          <p:nvPr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175" name="Google Shape;175;p18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rgbClr val="FEA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18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18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18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18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0" name="Google Shape;180;p18"/>
          <p:cNvSpPr/>
          <p:nvPr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18"/>
          <p:cNvSpPr/>
          <p:nvPr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92D05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18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83" name="Google Shape;183;p18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184" name="Google Shape;184;p18"/>
          <p:cNvSpPr txBox="1"/>
          <p:nvPr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>
                <a:solidFill>
                  <a:srgbClr val="438030"/>
                </a:solidFill>
                <a:latin typeface="Arial"/>
                <a:ea typeface="Arial"/>
                <a:cs typeface="Arial"/>
                <a:sym typeface="Arial"/>
              </a:rPr>
              <a:t>FeistyForwarders_0968120672</a:t>
            </a:r>
            <a:endParaRPr sz="800" b="0" i="0" u="none" strike="noStrike" cap="none">
              <a:solidFill>
                <a:srgbClr val="43803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18"/>
          <p:cNvSpPr/>
          <p:nvPr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6" name="Google Shape;186;p18"/>
          <p:cNvGrpSpPr/>
          <p:nvPr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187" name="Google Shape;187;p18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18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18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18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18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2" name="Google Shape;192;p18"/>
          <p:cNvGrpSpPr/>
          <p:nvPr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193" name="Google Shape;193;p18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18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18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18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18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8" name="Google Shape;198;p18"/>
          <p:cNvSpPr/>
          <p:nvPr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9" name="Google Shape;199;p18"/>
          <p:cNvGrpSpPr/>
          <p:nvPr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200" name="Google Shape;200;p18"/>
            <p:cNvSpPr/>
            <p:nvPr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 cap="flat" cmpd="sng">
              <a:solidFill>
                <a:srgbClr val="ECF26E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18"/>
            <p:cNvSpPr/>
            <p:nvPr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3F7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18"/>
            <p:cNvSpPr txBox="1"/>
            <p:nvPr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0" i="0" u="none" strike="noStrike" cap="none">
                  <a:solidFill>
                    <a:srgbClr val="92D050"/>
                  </a:solidFill>
                  <a:latin typeface="Cookie"/>
                  <a:ea typeface="Cookie"/>
                  <a:cs typeface="Cookie"/>
                  <a:sym typeface="Cookie"/>
                </a:rPr>
                <a:t>CHỦ ĐỀ 5</a:t>
              </a:r>
              <a:endParaRPr sz="2800" b="0" i="0" u="none" strike="noStrike" cap="none">
                <a:solidFill>
                  <a:srgbClr val="92D050"/>
                </a:solidFill>
                <a:latin typeface="Cookie"/>
                <a:ea typeface="Cookie"/>
                <a:cs typeface="Cookie"/>
                <a:sym typeface="Cookie"/>
              </a:endParaRPr>
            </a:p>
          </p:txBody>
        </p:sp>
      </p:grpSp>
      <p:sp>
        <p:nvSpPr>
          <p:cNvPr id="203" name="Google Shape;203;p18"/>
          <p:cNvSpPr/>
          <p:nvPr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4" name="Google Shape;204;p18"/>
          <p:cNvGrpSpPr/>
          <p:nvPr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205" name="Google Shape;205;p18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18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18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18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18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18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18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18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18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18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5" name="Google Shape;215;p18"/>
          <p:cNvSpPr txBox="1"/>
          <p:nvPr/>
        </p:nvSpPr>
        <p:spPr>
          <a:xfrm>
            <a:off x="5248166" y="710196"/>
            <a:ext cx="3707295" cy="144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>
                <a:solidFill>
                  <a:schemeClr val="lt1"/>
                </a:solidFill>
                <a:latin typeface="Cookie"/>
                <a:ea typeface="Cookie"/>
                <a:cs typeface="Cookie"/>
                <a:sym typeface="Cookie"/>
              </a:rPr>
              <a:t>GIA ĐÌNH THÂN THƯƠNG</a:t>
            </a:r>
            <a:endParaRPr sz="4400" b="0" i="0" u="none" strike="noStrike" cap="none">
              <a:solidFill>
                <a:schemeClr val="lt1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1_Blank 10">
    <p:bg>
      <p:bgPr>
        <a:solidFill>
          <a:srgbClr val="E8F0C7"/>
        </a:solidFill>
        <a:effectLst/>
      </p:bgPr>
    </p:bg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9"/>
          <p:cNvSpPr/>
          <p:nvPr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lt1"/>
          </a:solidFill>
          <a:ln w="41275" cap="flat" cmpd="dbl">
            <a:solidFill>
              <a:srgbClr val="BDD646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1_Blank 11">
    <p:bg>
      <p:bgPr>
        <a:solidFill>
          <a:srgbClr val="C3EEF9"/>
        </a:solidFill>
        <a:effectLst/>
      </p:bgPr>
    </p:bg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0"/>
          <p:cNvSpPr/>
          <p:nvPr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0" name="Google Shape;220;p20"/>
          <p:cNvGrpSpPr/>
          <p:nvPr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221" name="Google Shape;221;p20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20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3" name="Google Shape;223;p20"/>
          <p:cNvSpPr/>
          <p:nvPr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24B8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4" name="Google Shape;224;p20"/>
          <p:cNvGrpSpPr/>
          <p:nvPr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225" name="Google Shape;225;p20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20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20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rgbClr val="FD44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20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20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0" name="Google Shape;230;p20"/>
          <p:cNvSpPr/>
          <p:nvPr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20"/>
          <p:cNvSpPr/>
          <p:nvPr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C3EEF9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20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233" name="Google Shape;233;p20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234" name="Google Shape;234;p20"/>
          <p:cNvSpPr txBox="1"/>
          <p:nvPr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>
                <a:solidFill>
                  <a:srgbClr val="43CAEB"/>
                </a:solidFill>
                <a:latin typeface="Arial"/>
                <a:ea typeface="Arial"/>
                <a:cs typeface="Arial"/>
                <a:sym typeface="Arial"/>
              </a:rPr>
              <a:t>FeistyForwarders_0968120672</a:t>
            </a:r>
            <a:endParaRPr sz="800" b="0" i="0" u="none" strike="noStrike" cap="none">
              <a:solidFill>
                <a:srgbClr val="43CAE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20"/>
          <p:cNvSpPr/>
          <p:nvPr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6" name="Google Shape;236;p20"/>
          <p:cNvGrpSpPr/>
          <p:nvPr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37" name="Google Shape;237;p20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20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20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20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20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2" name="Google Shape;242;p20"/>
          <p:cNvGrpSpPr/>
          <p:nvPr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43" name="Google Shape;243;p20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20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20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20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20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8" name="Google Shape;248;p20"/>
          <p:cNvSpPr/>
          <p:nvPr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9" name="Google Shape;249;p20"/>
          <p:cNvGrpSpPr/>
          <p:nvPr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250" name="Google Shape;250;p20"/>
            <p:cNvSpPr/>
            <p:nvPr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 cap="flat" cmpd="sng">
              <a:solidFill>
                <a:srgbClr val="ECF26E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20"/>
            <p:cNvSpPr/>
            <p:nvPr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D8F4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20"/>
            <p:cNvSpPr txBox="1"/>
            <p:nvPr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0" i="0" u="none" strike="noStrike" cap="none">
                  <a:solidFill>
                    <a:srgbClr val="187B92"/>
                  </a:solidFill>
                  <a:latin typeface="Cookie"/>
                  <a:ea typeface="Cookie"/>
                  <a:cs typeface="Cookie"/>
                  <a:sym typeface="Cookie"/>
                </a:rPr>
                <a:t>CHỦ ĐỀ 6</a:t>
              </a:r>
              <a:endParaRPr sz="2800" b="0" i="0" u="none" strike="noStrike" cap="none">
                <a:solidFill>
                  <a:srgbClr val="187B92"/>
                </a:solidFill>
                <a:latin typeface="Cookie"/>
                <a:ea typeface="Cookie"/>
                <a:cs typeface="Cookie"/>
                <a:sym typeface="Cookie"/>
              </a:endParaRPr>
            </a:p>
          </p:txBody>
        </p:sp>
      </p:grpSp>
      <p:sp>
        <p:nvSpPr>
          <p:cNvPr id="253" name="Google Shape;253;p20"/>
          <p:cNvSpPr/>
          <p:nvPr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54" name="Google Shape;254;p20"/>
          <p:cNvGrpSpPr/>
          <p:nvPr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255" name="Google Shape;255;p20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20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rgbClr val="FED1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20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20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20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20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20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20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20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20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5" name="Google Shape;265;p20"/>
          <p:cNvSpPr txBox="1"/>
          <p:nvPr/>
        </p:nvSpPr>
        <p:spPr>
          <a:xfrm>
            <a:off x="5583758" y="551480"/>
            <a:ext cx="3269859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none" strike="noStrike" cap="none">
                <a:solidFill>
                  <a:schemeClr val="lt1"/>
                </a:solidFill>
                <a:latin typeface="Cookie"/>
                <a:ea typeface="Cookie"/>
                <a:cs typeface="Cookie"/>
                <a:sym typeface="Cookie"/>
              </a:rPr>
              <a:t>TỰ CHĂM SÓC VÀ BẢO VỆ BẢN THÂN</a:t>
            </a:r>
            <a:endParaRPr sz="4000" b="0" i="0" u="none" strike="noStrike" cap="none">
              <a:solidFill>
                <a:schemeClr val="lt1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1_Blank 12">
    <p:bg>
      <p:bgPr>
        <a:solidFill>
          <a:srgbClr val="C3EEF9"/>
        </a:solidFill>
        <a:effectLst/>
      </p:bgPr>
    </p:bg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1"/>
          <p:cNvSpPr/>
          <p:nvPr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lt1"/>
          </a:solidFill>
          <a:ln w="41275" cap="flat" cmpd="dbl">
            <a:solidFill>
              <a:srgbClr val="24B8DA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1_Blank 13">
    <p:bg>
      <p:bgPr>
        <a:solidFill>
          <a:srgbClr val="FAD5E6"/>
        </a:solidFill>
        <a:effectLst/>
      </p:bgPr>
    </p:bg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2"/>
          <p:cNvSpPr/>
          <p:nvPr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BA8C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70" name="Google Shape;270;p22"/>
          <p:cNvGrpSpPr/>
          <p:nvPr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271" name="Google Shape;271;p2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72;p2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3" name="Google Shape;273;p22"/>
          <p:cNvSpPr/>
          <p:nvPr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A165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165A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74" name="Google Shape;274;p22"/>
          <p:cNvGrpSpPr/>
          <p:nvPr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275" name="Google Shape;275;p22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22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77;p22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rgbClr val="FD44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22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22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0" name="Google Shape;280;p22"/>
          <p:cNvSpPr/>
          <p:nvPr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22"/>
          <p:cNvSpPr/>
          <p:nvPr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C9AAFE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2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283" name="Google Shape;283;p2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284" name="Google Shape;284;p22"/>
          <p:cNvSpPr txBox="1"/>
          <p:nvPr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>
                <a:solidFill>
                  <a:srgbClr val="BA8CBA"/>
                </a:solidFill>
                <a:latin typeface="Arial"/>
                <a:ea typeface="Arial"/>
                <a:cs typeface="Arial"/>
                <a:sym typeface="Arial"/>
              </a:rPr>
              <a:t>FeistyForwarders_0968120672</a:t>
            </a:r>
            <a:endParaRPr sz="800" b="0" i="0" u="none" strike="noStrike" cap="none">
              <a:solidFill>
                <a:srgbClr val="BA8C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22"/>
          <p:cNvSpPr/>
          <p:nvPr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86" name="Google Shape;286;p22"/>
          <p:cNvGrpSpPr/>
          <p:nvPr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87" name="Google Shape;287;p22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22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22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22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22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2" name="Google Shape;292;p22"/>
          <p:cNvGrpSpPr/>
          <p:nvPr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93" name="Google Shape;293;p22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22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295;p22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296;p22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297;p22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8" name="Google Shape;298;p22"/>
          <p:cNvSpPr/>
          <p:nvPr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9" name="Google Shape;299;p22"/>
          <p:cNvGrpSpPr/>
          <p:nvPr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00" name="Google Shape;300;p22"/>
            <p:cNvSpPr/>
            <p:nvPr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 cap="flat" cmpd="sng">
              <a:solidFill>
                <a:srgbClr val="ECF26E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22"/>
            <p:cNvSpPr/>
            <p:nvPr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FE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22"/>
            <p:cNvSpPr txBox="1"/>
            <p:nvPr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0" i="0" u="none" strike="noStrike" cap="none">
                  <a:solidFill>
                    <a:srgbClr val="BA8CBA"/>
                  </a:solidFill>
                  <a:latin typeface="Cookie"/>
                  <a:ea typeface="Cookie"/>
                  <a:cs typeface="Cookie"/>
                  <a:sym typeface="Cookie"/>
                </a:rPr>
                <a:t>CHỦ ĐỀ 8</a:t>
              </a:r>
              <a:endParaRPr sz="2800" b="0" i="0" u="none" strike="noStrike" cap="none">
                <a:solidFill>
                  <a:srgbClr val="BA8CBA"/>
                </a:solidFill>
                <a:latin typeface="Cookie"/>
                <a:ea typeface="Cookie"/>
                <a:cs typeface="Cookie"/>
                <a:sym typeface="Cookie"/>
              </a:endParaRPr>
            </a:p>
          </p:txBody>
        </p:sp>
      </p:grpSp>
      <p:sp>
        <p:nvSpPr>
          <p:cNvPr id="303" name="Google Shape;303;p22"/>
          <p:cNvSpPr/>
          <p:nvPr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EC2BD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04" name="Google Shape;304;p22"/>
          <p:cNvGrpSpPr/>
          <p:nvPr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05" name="Google Shape;305;p22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22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rgbClr val="FED1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22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22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22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22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22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22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22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22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15" name="Google Shape;315;p22"/>
          <p:cNvSpPr txBox="1"/>
          <p:nvPr/>
        </p:nvSpPr>
        <p:spPr>
          <a:xfrm>
            <a:off x="5583758" y="551480"/>
            <a:ext cx="3269859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0" i="0" u="none" strike="noStrike" cap="none">
                <a:solidFill>
                  <a:srgbClr val="FFC000"/>
                </a:solidFill>
                <a:latin typeface="Cookie"/>
                <a:ea typeface="Cookie"/>
                <a:cs typeface="Cookie"/>
                <a:sym typeface="Cookie"/>
              </a:rPr>
              <a:t>CHIA SẺ CỘNG ĐỒNG</a:t>
            </a:r>
            <a:endParaRPr sz="4800" b="0" i="0" u="none" strike="noStrike" cap="none">
              <a:solidFill>
                <a:srgbClr val="FFC000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1_Blank 14">
    <p:bg>
      <p:bgPr>
        <a:solidFill>
          <a:srgbClr val="FAD5E6"/>
        </a:solidFill>
        <a:effectLst/>
      </p:bgPr>
    </p:bg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23"/>
          <p:cNvSpPr/>
          <p:nvPr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lt1"/>
          </a:solidFill>
          <a:ln w="41275" cap="flat" cmpd="dbl">
            <a:solidFill>
              <a:srgbClr val="A165AB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1_Blank 15">
    <p:bg>
      <p:bgPr>
        <a:solidFill>
          <a:schemeClr val="lt1"/>
        </a:solidFill>
        <a:effectLst/>
      </p:bgPr>
    </p:bg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0" name="Google Shape;320;p25"/>
          <p:cNvGrpSpPr/>
          <p:nvPr/>
        </p:nvGrpSpPr>
        <p:grpSpPr>
          <a:xfrm rot="10800000">
            <a:off x="-5" y="-6500"/>
            <a:ext cx="4915194" cy="5156400"/>
            <a:chOff x="4003316" y="-6500"/>
            <a:chExt cx="4826388" cy="5156400"/>
          </a:xfrm>
        </p:grpSpPr>
        <p:sp>
          <p:nvSpPr>
            <p:cNvPr id="321" name="Google Shape;321;p25"/>
            <p:cNvSpPr/>
            <p:nvPr/>
          </p:nvSpPr>
          <p:spPr>
            <a:xfrm rot="-5400000">
              <a:off x="2250685" y="1746286"/>
              <a:ext cx="5156245" cy="1650983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Google Shape;322;p25"/>
            <p:cNvSpPr/>
            <p:nvPr/>
          </p:nvSpPr>
          <p:spPr>
            <a:xfrm rot="-5400000">
              <a:off x="4662404" y="982600"/>
              <a:ext cx="5156400" cy="3178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23" name="Google Shape;323;p25"/>
          <p:cNvSpPr txBox="1">
            <a:spLocks noGrp="1"/>
          </p:cNvSpPr>
          <p:nvPr>
            <p:ph type="title"/>
          </p:nvPr>
        </p:nvSpPr>
        <p:spPr>
          <a:xfrm>
            <a:off x="713100" y="1233175"/>
            <a:ext cx="31500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24" name="Google Shape;324;p25"/>
          <p:cNvSpPr txBox="1">
            <a:spLocks noGrp="1"/>
          </p:cNvSpPr>
          <p:nvPr>
            <p:ph type="subTitle" idx="1"/>
          </p:nvPr>
        </p:nvSpPr>
        <p:spPr>
          <a:xfrm>
            <a:off x="713100" y="2803075"/>
            <a:ext cx="31500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25" name="Google Shape;325;p25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4914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326" name="Google Shape;326;p25"/>
          <p:cNvSpPr/>
          <p:nvPr/>
        </p:nvSpPr>
        <p:spPr>
          <a:xfrm rot="10800000" flipH="1">
            <a:off x="7836575" y="-6"/>
            <a:ext cx="1307397" cy="688355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3_标题幻灯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0306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E5E1EE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0"/>
          <p:cNvSpPr/>
          <p:nvPr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lt1"/>
          </a:solidFill>
          <a:ln w="41275" cap="flat" cmpd="dbl">
            <a:solidFill>
              <a:srgbClr val="AC98C9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1_Blank 2">
    <p:bg>
      <p:bgPr>
        <a:solidFill>
          <a:srgbClr val="E5E1EE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1"/>
          <p:cNvSpPr/>
          <p:nvPr/>
        </p:nvSpPr>
        <p:spPr>
          <a:xfrm rot="10800000">
            <a:off x="4212134" y="2071547"/>
            <a:ext cx="4931512" cy="307147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11"/>
          <p:cNvSpPr/>
          <p:nvPr/>
        </p:nvSpPr>
        <p:spPr>
          <a:xfrm>
            <a:off x="11" y="-7050"/>
            <a:ext cx="4768588" cy="2356541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rgbClr val="AC98C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11"/>
          <p:cNvSpPr/>
          <p:nvPr/>
        </p:nvSpPr>
        <p:spPr>
          <a:xfrm rot="10800000">
            <a:off x="4345570" y="2181385"/>
            <a:ext cx="4826380" cy="300404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FEF3E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11"/>
          <p:cNvSpPr txBox="1">
            <a:spLocks noGrp="1"/>
          </p:cNvSpPr>
          <p:nvPr>
            <p:ph type="title"/>
          </p:nvPr>
        </p:nvSpPr>
        <p:spPr>
          <a:xfrm>
            <a:off x="2125950" y="1116275"/>
            <a:ext cx="4892100" cy="24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1_Blank 3">
    <p:bg>
      <p:bgPr>
        <a:solidFill>
          <a:schemeClr val="accent1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2"/>
          <p:cNvSpPr/>
          <p:nvPr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lt1"/>
          </a:solidFill>
          <a:ln w="41275" cap="flat" cmpd="dbl">
            <a:solidFill>
              <a:srgbClr val="BA914F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1_Blank 4">
    <p:bg>
      <p:bgPr>
        <a:solidFill>
          <a:srgbClr val="F9E27F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/>
          <p:nvPr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F0910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8" name="Google Shape;68;p13"/>
          <p:cNvGrpSpPr/>
          <p:nvPr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69" name="Google Shape;69;p13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70;p13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p13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p13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73;p13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4" name="Google Shape;74;p13"/>
          <p:cNvSpPr/>
          <p:nvPr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13"/>
          <p:cNvSpPr/>
          <p:nvPr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13"/>
          <p:cNvSpPr/>
          <p:nvPr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7" name="Google Shape;77;p13"/>
          <p:cNvGrpSpPr/>
          <p:nvPr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78" name="Google Shape;78;p13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13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0" name="Google Shape;80;p13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83" name="Google Shape;83;p13"/>
          <p:cNvSpPr/>
          <p:nvPr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4" name="Google Shape;84;p13"/>
          <p:cNvGrpSpPr/>
          <p:nvPr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85" name="Google Shape;85;p13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p13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13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13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13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0" name="Google Shape;90;p13"/>
          <p:cNvGrpSpPr/>
          <p:nvPr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91" name="Google Shape;91;p13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13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p13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13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13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6" name="Google Shape;96;p13"/>
          <p:cNvSpPr/>
          <p:nvPr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7" name="Google Shape;97;p13"/>
          <p:cNvGrpSpPr/>
          <p:nvPr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98" name="Google Shape;98;p13"/>
            <p:cNvSpPr/>
            <p:nvPr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 cap="flat" cmpd="sng">
              <a:solidFill>
                <a:srgbClr val="C4ECF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13"/>
            <p:cNvSpPr/>
            <p:nvPr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13"/>
            <p:cNvSpPr txBox="1"/>
            <p:nvPr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0" i="0" u="none" strike="noStrike" cap="none">
                  <a:solidFill>
                    <a:srgbClr val="F37022"/>
                  </a:solidFill>
                  <a:latin typeface="Cookie"/>
                  <a:ea typeface="Cookie"/>
                  <a:cs typeface="Cookie"/>
                  <a:sym typeface="Cookie"/>
                </a:rPr>
                <a:t>CHỦ ĐỀ 2</a:t>
              </a:r>
              <a:endParaRPr sz="2800" b="0" i="0" u="none" strike="noStrike" cap="none">
                <a:solidFill>
                  <a:srgbClr val="F37022"/>
                </a:solidFill>
                <a:latin typeface="Cookie"/>
                <a:ea typeface="Cookie"/>
                <a:cs typeface="Cookie"/>
                <a:sym typeface="Cookie"/>
              </a:endParaRPr>
            </a:p>
          </p:txBody>
        </p:sp>
      </p:grpSp>
      <p:sp>
        <p:nvSpPr>
          <p:cNvPr id="101" name="Google Shape;101;p13"/>
          <p:cNvSpPr/>
          <p:nvPr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2" name="Google Shape;102;p13"/>
          <p:cNvGrpSpPr/>
          <p:nvPr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103" name="Google Shape;103;p13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13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13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13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13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13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13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13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13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13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3" name="Google Shape;113;p13"/>
          <p:cNvSpPr txBox="1"/>
          <p:nvPr/>
        </p:nvSpPr>
        <p:spPr>
          <a:xfrm>
            <a:off x="5189785" y="1282768"/>
            <a:ext cx="3852421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>
                <a:solidFill>
                  <a:schemeClr val="lt1"/>
                </a:solidFill>
                <a:latin typeface="Cookie"/>
                <a:ea typeface="Cookie"/>
                <a:cs typeface="Cookie"/>
                <a:sym typeface="Cookie"/>
              </a:rPr>
              <a:t>RÈN NẾP SỐNG</a:t>
            </a:r>
            <a:endParaRPr sz="4400" b="0" i="0" u="none" strike="noStrike" cap="none">
              <a:solidFill>
                <a:schemeClr val="lt1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1_Blank 5">
    <p:bg>
      <p:bgPr>
        <a:solidFill>
          <a:srgbClr val="F9E27F"/>
        </a:solid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4"/>
          <p:cNvSpPr/>
          <p:nvPr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lt1"/>
          </a:solidFill>
          <a:ln w="41275" cap="flat" cmpd="dbl">
            <a:solidFill>
              <a:srgbClr val="BA914F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1_Blank 6">
    <p:bg>
      <p:bgPr>
        <a:solidFill>
          <a:srgbClr val="FEF8B0"/>
        </a:solid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5"/>
          <p:cNvSpPr/>
          <p:nvPr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lt1"/>
          </a:solidFill>
          <a:ln w="41275" cap="flat" cmpd="dbl">
            <a:solidFill>
              <a:srgbClr val="BA914F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1_Blank 7">
    <p:bg>
      <p:bgPr>
        <a:solidFill>
          <a:srgbClr val="DDE9AB"/>
        </a:solid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6"/>
          <p:cNvSpPr/>
          <p:nvPr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0" name="Google Shape;120;p16"/>
          <p:cNvGrpSpPr/>
          <p:nvPr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121" name="Google Shape;121;p16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16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3" name="Google Shape;123;p16"/>
          <p:cNvSpPr/>
          <p:nvPr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62BB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4" name="Google Shape;124;p16"/>
          <p:cNvGrpSpPr/>
          <p:nvPr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125" name="Google Shape;125;p16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16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16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rgbClr val="FD44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16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16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0" name="Google Shape;130;p16"/>
          <p:cNvSpPr/>
          <p:nvPr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16"/>
          <p:cNvSpPr/>
          <p:nvPr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92D05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16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33" name="Google Shape;133;p16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134" name="Google Shape;134;p16"/>
          <p:cNvSpPr txBox="1"/>
          <p:nvPr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>
                <a:solidFill>
                  <a:srgbClr val="438030"/>
                </a:solidFill>
                <a:latin typeface="Arial"/>
                <a:ea typeface="Arial"/>
                <a:cs typeface="Arial"/>
                <a:sym typeface="Arial"/>
              </a:rPr>
              <a:t>FeistyForwarders_0968120672</a:t>
            </a:r>
            <a:endParaRPr sz="800" b="0" i="0" u="none" strike="noStrike" cap="none">
              <a:solidFill>
                <a:srgbClr val="43803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16"/>
          <p:cNvSpPr/>
          <p:nvPr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6" name="Google Shape;136;p16"/>
          <p:cNvGrpSpPr/>
          <p:nvPr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137" name="Google Shape;137;p16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16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16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16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16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2" name="Google Shape;142;p16"/>
          <p:cNvGrpSpPr/>
          <p:nvPr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143" name="Google Shape;143;p16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16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16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16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16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8" name="Google Shape;148;p16"/>
          <p:cNvSpPr/>
          <p:nvPr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9" name="Google Shape;149;p16"/>
          <p:cNvGrpSpPr/>
          <p:nvPr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150" name="Google Shape;150;p16"/>
            <p:cNvSpPr/>
            <p:nvPr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 cap="flat" cmpd="sng">
              <a:solidFill>
                <a:srgbClr val="ECF26E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16"/>
            <p:cNvSpPr/>
            <p:nvPr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ECF2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16"/>
            <p:cNvSpPr txBox="1"/>
            <p:nvPr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0" i="0" u="none" strike="noStrike" cap="none">
                  <a:solidFill>
                    <a:srgbClr val="438030"/>
                  </a:solidFill>
                  <a:latin typeface="Cookie"/>
                  <a:ea typeface="Cookie"/>
                  <a:cs typeface="Cookie"/>
                  <a:sym typeface="Cookie"/>
                </a:rPr>
                <a:t>CHỦ ĐỀ 4</a:t>
              </a:r>
              <a:endParaRPr sz="2800" b="0" i="0" u="none" strike="noStrike" cap="none">
                <a:solidFill>
                  <a:srgbClr val="438030"/>
                </a:solidFill>
                <a:latin typeface="Cookie"/>
                <a:ea typeface="Cookie"/>
                <a:cs typeface="Cookie"/>
                <a:sym typeface="Cookie"/>
              </a:endParaRPr>
            </a:p>
          </p:txBody>
        </p:sp>
      </p:grpSp>
      <p:sp>
        <p:nvSpPr>
          <p:cNvPr id="153" name="Google Shape;153;p16"/>
          <p:cNvSpPr/>
          <p:nvPr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4" name="Google Shape;154;p16"/>
          <p:cNvGrpSpPr/>
          <p:nvPr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155" name="Google Shape;155;p16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rgbClr val="139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16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16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16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16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16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16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16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16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16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5" name="Google Shape;165;p16"/>
          <p:cNvSpPr txBox="1"/>
          <p:nvPr/>
        </p:nvSpPr>
        <p:spPr>
          <a:xfrm>
            <a:off x="5538446" y="666654"/>
            <a:ext cx="3269859" cy="144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>
                <a:solidFill>
                  <a:schemeClr val="lt1"/>
                </a:solidFill>
                <a:latin typeface="Cookie"/>
                <a:ea typeface="Cookie"/>
                <a:cs typeface="Cookie"/>
                <a:sym typeface="Cookie"/>
              </a:rPr>
              <a:t>TỰ PHỤC VỤ BẢN THÂN</a:t>
            </a:r>
            <a:endParaRPr sz="4400" b="0" i="0" u="none" strike="noStrike" cap="none">
              <a:solidFill>
                <a:schemeClr val="lt1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1_Blank 8">
    <p:bg>
      <p:bgPr>
        <a:solidFill>
          <a:srgbClr val="DDE9AB"/>
        </a:solid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7"/>
          <p:cNvSpPr/>
          <p:nvPr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lt1"/>
          </a:solidFill>
          <a:ln w="41275" cap="flat" cmpd="dbl">
            <a:solidFill>
              <a:srgbClr val="62BB47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7" name="Google Shape;7;p8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  <p:sp>
        <p:nvSpPr>
          <p:cNvPr id="8" name="Google Shape;8;p8"/>
          <p:cNvSpPr txBox="1"/>
          <p:nvPr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FeistyForwarders_0968120672</a:t>
            </a:r>
            <a:endParaRPr sz="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1"/>
          <p:cNvSpPr txBox="1">
            <a:spLocks noGrp="1"/>
          </p:cNvSpPr>
          <p:nvPr>
            <p:ph type="ctrTitle"/>
          </p:nvPr>
        </p:nvSpPr>
        <p:spPr>
          <a:xfrm>
            <a:off x="307323" y="2621748"/>
            <a:ext cx="4871756" cy="14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 dirty="0" err="1">
                <a:latin typeface="+mn-lt"/>
              </a:rPr>
              <a:t>Bài</a:t>
            </a:r>
            <a:r>
              <a:rPr lang="en-US" dirty="0">
                <a:latin typeface="+mn-lt"/>
              </a:rPr>
              <a:t> 29: </a:t>
            </a:r>
            <a:r>
              <a:rPr lang="en-US" dirty="0" err="1">
                <a:latin typeface="+mn-lt"/>
              </a:rPr>
              <a:t>Bảo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vệ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cảnh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quan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quê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em</a:t>
            </a:r>
            <a:endParaRPr dirty="0">
              <a:latin typeface="+mn-lt"/>
            </a:endParaRPr>
          </a:p>
        </p:txBody>
      </p:sp>
      <p:sp>
        <p:nvSpPr>
          <p:cNvPr id="332" name="Google Shape;332;p1"/>
          <p:cNvSpPr txBox="1">
            <a:spLocks noGrp="1"/>
          </p:cNvSpPr>
          <p:nvPr>
            <p:ph type="subTitle" idx="1"/>
          </p:nvPr>
        </p:nvSpPr>
        <p:spPr>
          <a:xfrm>
            <a:off x="307323" y="4048248"/>
            <a:ext cx="3657600" cy="5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</a:pPr>
            <a:endParaRPr dirty="0">
              <a:latin typeface="UTM Androgyne" panose="020406030505060202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" name="Google Shape;337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99" y="240011"/>
            <a:ext cx="819264" cy="905001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Google Shape;338;p2"/>
          <p:cNvSpPr txBox="1"/>
          <p:nvPr/>
        </p:nvSpPr>
        <p:spPr>
          <a:xfrm>
            <a:off x="609699" y="511763"/>
            <a:ext cx="8077101" cy="2123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FF7C0A"/>
                </a:solidFill>
                <a:sym typeface="Arial"/>
              </a:rPr>
              <a:t>         Hoạt động giáo dục theo chủ đề</a:t>
            </a:r>
            <a:endParaRPr sz="2400" b="1" i="0" u="none" strike="noStrike" cap="none">
              <a:solidFill>
                <a:srgbClr val="FF7C0A"/>
              </a:solidFill>
              <a:sym typeface="Arial"/>
            </a:endParaRPr>
          </a:p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AutoNum type="arabicPeriod"/>
            </a:pPr>
            <a:r>
              <a:rPr lang="en-US" sz="2400" b="1" i="0" u="none" strike="noStrike" cap="none">
                <a:solidFill>
                  <a:srgbClr val="13171A"/>
                </a:solidFill>
                <a:sym typeface="Arial"/>
              </a:rPr>
              <a:t>Hát bài </a:t>
            </a:r>
            <a:r>
              <a:rPr lang="en-US" sz="2400" b="1" i="1" u="none" strike="noStrike" cap="none">
                <a:solidFill>
                  <a:srgbClr val="13171A"/>
                </a:solidFill>
                <a:sym typeface="Arial"/>
              </a:rPr>
              <a:t>Ra vườn hoa </a:t>
            </a:r>
            <a:r>
              <a:rPr lang="en-US" sz="2400" b="1" i="0" u="none" strike="noStrike" cap="none">
                <a:solidFill>
                  <a:srgbClr val="13171A"/>
                </a:solidFill>
                <a:sym typeface="Arial"/>
              </a:rPr>
              <a:t> của nhạc sĩ Văn Tấn</a:t>
            </a:r>
            <a:endParaRPr sz="2400" b="1" i="0" u="none" strike="noStrike" cap="none">
              <a:solidFill>
                <a:srgbClr val="13171A"/>
              </a:solidFill>
              <a:sym typeface="Arial"/>
            </a:endParaRPr>
          </a:p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AutoNum type="arabicPeriod"/>
            </a:pPr>
            <a:r>
              <a:rPr lang="en-US" sz="2400" b="1" i="0" u="none" strike="noStrike" cap="none">
                <a:solidFill>
                  <a:srgbClr val="13171A"/>
                </a:solidFill>
                <a:sym typeface="Arial"/>
              </a:rPr>
              <a:t>Thế nào là của chung? </a:t>
            </a:r>
            <a:endParaRPr b="1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13171A"/>
                </a:solidFill>
                <a:sym typeface="Arial"/>
              </a:rPr>
              <a:t>      Tại sao lại nói hoa là “của chung”?</a:t>
            </a:r>
            <a:endParaRPr sz="2400" b="1" i="0" u="none" strike="noStrike" cap="none">
              <a:solidFill>
                <a:srgbClr val="13171A"/>
              </a:solidFill>
              <a:sym typeface="Arial"/>
            </a:endParaRPr>
          </a:p>
        </p:txBody>
      </p:sp>
      <p:sp>
        <p:nvSpPr>
          <p:cNvPr id="340" name="Google Shape;340;p2"/>
          <p:cNvSpPr/>
          <p:nvPr/>
        </p:nvSpPr>
        <p:spPr>
          <a:xfrm>
            <a:off x="1205345" y="2907173"/>
            <a:ext cx="6826828" cy="120762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cap="flat" cmpd="sng">
            <a:solidFill>
              <a:srgbClr val="BA91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 err="1">
                <a:solidFill>
                  <a:srgbClr val="4401B8"/>
                </a:solidFill>
                <a:latin typeface="Arial"/>
                <a:ea typeface="Arial"/>
                <a:cs typeface="Arial"/>
                <a:sym typeface="Arial"/>
              </a:rPr>
              <a:t>Mỗi</a:t>
            </a:r>
            <a:r>
              <a:rPr lang="en-US" sz="2400" b="0" i="0" u="none" strike="noStrike" cap="none" dirty="0">
                <a:solidFill>
                  <a:srgbClr val="4401B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4401B8"/>
                </a:solidFill>
                <a:latin typeface="Arial"/>
                <a:ea typeface="Arial"/>
                <a:cs typeface="Arial"/>
                <a:sym typeface="Arial"/>
              </a:rPr>
              <a:t>địa</a:t>
            </a:r>
            <a:r>
              <a:rPr lang="en-US" sz="2400" b="0" i="0" u="none" strike="noStrike" cap="none" dirty="0">
                <a:solidFill>
                  <a:srgbClr val="4401B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4401B8"/>
                </a:solidFill>
                <a:latin typeface="Arial"/>
                <a:ea typeface="Arial"/>
                <a:cs typeface="Arial"/>
                <a:sym typeface="Arial"/>
              </a:rPr>
              <a:t>phương</a:t>
            </a:r>
            <a:r>
              <a:rPr lang="en-US" sz="2400" b="0" i="0" u="none" strike="noStrike" cap="none" dirty="0">
                <a:solidFill>
                  <a:srgbClr val="4401B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4401B8"/>
                </a:solidFill>
                <a:latin typeface="Arial"/>
                <a:ea typeface="Arial"/>
                <a:cs typeface="Arial"/>
                <a:sym typeface="Arial"/>
              </a:rPr>
              <a:t>đều</a:t>
            </a:r>
            <a:r>
              <a:rPr lang="en-US" sz="2400" b="0" i="0" u="none" strike="noStrike" cap="none" dirty="0">
                <a:solidFill>
                  <a:srgbClr val="4401B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4401B8"/>
                </a:solidFill>
                <a:latin typeface="Arial"/>
                <a:ea typeface="Arial"/>
                <a:cs typeface="Arial"/>
                <a:sym typeface="Arial"/>
              </a:rPr>
              <a:t>có</a:t>
            </a:r>
            <a:r>
              <a:rPr lang="en-US" sz="2400" b="0" i="0" u="none" strike="noStrike" cap="none" dirty="0">
                <a:solidFill>
                  <a:srgbClr val="4401B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4401B8"/>
                </a:solidFill>
                <a:latin typeface="Arial"/>
                <a:ea typeface="Arial"/>
                <a:cs typeface="Arial"/>
                <a:sym typeface="Arial"/>
              </a:rPr>
              <a:t>cảnh</a:t>
            </a:r>
            <a:r>
              <a:rPr lang="en-US" sz="2400" b="0" i="0" u="none" strike="noStrike" cap="none" dirty="0">
                <a:solidFill>
                  <a:srgbClr val="4401B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4401B8"/>
                </a:solidFill>
                <a:latin typeface="Arial"/>
                <a:ea typeface="Arial"/>
                <a:cs typeface="Arial"/>
                <a:sym typeface="Arial"/>
              </a:rPr>
              <a:t>quan</a:t>
            </a:r>
            <a:r>
              <a:rPr lang="en-US" sz="2400" b="0" i="0" u="none" strike="noStrike" cap="none" dirty="0">
                <a:solidFill>
                  <a:srgbClr val="4401B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4401B8"/>
                </a:solidFill>
                <a:latin typeface="Arial"/>
                <a:ea typeface="Arial"/>
                <a:cs typeface="Arial"/>
                <a:sym typeface="Arial"/>
              </a:rPr>
              <a:t>chung</a:t>
            </a:r>
            <a:r>
              <a:rPr lang="en-US" sz="2400" b="0" i="0" u="none" strike="noStrike" cap="none" dirty="0">
                <a:solidFill>
                  <a:srgbClr val="4401B8"/>
                </a:solidFill>
                <a:latin typeface="Arial"/>
                <a:ea typeface="Arial"/>
                <a:cs typeface="Arial"/>
                <a:sym typeface="Arial"/>
              </a:rPr>
              <a:t> – </a:t>
            </a:r>
            <a:r>
              <a:rPr lang="en-US" sz="2400" b="0" i="0" u="none" strike="noStrike" cap="none" dirty="0" err="1">
                <a:solidFill>
                  <a:srgbClr val="4401B8"/>
                </a:solidFill>
                <a:latin typeface="Arial"/>
                <a:ea typeface="Arial"/>
                <a:cs typeface="Arial"/>
                <a:sym typeface="Arial"/>
              </a:rPr>
              <a:t>là</a:t>
            </a:r>
            <a:r>
              <a:rPr lang="en-US" sz="2400" b="0" i="0" u="none" strike="noStrike" cap="none" dirty="0">
                <a:solidFill>
                  <a:srgbClr val="4401B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4401B8"/>
                </a:solidFill>
                <a:latin typeface="Arial"/>
                <a:ea typeface="Arial"/>
                <a:cs typeface="Arial"/>
                <a:sym typeface="Arial"/>
              </a:rPr>
              <a:t>của</a:t>
            </a:r>
            <a:r>
              <a:rPr lang="en-US" sz="2400" b="0" i="0" u="none" strike="noStrike" cap="none" dirty="0">
                <a:solidFill>
                  <a:srgbClr val="4401B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4401B8"/>
                </a:solidFill>
                <a:latin typeface="Arial"/>
                <a:ea typeface="Arial"/>
                <a:cs typeface="Arial"/>
                <a:sym typeface="Arial"/>
              </a:rPr>
              <a:t>chung</a:t>
            </a:r>
            <a:r>
              <a:rPr lang="en-US" sz="2400" b="0" i="0" u="none" strike="noStrike" cap="none" dirty="0">
                <a:solidFill>
                  <a:srgbClr val="4401B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4401B8"/>
                </a:solidFill>
                <a:latin typeface="Arial"/>
                <a:ea typeface="Arial"/>
                <a:cs typeface="Arial"/>
                <a:sym typeface="Arial"/>
              </a:rPr>
              <a:t>tất</a:t>
            </a:r>
            <a:r>
              <a:rPr lang="en-US" sz="2400" b="0" i="0" u="none" strike="noStrike" cap="none" dirty="0">
                <a:solidFill>
                  <a:srgbClr val="4401B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4401B8"/>
                </a:solidFill>
                <a:latin typeface="Arial"/>
                <a:ea typeface="Arial"/>
                <a:cs typeface="Arial"/>
                <a:sym typeface="Arial"/>
              </a:rPr>
              <a:t>cả</a:t>
            </a:r>
            <a:r>
              <a:rPr lang="en-US" sz="2400" b="0" i="0" u="none" strike="noStrike" cap="none" dirty="0">
                <a:solidFill>
                  <a:srgbClr val="4401B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4401B8"/>
                </a:solidFill>
                <a:latin typeface="Arial"/>
                <a:ea typeface="Arial"/>
                <a:cs typeface="Arial"/>
                <a:sym typeface="Arial"/>
              </a:rPr>
              <a:t>mọi</a:t>
            </a:r>
            <a:r>
              <a:rPr lang="en-US" sz="2400" b="0" i="0" u="none" strike="noStrike" cap="none" dirty="0">
                <a:solidFill>
                  <a:srgbClr val="4401B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4401B8"/>
                </a:solidFill>
                <a:latin typeface="Arial"/>
                <a:ea typeface="Arial"/>
                <a:cs typeface="Arial"/>
                <a:sym typeface="Arial"/>
              </a:rPr>
              <a:t>người</a:t>
            </a:r>
            <a:r>
              <a:rPr lang="en-US" sz="2400" b="0" i="0" u="none" strike="noStrike" cap="none" dirty="0">
                <a:solidFill>
                  <a:srgbClr val="4401B8"/>
                </a:solidFill>
                <a:latin typeface="Arial"/>
                <a:ea typeface="Arial"/>
                <a:cs typeface="Arial"/>
                <a:sym typeface="Arial"/>
              </a:rPr>
              <a:t>, ai </a:t>
            </a:r>
            <a:r>
              <a:rPr lang="en-US" sz="2400" b="0" i="0" u="none" strike="noStrike" cap="none" dirty="0" err="1">
                <a:solidFill>
                  <a:srgbClr val="4401B8"/>
                </a:solidFill>
                <a:latin typeface="Arial"/>
                <a:ea typeface="Arial"/>
                <a:cs typeface="Arial"/>
                <a:sym typeface="Arial"/>
              </a:rPr>
              <a:t>cũng</a:t>
            </a:r>
            <a:r>
              <a:rPr lang="en-US" sz="2400" b="0" i="0" u="none" strike="noStrike" cap="none" dirty="0">
                <a:solidFill>
                  <a:srgbClr val="4401B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4401B8"/>
                </a:solidFill>
                <a:latin typeface="Arial"/>
                <a:ea typeface="Arial"/>
                <a:cs typeface="Arial"/>
                <a:sym typeface="Arial"/>
              </a:rPr>
              <a:t>có</a:t>
            </a:r>
            <a:r>
              <a:rPr lang="en-US" sz="2400" b="0" i="0" u="none" strike="noStrike" cap="none" dirty="0">
                <a:solidFill>
                  <a:srgbClr val="4401B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4401B8"/>
                </a:solidFill>
                <a:latin typeface="Arial"/>
                <a:ea typeface="Arial"/>
                <a:cs typeface="Arial"/>
                <a:sym typeface="Arial"/>
              </a:rPr>
              <a:t>quyền</a:t>
            </a:r>
            <a:r>
              <a:rPr lang="en-US" sz="2400" b="0" i="0" u="none" strike="noStrike" cap="none" dirty="0">
                <a:solidFill>
                  <a:srgbClr val="4401B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4401B8"/>
                </a:solidFill>
                <a:latin typeface="Arial"/>
                <a:ea typeface="Arial"/>
                <a:cs typeface="Arial"/>
                <a:sym typeface="Arial"/>
              </a:rPr>
              <a:t>sử</a:t>
            </a:r>
            <a:r>
              <a:rPr lang="en-US" sz="2400" b="0" i="0" u="none" strike="noStrike" cap="none" dirty="0">
                <a:solidFill>
                  <a:srgbClr val="4401B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4401B8"/>
                </a:solidFill>
                <a:latin typeface="Arial"/>
                <a:ea typeface="Arial"/>
                <a:cs typeface="Arial"/>
                <a:sym typeface="Arial"/>
              </a:rPr>
              <a:t>dụng</a:t>
            </a:r>
            <a:r>
              <a:rPr lang="en-US" sz="2400" b="0" i="0" u="none" strike="noStrike" cap="none" dirty="0">
                <a:solidFill>
                  <a:srgbClr val="4401B8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400" b="0" i="0" u="none" strike="noStrike" cap="none" dirty="0" err="1">
                <a:solidFill>
                  <a:srgbClr val="4401B8"/>
                </a:solidFill>
                <a:latin typeface="Arial"/>
                <a:ea typeface="Arial"/>
                <a:cs typeface="Arial"/>
                <a:sym typeface="Arial"/>
              </a:rPr>
              <a:t>có</a:t>
            </a:r>
            <a:r>
              <a:rPr lang="en-US" sz="2400" b="0" i="0" u="none" strike="noStrike" cap="none" dirty="0">
                <a:solidFill>
                  <a:srgbClr val="4401B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4401B8"/>
                </a:solidFill>
                <a:latin typeface="Arial"/>
                <a:ea typeface="Arial"/>
                <a:cs typeface="Arial"/>
                <a:sym typeface="Arial"/>
              </a:rPr>
              <a:t>trách</a:t>
            </a:r>
            <a:r>
              <a:rPr lang="en-US" sz="2400" b="0" i="0" u="none" strike="noStrike" cap="none" dirty="0">
                <a:solidFill>
                  <a:srgbClr val="4401B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4401B8"/>
                </a:solidFill>
                <a:latin typeface="Arial"/>
                <a:ea typeface="Arial"/>
                <a:cs typeface="Arial"/>
                <a:sym typeface="Arial"/>
              </a:rPr>
              <a:t>nhiệm</a:t>
            </a:r>
            <a:r>
              <a:rPr lang="en-US" sz="2400" b="0" i="0" u="none" strike="noStrike" cap="none" dirty="0">
                <a:solidFill>
                  <a:srgbClr val="4401B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4401B8"/>
                </a:solidFill>
                <a:latin typeface="Arial"/>
                <a:ea typeface="Arial"/>
                <a:cs typeface="Arial"/>
                <a:sym typeface="Arial"/>
              </a:rPr>
              <a:t>bảo</a:t>
            </a:r>
            <a:r>
              <a:rPr lang="en-US" sz="2400" b="0" i="0" u="none" strike="noStrike" cap="none" dirty="0">
                <a:solidFill>
                  <a:srgbClr val="4401B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4401B8"/>
                </a:solidFill>
                <a:latin typeface="Arial"/>
                <a:ea typeface="Arial"/>
                <a:cs typeface="Arial"/>
                <a:sym typeface="Arial"/>
              </a:rPr>
              <a:t>vệ</a:t>
            </a:r>
            <a:r>
              <a:rPr lang="en-US" sz="2400" b="0" i="0" u="none" strike="noStrike" cap="none" dirty="0">
                <a:solidFill>
                  <a:srgbClr val="4401B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4401B8"/>
                </a:solidFill>
                <a:latin typeface="Arial"/>
                <a:ea typeface="Arial"/>
                <a:cs typeface="Arial"/>
                <a:sym typeface="Arial"/>
              </a:rPr>
              <a:t>và</a:t>
            </a:r>
            <a:r>
              <a:rPr lang="en-US" sz="2400" b="0" i="0" u="none" strike="noStrike" cap="none" dirty="0">
                <a:solidFill>
                  <a:srgbClr val="4401B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4401B8"/>
                </a:solidFill>
                <a:latin typeface="Arial"/>
                <a:ea typeface="Arial"/>
                <a:cs typeface="Arial"/>
                <a:sym typeface="Arial"/>
              </a:rPr>
              <a:t>giữ</a:t>
            </a:r>
            <a:r>
              <a:rPr lang="en-US" sz="2400" b="0" i="0" u="none" strike="noStrike" cap="none" dirty="0">
                <a:solidFill>
                  <a:srgbClr val="4401B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4401B8"/>
                </a:solidFill>
                <a:latin typeface="Arial"/>
                <a:ea typeface="Arial"/>
                <a:cs typeface="Arial"/>
                <a:sym typeface="Arial"/>
              </a:rPr>
              <a:t>gìn</a:t>
            </a:r>
            <a:r>
              <a:rPr lang="en-US" sz="2400" b="0" i="0" u="none" strike="noStrike" cap="none" dirty="0">
                <a:solidFill>
                  <a:srgbClr val="4401B8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2400" b="0" i="0" u="none" strike="noStrike" cap="none" dirty="0">
              <a:solidFill>
                <a:srgbClr val="4401B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68554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3"/>
          <p:cNvSpPr txBox="1"/>
          <p:nvPr/>
        </p:nvSpPr>
        <p:spPr>
          <a:xfrm>
            <a:off x="609699" y="283163"/>
            <a:ext cx="8379180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2. Chia sẻ về những cảnh quan cần chăm sóc và bảo vệ ở quê em</a:t>
            </a:r>
            <a:endParaRPr sz="2000" b="1" i="0" u="none" strike="noStrike" cap="none">
              <a:solidFill>
                <a:srgbClr val="13171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rgbClr val="13171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6" name="Google Shape;346;p3"/>
          <p:cNvSpPr/>
          <p:nvPr/>
        </p:nvSpPr>
        <p:spPr>
          <a:xfrm>
            <a:off x="3699886" y="4540250"/>
            <a:ext cx="5063114" cy="254434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p3"/>
          <p:cNvSpPr/>
          <p:nvPr/>
        </p:nvSpPr>
        <p:spPr>
          <a:xfrm>
            <a:off x="1379251" y="907920"/>
            <a:ext cx="1433945" cy="514282"/>
          </a:xfrm>
          <a:prstGeom prst="roundRect">
            <a:avLst>
              <a:gd name="adj" fmla="val 16667"/>
            </a:avLst>
          </a:prstGeom>
          <a:solidFill>
            <a:srgbClr val="D3F2FF"/>
          </a:solidFill>
          <a:ln w="25400" cap="flat" cmpd="sng">
            <a:solidFill>
              <a:srgbClr val="0089B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công viên</a:t>
            </a:r>
            <a:endParaRPr sz="1800" b="0" i="0" u="none" strike="noStrike" cap="none">
              <a:solidFill>
                <a:srgbClr val="13171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" name="Google Shape;348;p3"/>
          <p:cNvSpPr/>
          <p:nvPr/>
        </p:nvSpPr>
        <p:spPr>
          <a:xfrm>
            <a:off x="3093751" y="907920"/>
            <a:ext cx="1433945" cy="514282"/>
          </a:xfrm>
          <a:prstGeom prst="roundRect">
            <a:avLst>
              <a:gd name="adj" fmla="val 16667"/>
            </a:avLst>
          </a:prstGeom>
          <a:solidFill>
            <a:srgbClr val="BDD646"/>
          </a:solidFill>
          <a:ln w="25400" cap="flat" cmpd="sng">
            <a:solidFill>
              <a:srgbClr val="1A8C5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vườn hoa</a:t>
            </a:r>
            <a:endParaRPr sz="1800" b="0" i="0" u="none" strike="noStrike" cap="none">
              <a:solidFill>
                <a:srgbClr val="13171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" name="Google Shape;349;p3"/>
          <p:cNvSpPr/>
          <p:nvPr/>
        </p:nvSpPr>
        <p:spPr>
          <a:xfrm>
            <a:off x="4740710" y="907920"/>
            <a:ext cx="1433945" cy="514282"/>
          </a:xfrm>
          <a:prstGeom prst="roundRect">
            <a:avLst>
              <a:gd name="adj" fmla="val 16667"/>
            </a:avLst>
          </a:prstGeom>
          <a:solidFill>
            <a:srgbClr val="FFE0B3"/>
          </a:solidFill>
          <a:ln w="25400" cap="flat" cmpd="sng">
            <a:solidFill>
              <a:srgbClr val="F0910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bảo tàng</a:t>
            </a:r>
            <a:endParaRPr sz="1800" b="0" i="0" u="none" strike="noStrike" cap="none">
              <a:solidFill>
                <a:srgbClr val="13171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" name="Google Shape;350;p3"/>
          <p:cNvSpPr/>
          <p:nvPr/>
        </p:nvSpPr>
        <p:spPr>
          <a:xfrm>
            <a:off x="6387669" y="907920"/>
            <a:ext cx="1839191" cy="514282"/>
          </a:xfrm>
          <a:prstGeom prst="roundRect">
            <a:avLst>
              <a:gd name="adj" fmla="val 16667"/>
            </a:avLst>
          </a:prstGeom>
          <a:solidFill>
            <a:srgbClr val="FFDFDD"/>
          </a:solidFill>
          <a:ln w="254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di tích, lịch sử</a:t>
            </a:r>
            <a:endParaRPr sz="1800" b="0" i="0" u="none" strike="noStrike" cap="none">
              <a:solidFill>
                <a:srgbClr val="13171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" name="Google Shape;351;p3"/>
          <p:cNvSpPr/>
          <p:nvPr/>
        </p:nvSpPr>
        <p:spPr>
          <a:xfrm>
            <a:off x="2989843" y="1583329"/>
            <a:ext cx="1600200" cy="514282"/>
          </a:xfrm>
          <a:prstGeom prst="roundRect">
            <a:avLst>
              <a:gd name="adj" fmla="val 16667"/>
            </a:avLst>
          </a:prstGeom>
          <a:solidFill>
            <a:srgbClr val="ECE2FF"/>
          </a:solidFill>
          <a:ln w="254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nhà văn hóa</a:t>
            </a:r>
            <a:endParaRPr sz="1800" b="0" i="0" u="none" strike="noStrike" cap="none">
              <a:solidFill>
                <a:srgbClr val="13171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" name="Google Shape;352;p3"/>
          <p:cNvSpPr/>
          <p:nvPr/>
        </p:nvSpPr>
        <p:spPr>
          <a:xfrm>
            <a:off x="4860207" y="1583329"/>
            <a:ext cx="1610590" cy="514282"/>
          </a:xfrm>
          <a:prstGeom prst="roundRect">
            <a:avLst>
              <a:gd name="adj" fmla="val 16667"/>
            </a:avLst>
          </a:prstGeom>
          <a:solidFill>
            <a:srgbClr val="FEF3E1"/>
          </a:solidFill>
          <a:ln w="25400" cap="flat" cmpd="sng">
            <a:solidFill>
              <a:srgbClr val="FEA51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trường học</a:t>
            </a:r>
            <a:endParaRPr sz="1800" b="0" i="0" u="none" strike="noStrike" cap="none">
              <a:solidFill>
                <a:srgbClr val="13171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" name="Google Shape;353;p3"/>
          <p:cNvSpPr txBox="1"/>
          <p:nvPr/>
        </p:nvSpPr>
        <p:spPr>
          <a:xfrm>
            <a:off x="663910" y="1902336"/>
            <a:ext cx="346265" cy="1338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0" i="0" u="none" strike="noStrike" cap="none">
                <a:solidFill>
                  <a:srgbClr val="7030A0"/>
                </a:solidFill>
                <a:latin typeface="Cookie"/>
                <a:ea typeface="Cookie"/>
                <a:cs typeface="Cookie"/>
                <a:sym typeface="Cookie"/>
              </a:rPr>
              <a:t>?</a:t>
            </a:r>
            <a:endParaRPr/>
          </a:p>
        </p:txBody>
      </p:sp>
      <p:sp>
        <p:nvSpPr>
          <p:cNvPr id="354" name="Google Shape;354;p3"/>
          <p:cNvSpPr txBox="1"/>
          <p:nvPr/>
        </p:nvSpPr>
        <p:spPr>
          <a:xfrm>
            <a:off x="1131699" y="2258738"/>
            <a:ext cx="8077101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13171A"/>
                </a:solidFill>
                <a:sym typeface="Arial"/>
              </a:rPr>
              <a:t>Tại sao cần chăm sóc, bảo vệ những cảnh quan này?</a:t>
            </a:r>
            <a:endParaRPr sz="1200" b="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586F5F5-E143-497B-A8E2-CBBB81F267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0875" y="2768930"/>
            <a:ext cx="5626389" cy="20257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1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1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9" name="Google Shape;359;p4" descr="20210409092710_wm_shs-hoat-dong-trai-nghiem-2"/>
          <p:cNvPicPr preferRelativeResize="0"/>
          <p:nvPr/>
        </p:nvPicPr>
        <p:blipFill rotWithShape="1">
          <a:blip r:embed="rId3">
            <a:alphaModFix/>
          </a:blip>
          <a:srcRect l="52351" t="34184" r="10992" b="45657"/>
          <a:stretch/>
        </p:blipFill>
        <p:spPr>
          <a:xfrm>
            <a:off x="3980271" y="2699866"/>
            <a:ext cx="2741653" cy="211628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60" name="Google Shape;360;p4"/>
          <p:cNvGrpSpPr/>
          <p:nvPr/>
        </p:nvGrpSpPr>
        <p:grpSpPr>
          <a:xfrm>
            <a:off x="613197" y="261136"/>
            <a:ext cx="1120354" cy="938342"/>
            <a:chOff x="2391350" y="3583000"/>
            <a:chExt cx="571525" cy="478675"/>
          </a:xfrm>
        </p:grpSpPr>
        <p:sp>
          <p:nvSpPr>
            <p:cNvPr id="361" name="Google Shape;361;p4"/>
            <p:cNvSpPr/>
            <p:nvPr/>
          </p:nvSpPr>
          <p:spPr>
            <a:xfrm>
              <a:off x="2400875" y="3591050"/>
              <a:ext cx="343225" cy="369125"/>
            </a:xfrm>
            <a:custGeom>
              <a:avLst/>
              <a:gdLst/>
              <a:ahLst/>
              <a:cxnLst/>
              <a:rect l="l" t="t" r="r" b="b"/>
              <a:pathLst>
                <a:path w="13729" h="14765" extrusionOk="0">
                  <a:moveTo>
                    <a:pt x="6621" y="12800"/>
                  </a:moveTo>
                  <a:cubicBezTo>
                    <a:pt x="6073" y="13704"/>
                    <a:pt x="5430" y="14419"/>
                    <a:pt x="4406" y="14764"/>
                  </a:cubicBezTo>
                  <a:cubicBezTo>
                    <a:pt x="4632" y="14228"/>
                    <a:pt x="4823" y="13693"/>
                    <a:pt x="5061" y="13157"/>
                  </a:cubicBezTo>
                  <a:cubicBezTo>
                    <a:pt x="5192" y="12847"/>
                    <a:pt x="5180" y="12740"/>
                    <a:pt x="4859" y="12657"/>
                  </a:cubicBezTo>
                  <a:cubicBezTo>
                    <a:pt x="4466" y="12550"/>
                    <a:pt x="4049" y="12514"/>
                    <a:pt x="3680" y="12383"/>
                  </a:cubicBezTo>
                  <a:cubicBezTo>
                    <a:pt x="3311" y="12252"/>
                    <a:pt x="2942" y="12073"/>
                    <a:pt x="2608" y="11847"/>
                  </a:cubicBezTo>
                  <a:cubicBezTo>
                    <a:pt x="2192" y="11561"/>
                    <a:pt x="1811" y="11240"/>
                    <a:pt x="1453" y="10895"/>
                  </a:cubicBezTo>
                  <a:cubicBezTo>
                    <a:pt x="834" y="10311"/>
                    <a:pt x="632" y="9525"/>
                    <a:pt x="441" y="8740"/>
                  </a:cubicBezTo>
                  <a:cubicBezTo>
                    <a:pt x="1" y="7001"/>
                    <a:pt x="346" y="5394"/>
                    <a:pt x="1251" y="3906"/>
                  </a:cubicBezTo>
                  <a:cubicBezTo>
                    <a:pt x="1608" y="3310"/>
                    <a:pt x="2168" y="2810"/>
                    <a:pt x="2668" y="2334"/>
                  </a:cubicBezTo>
                  <a:cubicBezTo>
                    <a:pt x="3858" y="1203"/>
                    <a:pt x="5287" y="524"/>
                    <a:pt x="6906" y="274"/>
                  </a:cubicBezTo>
                  <a:cubicBezTo>
                    <a:pt x="8633" y="0"/>
                    <a:pt x="10288" y="286"/>
                    <a:pt x="11669" y="1417"/>
                  </a:cubicBezTo>
                  <a:cubicBezTo>
                    <a:pt x="12776" y="2322"/>
                    <a:pt x="13503" y="3501"/>
                    <a:pt x="13622" y="4989"/>
                  </a:cubicBezTo>
                  <a:cubicBezTo>
                    <a:pt x="13681" y="5823"/>
                    <a:pt x="13729" y="6620"/>
                    <a:pt x="13514" y="7442"/>
                  </a:cubicBezTo>
                  <a:cubicBezTo>
                    <a:pt x="13443" y="7692"/>
                    <a:pt x="13383" y="7966"/>
                    <a:pt x="13276" y="8216"/>
                  </a:cubicBezTo>
                  <a:cubicBezTo>
                    <a:pt x="13062" y="8740"/>
                    <a:pt x="12836" y="9275"/>
                    <a:pt x="12586" y="9775"/>
                  </a:cubicBezTo>
                  <a:cubicBezTo>
                    <a:pt x="12252" y="10454"/>
                    <a:pt x="11752" y="11002"/>
                    <a:pt x="11133" y="11430"/>
                  </a:cubicBezTo>
                  <a:cubicBezTo>
                    <a:pt x="10371" y="12002"/>
                    <a:pt x="9538" y="12442"/>
                    <a:pt x="8633" y="12716"/>
                  </a:cubicBezTo>
                  <a:cubicBezTo>
                    <a:pt x="8299" y="12811"/>
                    <a:pt x="7966" y="12919"/>
                    <a:pt x="7621" y="13014"/>
                  </a:cubicBezTo>
                  <a:cubicBezTo>
                    <a:pt x="7287" y="13109"/>
                    <a:pt x="6942" y="13192"/>
                    <a:pt x="6621" y="12800"/>
                  </a:cubicBezTo>
                  <a:close/>
                  <a:moveTo>
                    <a:pt x="10466" y="6787"/>
                  </a:moveTo>
                  <a:cubicBezTo>
                    <a:pt x="10466" y="7085"/>
                    <a:pt x="10645" y="7370"/>
                    <a:pt x="10871" y="7418"/>
                  </a:cubicBezTo>
                  <a:cubicBezTo>
                    <a:pt x="11133" y="7478"/>
                    <a:pt x="11407" y="7299"/>
                    <a:pt x="11526" y="6977"/>
                  </a:cubicBezTo>
                  <a:cubicBezTo>
                    <a:pt x="11586" y="6823"/>
                    <a:pt x="11609" y="6656"/>
                    <a:pt x="11609" y="6489"/>
                  </a:cubicBezTo>
                  <a:cubicBezTo>
                    <a:pt x="11609" y="6132"/>
                    <a:pt x="11336" y="5942"/>
                    <a:pt x="11002" y="6061"/>
                  </a:cubicBezTo>
                  <a:cubicBezTo>
                    <a:pt x="10693" y="6168"/>
                    <a:pt x="10466" y="6477"/>
                    <a:pt x="10466" y="6787"/>
                  </a:cubicBezTo>
                  <a:close/>
                  <a:moveTo>
                    <a:pt x="8192" y="6465"/>
                  </a:moveTo>
                  <a:cubicBezTo>
                    <a:pt x="8192" y="6204"/>
                    <a:pt x="8145" y="6013"/>
                    <a:pt x="7918" y="5930"/>
                  </a:cubicBezTo>
                  <a:cubicBezTo>
                    <a:pt x="7716" y="5834"/>
                    <a:pt x="7514" y="5882"/>
                    <a:pt x="7371" y="6049"/>
                  </a:cubicBezTo>
                  <a:cubicBezTo>
                    <a:pt x="7109" y="6311"/>
                    <a:pt x="7026" y="6656"/>
                    <a:pt x="7133" y="7013"/>
                  </a:cubicBezTo>
                  <a:cubicBezTo>
                    <a:pt x="7216" y="7323"/>
                    <a:pt x="7478" y="7418"/>
                    <a:pt x="7740" y="7216"/>
                  </a:cubicBezTo>
                  <a:cubicBezTo>
                    <a:pt x="8026" y="7025"/>
                    <a:pt x="8145" y="6739"/>
                    <a:pt x="8192" y="6465"/>
                  </a:cubicBezTo>
                  <a:close/>
                  <a:moveTo>
                    <a:pt x="4501" y="6680"/>
                  </a:moveTo>
                  <a:cubicBezTo>
                    <a:pt x="4501" y="6418"/>
                    <a:pt x="4263" y="6204"/>
                    <a:pt x="3966" y="6204"/>
                  </a:cubicBezTo>
                  <a:cubicBezTo>
                    <a:pt x="3692" y="6204"/>
                    <a:pt x="3394" y="6561"/>
                    <a:pt x="3394" y="6858"/>
                  </a:cubicBezTo>
                  <a:cubicBezTo>
                    <a:pt x="3394" y="7192"/>
                    <a:pt x="3620" y="7478"/>
                    <a:pt x="3870" y="7478"/>
                  </a:cubicBezTo>
                  <a:cubicBezTo>
                    <a:pt x="4192" y="7478"/>
                    <a:pt x="4501" y="7085"/>
                    <a:pt x="4501" y="668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4"/>
            <p:cNvSpPr/>
            <p:nvPr/>
          </p:nvSpPr>
          <p:spPr>
            <a:xfrm>
              <a:off x="2650325" y="3685700"/>
              <a:ext cx="297675" cy="361075"/>
            </a:xfrm>
            <a:custGeom>
              <a:avLst/>
              <a:gdLst/>
              <a:ahLst/>
              <a:cxnLst/>
              <a:rect l="l" t="t" r="r" b="b"/>
              <a:pathLst>
                <a:path w="11907" h="14443" extrusionOk="0">
                  <a:moveTo>
                    <a:pt x="6084" y="14443"/>
                  </a:moveTo>
                  <a:cubicBezTo>
                    <a:pt x="5584" y="14407"/>
                    <a:pt x="5239" y="14193"/>
                    <a:pt x="5049" y="13871"/>
                  </a:cubicBezTo>
                  <a:cubicBezTo>
                    <a:pt x="4810" y="13467"/>
                    <a:pt x="4632" y="13038"/>
                    <a:pt x="4477" y="12585"/>
                  </a:cubicBezTo>
                  <a:cubicBezTo>
                    <a:pt x="4406" y="12383"/>
                    <a:pt x="4334" y="12276"/>
                    <a:pt x="4120" y="12240"/>
                  </a:cubicBezTo>
                  <a:cubicBezTo>
                    <a:pt x="3822" y="12216"/>
                    <a:pt x="3525" y="12181"/>
                    <a:pt x="3227" y="12121"/>
                  </a:cubicBezTo>
                  <a:cubicBezTo>
                    <a:pt x="1715" y="11823"/>
                    <a:pt x="643" y="11014"/>
                    <a:pt x="84" y="9537"/>
                  </a:cubicBezTo>
                  <a:cubicBezTo>
                    <a:pt x="72" y="9490"/>
                    <a:pt x="60" y="9430"/>
                    <a:pt x="60" y="9383"/>
                  </a:cubicBezTo>
                  <a:cubicBezTo>
                    <a:pt x="48" y="9204"/>
                    <a:pt x="12" y="9025"/>
                    <a:pt x="0" y="8883"/>
                  </a:cubicBezTo>
                  <a:cubicBezTo>
                    <a:pt x="607" y="8454"/>
                    <a:pt x="1215" y="8061"/>
                    <a:pt x="1774" y="7621"/>
                  </a:cubicBezTo>
                  <a:cubicBezTo>
                    <a:pt x="2084" y="7382"/>
                    <a:pt x="2382" y="7061"/>
                    <a:pt x="2584" y="6740"/>
                  </a:cubicBezTo>
                  <a:cubicBezTo>
                    <a:pt x="3274" y="5656"/>
                    <a:pt x="3858" y="4501"/>
                    <a:pt x="4001" y="3215"/>
                  </a:cubicBezTo>
                  <a:cubicBezTo>
                    <a:pt x="4072" y="2572"/>
                    <a:pt x="4036" y="1906"/>
                    <a:pt x="4048" y="1263"/>
                  </a:cubicBezTo>
                  <a:cubicBezTo>
                    <a:pt x="4048" y="1084"/>
                    <a:pt x="4013" y="894"/>
                    <a:pt x="4001" y="715"/>
                  </a:cubicBezTo>
                  <a:cubicBezTo>
                    <a:pt x="4548" y="358"/>
                    <a:pt x="5168" y="322"/>
                    <a:pt x="5739" y="191"/>
                  </a:cubicBezTo>
                  <a:cubicBezTo>
                    <a:pt x="6620" y="1"/>
                    <a:pt x="7501" y="72"/>
                    <a:pt x="8335" y="310"/>
                  </a:cubicBezTo>
                  <a:cubicBezTo>
                    <a:pt x="10144" y="846"/>
                    <a:pt x="11633" y="2168"/>
                    <a:pt x="11835" y="4287"/>
                  </a:cubicBezTo>
                  <a:cubicBezTo>
                    <a:pt x="11907" y="5073"/>
                    <a:pt x="11907" y="5858"/>
                    <a:pt x="11799" y="6644"/>
                  </a:cubicBezTo>
                  <a:cubicBezTo>
                    <a:pt x="11716" y="7347"/>
                    <a:pt x="11442" y="7978"/>
                    <a:pt x="11133" y="8597"/>
                  </a:cubicBezTo>
                  <a:cubicBezTo>
                    <a:pt x="10740" y="9371"/>
                    <a:pt x="10252" y="10073"/>
                    <a:pt x="9632" y="10669"/>
                  </a:cubicBezTo>
                  <a:cubicBezTo>
                    <a:pt x="8989" y="11276"/>
                    <a:pt x="8180" y="11562"/>
                    <a:pt x="7382" y="11859"/>
                  </a:cubicBezTo>
                  <a:cubicBezTo>
                    <a:pt x="7323" y="11883"/>
                    <a:pt x="7251" y="11883"/>
                    <a:pt x="7192" y="11919"/>
                  </a:cubicBezTo>
                  <a:lnTo>
                    <a:pt x="6299" y="12228"/>
                  </a:lnTo>
                  <a:cubicBezTo>
                    <a:pt x="6215" y="12621"/>
                    <a:pt x="6120" y="13014"/>
                    <a:pt x="6072" y="13407"/>
                  </a:cubicBezTo>
                  <a:cubicBezTo>
                    <a:pt x="6037" y="13597"/>
                    <a:pt x="6096" y="13812"/>
                    <a:pt x="6120" y="14002"/>
                  </a:cubicBezTo>
                  <a:cubicBezTo>
                    <a:pt x="6096" y="14133"/>
                    <a:pt x="6084" y="14252"/>
                    <a:pt x="6084" y="14443"/>
                  </a:cubicBezTo>
                  <a:close/>
                  <a:moveTo>
                    <a:pt x="9490" y="6156"/>
                  </a:moveTo>
                  <a:cubicBezTo>
                    <a:pt x="9478" y="6692"/>
                    <a:pt x="9716" y="6930"/>
                    <a:pt x="10025" y="6811"/>
                  </a:cubicBezTo>
                  <a:cubicBezTo>
                    <a:pt x="10347" y="6692"/>
                    <a:pt x="10597" y="6251"/>
                    <a:pt x="10537" y="5918"/>
                  </a:cubicBezTo>
                  <a:cubicBezTo>
                    <a:pt x="10490" y="5716"/>
                    <a:pt x="10371" y="5549"/>
                    <a:pt x="10144" y="5501"/>
                  </a:cubicBezTo>
                  <a:cubicBezTo>
                    <a:pt x="9930" y="5442"/>
                    <a:pt x="9751" y="5549"/>
                    <a:pt x="9656" y="5751"/>
                  </a:cubicBezTo>
                  <a:cubicBezTo>
                    <a:pt x="9585" y="5906"/>
                    <a:pt x="9525" y="6085"/>
                    <a:pt x="9490" y="6156"/>
                  </a:cubicBezTo>
                  <a:close/>
                  <a:moveTo>
                    <a:pt x="5084" y="6156"/>
                  </a:moveTo>
                  <a:cubicBezTo>
                    <a:pt x="5108" y="5811"/>
                    <a:pt x="4906" y="5608"/>
                    <a:pt x="4596" y="5597"/>
                  </a:cubicBezTo>
                  <a:cubicBezTo>
                    <a:pt x="4346" y="5573"/>
                    <a:pt x="4072" y="5870"/>
                    <a:pt x="4060" y="6216"/>
                  </a:cubicBezTo>
                  <a:cubicBezTo>
                    <a:pt x="4048" y="6513"/>
                    <a:pt x="4251" y="6751"/>
                    <a:pt x="4537" y="6751"/>
                  </a:cubicBezTo>
                  <a:cubicBezTo>
                    <a:pt x="4846" y="6728"/>
                    <a:pt x="5072" y="6501"/>
                    <a:pt x="5084" y="6156"/>
                  </a:cubicBezTo>
                  <a:close/>
                  <a:moveTo>
                    <a:pt x="7966" y="5930"/>
                  </a:moveTo>
                  <a:cubicBezTo>
                    <a:pt x="7966" y="5549"/>
                    <a:pt x="7846" y="5394"/>
                    <a:pt x="7632" y="5430"/>
                  </a:cubicBezTo>
                  <a:cubicBezTo>
                    <a:pt x="7239" y="5477"/>
                    <a:pt x="6942" y="5835"/>
                    <a:pt x="7037" y="6216"/>
                  </a:cubicBezTo>
                  <a:cubicBezTo>
                    <a:pt x="7073" y="6347"/>
                    <a:pt x="7204" y="6549"/>
                    <a:pt x="7323" y="6573"/>
                  </a:cubicBezTo>
                  <a:cubicBezTo>
                    <a:pt x="7442" y="6609"/>
                    <a:pt x="7656" y="6525"/>
                    <a:pt x="7751" y="6430"/>
                  </a:cubicBezTo>
                  <a:cubicBezTo>
                    <a:pt x="7870" y="6251"/>
                    <a:pt x="7918" y="6025"/>
                    <a:pt x="7966" y="593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4"/>
            <p:cNvSpPr/>
            <p:nvPr/>
          </p:nvSpPr>
          <p:spPr>
            <a:xfrm>
              <a:off x="2662525" y="3739575"/>
              <a:ext cx="28300" cy="38425"/>
            </a:xfrm>
            <a:custGeom>
              <a:avLst/>
              <a:gdLst/>
              <a:ahLst/>
              <a:cxnLst/>
              <a:rect l="l" t="t" r="r" b="b"/>
              <a:pathLst>
                <a:path w="1132" h="1537" extrusionOk="0">
                  <a:moveTo>
                    <a:pt x="0" y="846"/>
                  </a:moveTo>
                  <a:cubicBezTo>
                    <a:pt x="0" y="536"/>
                    <a:pt x="227" y="227"/>
                    <a:pt x="524" y="120"/>
                  </a:cubicBezTo>
                  <a:cubicBezTo>
                    <a:pt x="846" y="1"/>
                    <a:pt x="1132" y="191"/>
                    <a:pt x="1132" y="548"/>
                  </a:cubicBezTo>
                  <a:cubicBezTo>
                    <a:pt x="1132" y="715"/>
                    <a:pt x="1108" y="894"/>
                    <a:pt x="1048" y="1036"/>
                  </a:cubicBezTo>
                  <a:cubicBezTo>
                    <a:pt x="941" y="1358"/>
                    <a:pt x="655" y="1537"/>
                    <a:pt x="393" y="1477"/>
                  </a:cubicBezTo>
                  <a:cubicBezTo>
                    <a:pt x="179" y="1429"/>
                    <a:pt x="0" y="1144"/>
                    <a:pt x="0" y="8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4"/>
            <p:cNvSpPr/>
            <p:nvPr/>
          </p:nvSpPr>
          <p:spPr>
            <a:xfrm>
              <a:off x="2576800" y="3736900"/>
              <a:ext cx="28900" cy="39600"/>
            </a:xfrm>
            <a:custGeom>
              <a:avLst/>
              <a:gdLst/>
              <a:ahLst/>
              <a:cxnLst/>
              <a:rect l="l" t="t" r="r" b="b"/>
              <a:pathLst>
                <a:path w="1156" h="1584" extrusionOk="0">
                  <a:moveTo>
                    <a:pt x="1155" y="631"/>
                  </a:moveTo>
                  <a:cubicBezTo>
                    <a:pt x="1108" y="905"/>
                    <a:pt x="989" y="1191"/>
                    <a:pt x="727" y="1382"/>
                  </a:cubicBezTo>
                  <a:cubicBezTo>
                    <a:pt x="453" y="1584"/>
                    <a:pt x="203" y="1489"/>
                    <a:pt x="108" y="1179"/>
                  </a:cubicBezTo>
                  <a:cubicBezTo>
                    <a:pt x="0" y="822"/>
                    <a:pt x="84" y="489"/>
                    <a:pt x="346" y="215"/>
                  </a:cubicBezTo>
                  <a:cubicBezTo>
                    <a:pt x="500" y="48"/>
                    <a:pt x="691" y="0"/>
                    <a:pt x="905" y="96"/>
                  </a:cubicBezTo>
                  <a:cubicBezTo>
                    <a:pt x="1108" y="179"/>
                    <a:pt x="1155" y="358"/>
                    <a:pt x="1155" y="6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4"/>
            <p:cNvSpPr/>
            <p:nvPr/>
          </p:nvSpPr>
          <p:spPr>
            <a:xfrm>
              <a:off x="2485725" y="3745825"/>
              <a:ext cx="27700" cy="32475"/>
            </a:xfrm>
            <a:custGeom>
              <a:avLst/>
              <a:gdLst/>
              <a:ahLst/>
              <a:cxnLst/>
              <a:rect l="l" t="t" r="r" b="b"/>
              <a:pathLst>
                <a:path w="1108" h="1299" extrusionOk="0">
                  <a:moveTo>
                    <a:pt x="1107" y="489"/>
                  </a:moveTo>
                  <a:cubicBezTo>
                    <a:pt x="1107" y="894"/>
                    <a:pt x="810" y="1298"/>
                    <a:pt x="476" y="1287"/>
                  </a:cubicBezTo>
                  <a:cubicBezTo>
                    <a:pt x="226" y="1287"/>
                    <a:pt x="0" y="989"/>
                    <a:pt x="0" y="667"/>
                  </a:cubicBezTo>
                  <a:cubicBezTo>
                    <a:pt x="0" y="358"/>
                    <a:pt x="298" y="1"/>
                    <a:pt x="572" y="13"/>
                  </a:cubicBezTo>
                  <a:cubicBezTo>
                    <a:pt x="869" y="13"/>
                    <a:pt x="1095" y="227"/>
                    <a:pt x="1107" y="4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4"/>
            <p:cNvSpPr/>
            <p:nvPr/>
          </p:nvSpPr>
          <p:spPr>
            <a:xfrm>
              <a:off x="2887250" y="3821725"/>
              <a:ext cx="28000" cy="37225"/>
            </a:xfrm>
            <a:custGeom>
              <a:avLst/>
              <a:gdLst/>
              <a:ahLst/>
              <a:cxnLst/>
              <a:rect l="l" t="t" r="r" b="b"/>
              <a:pathLst>
                <a:path w="1120" h="1489" extrusionOk="0">
                  <a:moveTo>
                    <a:pt x="13" y="715"/>
                  </a:moveTo>
                  <a:cubicBezTo>
                    <a:pt x="48" y="632"/>
                    <a:pt x="108" y="453"/>
                    <a:pt x="179" y="298"/>
                  </a:cubicBezTo>
                  <a:cubicBezTo>
                    <a:pt x="286" y="108"/>
                    <a:pt x="453" y="1"/>
                    <a:pt x="667" y="48"/>
                  </a:cubicBezTo>
                  <a:cubicBezTo>
                    <a:pt x="882" y="96"/>
                    <a:pt x="1013" y="251"/>
                    <a:pt x="1060" y="465"/>
                  </a:cubicBezTo>
                  <a:cubicBezTo>
                    <a:pt x="1120" y="798"/>
                    <a:pt x="882" y="1239"/>
                    <a:pt x="548" y="1358"/>
                  </a:cubicBezTo>
                  <a:cubicBezTo>
                    <a:pt x="239" y="1489"/>
                    <a:pt x="1" y="1251"/>
                    <a:pt x="13" y="7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4"/>
            <p:cNvSpPr/>
            <p:nvPr/>
          </p:nvSpPr>
          <p:spPr>
            <a:xfrm>
              <a:off x="2751525" y="3824700"/>
              <a:ext cx="25925" cy="29500"/>
            </a:xfrm>
            <a:custGeom>
              <a:avLst/>
              <a:gdLst/>
              <a:ahLst/>
              <a:cxnLst/>
              <a:rect l="l" t="t" r="r" b="b"/>
              <a:pathLst>
                <a:path w="1037" h="1180" extrusionOk="0">
                  <a:moveTo>
                    <a:pt x="1036" y="596"/>
                  </a:moveTo>
                  <a:cubicBezTo>
                    <a:pt x="1024" y="941"/>
                    <a:pt x="798" y="1180"/>
                    <a:pt x="489" y="1180"/>
                  </a:cubicBezTo>
                  <a:cubicBezTo>
                    <a:pt x="203" y="1180"/>
                    <a:pt x="0" y="941"/>
                    <a:pt x="12" y="644"/>
                  </a:cubicBezTo>
                  <a:cubicBezTo>
                    <a:pt x="48" y="298"/>
                    <a:pt x="298" y="1"/>
                    <a:pt x="548" y="13"/>
                  </a:cubicBezTo>
                  <a:cubicBezTo>
                    <a:pt x="858" y="37"/>
                    <a:pt x="1036" y="251"/>
                    <a:pt x="1036" y="59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4"/>
            <p:cNvSpPr/>
            <p:nvPr/>
          </p:nvSpPr>
          <p:spPr>
            <a:xfrm>
              <a:off x="2824150" y="3820550"/>
              <a:ext cx="25325" cy="30675"/>
            </a:xfrm>
            <a:custGeom>
              <a:avLst/>
              <a:gdLst/>
              <a:ahLst/>
              <a:cxnLst/>
              <a:rect l="l" t="t" r="r" b="b"/>
              <a:pathLst>
                <a:path w="1013" h="1227" extrusionOk="0">
                  <a:moveTo>
                    <a:pt x="1013" y="536"/>
                  </a:moveTo>
                  <a:cubicBezTo>
                    <a:pt x="965" y="643"/>
                    <a:pt x="917" y="869"/>
                    <a:pt x="798" y="1036"/>
                  </a:cubicBezTo>
                  <a:cubicBezTo>
                    <a:pt x="715" y="1131"/>
                    <a:pt x="489" y="1226"/>
                    <a:pt x="370" y="1179"/>
                  </a:cubicBezTo>
                  <a:cubicBezTo>
                    <a:pt x="251" y="1143"/>
                    <a:pt x="120" y="953"/>
                    <a:pt x="84" y="822"/>
                  </a:cubicBezTo>
                  <a:cubicBezTo>
                    <a:pt x="1" y="453"/>
                    <a:pt x="274" y="83"/>
                    <a:pt x="679" y="36"/>
                  </a:cubicBezTo>
                  <a:cubicBezTo>
                    <a:pt x="893" y="0"/>
                    <a:pt x="989" y="143"/>
                    <a:pt x="1013" y="5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4"/>
            <p:cNvSpPr/>
            <p:nvPr/>
          </p:nvSpPr>
          <p:spPr>
            <a:xfrm>
              <a:off x="2391350" y="3583000"/>
              <a:ext cx="571525" cy="478675"/>
            </a:xfrm>
            <a:custGeom>
              <a:avLst/>
              <a:gdLst/>
              <a:ahLst/>
              <a:cxnLst/>
              <a:rect l="l" t="t" r="r" b="b"/>
              <a:pathLst>
                <a:path w="22861" h="19147" extrusionOk="0">
                  <a:moveTo>
                    <a:pt x="22623" y="7859"/>
                  </a:moveTo>
                  <a:cubicBezTo>
                    <a:pt x="22349" y="6490"/>
                    <a:pt x="21623" y="5418"/>
                    <a:pt x="20480" y="4668"/>
                  </a:cubicBezTo>
                  <a:cubicBezTo>
                    <a:pt x="19658" y="4132"/>
                    <a:pt x="18825" y="3835"/>
                    <a:pt x="17944" y="3716"/>
                  </a:cubicBezTo>
                  <a:cubicBezTo>
                    <a:pt x="17694" y="3692"/>
                    <a:pt x="17443" y="3668"/>
                    <a:pt x="17193" y="3668"/>
                  </a:cubicBezTo>
                  <a:cubicBezTo>
                    <a:pt x="16360" y="3668"/>
                    <a:pt x="15491" y="3823"/>
                    <a:pt x="14395" y="4180"/>
                  </a:cubicBezTo>
                  <a:cubicBezTo>
                    <a:pt x="14181" y="3478"/>
                    <a:pt x="13764" y="2894"/>
                    <a:pt x="13348" y="2346"/>
                  </a:cubicBezTo>
                  <a:lnTo>
                    <a:pt x="13276" y="2239"/>
                  </a:lnTo>
                  <a:cubicBezTo>
                    <a:pt x="12681" y="1442"/>
                    <a:pt x="11979" y="870"/>
                    <a:pt x="11097" y="549"/>
                  </a:cubicBezTo>
                  <a:cubicBezTo>
                    <a:pt x="10181" y="191"/>
                    <a:pt x="9240" y="1"/>
                    <a:pt x="8323" y="1"/>
                  </a:cubicBezTo>
                  <a:cubicBezTo>
                    <a:pt x="7704" y="1"/>
                    <a:pt x="7097" y="72"/>
                    <a:pt x="6502" y="239"/>
                  </a:cubicBezTo>
                  <a:cubicBezTo>
                    <a:pt x="5204" y="572"/>
                    <a:pt x="4013" y="1215"/>
                    <a:pt x="2977" y="2144"/>
                  </a:cubicBezTo>
                  <a:lnTo>
                    <a:pt x="2894" y="2215"/>
                  </a:lnTo>
                  <a:cubicBezTo>
                    <a:pt x="2382" y="2656"/>
                    <a:pt x="1846" y="3132"/>
                    <a:pt x="1441" y="3716"/>
                  </a:cubicBezTo>
                  <a:cubicBezTo>
                    <a:pt x="382" y="5263"/>
                    <a:pt x="1" y="6942"/>
                    <a:pt x="310" y="8716"/>
                  </a:cubicBezTo>
                  <a:lnTo>
                    <a:pt x="322" y="8823"/>
                  </a:lnTo>
                  <a:cubicBezTo>
                    <a:pt x="453" y="9585"/>
                    <a:pt x="596" y="10359"/>
                    <a:pt x="1084" y="11014"/>
                  </a:cubicBezTo>
                  <a:cubicBezTo>
                    <a:pt x="2013" y="12229"/>
                    <a:pt x="3061" y="13003"/>
                    <a:pt x="4323" y="13348"/>
                  </a:cubicBezTo>
                  <a:cubicBezTo>
                    <a:pt x="4489" y="13395"/>
                    <a:pt x="4644" y="13455"/>
                    <a:pt x="4787" y="13514"/>
                  </a:cubicBezTo>
                  <a:cubicBezTo>
                    <a:pt x="4823" y="13526"/>
                    <a:pt x="4847" y="13538"/>
                    <a:pt x="4882" y="13538"/>
                  </a:cubicBezTo>
                  <a:cubicBezTo>
                    <a:pt x="4763" y="14229"/>
                    <a:pt x="4418" y="14777"/>
                    <a:pt x="4049" y="15336"/>
                  </a:cubicBezTo>
                  <a:lnTo>
                    <a:pt x="3870" y="15610"/>
                  </a:lnTo>
                  <a:lnTo>
                    <a:pt x="3763" y="15753"/>
                  </a:lnTo>
                  <a:lnTo>
                    <a:pt x="3930" y="15812"/>
                  </a:lnTo>
                  <a:cubicBezTo>
                    <a:pt x="4120" y="15896"/>
                    <a:pt x="4228" y="15931"/>
                    <a:pt x="4323" y="15931"/>
                  </a:cubicBezTo>
                  <a:cubicBezTo>
                    <a:pt x="4430" y="15931"/>
                    <a:pt x="4513" y="15908"/>
                    <a:pt x="4656" y="15848"/>
                  </a:cubicBezTo>
                  <a:cubicBezTo>
                    <a:pt x="5585" y="15479"/>
                    <a:pt x="6335" y="14908"/>
                    <a:pt x="6906" y="14134"/>
                  </a:cubicBezTo>
                  <a:cubicBezTo>
                    <a:pt x="6966" y="14050"/>
                    <a:pt x="7085" y="13967"/>
                    <a:pt x="7145" y="13967"/>
                  </a:cubicBezTo>
                  <a:lnTo>
                    <a:pt x="7145" y="13967"/>
                  </a:lnTo>
                  <a:lnTo>
                    <a:pt x="7276" y="13967"/>
                  </a:lnTo>
                  <a:cubicBezTo>
                    <a:pt x="8085" y="13967"/>
                    <a:pt x="8823" y="13669"/>
                    <a:pt x="9490" y="13419"/>
                  </a:cubicBezTo>
                  <a:cubicBezTo>
                    <a:pt x="9585" y="13395"/>
                    <a:pt x="9669" y="13360"/>
                    <a:pt x="9776" y="13336"/>
                  </a:cubicBezTo>
                  <a:cubicBezTo>
                    <a:pt x="9788" y="13336"/>
                    <a:pt x="9812" y="13336"/>
                    <a:pt x="9812" y="13312"/>
                  </a:cubicBezTo>
                  <a:cubicBezTo>
                    <a:pt x="9812" y="13336"/>
                    <a:pt x="9823" y="13348"/>
                    <a:pt x="9823" y="13360"/>
                  </a:cubicBezTo>
                  <a:cubicBezTo>
                    <a:pt x="9847" y="13479"/>
                    <a:pt x="9883" y="13574"/>
                    <a:pt x="9931" y="13669"/>
                  </a:cubicBezTo>
                  <a:cubicBezTo>
                    <a:pt x="9954" y="13765"/>
                    <a:pt x="9990" y="13848"/>
                    <a:pt x="10014" y="13931"/>
                  </a:cubicBezTo>
                  <a:cubicBezTo>
                    <a:pt x="10085" y="14146"/>
                    <a:pt x="10169" y="14384"/>
                    <a:pt x="10312" y="14586"/>
                  </a:cubicBezTo>
                  <a:cubicBezTo>
                    <a:pt x="11264" y="15812"/>
                    <a:pt x="12324" y="16515"/>
                    <a:pt x="13514" y="16705"/>
                  </a:cubicBezTo>
                  <a:cubicBezTo>
                    <a:pt x="14169" y="16813"/>
                    <a:pt x="14455" y="17051"/>
                    <a:pt x="14634" y="17622"/>
                  </a:cubicBezTo>
                  <a:cubicBezTo>
                    <a:pt x="14896" y="18456"/>
                    <a:pt x="15550" y="18991"/>
                    <a:pt x="16491" y="19134"/>
                  </a:cubicBezTo>
                  <a:cubicBezTo>
                    <a:pt x="16539" y="19146"/>
                    <a:pt x="16574" y="19146"/>
                    <a:pt x="16622" y="19146"/>
                  </a:cubicBezTo>
                  <a:cubicBezTo>
                    <a:pt x="16753" y="19146"/>
                    <a:pt x="16860" y="19110"/>
                    <a:pt x="16932" y="19027"/>
                  </a:cubicBezTo>
                  <a:cubicBezTo>
                    <a:pt x="17051" y="18896"/>
                    <a:pt x="17039" y="18706"/>
                    <a:pt x="17027" y="18575"/>
                  </a:cubicBezTo>
                  <a:lnTo>
                    <a:pt x="17015" y="18408"/>
                  </a:lnTo>
                  <a:cubicBezTo>
                    <a:pt x="16967" y="18051"/>
                    <a:pt x="16908" y="17694"/>
                    <a:pt x="16908" y="17336"/>
                  </a:cubicBezTo>
                  <a:cubicBezTo>
                    <a:pt x="16908" y="16634"/>
                    <a:pt x="16979" y="16586"/>
                    <a:pt x="17634" y="16372"/>
                  </a:cubicBezTo>
                  <a:cubicBezTo>
                    <a:pt x="18717" y="16015"/>
                    <a:pt x="19670" y="15658"/>
                    <a:pt x="20444" y="14836"/>
                  </a:cubicBezTo>
                  <a:cubicBezTo>
                    <a:pt x="21480" y="13753"/>
                    <a:pt x="22194" y="12467"/>
                    <a:pt x="22563" y="11026"/>
                  </a:cubicBezTo>
                  <a:cubicBezTo>
                    <a:pt x="22849" y="10097"/>
                    <a:pt x="22861" y="9014"/>
                    <a:pt x="22623" y="7859"/>
                  </a:cubicBezTo>
                  <a:close/>
                  <a:moveTo>
                    <a:pt x="17705" y="15800"/>
                  </a:moveTo>
                  <a:lnTo>
                    <a:pt x="17646" y="15812"/>
                  </a:lnTo>
                  <a:cubicBezTo>
                    <a:pt x="17622" y="15836"/>
                    <a:pt x="17586" y="15836"/>
                    <a:pt x="17563" y="15848"/>
                  </a:cubicBezTo>
                  <a:cubicBezTo>
                    <a:pt x="17527" y="15860"/>
                    <a:pt x="17491" y="15860"/>
                    <a:pt x="17455" y="15872"/>
                  </a:cubicBezTo>
                  <a:lnTo>
                    <a:pt x="16562" y="16193"/>
                  </a:lnTo>
                  <a:lnTo>
                    <a:pt x="16491" y="16217"/>
                  </a:lnTo>
                  <a:lnTo>
                    <a:pt x="16479" y="16312"/>
                  </a:lnTo>
                  <a:cubicBezTo>
                    <a:pt x="16443" y="16432"/>
                    <a:pt x="16431" y="16527"/>
                    <a:pt x="16396" y="16646"/>
                  </a:cubicBezTo>
                  <a:cubicBezTo>
                    <a:pt x="16336" y="16932"/>
                    <a:pt x="16277" y="17217"/>
                    <a:pt x="16241" y="17503"/>
                  </a:cubicBezTo>
                  <a:cubicBezTo>
                    <a:pt x="16217" y="17646"/>
                    <a:pt x="16241" y="17777"/>
                    <a:pt x="16253" y="17932"/>
                  </a:cubicBezTo>
                  <a:cubicBezTo>
                    <a:pt x="16265" y="18003"/>
                    <a:pt x="16265" y="18063"/>
                    <a:pt x="16277" y="18134"/>
                  </a:cubicBezTo>
                  <a:lnTo>
                    <a:pt x="16277" y="18396"/>
                  </a:lnTo>
                  <a:cubicBezTo>
                    <a:pt x="15919" y="18313"/>
                    <a:pt x="15669" y="18170"/>
                    <a:pt x="15503" y="17896"/>
                  </a:cubicBezTo>
                  <a:cubicBezTo>
                    <a:pt x="15253" y="17467"/>
                    <a:pt x="15074" y="16979"/>
                    <a:pt x="14955" y="16646"/>
                  </a:cubicBezTo>
                  <a:cubicBezTo>
                    <a:pt x="14896" y="16455"/>
                    <a:pt x="14788" y="16253"/>
                    <a:pt x="14467" y="16217"/>
                  </a:cubicBezTo>
                  <a:cubicBezTo>
                    <a:pt x="14157" y="16193"/>
                    <a:pt x="13860" y="16158"/>
                    <a:pt x="13586" y="16098"/>
                  </a:cubicBezTo>
                  <a:cubicBezTo>
                    <a:pt x="12074" y="15800"/>
                    <a:pt x="11074" y="14979"/>
                    <a:pt x="10550" y="13610"/>
                  </a:cubicBezTo>
                  <a:cubicBezTo>
                    <a:pt x="10538" y="13574"/>
                    <a:pt x="10526" y="13538"/>
                    <a:pt x="10526" y="13491"/>
                  </a:cubicBezTo>
                  <a:cubicBezTo>
                    <a:pt x="10502" y="13360"/>
                    <a:pt x="10490" y="13229"/>
                    <a:pt x="10478" y="13110"/>
                  </a:cubicBezTo>
                  <a:lnTo>
                    <a:pt x="10478" y="13074"/>
                  </a:lnTo>
                  <a:cubicBezTo>
                    <a:pt x="10645" y="12955"/>
                    <a:pt x="10788" y="12860"/>
                    <a:pt x="10955" y="12752"/>
                  </a:cubicBezTo>
                  <a:cubicBezTo>
                    <a:pt x="11383" y="12455"/>
                    <a:pt x="11800" y="12169"/>
                    <a:pt x="12193" y="11860"/>
                  </a:cubicBezTo>
                  <a:cubicBezTo>
                    <a:pt x="12550" y="11574"/>
                    <a:pt x="12824" y="11264"/>
                    <a:pt x="13038" y="10931"/>
                  </a:cubicBezTo>
                  <a:cubicBezTo>
                    <a:pt x="13657" y="9943"/>
                    <a:pt x="14312" y="8752"/>
                    <a:pt x="14467" y="7347"/>
                  </a:cubicBezTo>
                  <a:cubicBezTo>
                    <a:pt x="14515" y="6871"/>
                    <a:pt x="14515" y="6371"/>
                    <a:pt x="14515" y="5895"/>
                  </a:cubicBezTo>
                  <a:lnTo>
                    <a:pt x="14515" y="5371"/>
                  </a:lnTo>
                  <a:cubicBezTo>
                    <a:pt x="14515" y="5240"/>
                    <a:pt x="14491" y="5097"/>
                    <a:pt x="14479" y="4978"/>
                  </a:cubicBezTo>
                  <a:cubicBezTo>
                    <a:pt x="14479" y="4954"/>
                    <a:pt x="14479" y="4918"/>
                    <a:pt x="14467" y="4894"/>
                  </a:cubicBezTo>
                  <a:cubicBezTo>
                    <a:pt x="14836" y="4668"/>
                    <a:pt x="15241" y="4597"/>
                    <a:pt x="15669" y="4525"/>
                  </a:cubicBezTo>
                  <a:cubicBezTo>
                    <a:pt x="15800" y="4490"/>
                    <a:pt x="15955" y="4478"/>
                    <a:pt x="16086" y="4442"/>
                  </a:cubicBezTo>
                  <a:cubicBezTo>
                    <a:pt x="16420" y="4371"/>
                    <a:pt x="16741" y="4347"/>
                    <a:pt x="17086" y="4347"/>
                  </a:cubicBezTo>
                  <a:cubicBezTo>
                    <a:pt x="17574" y="4347"/>
                    <a:pt x="18098" y="4418"/>
                    <a:pt x="18622" y="4561"/>
                  </a:cubicBezTo>
                  <a:cubicBezTo>
                    <a:pt x="20599" y="5144"/>
                    <a:pt x="21837" y="6549"/>
                    <a:pt x="22004" y="8419"/>
                  </a:cubicBezTo>
                  <a:cubicBezTo>
                    <a:pt x="22087" y="9264"/>
                    <a:pt x="22087" y="10026"/>
                    <a:pt x="21980" y="10740"/>
                  </a:cubicBezTo>
                  <a:cubicBezTo>
                    <a:pt x="21873" y="11455"/>
                    <a:pt x="21587" y="12110"/>
                    <a:pt x="21325" y="12645"/>
                  </a:cubicBezTo>
                  <a:cubicBezTo>
                    <a:pt x="20932" y="13431"/>
                    <a:pt x="20432" y="14110"/>
                    <a:pt x="19849" y="14669"/>
                  </a:cubicBezTo>
                  <a:cubicBezTo>
                    <a:pt x="19253" y="15241"/>
                    <a:pt x="18515" y="15515"/>
                    <a:pt x="17705" y="15800"/>
                  </a:cubicBezTo>
                  <a:close/>
                  <a:moveTo>
                    <a:pt x="8776" y="12979"/>
                  </a:moveTo>
                  <a:cubicBezTo>
                    <a:pt x="8514" y="13050"/>
                    <a:pt x="8240" y="13133"/>
                    <a:pt x="7978" y="13193"/>
                  </a:cubicBezTo>
                  <a:cubicBezTo>
                    <a:pt x="7847" y="13229"/>
                    <a:pt x="7704" y="13253"/>
                    <a:pt x="7585" y="13253"/>
                  </a:cubicBezTo>
                  <a:cubicBezTo>
                    <a:pt x="7395" y="13253"/>
                    <a:pt x="7252" y="13181"/>
                    <a:pt x="7109" y="13014"/>
                  </a:cubicBezTo>
                  <a:lnTo>
                    <a:pt x="6978" y="12860"/>
                  </a:lnTo>
                  <a:lnTo>
                    <a:pt x="6871" y="13038"/>
                  </a:lnTo>
                  <a:cubicBezTo>
                    <a:pt x="6323" y="13955"/>
                    <a:pt x="5763" y="14503"/>
                    <a:pt x="5061" y="14824"/>
                  </a:cubicBezTo>
                  <a:cubicBezTo>
                    <a:pt x="5085" y="14765"/>
                    <a:pt x="5097" y="14705"/>
                    <a:pt x="5132" y="14657"/>
                  </a:cubicBezTo>
                  <a:cubicBezTo>
                    <a:pt x="5275" y="14288"/>
                    <a:pt x="5430" y="13907"/>
                    <a:pt x="5597" y="13538"/>
                  </a:cubicBezTo>
                  <a:cubicBezTo>
                    <a:pt x="5668" y="13372"/>
                    <a:pt x="5728" y="13217"/>
                    <a:pt x="5656" y="13062"/>
                  </a:cubicBezTo>
                  <a:cubicBezTo>
                    <a:pt x="5597" y="12931"/>
                    <a:pt x="5430" y="12872"/>
                    <a:pt x="5275" y="12836"/>
                  </a:cubicBezTo>
                  <a:cubicBezTo>
                    <a:pt x="5121" y="12800"/>
                    <a:pt x="4954" y="12764"/>
                    <a:pt x="4799" y="12729"/>
                  </a:cubicBezTo>
                  <a:cubicBezTo>
                    <a:pt x="4561" y="12693"/>
                    <a:pt x="4347" y="12645"/>
                    <a:pt x="4120" y="12574"/>
                  </a:cubicBezTo>
                  <a:cubicBezTo>
                    <a:pt x="3727" y="12431"/>
                    <a:pt x="3370" y="12252"/>
                    <a:pt x="3073" y="12062"/>
                  </a:cubicBezTo>
                  <a:cubicBezTo>
                    <a:pt x="2704" y="11812"/>
                    <a:pt x="2334" y="11502"/>
                    <a:pt x="1930" y="11133"/>
                  </a:cubicBezTo>
                  <a:cubicBezTo>
                    <a:pt x="1382" y="10586"/>
                    <a:pt x="1168" y="9895"/>
                    <a:pt x="965" y="9050"/>
                  </a:cubicBezTo>
                  <a:cubicBezTo>
                    <a:pt x="560" y="7419"/>
                    <a:pt x="834" y="5847"/>
                    <a:pt x="1763" y="4323"/>
                  </a:cubicBezTo>
                  <a:cubicBezTo>
                    <a:pt x="2096" y="3787"/>
                    <a:pt x="2584" y="3323"/>
                    <a:pt x="3061" y="2882"/>
                  </a:cubicBezTo>
                  <a:lnTo>
                    <a:pt x="3156" y="2787"/>
                  </a:lnTo>
                  <a:cubicBezTo>
                    <a:pt x="4311" y="1692"/>
                    <a:pt x="5716" y="1025"/>
                    <a:pt x="7323" y="763"/>
                  </a:cubicBezTo>
                  <a:cubicBezTo>
                    <a:pt x="7704" y="703"/>
                    <a:pt x="8097" y="680"/>
                    <a:pt x="8466" y="680"/>
                  </a:cubicBezTo>
                  <a:cubicBezTo>
                    <a:pt x="9800" y="680"/>
                    <a:pt x="10978" y="1084"/>
                    <a:pt x="11967" y="1882"/>
                  </a:cubicBezTo>
                  <a:cubicBezTo>
                    <a:pt x="13122" y="2835"/>
                    <a:pt x="13753" y="4001"/>
                    <a:pt x="13860" y="5347"/>
                  </a:cubicBezTo>
                  <a:cubicBezTo>
                    <a:pt x="13919" y="6097"/>
                    <a:pt x="13967" y="6942"/>
                    <a:pt x="13753" y="7764"/>
                  </a:cubicBezTo>
                  <a:lnTo>
                    <a:pt x="13729" y="7847"/>
                  </a:lnTo>
                  <a:cubicBezTo>
                    <a:pt x="13669" y="8073"/>
                    <a:pt x="13622" y="8311"/>
                    <a:pt x="13526" y="8526"/>
                  </a:cubicBezTo>
                  <a:cubicBezTo>
                    <a:pt x="13288" y="9097"/>
                    <a:pt x="13074" y="9597"/>
                    <a:pt x="12836" y="10086"/>
                  </a:cubicBezTo>
                  <a:cubicBezTo>
                    <a:pt x="12526" y="10693"/>
                    <a:pt x="12086" y="11228"/>
                    <a:pt x="11443" y="11693"/>
                  </a:cubicBezTo>
                  <a:cubicBezTo>
                    <a:pt x="10621" y="12288"/>
                    <a:pt x="9823" y="12705"/>
                    <a:pt x="8990" y="129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0" name="Google Shape;370;p4"/>
          <p:cNvSpPr txBox="1"/>
          <p:nvPr/>
        </p:nvSpPr>
        <p:spPr>
          <a:xfrm>
            <a:off x="1807601" y="327347"/>
            <a:ext cx="7126849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13171A"/>
                </a:solidFill>
                <a:sym typeface="Arial"/>
              </a:rPr>
              <a:t>3. Thảo luận về những việc làm cần thiết để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13171A"/>
                </a:solidFill>
                <a:sym typeface="Arial"/>
              </a:rPr>
              <a:t>bảo vệ cảnh quan xung quanh.</a:t>
            </a:r>
            <a:endParaRPr b="1"/>
          </a:p>
        </p:txBody>
      </p:sp>
      <p:pic>
        <p:nvPicPr>
          <p:cNvPr id="371" name="Google Shape;371;p4" descr="20210409092710_wm_shs-hoat-dong-trai-nghiem-2"/>
          <p:cNvPicPr preferRelativeResize="0"/>
          <p:nvPr/>
        </p:nvPicPr>
        <p:blipFill rotWithShape="1">
          <a:blip r:embed="rId3">
            <a:alphaModFix/>
          </a:blip>
          <a:srcRect l="6996" t="34184" r="47370" b="45657"/>
          <a:stretch/>
        </p:blipFill>
        <p:spPr>
          <a:xfrm>
            <a:off x="379594" y="2564755"/>
            <a:ext cx="3413310" cy="2116287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370;p4">
            <a:extLst>
              <a:ext uri="{FF2B5EF4-FFF2-40B4-BE49-F238E27FC236}">
                <a16:creationId xmlns:a16="http://schemas.microsoft.com/office/drawing/2014/main" xmlns="" id="{8EE3DC9C-86BC-4E33-BB87-8E846110C6E7}"/>
              </a:ext>
            </a:extLst>
          </p:cNvPr>
          <p:cNvSpPr txBox="1"/>
          <p:nvPr/>
        </p:nvSpPr>
        <p:spPr>
          <a:xfrm>
            <a:off x="968279" y="1400287"/>
            <a:ext cx="7126849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2400" b="0" i="0" u="none" strike="noStrike" cap="none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Kể những việc cần làm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2400">
                <a:solidFill>
                  <a:srgbClr val="13171A"/>
                </a:solidFill>
              </a:rPr>
              <a:t>Nêu cách thực hiện việc đó</a:t>
            </a:r>
            <a:endParaRPr/>
          </a:p>
        </p:txBody>
      </p:sp>
      <p:pic>
        <p:nvPicPr>
          <p:cNvPr id="20" name="Google Shape;647;p11">
            <a:extLst>
              <a:ext uri="{FF2B5EF4-FFF2-40B4-BE49-F238E27FC236}">
                <a16:creationId xmlns:a16="http://schemas.microsoft.com/office/drawing/2014/main" xmlns="" id="{93AB5D1E-0550-4A47-A3D3-16C8753DE76B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t="30243"/>
          <a:stretch/>
        </p:blipFill>
        <p:spPr>
          <a:xfrm>
            <a:off x="6721924" y="3099668"/>
            <a:ext cx="2363819" cy="159820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" name="Google Shape;650;p11">
            <a:extLst>
              <a:ext uri="{FF2B5EF4-FFF2-40B4-BE49-F238E27FC236}">
                <a16:creationId xmlns:a16="http://schemas.microsoft.com/office/drawing/2014/main" xmlns="" id="{CDF7D32E-F45A-426F-A61A-EDFEC3923C01}"/>
              </a:ext>
            </a:extLst>
          </p:cNvPr>
          <p:cNvGrpSpPr/>
          <p:nvPr/>
        </p:nvGrpSpPr>
        <p:grpSpPr>
          <a:xfrm>
            <a:off x="6275903" y="1693604"/>
            <a:ext cx="2658546" cy="871151"/>
            <a:chOff x="9769000" y="-1999529"/>
            <a:chExt cx="5621970" cy="1403180"/>
          </a:xfrm>
        </p:grpSpPr>
        <p:sp>
          <p:nvSpPr>
            <p:cNvPr id="23" name="Google Shape;651;p11">
              <a:extLst>
                <a:ext uri="{FF2B5EF4-FFF2-40B4-BE49-F238E27FC236}">
                  <a16:creationId xmlns:a16="http://schemas.microsoft.com/office/drawing/2014/main" xmlns="" id="{F50EAF13-6033-4611-8366-B5F6B10FF471}"/>
                </a:ext>
              </a:extLst>
            </p:cNvPr>
            <p:cNvSpPr/>
            <p:nvPr/>
          </p:nvSpPr>
          <p:spPr>
            <a:xfrm>
              <a:off x="9769000" y="-1999529"/>
              <a:ext cx="5621970" cy="1403180"/>
            </a:xfrm>
            <a:prstGeom prst="cloudCallout">
              <a:avLst>
                <a:gd name="adj1" fmla="val 7410"/>
                <a:gd name="adj2" fmla="val 98804"/>
              </a:avLst>
            </a:prstGeom>
            <a:noFill/>
            <a:ln w="12700" cap="flat" cmpd="sng">
              <a:solidFill>
                <a:srgbClr val="00206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 defTabSz="914377">
                <a:buClr>
                  <a:srgbClr val="000000"/>
                </a:buClr>
              </a:pPr>
              <a:endParaRPr kern="0">
                <a:solidFill>
                  <a:srgbClr val="FFFFFF"/>
                </a:solidFill>
                <a:latin typeface="Arial Rounded"/>
                <a:ea typeface="Arial Rounded"/>
                <a:cs typeface="Arial Rounded"/>
                <a:sym typeface="Arial Rounded"/>
              </a:endParaRPr>
            </a:p>
          </p:txBody>
        </p:sp>
        <p:sp>
          <p:nvSpPr>
            <p:cNvPr id="24" name="Google Shape;652;p11">
              <a:extLst>
                <a:ext uri="{FF2B5EF4-FFF2-40B4-BE49-F238E27FC236}">
                  <a16:creationId xmlns:a16="http://schemas.microsoft.com/office/drawing/2014/main" xmlns="" id="{69E2EF06-5CAC-4CAA-95DD-4986DE0B8DA2}"/>
                </a:ext>
              </a:extLst>
            </p:cNvPr>
            <p:cNvSpPr txBox="1"/>
            <p:nvPr/>
          </p:nvSpPr>
          <p:spPr>
            <a:xfrm>
              <a:off x="10190895" y="-1622574"/>
              <a:ext cx="4501941" cy="8664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ctr" defTabSz="914377">
                <a:buClr>
                  <a:srgbClr val="000000"/>
                </a:buClr>
              </a:pPr>
              <a:r>
                <a:rPr lang="en-US" sz="2000" b="1" kern="0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Hoạt động nhóm</a:t>
              </a:r>
              <a:endParaRPr sz="11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9" name="Google Shape;359;p4" descr="20210409092710_wm_shs-hoat-dong-trai-nghiem-2"/>
          <p:cNvPicPr preferRelativeResize="0"/>
          <p:nvPr/>
        </p:nvPicPr>
        <p:blipFill rotWithShape="1">
          <a:blip r:embed="rId3">
            <a:alphaModFix/>
          </a:blip>
          <a:srcRect l="52351" t="34184" r="10992" b="45657"/>
          <a:stretch/>
        </p:blipFill>
        <p:spPr>
          <a:xfrm>
            <a:off x="5439930" y="1199478"/>
            <a:ext cx="2741653" cy="211628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60" name="Google Shape;360;p4"/>
          <p:cNvGrpSpPr/>
          <p:nvPr/>
        </p:nvGrpSpPr>
        <p:grpSpPr>
          <a:xfrm>
            <a:off x="613197" y="261136"/>
            <a:ext cx="1120354" cy="938342"/>
            <a:chOff x="2391350" y="3583000"/>
            <a:chExt cx="571525" cy="478675"/>
          </a:xfrm>
        </p:grpSpPr>
        <p:sp>
          <p:nvSpPr>
            <p:cNvPr id="361" name="Google Shape;361;p4"/>
            <p:cNvSpPr/>
            <p:nvPr/>
          </p:nvSpPr>
          <p:spPr>
            <a:xfrm>
              <a:off x="2400875" y="3591050"/>
              <a:ext cx="343225" cy="369125"/>
            </a:xfrm>
            <a:custGeom>
              <a:avLst/>
              <a:gdLst/>
              <a:ahLst/>
              <a:cxnLst/>
              <a:rect l="l" t="t" r="r" b="b"/>
              <a:pathLst>
                <a:path w="13729" h="14765" extrusionOk="0">
                  <a:moveTo>
                    <a:pt x="6621" y="12800"/>
                  </a:moveTo>
                  <a:cubicBezTo>
                    <a:pt x="6073" y="13704"/>
                    <a:pt x="5430" y="14419"/>
                    <a:pt x="4406" y="14764"/>
                  </a:cubicBezTo>
                  <a:cubicBezTo>
                    <a:pt x="4632" y="14228"/>
                    <a:pt x="4823" y="13693"/>
                    <a:pt x="5061" y="13157"/>
                  </a:cubicBezTo>
                  <a:cubicBezTo>
                    <a:pt x="5192" y="12847"/>
                    <a:pt x="5180" y="12740"/>
                    <a:pt x="4859" y="12657"/>
                  </a:cubicBezTo>
                  <a:cubicBezTo>
                    <a:pt x="4466" y="12550"/>
                    <a:pt x="4049" y="12514"/>
                    <a:pt x="3680" y="12383"/>
                  </a:cubicBezTo>
                  <a:cubicBezTo>
                    <a:pt x="3311" y="12252"/>
                    <a:pt x="2942" y="12073"/>
                    <a:pt x="2608" y="11847"/>
                  </a:cubicBezTo>
                  <a:cubicBezTo>
                    <a:pt x="2192" y="11561"/>
                    <a:pt x="1811" y="11240"/>
                    <a:pt x="1453" y="10895"/>
                  </a:cubicBezTo>
                  <a:cubicBezTo>
                    <a:pt x="834" y="10311"/>
                    <a:pt x="632" y="9525"/>
                    <a:pt x="441" y="8740"/>
                  </a:cubicBezTo>
                  <a:cubicBezTo>
                    <a:pt x="1" y="7001"/>
                    <a:pt x="346" y="5394"/>
                    <a:pt x="1251" y="3906"/>
                  </a:cubicBezTo>
                  <a:cubicBezTo>
                    <a:pt x="1608" y="3310"/>
                    <a:pt x="2168" y="2810"/>
                    <a:pt x="2668" y="2334"/>
                  </a:cubicBezTo>
                  <a:cubicBezTo>
                    <a:pt x="3858" y="1203"/>
                    <a:pt x="5287" y="524"/>
                    <a:pt x="6906" y="274"/>
                  </a:cubicBezTo>
                  <a:cubicBezTo>
                    <a:pt x="8633" y="0"/>
                    <a:pt x="10288" y="286"/>
                    <a:pt x="11669" y="1417"/>
                  </a:cubicBezTo>
                  <a:cubicBezTo>
                    <a:pt x="12776" y="2322"/>
                    <a:pt x="13503" y="3501"/>
                    <a:pt x="13622" y="4989"/>
                  </a:cubicBezTo>
                  <a:cubicBezTo>
                    <a:pt x="13681" y="5823"/>
                    <a:pt x="13729" y="6620"/>
                    <a:pt x="13514" y="7442"/>
                  </a:cubicBezTo>
                  <a:cubicBezTo>
                    <a:pt x="13443" y="7692"/>
                    <a:pt x="13383" y="7966"/>
                    <a:pt x="13276" y="8216"/>
                  </a:cubicBezTo>
                  <a:cubicBezTo>
                    <a:pt x="13062" y="8740"/>
                    <a:pt x="12836" y="9275"/>
                    <a:pt x="12586" y="9775"/>
                  </a:cubicBezTo>
                  <a:cubicBezTo>
                    <a:pt x="12252" y="10454"/>
                    <a:pt x="11752" y="11002"/>
                    <a:pt x="11133" y="11430"/>
                  </a:cubicBezTo>
                  <a:cubicBezTo>
                    <a:pt x="10371" y="12002"/>
                    <a:pt x="9538" y="12442"/>
                    <a:pt x="8633" y="12716"/>
                  </a:cubicBezTo>
                  <a:cubicBezTo>
                    <a:pt x="8299" y="12811"/>
                    <a:pt x="7966" y="12919"/>
                    <a:pt x="7621" y="13014"/>
                  </a:cubicBezTo>
                  <a:cubicBezTo>
                    <a:pt x="7287" y="13109"/>
                    <a:pt x="6942" y="13192"/>
                    <a:pt x="6621" y="12800"/>
                  </a:cubicBezTo>
                  <a:close/>
                  <a:moveTo>
                    <a:pt x="10466" y="6787"/>
                  </a:moveTo>
                  <a:cubicBezTo>
                    <a:pt x="10466" y="7085"/>
                    <a:pt x="10645" y="7370"/>
                    <a:pt x="10871" y="7418"/>
                  </a:cubicBezTo>
                  <a:cubicBezTo>
                    <a:pt x="11133" y="7478"/>
                    <a:pt x="11407" y="7299"/>
                    <a:pt x="11526" y="6977"/>
                  </a:cubicBezTo>
                  <a:cubicBezTo>
                    <a:pt x="11586" y="6823"/>
                    <a:pt x="11609" y="6656"/>
                    <a:pt x="11609" y="6489"/>
                  </a:cubicBezTo>
                  <a:cubicBezTo>
                    <a:pt x="11609" y="6132"/>
                    <a:pt x="11336" y="5942"/>
                    <a:pt x="11002" y="6061"/>
                  </a:cubicBezTo>
                  <a:cubicBezTo>
                    <a:pt x="10693" y="6168"/>
                    <a:pt x="10466" y="6477"/>
                    <a:pt x="10466" y="6787"/>
                  </a:cubicBezTo>
                  <a:close/>
                  <a:moveTo>
                    <a:pt x="8192" y="6465"/>
                  </a:moveTo>
                  <a:cubicBezTo>
                    <a:pt x="8192" y="6204"/>
                    <a:pt x="8145" y="6013"/>
                    <a:pt x="7918" y="5930"/>
                  </a:cubicBezTo>
                  <a:cubicBezTo>
                    <a:pt x="7716" y="5834"/>
                    <a:pt x="7514" y="5882"/>
                    <a:pt x="7371" y="6049"/>
                  </a:cubicBezTo>
                  <a:cubicBezTo>
                    <a:pt x="7109" y="6311"/>
                    <a:pt x="7026" y="6656"/>
                    <a:pt x="7133" y="7013"/>
                  </a:cubicBezTo>
                  <a:cubicBezTo>
                    <a:pt x="7216" y="7323"/>
                    <a:pt x="7478" y="7418"/>
                    <a:pt x="7740" y="7216"/>
                  </a:cubicBezTo>
                  <a:cubicBezTo>
                    <a:pt x="8026" y="7025"/>
                    <a:pt x="8145" y="6739"/>
                    <a:pt x="8192" y="6465"/>
                  </a:cubicBezTo>
                  <a:close/>
                  <a:moveTo>
                    <a:pt x="4501" y="6680"/>
                  </a:moveTo>
                  <a:cubicBezTo>
                    <a:pt x="4501" y="6418"/>
                    <a:pt x="4263" y="6204"/>
                    <a:pt x="3966" y="6204"/>
                  </a:cubicBezTo>
                  <a:cubicBezTo>
                    <a:pt x="3692" y="6204"/>
                    <a:pt x="3394" y="6561"/>
                    <a:pt x="3394" y="6858"/>
                  </a:cubicBezTo>
                  <a:cubicBezTo>
                    <a:pt x="3394" y="7192"/>
                    <a:pt x="3620" y="7478"/>
                    <a:pt x="3870" y="7478"/>
                  </a:cubicBezTo>
                  <a:cubicBezTo>
                    <a:pt x="4192" y="7478"/>
                    <a:pt x="4501" y="7085"/>
                    <a:pt x="4501" y="668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4"/>
            <p:cNvSpPr/>
            <p:nvPr/>
          </p:nvSpPr>
          <p:spPr>
            <a:xfrm>
              <a:off x="2650325" y="3685700"/>
              <a:ext cx="297675" cy="361075"/>
            </a:xfrm>
            <a:custGeom>
              <a:avLst/>
              <a:gdLst/>
              <a:ahLst/>
              <a:cxnLst/>
              <a:rect l="l" t="t" r="r" b="b"/>
              <a:pathLst>
                <a:path w="11907" h="14443" extrusionOk="0">
                  <a:moveTo>
                    <a:pt x="6084" y="14443"/>
                  </a:moveTo>
                  <a:cubicBezTo>
                    <a:pt x="5584" y="14407"/>
                    <a:pt x="5239" y="14193"/>
                    <a:pt x="5049" y="13871"/>
                  </a:cubicBezTo>
                  <a:cubicBezTo>
                    <a:pt x="4810" y="13467"/>
                    <a:pt x="4632" y="13038"/>
                    <a:pt x="4477" y="12585"/>
                  </a:cubicBezTo>
                  <a:cubicBezTo>
                    <a:pt x="4406" y="12383"/>
                    <a:pt x="4334" y="12276"/>
                    <a:pt x="4120" y="12240"/>
                  </a:cubicBezTo>
                  <a:cubicBezTo>
                    <a:pt x="3822" y="12216"/>
                    <a:pt x="3525" y="12181"/>
                    <a:pt x="3227" y="12121"/>
                  </a:cubicBezTo>
                  <a:cubicBezTo>
                    <a:pt x="1715" y="11823"/>
                    <a:pt x="643" y="11014"/>
                    <a:pt x="84" y="9537"/>
                  </a:cubicBezTo>
                  <a:cubicBezTo>
                    <a:pt x="72" y="9490"/>
                    <a:pt x="60" y="9430"/>
                    <a:pt x="60" y="9383"/>
                  </a:cubicBezTo>
                  <a:cubicBezTo>
                    <a:pt x="48" y="9204"/>
                    <a:pt x="12" y="9025"/>
                    <a:pt x="0" y="8883"/>
                  </a:cubicBezTo>
                  <a:cubicBezTo>
                    <a:pt x="607" y="8454"/>
                    <a:pt x="1215" y="8061"/>
                    <a:pt x="1774" y="7621"/>
                  </a:cubicBezTo>
                  <a:cubicBezTo>
                    <a:pt x="2084" y="7382"/>
                    <a:pt x="2382" y="7061"/>
                    <a:pt x="2584" y="6740"/>
                  </a:cubicBezTo>
                  <a:cubicBezTo>
                    <a:pt x="3274" y="5656"/>
                    <a:pt x="3858" y="4501"/>
                    <a:pt x="4001" y="3215"/>
                  </a:cubicBezTo>
                  <a:cubicBezTo>
                    <a:pt x="4072" y="2572"/>
                    <a:pt x="4036" y="1906"/>
                    <a:pt x="4048" y="1263"/>
                  </a:cubicBezTo>
                  <a:cubicBezTo>
                    <a:pt x="4048" y="1084"/>
                    <a:pt x="4013" y="894"/>
                    <a:pt x="4001" y="715"/>
                  </a:cubicBezTo>
                  <a:cubicBezTo>
                    <a:pt x="4548" y="358"/>
                    <a:pt x="5168" y="322"/>
                    <a:pt x="5739" y="191"/>
                  </a:cubicBezTo>
                  <a:cubicBezTo>
                    <a:pt x="6620" y="1"/>
                    <a:pt x="7501" y="72"/>
                    <a:pt x="8335" y="310"/>
                  </a:cubicBezTo>
                  <a:cubicBezTo>
                    <a:pt x="10144" y="846"/>
                    <a:pt x="11633" y="2168"/>
                    <a:pt x="11835" y="4287"/>
                  </a:cubicBezTo>
                  <a:cubicBezTo>
                    <a:pt x="11907" y="5073"/>
                    <a:pt x="11907" y="5858"/>
                    <a:pt x="11799" y="6644"/>
                  </a:cubicBezTo>
                  <a:cubicBezTo>
                    <a:pt x="11716" y="7347"/>
                    <a:pt x="11442" y="7978"/>
                    <a:pt x="11133" y="8597"/>
                  </a:cubicBezTo>
                  <a:cubicBezTo>
                    <a:pt x="10740" y="9371"/>
                    <a:pt x="10252" y="10073"/>
                    <a:pt x="9632" y="10669"/>
                  </a:cubicBezTo>
                  <a:cubicBezTo>
                    <a:pt x="8989" y="11276"/>
                    <a:pt x="8180" y="11562"/>
                    <a:pt x="7382" y="11859"/>
                  </a:cubicBezTo>
                  <a:cubicBezTo>
                    <a:pt x="7323" y="11883"/>
                    <a:pt x="7251" y="11883"/>
                    <a:pt x="7192" y="11919"/>
                  </a:cubicBezTo>
                  <a:lnTo>
                    <a:pt x="6299" y="12228"/>
                  </a:lnTo>
                  <a:cubicBezTo>
                    <a:pt x="6215" y="12621"/>
                    <a:pt x="6120" y="13014"/>
                    <a:pt x="6072" y="13407"/>
                  </a:cubicBezTo>
                  <a:cubicBezTo>
                    <a:pt x="6037" y="13597"/>
                    <a:pt x="6096" y="13812"/>
                    <a:pt x="6120" y="14002"/>
                  </a:cubicBezTo>
                  <a:cubicBezTo>
                    <a:pt x="6096" y="14133"/>
                    <a:pt x="6084" y="14252"/>
                    <a:pt x="6084" y="14443"/>
                  </a:cubicBezTo>
                  <a:close/>
                  <a:moveTo>
                    <a:pt x="9490" y="6156"/>
                  </a:moveTo>
                  <a:cubicBezTo>
                    <a:pt x="9478" y="6692"/>
                    <a:pt x="9716" y="6930"/>
                    <a:pt x="10025" y="6811"/>
                  </a:cubicBezTo>
                  <a:cubicBezTo>
                    <a:pt x="10347" y="6692"/>
                    <a:pt x="10597" y="6251"/>
                    <a:pt x="10537" y="5918"/>
                  </a:cubicBezTo>
                  <a:cubicBezTo>
                    <a:pt x="10490" y="5716"/>
                    <a:pt x="10371" y="5549"/>
                    <a:pt x="10144" y="5501"/>
                  </a:cubicBezTo>
                  <a:cubicBezTo>
                    <a:pt x="9930" y="5442"/>
                    <a:pt x="9751" y="5549"/>
                    <a:pt x="9656" y="5751"/>
                  </a:cubicBezTo>
                  <a:cubicBezTo>
                    <a:pt x="9585" y="5906"/>
                    <a:pt x="9525" y="6085"/>
                    <a:pt x="9490" y="6156"/>
                  </a:cubicBezTo>
                  <a:close/>
                  <a:moveTo>
                    <a:pt x="5084" y="6156"/>
                  </a:moveTo>
                  <a:cubicBezTo>
                    <a:pt x="5108" y="5811"/>
                    <a:pt x="4906" y="5608"/>
                    <a:pt x="4596" y="5597"/>
                  </a:cubicBezTo>
                  <a:cubicBezTo>
                    <a:pt x="4346" y="5573"/>
                    <a:pt x="4072" y="5870"/>
                    <a:pt x="4060" y="6216"/>
                  </a:cubicBezTo>
                  <a:cubicBezTo>
                    <a:pt x="4048" y="6513"/>
                    <a:pt x="4251" y="6751"/>
                    <a:pt x="4537" y="6751"/>
                  </a:cubicBezTo>
                  <a:cubicBezTo>
                    <a:pt x="4846" y="6728"/>
                    <a:pt x="5072" y="6501"/>
                    <a:pt x="5084" y="6156"/>
                  </a:cubicBezTo>
                  <a:close/>
                  <a:moveTo>
                    <a:pt x="7966" y="5930"/>
                  </a:moveTo>
                  <a:cubicBezTo>
                    <a:pt x="7966" y="5549"/>
                    <a:pt x="7846" y="5394"/>
                    <a:pt x="7632" y="5430"/>
                  </a:cubicBezTo>
                  <a:cubicBezTo>
                    <a:pt x="7239" y="5477"/>
                    <a:pt x="6942" y="5835"/>
                    <a:pt x="7037" y="6216"/>
                  </a:cubicBezTo>
                  <a:cubicBezTo>
                    <a:pt x="7073" y="6347"/>
                    <a:pt x="7204" y="6549"/>
                    <a:pt x="7323" y="6573"/>
                  </a:cubicBezTo>
                  <a:cubicBezTo>
                    <a:pt x="7442" y="6609"/>
                    <a:pt x="7656" y="6525"/>
                    <a:pt x="7751" y="6430"/>
                  </a:cubicBezTo>
                  <a:cubicBezTo>
                    <a:pt x="7870" y="6251"/>
                    <a:pt x="7918" y="6025"/>
                    <a:pt x="7966" y="593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4"/>
            <p:cNvSpPr/>
            <p:nvPr/>
          </p:nvSpPr>
          <p:spPr>
            <a:xfrm>
              <a:off x="2662525" y="3739575"/>
              <a:ext cx="28300" cy="38425"/>
            </a:xfrm>
            <a:custGeom>
              <a:avLst/>
              <a:gdLst/>
              <a:ahLst/>
              <a:cxnLst/>
              <a:rect l="l" t="t" r="r" b="b"/>
              <a:pathLst>
                <a:path w="1132" h="1537" extrusionOk="0">
                  <a:moveTo>
                    <a:pt x="0" y="846"/>
                  </a:moveTo>
                  <a:cubicBezTo>
                    <a:pt x="0" y="536"/>
                    <a:pt x="227" y="227"/>
                    <a:pt x="524" y="120"/>
                  </a:cubicBezTo>
                  <a:cubicBezTo>
                    <a:pt x="846" y="1"/>
                    <a:pt x="1132" y="191"/>
                    <a:pt x="1132" y="548"/>
                  </a:cubicBezTo>
                  <a:cubicBezTo>
                    <a:pt x="1132" y="715"/>
                    <a:pt x="1108" y="894"/>
                    <a:pt x="1048" y="1036"/>
                  </a:cubicBezTo>
                  <a:cubicBezTo>
                    <a:pt x="941" y="1358"/>
                    <a:pt x="655" y="1537"/>
                    <a:pt x="393" y="1477"/>
                  </a:cubicBezTo>
                  <a:cubicBezTo>
                    <a:pt x="179" y="1429"/>
                    <a:pt x="0" y="1144"/>
                    <a:pt x="0" y="8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4"/>
            <p:cNvSpPr/>
            <p:nvPr/>
          </p:nvSpPr>
          <p:spPr>
            <a:xfrm>
              <a:off x="2576800" y="3736900"/>
              <a:ext cx="28900" cy="39600"/>
            </a:xfrm>
            <a:custGeom>
              <a:avLst/>
              <a:gdLst/>
              <a:ahLst/>
              <a:cxnLst/>
              <a:rect l="l" t="t" r="r" b="b"/>
              <a:pathLst>
                <a:path w="1156" h="1584" extrusionOk="0">
                  <a:moveTo>
                    <a:pt x="1155" y="631"/>
                  </a:moveTo>
                  <a:cubicBezTo>
                    <a:pt x="1108" y="905"/>
                    <a:pt x="989" y="1191"/>
                    <a:pt x="727" y="1382"/>
                  </a:cubicBezTo>
                  <a:cubicBezTo>
                    <a:pt x="453" y="1584"/>
                    <a:pt x="203" y="1489"/>
                    <a:pt x="108" y="1179"/>
                  </a:cubicBezTo>
                  <a:cubicBezTo>
                    <a:pt x="0" y="822"/>
                    <a:pt x="84" y="489"/>
                    <a:pt x="346" y="215"/>
                  </a:cubicBezTo>
                  <a:cubicBezTo>
                    <a:pt x="500" y="48"/>
                    <a:pt x="691" y="0"/>
                    <a:pt x="905" y="96"/>
                  </a:cubicBezTo>
                  <a:cubicBezTo>
                    <a:pt x="1108" y="179"/>
                    <a:pt x="1155" y="358"/>
                    <a:pt x="1155" y="6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4"/>
            <p:cNvSpPr/>
            <p:nvPr/>
          </p:nvSpPr>
          <p:spPr>
            <a:xfrm>
              <a:off x="2485725" y="3745825"/>
              <a:ext cx="27700" cy="32475"/>
            </a:xfrm>
            <a:custGeom>
              <a:avLst/>
              <a:gdLst/>
              <a:ahLst/>
              <a:cxnLst/>
              <a:rect l="l" t="t" r="r" b="b"/>
              <a:pathLst>
                <a:path w="1108" h="1299" extrusionOk="0">
                  <a:moveTo>
                    <a:pt x="1107" y="489"/>
                  </a:moveTo>
                  <a:cubicBezTo>
                    <a:pt x="1107" y="894"/>
                    <a:pt x="810" y="1298"/>
                    <a:pt x="476" y="1287"/>
                  </a:cubicBezTo>
                  <a:cubicBezTo>
                    <a:pt x="226" y="1287"/>
                    <a:pt x="0" y="989"/>
                    <a:pt x="0" y="667"/>
                  </a:cubicBezTo>
                  <a:cubicBezTo>
                    <a:pt x="0" y="358"/>
                    <a:pt x="298" y="1"/>
                    <a:pt x="572" y="13"/>
                  </a:cubicBezTo>
                  <a:cubicBezTo>
                    <a:pt x="869" y="13"/>
                    <a:pt x="1095" y="227"/>
                    <a:pt x="1107" y="4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4"/>
            <p:cNvSpPr/>
            <p:nvPr/>
          </p:nvSpPr>
          <p:spPr>
            <a:xfrm>
              <a:off x="2887250" y="3821725"/>
              <a:ext cx="28000" cy="37225"/>
            </a:xfrm>
            <a:custGeom>
              <a:avLst/>
              <a:gdLst/>
              <a:ahLst/>
              <a:cxnLst/>
              <a:rect l="l" t="t" r="r" b="b"/>
              <a:pathLst>
                <a:path w="1120" h="1489" extrusionOk="0">
                  <a:moveTo>
                    <a:pt x="13" y="715"/>
                  </a:moveTo>
                  <a:cubicBezTo>
                    <a:pt x="48" y="632"/>
                    <a:pt x="108" y="453"/>
                    <a:pt x="179" y="298"/>
                  </a:cubicBezTo>
                  <a:cubicBezTo>
                    <a:pt x="286" y="108"/>
                    <a:pt x="453" y="1"/>
                    <a:pt x="667" y="48"/>
                  </a:cubicBezTo>
                  <a:cubicBezTo>
                    <a:pt x="882" y="96"/>
                    <a:pt x="1013" y="251"/>
                    <a:pt x="1060" y="465"/>
                  </a:cubicBezTo>
                  <a:cubicBezTo>
                    <a:pt x="1120" y="798"/>
                    <a:pt x="882" y="1239"/>
                    <a:pt x="548" y="1358"/>
                  </a:cubicBezTo>
                  <a:cubicBezTo>
                    <a:pt x="239" y="1489"/>
                    <a:pt x="1" y="1251"/>
                    <a:pt x="13" y="7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4"/>
            <p:cNvSpPr/>
            <p:nvPr/>
          </p:nvSpPr>
          <p:spPr>
            <a:xfrm>
              <a:off x="2751525" y="3824700"/>
              <a:ext cx="25925" cy="29500"/>
            </a:xfrm>
            <a:custGeom>
              <a:avLst/>
              <a:gdLst/>
              <a:ahLst/>
              <a:cxnLst/>
              <a:rect l="l" t="t" r="r" b="b"/>
              <a:pathLst>
                <a:path w="1037" h="1180" extrusionOk="0">
                  <a:moveTo>
                    <a:pt x="1036" y="596"/>
                  </a:moveTo>
                  <a:cubicBezTo>
                    <a:pt x="1024" y="941"/>
                    <a:pt x="798" y="1180"/>
                    <a:pt x="489" y="1180"/>
                  </a:cubicBezTo>
                  <a:cubicBezTo>
                    <a:pt x="203" y="1180"/>
                    <a:pt x="0" y="941"/>
                    <a:pt x="12" y="644"/>
                  </a:cubicBezTo>
                  <a:cubicBezTo>
                    <a:pt x="48" y="298"/>
                    <a:pt x="298" y="1"/>
                    <a:pt x="548" y="13"/>
                  </a:cubicBezTo>
                  <a:cubicBezTo>
                    <a:pt x="858" y="37"/>
                    <a:pt x="1036" y="251"/>
                    <a:pt x="1036" y="59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4"/>
            <p:cNvSpPr/>
            <p:nvPr/>
          </p:nvSpPr>
          <p:spPr>
            <a:xfrm>
              <a:off x="2824150" y="3820550"/>
              <a:ext cx="25325" cy="30675"/>
            </a:xfrm>
            <a:custGeom>
              <a:avLst/>
              <a:gdLst/>
              <a:ahLst/>
              <a:cxnLst/>
              <a:rect l="l" t="t" r="r" b="b"/>
              <a:pathLst>
                <a:path w="1013" h="1227" extrusionOk="0">
                  <a:moveTo>
                    <a:pt x="1013" y="536"/>
                  </a:moveTo>
                  <a:cubicBezTo>
                    <a:pt x="965" y="643"/>
                    <a:pt x="917" y="869"/>
                    <a:pt x="798" y="1036"/>
                  </a:cubicBezTo>
                  <a:cubicBezTo>
                    <a:pt x="715" y="1131"/>
                    <a:pt x="489" y="1226"/>
                    <a:pt x="370" y="1179"/>
                  </a:cubicBezTo>
                  <a:cubicBezTo>
                    <a:pt x="251" y="1143"/>
                    <a:pt x="120" y="953"/>
                    <a:pt x="84" y="822"/>
                  </a:cubicBezTo>
                  <a:cubicBezTo>
                    <a:pt x="1" y="453"/>
                    <a:pt x="274" y="83"/>
                    <a:pt x="679" y="36"/>
                  </a:cubicBezTo>
                  <a:cubicBezTo>
                    <a:pt x="893" y="0"/>
                    <a:pt x="989" y="143"/>
                    <a:pt x="1013" y="5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4"/>
            <p:cNvSpPr/>
            <p:nvPr/>
          </p:nvSpPr>
          <p:spPr>
            <a:xfrm>
              <a:off x="2391350" y="3583000"/>
              <a:ext cx="571525" cy="478675"/>
            </a:xfrm>
            <a:custGeom>
              <a:avLst/>
              <a:gdLst/>
              <a:ahLst/>
              <a:cxnLst/>
              <a:rect l="l" t="t" r="r" b="b"/>
              <a:pathLst>
                <a:path w="22861" h="19147" extrusionOk="0">
                  <a:moveTo>
                    <a:pt x="22623" y="7859"/>
                  </a:moveTo>
                  <a:cubicBezTo>
                    <a:pt x="22349" y="6490"/>
                    <a:pt x="21623" y="5418"/>
                    <a:pt x="20480" y="4668"/>
                  </a:cubicBezTo>
                  <a:cubicBezTo>
                    <a:pt x="19658" y="4132"/>
                    <a:pt x="18825" y="3835"/>
                    <a:pt x="17944" y="3716"/>
                  </a:cubicBezTo>
                  <a:cubicBezTo>
                    <a:pt x="17694" y="3692"/>
                    <a:pt x="17443" y="3668"/>
                    <a:pt x="17193" y="3668"/>
                  </a:cubicBezTo>
                  <a:cubicBezTo>
                    <a:pt x="16360" y="3668"/>
                    <a:pt x="15491" y="3823"/>
                    <a:pt x="14395" y="4180"/>
                  </a:cubicBezTo>
                  <a:cubicBezTo>
                    <a:pt x="14181" y="3478"/>
                    <a:pt x="13764" y="2894"/>
                    <a:pt x="13348" y="2346"/>
                  </a:cubicBezTo>
                  <a:lnTo>
                    <a:pt x="13276" y="2239"/>
                  </a:lnTo>
                  <a:cubicBezTo>
                    <a:pt x="12681" y="1442"/>
                    <a:pt x="11979" y="870"/>
                    <a:pt x="11097" y="549"/>
                  </a:cubicBezTo>
                  <a:cubicBezTo>
                    <a:pt x="10181" y="191"/>
                    <a:pt x="9240" y="1"/>
                    <a:pt x="8323" y="1"/>
                  </a:cubicBezTo>
                  <a:cubicBezTo>
                    <a:pt x="7704" y="1"/>
                    <a:pt x="7097" y="72"/>
                    <a:pt x="6502" y="239"/>
                  </a:cubicBezTo>
                  <a:cubicBezTo>
                    <a:pt x="5204" y="572"/>
                    <a:pt x="4013" y="1215"/>
                    <a:pt x="2977" y="2144"/>
                  </a:cubicBezTo>
                  <a:lnTo>
                    <a:pt x="2894" y="2215"/>
                  </a:lnTo>
                  <a:cubicBezTo>
                    <a:pt x="2382" y="2656"/>
                    <a:pt x="1846" y="3132"/>
                    <a:pt x="1441" y="3716"/>
                  </a:cubicBezTo>
                  <a:cubicBezTo>
                    <a:pt x="382" y="5263"/>
                    <a:pt x="1" y="6942"/>
                    <a:pt x="310" y="8716"/>
                  </a:cubicBezTo>
                  <a:lnTo>
                    <a:pt x="322" y="8823"/>
                  </a:lnTo>
                  <a:cubicBezTo>
                    <a:pt x="453" y="9585"/>
                    <a:pt x="596" y="10359"/>
                    <a:pt x="1084" y="11014"/>
                  </a:cubicBezTo>
                  <a:cubicBezTo>
                    <a:pt x="2013" y="12229"/>
                    <a:pt x="3061" y="13003"/>
                    <a:pt x="4323" y="13348"/>
                  </a:cubicBezTo>
                  <a:cubicBezTo>
                    <a:pt x="4489" y="13395"/>
                    <a:pt x="4644" y="13455"/>
                    <a:pt x="4787" y="13514"/>
                  </a:cubicBezTo>
                  <a:cubicBezTo>
                    <a:pt x="4823" y="13526"/>
                    <a:pt x="4847" y="13538"/>
                    <a:pt x="4882" y="13538"/>
                  </a:cubicBezTo>
                  <a:cubicBezTo>
                    <a:pt x="4763" y="14229"/>
                    <a:pt x="4418" y="14777"/>
                    <a:pt x="4049" y="15336"/>
                  </a:cubicBezTo>
                  <a:lnTo>
                    <a:pt x="3870" y="15610"/>
                  </a:lnTo>
                  <a:lnTo>
                    <a:pt x="3763" y="15753"/>
                  </a:lnTo>
                  <a:lnTo>
                    <a:pt x="3930" y="15812"/>
                  </a:lnTo>
                  <a:cubicBezTo>
                    <a:pt x="4120" y="15896"/>
                    <a:pt x="4228" y="15931"/>
                    <a:pt x="4323" y="15931"/>
                  </a:cubicBezTo>
                  <a:cubicBezTo>
                    <a:pt x="4430" y="15931"/>
                    <a:pt x="4513" y="15908"/>
                    <a:pt x="4656" y="15848"/>
                  </a:cubicBezTo>
                  <a:cubicBezTo>
                    <a:pt x="5585" y="15479"/>
                    <a:pt x="6335" y="14908"/>
                    <a:pt x="6906" y="14134"/>
                  </a:cubicBezTo>
                  <a:cubicBezTo>
                    <a:pt x="6966" y="14050"/>
                    <a:pt x="7085" y="13967"/>
                    <a:pt x="7145" y="13967"/>
                  </a:cubicBezTo>
                  <a:lnTo>
                    <a:pt x="7145" y="13967"/>
                  </a:lnTo>
                  <a:lnTo>
                    <a:pt x="7276" y="13967"/>
                  </a:lnTo>
                  <a:cubicBezTo>
                    <a:pt x="8085" y="13967"/>
                    <a:pt x="8823" y="13669"/>
                    <a:pt x="9490" y="13419"/>
                  </a:cubicBezTo>
                  <a:cubicBezTo>
                    <a:pt x="9585" y="13395"/>
                    <a:pt x="9669" y="13360"/>
                    <a:pt x="9776" y="13336"/>
                  </a:cubicBezTo>
                  <a:cubicBezTo>
                    <a:pt x="9788" y="13336"/>
                    <a:pt x="9812" y="13336"/>
                    <a:pt x="9812" y="13312"/>
                  </a:cubicBezTo>
                  <a:cubicBezTo>
                    <a:pt x="9812" y="13336"/>
                    <a:pt x="9823" y="13348"/>
                    <a:pt x="9823" y="13360"/>
                  </a:cubicBezTo>
                  <a:cubicBezTo>
                    <a:pt x="9847" y="13479"/>
                    <a:pt x="9883" y="13574"/>
                    <a:pt x="9931" y="13669"/>
                  </a:cubicBezTo>
                  <a:cubicBezTo>
                    <a:pt x="9954" y="13765"/>
                    <a:pt x="9990" y="13848"/>
                    <a:pt x="10014" y="13931"/>
                  </a:cubicBezTo>
                  <a:cubicBezTo>
                    <a:pt x="10085" y="14146"/>
                    <a:pt x="10169" y="14384"/>
                    <a:pt x="10312" y="14586"/>
                  </a:cubicBezTo>
                  <a:cubicBezTo>
                    <a:pt x="11264" y="15812"/>
                    <a:pt x="12324" y="16515"/>
                    <a:pt x="13514" y="16705"/>
                  </a:cubicBezTo>
                  <a:cubicBezTo>
                    <a:pt x="14169" y="16813"/>
                    <a:pt x="14455" y="17051"/>
                    <a:pt x="14634" y="17622"/>
                  </a:cubicBezTo>
                  <a:cubicBezTo>
                    <a:pt x="14896" y="18456"/>
                    <a:pt x="15550" y="18991"/>
                    <a:pt x="16491" y="19134"/>
                  </a:cubicBezTo>
                  <a:cubicBezTo>
                    <a:pt x="16539" y="19146"/>
                    <a:pt x="16574" y="19146"/>
                    <a:pt x="16622" y="19146"/>
                  </a:cubicBezTo>
                  <a:cubicBezTo>
                    <a:pt x="16753" y="19146"/>
                    <a:pt x="16860" y="19110"/>
                    <a:pt x="16932" y="19027"/>
                  </a:cubicBezTo>
                  <a:cubicBezTo>
                    <a:pt x="17051" y="18896"/>
                    <a:pt x="17039" y="18706"/>
                    <a:pt x="17027" y="18575"/>
                  </a:cubicBezTo>
                  <a:lnTo>
                    <a:pt x="17015" y="18408"/>
                  </a:lnTo>
                  <a:cubicBezTo>
                    <a:pt x="16967" y="18051"/>
                    <a:pt x="16908" y="17694"/>
                    <a:pt x="16908" y="17336"/>
                  </a:cubicBezTo>
                  <a:cubicBezTo>
                    <a:pt x="16908" y="16634"/>
                    <a:pt x="16979" y="16586"/>
                    <a:pt x="17634" y="16372"/>
                  </a:cubicBezTo>
                  <a:cubicBezTo>
                    <a:pt x="18717" y="16015"/>
                    <a:pt x="19670" y="15658"/>
                    <a:pt x="20444" y="14836"/>
                  </a:cubicBezTo>
                  <a:cubicBezTo>
                    <a:pt x="21480" y="13753"/>
                    <a:pt x="22194" y="12467"/>
                    <a:pt x="22563" y="11026"/>
                  </a:cubicBezTo>
                  <a:cubicBezTo>
                    <a:pt x="22849" y="10097"/>
                    <a:pt x="22861" y="9014"/>
                    <a:pt x="22623" y="7859"/>
                  </a:cubicBezTo>
                  <a:close/>
                  <a:moveTo>
                    <a:pt x="17705" y="15800"/>
                  </a:moveTo>
                  <a:lnTo>
                    <a:pt x="17646" y="15812"/>
                  </a:lnTo>
                  <a:cubicBezTo>
                    <a:pt x="17622" y="15836"/>
                    <a:pt x="17586" y="15836"/>
                    <a:pt x="17563" y="15848"/>
                  </a:cubicBezTo>
                  <a:cubicBezTo>
                    <a:pt x="17527" y="15860"/>
                    <a:pt x="17491" y="15860"/>
                    <a:pt x="17455" y="15872"/>
                  </a:cubicBezTo>
                  <a:lnTo>
                    <a:pt x="16562" y="16193"/>
                  </a:lnTo>
                  <a:lnTo>
                    <a:pt x="16491" y="16217"/>
                  </a:lnTo>
                  <a:lnTo>
                    <a:pt x="16479" y="16312"/>
                  </a:lnTo>
                  <a:cubicBezTo>
                    <a:pt x="16443" y="16432"/>
                    <a:pt x="16431" y="16527"/>
                    <a:pt x="16396" y="16646"/>
                  </a:cubicBezTo>
                  <a:cubicBezTo>
                    <a:pt x="16336" y="16932"/>
                    <a:pt x="16277" y="17217"/>
                    <a:pt x="16241" y="17503"/>
                  </a:cubicBezTo>
                  <a:cubicBezTo>
                    <a:pt x="16217" y="17646"/>
                    <a:pt x="16241" y="17777"/>
                    <a:pt x="16253" y="17932"/>
                  </a:cubicBezTo>
                  <a:cubicBezTo>
                    <a:pt x="16265" y="18003"/>
                    <a:pt x="16265" y="18063"/>
                    <a:pt x="16277" y="18134"/>
                  </a:cubicBezTo>
                  <a:lnTo>
                    <a:pt x="16277" y="18396"/>
                  </a:lnTo>
                  <a:cubicBezTo>
                    <a:pt x="15919" y="18313"/>
                    <a:pt x="15669" y="18170"/>
                    <a:pt x="15503" y="17896"/>
                  </a:cubicBezTo>
                  <a:cubicBezTo>
                    <a:pt x="15253" y="17467"/>
                    <a:pt x="15074" y="16979"/>
                    <a:pt x="14955" y="16646"/>
                  </a:cubicBezTo>
                  <a:cubicBezTo>
                    <a:pt x="14896" y="16455"/>
                    <a:pt x="14788" y="16253"/>
                    <a:pt x="14467" y="16217"/>
                  </a:cubicBezTo>
                  <a:cubicBezTo>
                    <a:pt x="14157" y="16193"/>
                    <a:pt x="13860" y="16158"/>
                    <a:pt x="13586" y="16098"/>
                  </a:cubicBezTo>
                  <a:cubicBezTo>
                    <a:pt x="12074" y="15800"/>
                    <a:pt x="11074" y="14979"/>
                    <a:pt x="10550" y="13610"/>
                  </a:cubicBezTo>
                  <a:cubicBezTo>
                    <a:pt x="10538" y="13574"/>
                    <a:pt x="10526" y="13538"/>
                    <a:pt x="10526" y="13491"/>
                  </a:cubicBezTo>
                  <a:cubicBezTo>
                    <a:pt x="10502" y="13360"/>
                    <a:pt x="10490" y="13229"/>
                    <a:pt x="10478" y="13110"/>
                  </a:cubicBezTo>
                  <a:lnTo>
                    <a:pt x="10478" y="13074"/>
                  </a:lnTo>
                  <a:cubicBezTo>
                    <a:pt x="10645" y="12955"/>
                    <a:pt x="10788" y="12860"/>
                    <a:pt x="10955" y="12752"/>
                  </a:cubicBezTo>
                  <a:cubicBezTo>
                    <a:pt x="11383" y="12455"/>
                    <a:pt x="11800" y="12169"/>
                    <a:pt x="12193" y="11860"/>
                  </a:cubicBezTo>
                  <a:cubicBezTo>
                    <a:pt x="12550" y="11574"/>
                    <a:pt x="12824" y="11264"/>
                    <a:pt x="13038" y="10931"/>
                  </a:cubicBezTo>
                  <a:cubicBezTo>
                    <a:pt x="13657" y="9943"/>
                    <a:pt x="14312" y="8752"/>
                    <a:pt x="14467" y="7347"/>
                  </a:cubicBezTo>
                  <a:cubicBezTo>
                    <a:pt x="14515" y="6871"/>
                    <a:pt x="14515" y="6371"/>
                    <a:pt x="14515" y="5895"/>
                  </a:cubicBezTo>
                  <a:lnTo>
                    <a:pt x="14515" y="5371"/>
                  </a:lnTo>
                  <a:cubicBezTo>
                    <a:pt x="14515" y="5240"/>
                    <a:pt x="14491" y="5097"/>
                    <a:pt x="14479" y="4978"/>
                  </a:cubicBezTo>
                  <a:cubicBezTo>
                    <a:pt x="14479" y="4954"/>
                    <a:pt x="14479" y="4918"/>
                    <a:pt x="14467" y="4894"/>
                  </a:cubicBezTo>
                  <a:cubicBezTo>
                    <a:pt x="14836" y="4668"/>
                    <a:pt x="15241" y="4597"/>
                    <a:pt x="15669" y="4525"/>
                  </a:cubicBezTo>
                  <a:cubicBezTo>
                    <a:pt x="15800" y="4490"/>
                    <a:pt x="15955" y="4478"/>
                    <a:pt x="16086" y="4442"/>
                  </a:cubicBezTo>
                  <a:cubicBezTo>
                    <a:pt x="16420" y="4371"/>
                    <a:pt x="16741" y="4347"/>
                    <a:pt x="17086" y="4347"/>
                  </a:cubicBezTo>
                  <a:cubicBezTo>
                    <a:pt x="17574" y="4347"/>
                    <a:pt x="18098" y="4418"/>
                    <a:pt x="18622" y="4561"/>
                  </a:cubicBezTo>
                  <a:cubicBezTo>
                    <a:pt x="20599" y="5144"/>
                    <a:pt x="21837" y="6549"/>
                    <a:pt x="22004" y="8419"/>
                  </a:cubicBezTo>
                  <a:cubicBezTo>
                    <a:pt x="22087" y="9264"/>
                    <a:pt x="22087" y="10026"/>
                    <a:pt x="21980" y="10740"/>
                  </a:cubicBezTo>
                  <a:cubicBezTo>
                    <a:pt x="21873" y="11455"/>
                    <a:pt x="21587" y="12110"/>
                    <a:pt x="21325" y="12645"/>
                  </a:cubicBezTo>
                  <a:cubicBezTo>
                    <a:pt x="20932" y="13431"/>
                    <a:pt x="20432" y="14110"/>
                    <a:pt x="19849" y="14669"/>
                  </a:cubicBezTo>
                  <a:cubicBezTo>
                    <a:pt x="19253" y="15241"/>
                    <a:pt x="18515" y="15515"/>
                    <a:pt x="17705" y="15800"/>
                  </a:cubicBezTo>
                  <a:close/>
                  <a:moveTo>
                    <a:pt x="8776" y="12979"/>
                  </a:moveTo>
                  <a:cubicBezTo>
                    <a:pt x="8514" y="13050"/>
                    <a:pt x="8240" y="13133"/>
                    <a:pt x="7978" y="13193"/>
                  </a:cubicBezTo>
                  <a:cubicBezTo>
                    <a:pt x="7847" y="13229"/>
                    <a:pt x="7704" y="13253"/>
                    <a:pt x="7585" y="13253"/>
                  </a:cubicBezTo>
                  <a:cubicBezTo>
                    <a:pt x="7395" y="13253"/>
                    <a:pt x="7252" y="13181"/>
                    <a:pt x="7109" y="13014"/>
                  </a:cubicBezTo>
                  <a:lnTo>
                    <a:pt x="6978" y="12860"/>
                  </a:lnTo>
                  <a:lnTo>
                    <a:pt x="6871" y="13038"/>
                  </a:lnTo>
                  <a:cubicBezTo>
                    <a:pt x="6323" y="13955"/>
                    <a:pt x="5763" y="14503"/>
                    <a:pt x="5061" y="14824"/>
                  </a:cubicBezTo>
                  <a:cubicBezTo>
                    <a:pt x="5085" y="14765"/>
                    <a:pt x="5097" y="14705"/>
                    <a:pt x="5132" y="14657"/>
                  </a:cubicBezTo>
                  <a:cubicBezTo>
                    <a:pt x="5275" y="14288"/>
                    <a:pt x="5430" y="13907"/>
                    <a:pt x="5597" y="13538"/>
                  </a:cubicBezTo>
                  <a:cubicBezTo>
                    <a:pt x="5668" y="13372"/>
                    <a:pt x="5728" y="13217"/>
                    <a:pt x="5656" y="13062"/>
                  </a:cubicBezTo>
                  <a:cubicBezTo>
                    <a:pt x="5597" y="12931"/>
                    <a:pt x="5430" y="12872"/>
                    <a:pt x="5275" y="12836"/>
                  </a:cubicBezTo>
                  <a:cubicBezTo>
                    <a:pt x="5121" y="12800"/>
                    <a:pt x="4954" y="12764"/>
                    <a:pt x="4799" y="12729"/>
                  </a:cubicBezTo>
                  <a:cubicBezTo>
                    <a:pt x="4561" y="12693"/>
                    <a:pt x="4347" y="12645"/>
                    <a:pt x="4120" y="12574"/>
                  </a:cubicBezTo>
                  <a:cubicBezTo>
                    <a:pt x="3727" y="12431"/>
                    <a:pt x="3370" y="12252"/>
                    <a:pt x="3073" y="12062"/>
                  </a:cubicBezTo>
                  <a:cubicBezTo>
                    <a:pt x="2704" y="11812"/>
                    <a:pt x="2334" y="11502"/>
                    <a:pt x="1930" y="11133"/>
                  </a:cubicBezTo>
                  <a:cubicBezTo>
                    <a:pt x="1382" y="10586"/>
                    <a:pt x="1168" y="9895"/>
                    <a:pt x="965" y="9050"/>
                  </a:cubicBezTo>
                  <a:cubicBezTo>
                    <a:pt x="560" y="7419"/>
                    <a:pt x="834" y="5847"/>
                    <a:pt x="1763" y="4323"/>
                  </a:cubicBezTo>
                  <a:cubicBezTo>
                    <a:pt x="2096" y="3787"/>
                    <a:pt x="2584" y="3323"/>
                    <a:pt x="3061" y="2882"/>
                  </a:cubicBezTo>
                  <a:lnTo>
                    <a:pt x="3156" y="2787"/>
                  </a:lnTo>
                  <a:cubicBezTo>
                    <a:pt x="4311" y="1692"/>
                    <a:pt x="5716" y="1025"/>
                    <a:pt x="7323" y="763"/>
                  </a:cubicBezTo>
                  <a:cubicBezTo>
                    <a:pt x="7704" y="703"/>
                    <a:pt x="8097" y="680"/>
                    <a:pt x="8466" y="680"/>
                  </a:cubicBezTo>
                  <a:cubicBezTo>
                    <a:pt x="9800" y="680"/>
                    <a:pt x="10978" y="1084"/>
                    <a:pt x="11967" y="1882"/>
                  </a:cubicBezTo>
                  <a:cubicBezTo>
                    <a:pt x="13122" y="2835"/>
                    <a:pt x="13753" y="4001"/>
                    <a:pt x="13860" y="5347"/>
                  </a:cubicBezTo>
                  <a:cubicBezTo>
                    <a:pt x="13919" y="6097"/>
                    <a:pt x="13967" y="6942"/>
                    <a:pt x="13753" y="7764"/>
                  </a:cubicBezTo>
                  <a:lnTo>
                    <a:pt x="13729" y="7847"/>
                  </a:lnTo>
                  <a:cubicBezTo>
                    <a:pt x="13669" y="8073"/>
                    <a:pt x="13622" y="8311"/>
                    <a:pt x="13526" y="8526"/>
                  </a:cubicBezTo>
                  <a:cubicBezTo>
                    <a:pt x="13288" y="9097"/>
                    <a:pt x="13074" y="9597"/>
                    <a:pt x="12836" y="10086"/>
                  </a:cubicBezTo>
                  <a:cubicBezTo>
                    <a:pt x="12526" y="10693"/>
                    <a:pt x="12086" y="11228"/>
                    <a:pt x="11443" y="11693"/>
                  </a:cubicBezTo>
                  <a:cubicBezTo>
                    <a:pt x="10621" y="12288"/>
                    <a:pt x="9823" y="12705"/>
                    <a:pt x="8990" y="129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0" name="Google Shape;370;p4"/>
          <p:cNvSpPr txBox="1"/>
          <p:nvPr/>
        </p:nvSpPr>
        <p:spPr>
          <a:xfrm>
            <a:off x="1807601" y="327347"/>
            <a:ext cx="7126849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3. Thảo luận về những việc làm cần thiết để bảo vệ cảnh quan xung quanh.</a:t>
            </a:r>
            <a:endParaRPr/>
          </a:p>
        </p:txBody>
      </p:sp>
      <p:pic>
        <p:nvPicPr>
          <p:cNvPr id="371" name="Google Shape;371;p4" descr="20210409092710_wm_shs-hoat-dong-trai-nghiem-2"/>
          <p:cNvPicPr preferRelativeResize="0"/>
          <p:nvPr/>
        </p:nvPicPr>
        <p:blipFill rotWithShape="1">
          <a:blip r:embed="rId3">
            <a:alphaModFix/>
          </a:blip>
          <a:srcRect l="6996" t="34184" r="47370" b="45657"/>
          <a:stretch/>
        </p:blipFill>
        <p:spPr>
          <a:xfrm>
            <a:off x="444908" y="1186050"/>
            <a:ext cx="3413310" cy="2116287"/>
          </a:xfrm>
          <a:prstGeom prst="rect">
            <a:avLst/>
          </a:prstGeom>
          <a:noFill/>
          <a:ln>
            <a:noFill/>
          </a:ln>
        </p:spPr>
      </p:pic>
      <p:sp>
        <p:nvSpPr>
          <p:cNvPr id="372" name="Google Shape;372;p4"/>
          <p:cNvSpPr txBox="1"/>
          <p:nvPr/>
        </p:nvSpPr>
        <p:spPr>
          <a:xfrm>
            <a:off x="623915" y="3219209"/>
            <a:ext cx="4025159" cy="1631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Vẽ bậy</a:t>
            </a:r>
            <a:endParaRPr sz="2000" b="0" i="0" u="none" strike="noStrike" cap="non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Phá hoại cảnh quan</a:t>
            </a:r>
            <a:endParaRPr sz="2000" b="1" i="0" u="none" strike="noStrike" cap="non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Xả rác</a:t>
            </a:r>
            <a:endParaRPr sz="2000" b="0" i="0" u="none" strike="noStrike" cap="non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Vặt cây, hoa,…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Nghịch, phá hỏng cơ sở vật chất</a:t>
            </a:r>
            <a:endParaRPr sz="2000" b="0" i="0" u="none" strike="noStrike" cap="non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3" name="Google Shape;373;p4"/>
          <p:cNvSpPr txBox="1"/>
          <p:nvPr/>
        </p:nvSpPr>
        <p:spPr>
          <a:xfrm>
            <a:off x="5030218" y="3219209"/>
            <a:ext cx="4007308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187B92"/>
                </a:solidFill>
                <a:latin typeface="Arial"/>
                <a:ea typeface="Arial"/>
                <a:cs typeface="Arial"/>
                <a:sym typeface="Arial"/>
              </a:rPr>
              <a:t>Tưới hoa</a:t>
            </a:r>
            <a:endParaRPr sz="2000" b="0" i="0" u="none" strike="noStrike" cap="none">
              <a:solidFill>
                <a:srgbClr val="187B9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187B92"/>
                </a:solidFill>
                <a:latin typeface="Arial"/>
                <a:ea typeface="Arial"/>
                <a:cs typeface="Arial"/>
                <a:sym typeface="Arial"/>
              </a:rPr>
              <a:t>Giữ gìn, bảo vệ cảnh quan</a:t>
            </a:r>
            <a:endParaRPr sz="2000" b="1" i="0" u="none" strike="noStrike" cap="none">
              <a:solidFill>
                <a:srgbClr val="187B9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187B92"/>
                </a:solidFill>
                <a:latin typeface="Arial"/>
                <a:ea typeface="Arial"/>
                <a:cs typeface="Arial"/>
                <a:sym typeface="Arial"/>
              </a:rPr>
              <a:t>Vứt rác đúng nơi</a:t>
            </a:r>
            <a:endParaRPr sz="2000" b="0" i="0" u="none" strike="noStrike" cap="none">
              <a:solidFill>
                <a:srgbClr val="187B9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187B92"/>
                </a:solidFill>
                <a:latin typeface="Arial"/>
                <a:ea typeface="Arial"/>
                <a:cs typeface="Arial"/>
                <a:sym typeface="Arial"/>
              </a:rPr>
              <a:t>Dọn vệ sinh</a:t>
            </a:r>
            <a:endParaRPr sz="2000" b="0" i="0" u="none" strike="noStrike" cap="none">
              <a:solidFill>
                <a:srgbClr val="187B9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57862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5"/>
          <p:cNvSpPr txBox="1">
            <a:spLocks noGrp="1"/>
          </p:cNvSpPr>
          <p:nvPr>
            <p:ph type="title"/>
          </p:nvPr>
        </p:nvSpPr>
        <p:spPr>
          <a:xfrm>
            <a:off x="2125950" y="1116275"/>
            <a:ext cx="4892100" cy="24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endParaRPr/>
          </a:p>
        </p:txBody>
      </p:sp>
      <p:grpSp>
        <p:nvGrpSpPr>
          <p:cNvPr id="379" name="Google Shape;379;p5"/>
          <p:cNvGrpSpPr/>
          <p:nvPr/>
        </p:nvGrpSpPr>
        <p:grpSpPr>
          <a:xfrm>
            <a:off x="1832973" y="479774"/>
            <a:ext cx="5801341" cy="4071491"/>
            <a:chOff x="1540431" y="826002"/>
            <a:chExt cx="6258863" cy="3378831"/>
          </a:xfrm>
        </p:grpSpPr>
        <p:sp>
          <p:nvSpPr>
            <p:cNvPr id="380" name="Google Shape;380;p5"/>
            <p:cNvSpPr/>
            <p:nvPr/>
          </p:nvSpPr>
          <p:spPr>
            <a:xfrm rot="-129175">
              <a:off x="1789023" y="1167494"/>
              <a:ext cx="5957405" cy="2926472"/>
            </a:xfrm>
            <a:prstGeom prst="roundRect">
              <a:avLst>
                <a:gd name="adj" fmla="val 24491"/>
              </a:avLst>
            </a:prstGeom>
            <a:noFill/>
            <a:ln w="28575" cap="flat" cmpd="sng">
              <a:solidFill>
                <a:schemeClr val="dk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Google Shape;381;p5"/>
            <p:cNvSpPr/>
            <p:nvPr/>
          </p:nvSpPr>
          <p:spPr>
            <a:xfrm rot="-129175">
              <a:off x="1593297" y="936869"/>
              <a:ext cx="5957405" cy="2926472"/>
            </a:xfrm>
            <a:prstGeom prst="roundRect">
              <a:avLst>
                <a:gd name="adj" fmla="val 24491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2" name="Google Shape;382;p5"/>
          <p:cNvGrpSpPr/>
          <p:nvPr/>
        </p:nvGrpSpPr>
        <p:grpSpPr>
          <a:xfrm>
            <a:off x="5870864" y="2903647"/>
            <a:ext cx="1833889" cy="1559207"/>
            <a:chOff x="1168000" y="1750950"/>
            <a:chExt cx="405425" cy="344700"/>
          </a:xfrm>
        </p:grpSpPr>
        <p:sp>
          <p:nvSpPr>
            <p:cNvPr id="383" name="Google Shape;383;p5"/>
            <p:cNvSpPr/>
            <p:nvPr/>
          </p:nvSpPr>
          <p:spPr>
            <a:xfrm>
              <a:off x="1364750" y="1767600"/>
              <a:ext cx="190525" cy="258100"/>
            </a:xfrm>
            <a:custGeom>
              <a:avLst/>
              <a:gdLst/>
              <a:ahLst/>
              <a:cxnLst/>
              <a:rect l="l" t="t" r="r" b="b"/>
              <a:pathLst>
                <a:path w="7621" h="10324" extrusionOk="0">
                  <a:moveTo>
                    <a:pt x="5239" y="1"/>
                  </a:moveTo>
                  <a:cubicBezTo>
                    <a:pt x="5025" y="1"/>
                    <a:pt x="4810" y="60"/>
                    <a:pt x="4596" y="84"/>
                  </a:cubicBezTo>
                  <a:cubicBezTo>
                    <a:pt x="4251" y="132"/>
                    <a:pt x="3917" y="191"/>
                    <a:pt x="3572" y="239"/>
                  </a:cubicBezTo>
                  <a:cubicBezTo>
                    <a:pt x="3346" y="263"/>
                    <a:pt x="3120" y="334"/>
                    <a:pt x="2905" y="394"/>
                  </a:cubicBezTo>
                  <a:cubicBezTo>
                    <a:pt x="2489" y="513"/>
                    <a:pt x="2084" y="668"/>
                    <a:pt x="1691" y="858"/>
                  </a:cubicBezTo>
                  <a:cubicBezTo>
                    <a:pt x="1619" y="906"/>
                    <a:pt x="1536" y="906"/>
                    <a:pt x="1441" y="918"/>
                  </a:cubicBezTo>
                  <a:cubicBezTo>
                    <a:pt x="1238" y="953"/>
                    <a:pt x="1060" y="1049"/>
                    <a:pt x="905" y="1191"/>
                  </a:cubicBezTo>
                  <a:cubicBezTo>
                    <a:pt x="595" y="1501"/>
                    <a:pt x="238" y="1787"/>
                    <a:pt x="84" y="2227"/>
                  </a:cubicBezTo>
                  <a:cubicBezTo>
                    <a:pt x="72" y="2287"/>
                    <a:pt x="24" y="2323"/>
                    <a:pt x="0" y="2358"/>
                  </a:cubicBezTo>
                  <a:cubicBezTo>
                    <a:pt x="131" y="3227"/>
                    <a:pt x="262" y="4025"/>
                    <a:pt x="405" y="4835"/>
                  </a:cubicBezTo>
                  <a:cubicBezTo>
                    <a:pt x="441" y="5121"/>
                    <a:pt x="524" y="5406"/>
                    <a:pt x="595" y="5668"/>
                  </a:cubicBezTo>
                  <a:cubicBezTo>
                    <a:pt x="703" y="6037"/>
                    <a:pt x="786" y="6418"/>
                    <a:pt x="846" y="6799"/>
                  </a:cubicBezTo>
                  <a:cubicBezTo>
                    <a:pt x="893" y="7097"/>
                    <a:pt x="941" y="7395"/>
                    <a:pt x="1012" y="7692"/>
                  </a:cubicBezTo>
                  <a:cubicBezTo>
                    <a:pt x="1238" y="8514"/>
                    <a:pt x="1500" y="9312"/>
                    <a:pt x="1596" y="10169"/>
                  </a:cubicBezTo>
                  <a:cubicBezTo>
                    <a:pt x="1608" y="10240"/>
                    <a:pt x="1608" y="10312"/>
                    <a:pt x="1727" y="10324"/>
                  </a:cubicBezTo>
                  <a:cubicBezTo>
                    <a:pt x="2036" y="10085"/>
                    <a:pt x="2393" y="9907"/>
                    <a:pt x="2631" y="9573"/>
                  </a:cubicBezTo>
                  <a:cubicBezTo>
                    <a:pt x="2739" y="9419"/>
                    <a:pt x="2917" y="9312"/>
                    <a:pt x="3096" y="9276"/>
                  </a:cubicBezTo>
                  <a:cubicBezTo>
                    <a:pt x="3441" y="9181"/>
                    <a:pt x="3763" y="9050"/>
                    <a:pt x="4096" y="8883"/>
                  </a:cubicBezTo>
                  <a:cubicBezTo>
                    <a:pt x="4191" y="8835"/>
                    <a:pt x="4310" y="8811"/>
                    <a:pt x="4417" y="8800"/>
                  </a:cubicBezTo>
                  <a:cubicBezTo>
                    <a:pt x="5072" y="8692"/>
                    <a:pt x="5727" y="8597"/>
                    <a:pt x="6382" y="8514"/>
                  </a:cubicBezTo>
                  <a:cubicBezTo>
                    <a:pt x="6463" y="8506"/>
                    <a:pt x="6545" y="8486"/>
                    <a:pt x="6622" y="8486"/>
                  </a:cubicBezTo>
                  <a:cubicBezTo>
                    <a:pt x="6658" y="8486"/>
                    <a:pt x="6693" y="8491"/>
                    <a:pt x="6727" y="8502"/>
                  </a:cubicBezTo>
                  <a:cubicBezTo>
                    <a:pt x="6989" y="8573"/>
                    <a:pt x="7263" y="8526"/>
                    <a:pt x="7525" y="8585"/>
                  </a:cubicBezTo>
                  <a:cubicBezTo>
                    <a:pt x="7549" y="8585"/>
                    <a:pt x="7573" y="8561"/>
                    <a:pt x="7620" y="8526"/>
                  </a:cubicBezTo>
                  <a:cubicBezTo>
                    <a:pt x="7489" y="8180"/>
                    <a:pt x="7442" y="7788"/>
                    <a:pt x="7382" y="7383"/>
                  </a:cubicBezTo>
                  <a:cubicBezTo>
                    <a:pt x="7323" y="7026"/>
                    <a:pt x="7275" y="6668"/>
                    <a:pt x="7215" y="6311"/>
                  </a:cubicBezTo>
                  <a:cubicBezTo>
                    <a:pt x="7203" y="6156"/>
                    <a:pt x="7192" y="6014"/>
                    <a:pt x="7132" y="5894"/>
                  </a:cubicBezTo>
                  <a:cubicBezTo>
                    <a:pt x="6930" y="5406"/>
                    <a:pt x="6894" y="4882"/>
                    <a:pt x="6811" y="4370"/>
                  </a:cubicBezTo>
                  <a:cubicBezTo>
                    <a:pt x="6787" y="4228"/>
                    <a:pt x="6775" y="4061"/>
                    <a:pt x="6715" y="3918"/>
                  </a:cubicBezTo>
                  <a:cubicBezTo>
                    <a:pt x="6596" y="3597"/>
                    <a:pt x="6537" y="3275"/>
                    <a:pt x="6489" y="2942"/>
                  </a:cubicBezTo>
                  <a:lnTo>
                    <a:pt x="6358" y="1965"/>
                  </a:lnTo>
                  <a:cubicBezTo>
                    <a:pt x="6322" y="1811"/>
                    <a:pt x="6299" y="1644"/>
                    <a:pt x="6239" y="1501"/>
                  </a:cubicBezTo>
                  <a:cubicBezTo>
                    <a:pt x="6144" y="1311"/>
                    <a:pt x="6096" y="1096"/>
                    <a:pt x="6072" y="870"/>
                  </a:cubicBezTo>
                  <a:cubicBezTo>
                    <a:pt x="6060" y="703"/>
                    <a:pt x="6025" y="501"/>
                    <a:pt x="6001" y="322"/>
                  </a:cubicBezTo>
                  <a:cubicBezTo>
                    <a:pt x="5977" y="239"/>
                    <a:pt x="5941" y="144"/>
                    <a:pt x="5906" y="60"/>
                  </a:cubicBezTo>
                  <a:cubicBezTo>
                    <a:pt x="5668" y="25"/>
                    <a:pt x="5465" y="1"/>
                    <a:pt x="52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5"/>
            <p:cNvSpPr/>
            <p:nvPr/>
          </p:nvSpPr>
          <p:spPr>
            <a:xfrm>
              <a:off x="1182875" y="1809700"/>
              <a:ext cx="204525" cy="245175"/>
            </a:xfrm>
            <a:custGeom>
              <a:avLst/>
              <a:gdLst/>
              <a:ahLst/>
              <a:cxnLst/>
              <a:rect l="l" t="t" r="r" b="b"/>
              <a:pathLst>
                <a:path w="8181" h="9807" extrusionOk="0">
                  <a:moveTo>
                    <a:pt x="4383" y="1"/>
                  </a:moveTo>
                  <a:cubicBezTo>
                    <a:pt x="3995" y="1"/>
                    <a:pt x="3611" y="79"/>
                    <a:pt x="3227" y="139"/>
                  </a:cubicBezTo>
                  <a:cubicBezTo>
                    <a:pt x="2286" y="317"/>
                    <a:pt x="1382" y="615"/>
                    <a:pt x="501" y="948"/>
                  </a:cubicBezTo>
                  <a:cubicBezTo>
                    <a:pt x="322" y="1008"/>
                    <a:pt x="179" y="1115"/>
                    <a:pt x="0" y="1198"/>
                  </a:cubicBezTo>
                  <a:cubicBezTo>
                    <a:pt x="72" y="1317"/>
                    <a:pt x="108" y="1412"/>
                    <a:pt x="179" y="1484"/>
                  </a:cubicBezTo>
                  <a:cubicBezTo>
                    <a:pt x="322" y="1663"/>
                    <a:pt x="405" y="1853"/>
                    <a:pt x="417" y="2079"/>
                  </a:cubicBezTo>
                  <a:cubicBezTo>
                    <a:pt x="441" y="2341"/>
                    <a:pt x="524" y="2579"/>
                    <a:pt x="643" y="2817"/>
                  </a:cubicBezTo>
                  <a:cubicBezTo>
                    <a:pt x="679" y="2901"/>
                    <a:pt x="703" y="2984"/>
                    <a:pt x="715" y="3079"/>
                  </a:cubicBezTo>
                  <a:cubicBezTo>
                    <a:pt x="846" y="3627"/>
                    <a:pt x="977" y="4163"/>
                    <a:pt x="1096" y="4711"/>
                  </a:cubicBezTo>
                  <a:cubicBezTo>
                    <a:pt x="1239" y="5342"/>
                    <a:pt x="1370" y="5973"/>
                    <a:pt x="1501" y="6616"/>
                  </a:cubicBezTo>
                  <a:cubicBezTo>
                    <a:pt x="1536" y="6746"/>
                    <a:pt x="1560" y="6866"/>
                    <a:pt x="1596" y="6985"/>
                  </a:cubicBezTo>
                  <a:cubicBezTo>
                    <a:pt x="1751" y="7568"/>
                    <a:pt x="1905" y="8163"/>
                    <a:pt x="1965" y="8759"/>
                  </a:cubicBezTo>
                  <a:cubicBezTo>
                    <a:pt x="1977" y="8937"/>
                    <a:pt x="2013" y="9104"/>
                    <a:pt x="2036" y="9271"/>
                  </a:cubicBezTo>
                  <a:cubicBezTo>
                    <a:pt x="2072" y="9473"/>
                    <a:pt x="2191" y="9652"/>
                    <a:pt x="2286" y="9806"/>
                  </a:cubicBezTo>
                  <a:cubicBezTo>
                    <a:pt x="2584" y="9592"/>
                    <a:pt x="2846" y="9390"/>
                    <a:pt x="3120" y="9211"/>
                  </a:cubicBezTo>
                  <a:cubicBezTo>
                    <a:pt x="3763" y="8818"/>
                    <a:pt x="4453" y="8509"/>
                    <a:pt x="5203" y="8413"/>
                  </a:cubicBezTo>
                  <a:cubicBezTo>
                    <a:pt x="5584" y="8378"/>
                    <a:pt x="5954" y="8330"/>
                    <a:pt x="6323" y="8259"/>
                  </a:cubicBezTo>
                  <a:cubicBezTo>
                    <a:pt x="6453" y="8230"/>
                    <a:pt x="6581" y="8217"/>
                    <a:pt x="6707" y="8217"/>
                  </a:cubicBezTo>
                  <a:cubicBezTo>
                    <a:pt x="7108" y="8217"/>
                    <a:pt x="7487" y="8348"/>
                    <a:pt x="7859" y="8520"/>
                  </a:cubicBezTo>
                  <a:cubicBezTo>
                    <a:pt x="7930" y="8552"/>
                    <a:pt x="7996" y="8595"/>
                    <a:pt x="8068" y="8595"/>
                  </a:cubicBezTo>
                  <a:cubicBezTo>
                    <a:pt x="8103" y="8595"/>
                    <a:pt x="8140" y="8584"/>
                    <a:pt x="8180" y="8556"/>
                  </a:cubicBezTo>
                  <a:cubicBezTo>
                    <a:pt x="8180" y="8497"/>
                    <a:pt x="8180" y="8413"/>
                    <a:pt x="8168" y="8342"/>
                  </a:cubicBezTo>
                  <a:cubicBezTo>
                    <a:pt x="8121" y="7925"/>
                    <a:pt x="7990" y="7508"/>
                    <a:pt x="7870" y="7092"/>
                  </a:cubicBezTo>
                  <a:cubicBezTo>
                    <a:pt x="7680" y="6413"/>
                    <a:pt x="7489" y="5734"/>
                    <a:pt x="7406" y="5032"/>
                  </a:cubicBezTo>
                  <a:cubicBezTo>
                    <a:pt x="7394" y="4818"/>
                    <a:pt x="7335" y="4615"/>
                    <a:pt x="7275" y="4401"/>
                  </a:cubicBezTo>
                  <a:cubicBezTo>
                    <a:pt x="7156" y="3972"/>
                    <a:pt x="7049" y="3544"/>
                    <a:pt x="7013" y="3091"/>
                  </a:cubicBezTo>
                  <a:cubicBezTo>
                    <a:pt x="6918" y="2317"/>
                    <a:pt x="6835" y="1543"/>
                    <a:pt x="6751" y="770"/>
                  </a:cubicBezTo>
                  <a:cubicBezTo>
                    <a:pt x="6739" y="662"/>
                    <a:pt x="6716" y="543"/>
                    <a:pt x="6692" y="460"/>
                  </a:cubicBezTo>
                  <a:cubicBezTo>
                    <a:pt x="6561" y="424"/>
                    <a:pt x="6442" y="412"/>
                    <a:pt x="6335" y="365"/>
                  </a:cubicBezTo>
                  <a:cubicBezTo>
                    <a:pt x="5932" y="163"/>
                    <a:pt x="5510" y="37"/>
                    <a:pt x="5061" y="37"/>
                  </a:cubicBezTo>
                  <a:cubicBezTo>
                    <a:pt x="5006" y="37"/>
                    <a:pt x="4950" y="39"/>
                    <a:pt x="4894" y="43"/>
                  </a:cubicBezTo>
                  <a:lnTo>
                    <a:pt x="4846" y="43"/>
                  </a:lnTo>
                  <a:cubicBezTo>
                    <a:pt x="4691" y="13"/>
                    <a:pt x="4537" y="1"/>
                    <a:pt x="43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5"/>
            <p:cNvSpPr/>
            <p:nvPr/>
          </p:nvSpPr>
          <p:spPr>
            <a:xfrm>
              <a:off x="1247475" y="2032225"/>
              <a:ext cx="127700" cy="44675"/>
            </a:xfrm>
            <a:custGeom>
              <a:avLst/>
              <a:gdLst/>
              <a:ahLst/>
              <a:cxnLst/>
              <a:rect l="l" t="t" r="r" b="b"/>
              <a:pathLst>
                <a:path w="5108" h="1787" extrusionOk="0">
                  <a:moveTo>
                    <a:pt x="3977" y="0"/>
                  </a:moveTo>
                  <a:cubicBezTo>
                    <a:pt x="3608" y="36"/>
                    <a:pt x="3239" y="120"/>
                    <a:pt x="2858" y="143"/>
                  </a:cubicBezTo>
                  <a:cubicBezTo>
                    <a:pt x="2227" y="203"/>
                    <a:pt x="1631" y="429"/>
                    <a:pt x="1072" y="739"/>
                  </a:cubicBezTo>
                  <a:cubicBezTo>
                    <a:pt x="691" y="965"/>
                    <a:pt x="310" y="1203"/>
                    <a:pt x="0" y="1572"/>
                  </a:cubicBezTo>
                  <a:cubicBezTo>
                    <a:pt x="60" y="1644"/>
                    <a:pt x="119" y="1727"/>
                    <a:pt x="167" y="1786"/>
                  </a:cubicBezTo>
                  <a:cubicBezTo>
                    <a:pt x="333" y="1679"/>
                    <a:pt x="464" y="1548"/>
                    <a:pt x="631" y="1501"/>
                  </a:cubicBezTo>
                  <a:cubicBezTo>
                    <a:pt x="869" y="1429"/>
                    <a:pt x="1072" y="1310"/>
                    <a:pt x="1298" y="1203"/>
                  </a:cubicBezTo>
                  <a:cubicBezTo>
                    <a:pt x="1869" y="905"/>
                    <a:pt x="2477" y="739"/>
                    <a:pt x="3096" y="655"/>
                  </a:cubicBezTo>
                  <a:cubicBezTo>
                    <a:pt x="3215" y="632"/>
                    <a:pt x="3334" y="620"/>
                    <a:pt x="3429" y="572"/>
                  </a:cubicBezTo>
                  <a:cubicBezTo>
                    <a:pt x="3596" y="477"/>
                    <a:pt x="3786" y="453"/>
                    <a:pt x="3965" y="417"/>
                  </a:cubicBezTo>
                  <a:cubicBezTo>
                    <a:pt x="4322" y="358"/>
                    <a:pt x="4667" y="274"/>
                    <a:pt x="5108" y="203"/>
                  </a:cubicBezTo>
                  <a:cubicBezTo>
                    <a:pt x="4763" y="120"/>
                    <a:pt x="4524" y="60"/>
                    <a:pt x="4310" y="12"/>
                  </a:cubicBezTo>
                  <a:cubicBezTo>
                    <a:pt x="4203" y="0"/>
                    <a:pt x="4084" y="0"/>
                    <a:pt x="39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5"/>
            <p:cNvSpPr/>
            <p:nvPr/>
          </p:nvSpPr>
          <p:spPr>
            <a:xfrm>
              <a:off x="1416825" y="1995825"/>
              <a:ext cx="136350" cy="43425"/>
            </a:xfrm>
            <a:custGeom>
              <a:avLst/>
              <a:gdLst/>
              <a:ahLst/>
              <a:cxnLst/>
              <a:rect l="l" t="t" r="r" b="b"/>
              <a:pathLst>
                <a:path w="5454" h="1737" extrusionOk="0">
                  <a:moveTo>
                    <a:pt x="4423" y="0"/>
                  </a:moveTo>
                  <a:cubicBezTo>
                    <a:pt x="4303" y="0"/>
                    <a:pt x="4183" y="12"/>
                    <a:pt x="4061" y="40"/>
                  </a:cubicBezTo>
                  <a:cubicBezTo>
                    <a:pt x="3870" y="87"/>
                    <a:pt x="3668" y="99"/>
                    <a:pt x="3465" y="123"/>
                  </a:cubicBezTo>
                  <a:cubicBezTo>
                    <a:pt x="2787" y="206"/>
                    <a:pt x="2096" y="325"/>
                    <a:pt x="1477" y="647"/>
                  </a:cubicBezTo>
                  <a:cubicBezTo>
                    <a:pt x="1441" y="659"/>
                    <a:pt x="1418" y="683"/>
                    <a:pt x="1406" y="683"/>
                  </a:cubicBezTo>
                  <a:cubicBezTo>
                    <a:pt x="1025" y="778"/>
                    <a:pt x="703" y="1004"/>
                    <a:pt x="370" y="1218"/>
                  </a:cubicBezTo>
                  <a:cubicBezTo>
                    <a:pt x="191" y="1337"/>
                    <a:pt x="60" y="1492"/>
                    <a:pt x="1" y="1707"/>
                  </a:cubicBezTo>
                  <a:cubicBezTo>
                    <a:pt x="46" y="1727"/>
                    <a:pt x="86" y="1736"/>
                    <a:pt x="123" y="1736"/>
                  </a:cubicBezTo>
                  <a:cubicBezTo>
                    <a:pt x="211" y="1736"/>
                    <a:pt x="279" y="1686"/>
                    <a:pt x="346" y="1635"/>
                  </a:cubicBezTo>
                  <a:cubicBezTo>
                    <a:pt x="632" y="1421"/>
                    <a:pt x="941" y="1302"/>
                    <a:pt x="1263" y="1183"/>
                  </a:cubicBezTo>
                  <a:lnTo>
                    <a:pt x="1715" y="1052"/>
                  </a:lnTo>
                  <a:cubicBezTo>
                    <a:pt x="1787" y="1016"/>
                    <a:pt x="1894" y="1016"/>
                    <a:pt x="1953" y="980"/>
                  </a:cubicBezTo>
                  <a:cubicBezTo>
                    <a:pt x="2120" y="825"/>
                    <a:pt x="2311" y="814"/>
                    <a:pt x="2513" y="778"/>
                  </a:cubicBezTo>
                  <a:cubicBezTo>
                    <a:pt x="2739" y="754"/>
                    <a:pt x="2977" y="718"/>
                    <a:pt x="3204" y="683"/>
                  </a:cubicBezTo>
                  <a:cubicBezTo>
                    <a:pt x="3311" y="659"/>
                    <a:pt x="3406" y="659"/>
                    <a:pt x="3489" y="599"/>
                  </a:cubicBezTo>
                  <a:cubicBezTo>
                    <a:pt x="3680" y="456"/>
                    <a:pt x="3918" y="444"/>
                    <a:pt x="4144" y="409"/>
                  </a:cubicBezTo>
                  <a:cubicBezTo>
                    <a:pt x="4573" y="337"/>
                    <a:pt x="5001" y="266"/>
                    <a:pt x="5454" y="206"/>
                  </a:cubicBezTo>
                  <a:cubicBezTo>
                    <a:pt x="5108" y="100"/>
                    <a:pt x="4770" y="0"/>
                    <a:pt x="44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5"/>
            <p:cNvSpPr/>
            <p:nvPr/>
          </p:nvSpPr>
          <p:spPr>
            <a:xfrm>
              <a:off x="1168000" y="1750950"/>
              <a:ext cx="405425" cy="344700"/>
            </a:xfrm>
            <a:custGeom>
              <a:avLst/>
              <a:gdLst/>
              <a:ahLst/>
              <a:cxnLst/>
              <a:rect l="l" t="t" r="r" b="b"/>
              <a:pathLst>
                <a:path w="16217" h="13788" extrusionOk="0">
                  <a:moveTo>
                    <a:pt x="2739" y="13133"/>
                  </a:moveTo>
                  <a:cubicBezTo>
                    <a:pt x="2679" y="13121"/>
                    <a:pt x="2631" y="13097"/>
                    <a:pt x="2584" y="13097"/>
                  </a:cubicBezTo>
                  <a:cubicBezTo>
                    <a:pt x="2322" y="13061"/>
                    <a:pt x="2215" y="12895"/>
                    <a:pt x="2167" y="12656"/>
                  </a:cubicBezTo>
                  <a:cubicBezTo>
                    <a:pt x="2143" y="12478"/>
                    <a:pt x="2108" y="12287"/>
                    <a:pt x="1988" y="12144"/>
                  </a:cubicBezTo>
                  <a:cubicBezTo>
                    <a:pt x="1953" y="12061"/>
                    <a:pt x="1953" y="11978"/>
                    <a:pt x="1929" y="11883"/>
                  </a:cubicBezTo>
                  <a:cubicBezTo>
                    <a:pt x="1905" y="11704"/>
                    <a:pt x="1869" y="11513"/>
                    <a:pt x="1858" y="11335"/>
                  </a:cubicBezTo>
                  <a:cubicBezTo>
                    <a:pt x="1786" y="10835"/>
                    <a:pt x="1715" y="10311"/>
                    <a:pt x="1572" y="9799"/>
                  </a:cubicBezTo>
                  <a:cubicBezTo>
                    <a:pt x="1477" y="9418"/>
                    <a:pt x="1417" y="9013"/>
                    <a:pt x="1322" y="8632"/>
                  </a:cubicBezTo>
                  <a:cubicBezTo>
                    <a:pt x="1203" y="8061"/>
                    <a:pt x="1072" y="7501"/>
                    <a:pt x="941" y="6941"/>
                  </a:cubicBezTo>
                  <a:cubicBezTo>
                    <a:pt x="857" y="6608"/>
                    <a:pt x="774" y="6275"/>
                    <a:pt x="703" y="5929"/>
                  </a:cubicBezTo>
                  <a:cubicBezTo>
                    <a:pt x="667" y="5810"/>
                    <a:pt x="643" y="5679"/>
                    <a:pt x="595" y="5560"/>
                  </a:cubicBezTo>
                  <a:cubicBezTo>
                    <a:pt x="476" y="5239"/>
                    <a:pt x="381" y="4905"/>
                    <a:pt x="345" y="4560"/>
                  </a:cubicBezTo>
                  <a:cubicBezTo>
                    <a:pt x="322" y="4465"/>
                    <a:pt x="310" y="4358"/>
                    <a:pt x="250" y="4286"/>
                  </a:cubicBezTo>
                  <a:cubicBezTo>
                    <a:pt x="107" y="4024"/>
                    <a:pt x="83" y="3727"/>
                    <a:pt x="0" y="3465"/>
                  </a:cubicBezTo>
                  <a:cubicBezTo>
                    <a:pt x="238" y="3179"/>
                    <a:pt x="500" y="2989"/>
                    <a:pt x="834" y="2858"/>
                  </a:cubicBezTo>
                  <a:cubicBezTo>
                    <a:pt x="2036" y="2346"/>
                    <a:pt x="3262" y="1965"/>
                    <a:pt x="4548" y="1786"/>
                  </a:cubicBezTo>
                  <a:cubicBezTo>
                    <a:pt x="4632" y="1762"/>
                    <a:pt x="4703" y="1750"/>
                    <a:pt x="4763" y="1750"/>
                  </a:cubicBezTo>
                  <a:cubicBezTo>
                    <a:pt x="5287" y="1762"/>
                    <a:pt x="5798" y="1750"/>
                    <a:pt x="6310" y="1822"/>
                  </a:cubicBezTo>
                  <a:cubicBezTo>
                    <a:pt x="6668" y="1881"/>
                    <a:pt x="7037" y="1988"/>
                    <a:pt x="7346" y="2215"/>
                  </a:cubicBezTo>
                  <a:cubicBezTo>
                    <a:pt x="7430" y="2274"/>
                    <a:pt x="7525" y="2274"/>
                    <a:pt x="7620" y="2298"/>
                  </a:cubicBezTo>
                  <a:cubicBezTo>
                    <a:pt x="7930" y="1881"/>
                    <a:pt x="8275" y="1512"/>
                    <a:pt x="8680" y="1215"/>
                  </a:cubicBezTo>
                  <a:cubicBezTo>
                    <a:pt x="8811" y="1107"/>
                    <a:pt x="8977" y="1036"/>
                    <a:pt x="9156" y="1012"/>
                  </a:cubicBezTo>
                  <a:cubicBezTo>
                    <a:pt x="9275" y="988"/>
                    <a:pt x="9406" y="929"/>
                    <a:pt x="9525" y="893"/>
                  </a:cubicBezTo>
                  <a:cubicBezTo>
                    <a:pt x="9811" y="750"/>
                    <a:pt x="10073" y="595"/>
                    <a:pt x="10418" y="560"/>
                  </a:cubicBezTo>
                  <a:cubicBezTo>
                    <a:pt x="10430" y="560"/>
                    <a:pt x="10442" y="560"/>
                    <a:pt x="10466" y="548"/>
                  </a:cubicBezTo>
                  <a:cubicBezTo>
                    <a:pt x="10942" y="274"/>
                    <a:pt x="11490" y="274"/>
                    <a:pt x="12014" y="191"/>
                  </a:cubicBezTo>
                  <a:cubicBezTo>
                    <a:pt x="12264" y="143"/>
                    <a:pt x="12526" y="119"/>
                    <a:pt x="12787" y="72"/>
                  </a:cubicBezTo>
                  <a:cubicBezTo>
                    <a:pt x="13026" y="24"/>
                    <a:pt x="13264" y="0"/>
                    <a:pt x="13514" y="72"/>
                  </a:cubicBezTo>
                  <a:cubicBezTo>
                    <a:pt x="13597" y="95"/>
                    <a:pt x="13704" y="72"/>
                    <a:pt x="13811" y="72"/>
                  </a:cubicBezTo>
                  <a:cubicBezTo>
                    <a:pt x="14121" y="72"/>
                    <a:pt x="14335" y="238"/>
                    <a:pt x="14371" y="548"/>
                  </a:cubicBezTo>
                  <a:cubicBezTo>
                    <a:pt x="14419" y="786"/>
                    <a:pt x="14454" y="1036"/>
                    <a:pt x="14478" y="1274"/>
                  </a:cubicBezTo>
                  <a:cubicBezTo>
                    <a:pt x="14526" y="1548"/>
                    <a:pt x="14550" y="1810"/>
                    <a:pt x="14692" y="2060"/>
                  </a:cubicBezTo>
                  <a:cubicBezTo>
                    <a:pt x="14752" y="2179"/>
                    <a:pt x="14776" y="2334"/>
                    <a:pt x="14788" y="2477"/>
                  </a:cubicBezTo>
                  <a:cubicBezTo>
                    <a:pt x="14847" y="2810"/>
                    <a:pt x="14895" y="3131"/>
                    <a:pt x="14942" y="3465"/>
                  </a:cubicBezTo>
                  <a:cubicBezTo>
                    <a:pt x="14990" y="3786"/>
                    <a:pt x="15062" y="4120"/>
                    <a:pt x="15169" y="4429"/>
                  </a:cubicBezTo>
                  <a:cubicBezTo>
                    <a:pt x="15240" y="4655"/>
                    <a:pt x="15264" y="4905"/>
                    <a:pt x="15300" y="5144"/>
                  </a:cubicBezTo>
                  <a:cubicBezTo>
                    <a:pt x="15359" y="5572"/>
                    <a:pt x="15443" y="5989"/>
                    <a:pt x="15585" y="6406"/>
                  </a:cubicBezTo>
                  <a:cubicBezTo>
                    <a:pt x="15681" y="6691"/>
                    <a:pt x="15704" y="7001"/>
                    <a:pt x="15740" y="7299"/>
                  </a:cubicBezTo>
                  <a:cubicBezTo>
                    <a:pt x="15776" y="7501"/>
                    <a:pt x="15824" y="7692"/>
                    <a:pt x="15907" y="7882"/>
                  </a:cubicBezTo>
                  <a:cubicBezTo>
                    <a:pt x="16026" y="8168"/>
                    <a:pt x="16121" y="8477"/>
                    <a:pt x="16181" y="8787"/>
                  </a:cubicBezTo>
                  <a:cubicBezTo>
                    <a:pt x="16216" y="9061"/>
                    <a:pt x="16193" y="9323"/>
                    <a:pt x="16157" y="9608"/>
                  </a:cubicBezTo>
                  <a:cubicBezTo>
                    <a:pt x="16145" y="9704"/>
                    <a:pt x="16062" y="9775"/>
                    <a:pt x="16002" y="9882"/>
                  </a:cubicBezTo>
                  <a:cubicBezTo>
                    <a:pt x="16050" y="10132"/>
                    <a:pt x="16181" y="10382"/>
                    <a:pt x="16074" y="10656"/>
                  </a:cubicBezTo>
                  <a:cubicBezTo>
                    <a:pt x="15883" y="10740"/>
                    <a:pt x="15704" y="10740"/>
                    <a:pt x="15526" y="10668"/>
                  </a:cubicBezTo>
                  <a:cubicBezTo>
                    <a:pt x="15300" y="10573"/>
                    <a:pt x="15073" y="10561"/>
                    <a:pt x="14847" y="10620"/>
                  </a:cubicBezTo>
                  <a:cubicBezTo>
                    <a:pt x="14633" y="10668"/>
                    <a:pt x="14395" y="10680"/>
                    <a:pt x="14169" y="10728"/>
                  </a:cubicBezTo>
                  <a:cubicBezTo>
                    <a:pt x="14002" y="10751"/>
                    <a:pt x="13823" y="10775"/>
                    <a:pt x="13669" y="10870"/>
                  </a:cubicBezTo>
                  <a:cubicBezTo>
                    <a:pt x="13585" y="10930"/>
                    <a:pt x="13466" y="10954"/>
                    <a:pt x="13347" y="10966"/>
                  </a:cubicBezTo>
                  <a:cubicBezTo>
                    <a:pt x="13121" y="11013"/>
                    <a:pt x="12883" y="11025"/>
                    <a:pt x="12656" y="11073"/>
                  </a:cubicBezTo>
                  <a:cubicBezTo>
                    <a:pt x="12478" y="11097"/>
                    <a:pt x="12287" y="11097"/>
                    <a:pt x="12121" y="11228"/>
                  </a:cubicBezTo>
                  <a:cubicBezTo>
                    <a:pt x="12085" y="11263"/>
                    <a:pt x="12025" y="11287"/>
                    <a:pt x="11966" y="11287"/>
                  </a:cubicBezTo>
                  <a:cubicBezTo>
                    <a:pt x="11573" y="11287"/>
                    <a:pt x="11228" y="11466"/>
                    <a:pt x="10871" y="11561"/>
                  </a:cubicBezTo>
                  <a:cubicBezTo>
                    <a:pt x="10597" y="11632"/>
                    <a:pt x="10311" y="11763"/>
                    <a:pt x="10073" y="11966"/>
                  </a:cubicBezTo>
                  <a:cubicBezTo>
                    <a:pt x="9918" y="12085"/>
                    <a:pt x="9787" y="12121"/>
                    <a:pt x="9597" y="12049"/>
                  </a:cubicBezTo>
                  <a:cubicBezTo>
                    <a:pt x="9418" y="11978"/>
                    <a:pt x="9204" y="11918"/>
                    <a:pt x="9013" y="11966"/>
                  </a:cubicBezTo>
                  <a:cubicBezTo>
                    <a:pt x="8406" y="11799"/>
                    <a:pt x="7823" y="11990"/>
                    <a:pt x="7227" y="12121"/>
                  </a:cubicBezTo>
                  <a:cubicBezTo>
                    <a:pt x="6941" y="12180"/>
                    <a:pt x="6668" y="12264"/>
                    <a:pt x="6382" y="12299"/>
                  </a:cubicBezTo>
                  <a:cubicBezTo>
                    <a:pt x="5668" y="12442"/>
                    <a:pt x="5001" y="12692"/>
                    <a:pt x="4382" y="13073"/>
                  </a:cubicBezTo>
                  <a:cubicBezTo>
                    <a:pt x="4370" y="13097"/>
                    <a:pt x="4358" y="13097"/>
                    <a:pt x="4358" y="13109"/>
                  </a:cubicBezTo>
                  <a:cubicBezTo>
                    <a:pt x="4060" y="13240"/>
                    <a:pt x="3763" y="13359"/>
                    <a:pt x="3560" y="13645"/>
                  </a:cubicBezTo>
                  <a:cubicBezTo>
                    <a:pt x="3501" y="13716"/>
                    <a:pt x="3346" y="13752"/>
                    <a:pt x="3239" y="13764"/>
                  </a:cubicBezTo>
                  <a:cubicBezTo>
                    <a:pt x="3108" y="13788"/>
                    <a:pt x="2989" y="13716"/>
                    <a:pt x="2917" y="13597"/>
                  </a:cubicBezTo>
                  <a:cubicBezTo>
                    <a:pt x="2881" y="13407"/>
                    <a:pt x="2810" y="13276"/>
                    <a:pt x="2739" y="13133"/>
                  </a:cubicBezTo>
                  <a:close/>
                  <a:moveTo>
                    <a:pt x="7882" y="3024"/>
                  </a:moveTo>
                  <a:cubicBezTo>
                    <a:pt x="8013" y="3893"/>
                    <a:pt x="8156" y="4691"/>
                    <a:pt x="8287" y="5501"/>
                  </a:cubicBezTo>
                  <a:cubicBezTo>
                    <a:pt x="8335" y="5787"/>
                    <a:pt x="8406" y="6072"/>
                    <a:pt x="8477" y="6334"/>
                  </a:cubicBezTo>
                  <a:cubicBezTo>
                    <a:pt x="8585" y="6703"/>
                    <a:pt x="8680" y="7084"/>
                    <a:pt x="8727" y="7465"/>
                  </a:cubicBezTo>
                  <a:cubicBezTo>
                    <a:pt x="8775" y="7763"/>
                    <a:pt x="8823" y="8061"/>
                    <a:pt x="8894" y="8358"/>
                  </a:cubicBezTo>
                  <a:cubicBezTo>
                    <a:pt x="9120" y="9180"/>
                    <a:pt x="9394" y="9978"/>
                    <a:pt x="9478" y="10835"/>
                  </a:cubicBezTo>
                  <a:cubicBezTo>
                    <a:pt x="9489" y="10906"/>
                    <a:pt x="9489" y="10978"/>
                    <a:pt x="9608" y="10990"/>
                  </a:cubicBezTo>
                  <a:cubicBezTo>
                    <a:pt x="9918" y="10751"/>
                    <a:pt x="10275" y="10573"/>
                    <a:pt x="10513" y="10239"/>
                  </a:cubicBezTo>
                  <a:cubicBezTo>
                    <a:pt x="10621" y="10085"/>
                    <a:pt x="10799" y="9978"/>
                    <a:pt x="10978" y="9942"/>
                  </a:cubicBezTo>
                  <a:cubicBezTo>
                    <a:pt x="11323" y="9847"/>
                    <a:pt x="11656" y="9716"/>
                    <a:pt x="11978" y="9549"/>
                  </a:cubicBezTo>
                  <a:cubicBezTo>
                    <a:pt x="12085" y="9501"/>
                    <a:pt x="12204" y="9477"/>
                    <a:pt x="12311" y="9466"/>
                  </a:cubicBezTo>
                  <a:cubicBezTo>
                    <a:pt x="12954" y="9358"/>
                    <a:pt x="13621" y="9263"/>
                    <a:pt x="14264" y="9180"/>
                  </a:cubicBezTo>
                  <a:cubicBezTo>
                    <a:pt x="14395" y="9168"/>
                    <a:pt x="14514" y="9132"/>
                    <a:pt x="14609" y="9168"/>
                  </a:cubicBezTo>
                  <a:cubicBezTo>
                    <a:pt x="14883" y="9239"/>
                    <a:pt x="15145" y="9192"/>
                    <a:pt x="15419" y="9251"/>
                  </a:cubicBezTo>
                  <a:cubicBezTo>
                    <a:pt x="15431" y="9251"/>
                    <a:pt x="15454" y="9227"/>
                    <a:pt x="15502" y="9192"/>
                  </a:cubicBezTo>
                  <a:cubicBezTo>
                    <a:pt x="15335" y="8835"/>
                    <a:pt x="15300" y="8430"/>
                    <a:pt x="15240" y="8037"/>
                  </a:cubicBezTo>
                  <a:cubicBezTo>
                    <a:pt x="15181" y="7680"/>
                    <a:pt x="15133" y="7322"/>
                    <a:pt x="15073" y="6965"/>
                  </a:cubicBezTo>
                  <a:cubicBezTo>
                    <a:pt x="15062" y="6810"/>
                    <a:pt x="15038" y="6668"/>
                    <a:pt x="14978" y="6549"/>
                  </a:cubicBezTo>
                  <a:cubicBezTo>
                    <a:pt x="14788" y="6048"/>
                    <a:pt x="14740" y="5537"/>
                    <a:pt x="14669" y="5025"/>
                  </a:cubicBezTo>
                  <a:cubicBezTo>
                    <a:pt x="14645" y="4882"/>
                    <a:pt x="14621" y="4715"/>
                    <a:pt x="14561" y="4560"/>
                  </a:cubicBezTo>
                  <a:cubicBezTo>
                    <a:pt x="14442" y="4251"/>
                    <a:pt x="14383" y="3929"/>
                    <a:pt x="14347" y="3596"/>
                  </a:cubicBezTo>
                  <a:lnTo>
                    <a:pt x="14204" y="2619"/>
                  </a:lnTo>
                  <a:cubicBezTo>
                    <a:pt x="14180" y="2465"/>
                    <a:pt x="14145" y="2298"/>
                    <a:pt x="14085" y="2155"/>
                  </a:cubicBezTo>
                  <a:cubicBezTo>
                    <a:pt x="14002" y="1965"/>
                    <a:pt x="13954" y="1750"/>
                    <a:pt x="13930" y="1524"/>
                  </a:cubicBezTo>
                  <a:cubicBezTo>
                    <a:pt x="13907" y="1346"/>
                    <a:pt x="13883" y="1155"/>
                    <a:pt x="13847" y="976"/>
                  </a:cubicBezTo>
                  <a:cubicBezTo>
                    <a:pt x="13835" y="893"/>
                    <a:pt x="13788" y="798"/>
                    <a:pt x="13764" y="714"/>
                  </a:cubicBezTo>
                  <a:cubicBezTo>
                    <a:pt x="13526" y="679"/>
                    <a:pt x="13311" y="655"/>
                    <a:pt x="13097" y="655"/>
                  </a:cubicBezTo>
                  <a:cubicBezTo>
                    <a:pt x="12883" y="655"/>
                    <a:pt x="12656" y="714"/>
                    <a:pt x="12454" y="738"/>
                  </a:cubicBezTo>
                  <a:cubicBezTo>
                    <a:pt x="12109" y="786"/>
                    <a:pt x="11764" y="845"/>
                    <a:pt x="11430" y="893"/>
                  </a:cubicBezTo>
                  <a:cubicBezTo>
                    <a:pt x="11204" y="917"/>
                    <a:pt x="10978" y="988"/>
                    <a:pt x="10751" y="1048"/>
                  </a:cubicBezTo>
                  <a:cubicBezTo>
                    <a:pt x="10335" y="1167"/>
                    <a:pt x="9942" y="1322"/>
                    <a:pt x="9549" y="1512"/>
                  </a:cubicBezTo>
                  <a:cubicBezTo>
                    <a:pt x="9478" y="1560"/>
                    <a:pt x="9382" y="1560"/>
                    <a:pt x="9299" y="1572"/>
                  </a:cubicBezTo>
                  <a:cubicBezTo>
                    <a:pt x="9085" y="1607"/>
                    <a:pt x="8906" y="1703"/>
                    <a:pt x="8763" y="1846"/>
                  </a:cubicBezTo>
                  <a:cubicBezTo>
                    <a:pt x="8454" y="2155"/>
                    <a:pt x="8096" y="2429"/>
                    <a:pt x="7942" y="2881"/>
                  </a:cubicBezTo>
                  <a:cubicBezTo>
                    <a:pt x="7954" y="2953"/>
                    <a:pt x="7918" y="3000"/>
                    <a:pt x="7882" y="3024"/>
                  </a:cubicBezTo>
                  <a:close/>
                  <a:moveTo>
                    <a:pt x="584" y="3572"/>
                  </a:moveTo>
                  <a:cubicBezTo>
                    <a:pt x="655" y="3691"/>
                    <a:pt x="679" y="3774"/>
                    <a:pt x="762" y="3846"/>
                  </a:cubicBezTo>
                  <a:cubicBezTo>
                    <a:pt x="905" y="4024"/>
                    <a:pt x="976" y="4215"/>
                    <a:pt x="1000" y="4441"/>
                  </a:cubicBezTo>
                  <a:cubicBezTo>
                    <a:pt x="1024" y="4715"/>
                    <a:pt x="1096" y="4953"/>
                    <a:pt x="1215" y="5191"/>
                  </a:cubicBezTo>
                  <a:cubicBezTo>
                    <a:pt x="1262" y="5263"/>
                    <a:pt x="1274" y="5358"/>
                    <a:pt x="1298" y="5441"/>
                  </a:cubicBezTo>
                  <a:cubicBezTo>
                    <a:pt x="1429" y="5989"/>
                    <a:pt x="1560" y="6525"/>
                    <a:pt x="1679" y="7072"/>
                  </a:cubicBezTo>
                  <a:cubicBezTo>
                    <a:pt x="1810" y="7703"/>
                    <a:pt x="1953" y="8346"/>
                    <a:pt x="2084" y="8977"/>
                  </a:cubicBezTo>
                  <a:cubicBezTo>
                    <a:pt x="2108" y="9120"/>
                    <a:pt x="2143" y="9239"/>
                    <a:pt x="2167" y="9358"/>
                  </a:cubicBezTo>
                  <a:cubicBezTo>
                    <a:pt x="2334" y="9930"/>
                    <a:pt x="2489" y="10525"/>
                    <a:pt x="2548" y="11121"/>
                  </a:cubicBezTo>
                  <a:cubicBezTo>
                    <a:pt x="2560" y="11299"/>
                    <a:pt x="2584" y="11466"/>
                    <a:pt x="2620" y="11632"/>
                  </a:cubicBezTo>
                  <a:cubicBezTo>
                    <a:pt x="2643" y="11835"/>
                    <a:pt x="2762" y="12013"/>
                    <a:pt x="2870" y="12168"/>
                  </a:cubicBezTo>
                  <a:cubicBezTo>
                    <a:pt x="3167" y="11954"/>
                    <a:pt x="3417" y="11752"/>
                    <a:pt x="3703" y="11573"/>
                  </a:cubicBezTo>
                  <a:cubicBezTo>
                    <a:pt x="4346" y="11180"/>
                    <a:pt x="5025" y="10870"/>
                    <a:pt x="5787" y="10787"/>
                  </a:cubicBezTo>
                  <a:cubicBezTo>
                    <a:pt x="6156" y="10740"/>
                    <a:pt x="6537" y="10692"/>
                    <a:pt x="6906" y="10620"/>
                  </a:cubicBezTo>
                  <a:cubicBezTo>
                    <a:pt x="7453" y="10501"/>
                    <a:pt x="7942" y="10668"/>
                    <a:pt x="8442" y="10882"/>
                  </a:cubicBezTo>
                  <a:cubicBezTo>
                    <a:pt x="8537" y="10930"/>
                    <a:pt x="8644" y="11001"/>
                    <a:pt x="8763" y="10918"/>
                  </a:cubicBezTo>
                  <a:cubicBezTo>
                    <a:pt x="8763" y="10859"/>
                    <a:pt x="8763" y="10787"/>
                    <a:pt x="8751" y="10704"/>
                  </a:cubicBezTo>
                  <a:cubicBezTo>
                    <a:pt x="8704" y="10275"/>
                    <a:pt x="8585" y="9858"/>
                    <a:pt x="8465" y="9442"/>
                  </a:cubicBezTo>
                  <a:cubicBezTo>
                    <a:pt x="8275" y="8763"/>
                    <a:pt x="8084" y="8084"/>
                    <a:pt x="8001" y="7370"/>
                  </a:cubicBezTo>
                  <a:cubicBezTo>
                    <a:pt x="7989" y="7168"/>
                    <a:pt x="7930" y="6953"/>
                    <a:pt x="7870" y="6751"/>
                  </a:cubicBezTo>
                  <a:cubicBezTo>
                    <a:pt x="7751" y="6322"/>
                    <a:pt x="7644" y="5882"/>
                    <a:pt x="7608" y="5441"/>
                  </a:cubicBezTo>
                  <a:cubicBezTo>
                    <a:pt x="7513" y="4667"/>
                    <a:pt x="7430" y="3893"/>
                    <a:pt x="7346" y="3120"/>
                  </a:cubicBezTo>
                  <a:cubicBezTo>
                    <a:pt x="7334" y="3012"/>
                    <a:pt x="7311" y="2893"/>
                    <a:pt x="7287" y="2810"/>
                  </a:cubicBezTo>
                  <a:cubicBezTo>
                    <a:pt x="7156" y="2774"/>
                    <a:pt x="7037" y="2762"/>
                    <a:pt x="6930" y="2715"/>
                  </a:cubicBezTo>
                  <a:cubicBezTo>
                    <a:pt x="6477" y="2489"/>
                    <a:pt x="6001" y="2358"/>
                    <a:pt x="5489" y="2393"/>
                  </a:cubicBezTo>
                  <a:lnTo>
                    <a:pt x="5441" y="2393"/>
                  </a:lnTo>
                  <a:cubicBezTo>
                    <a:pt x="4894" y="2286"/>
                    <a:pt x="4358" y="2405"/>
                    <a:pt x="3822" y="2489"/>
                  </a:cubicBezTo>
                  <a:cubicBezTo>
                    <a:pt x="2881" y="2667"/>
                    <a:pt x="1977" y="2965"/>
                    <a:pt x="1096" y="3298"/>
                  </a:cubicBezTo>
                  <a:cubicBezTo>
                    <a:pt x="905" y="3370"/>
                    <a:pt x="762" y="3477"/>
                    <a:pt x="584" y="3572"/>
                  </a:cubicBezTo>
                  <a:close/>
                  <a:moveTo>
                    <a:pt x="8299" y="11454"/>
                  </a:moveTo>
                  <a:cubicBezTo>
                    <a:pt x="7954" y="11359"/>
                    <a:pt x="7727" y="11311"/>
                    <a:pt x="7501" y="11263"/>
                  </a:cubicBezTo>
                  <a:cubicBezTo>
                    <a:pt x="7394" y="11240"/>
                    <a:pt x="7275" y="11228"/>
                    <a:pt x="7156" y="11240"/>
                  </a:cubicBezTo>
                  <a:cubicBezTo>
                    <a:pt x="6787" y="11287"/>
                    <a:pt x="6418" y="11359"/>
                    <a:pt x="6037" y="11394"/>
                  </a:cubicBezTo>
                  <a:cubicBezTo>
                    <a:pt x="5406" y="11454"/>
                    <a:pt x="4810" y="11680"/>
                    <a:pt x="4251" y="11990"/>
                  </a:cubicBezTo>
                  <a:cubicBezTo>
                    <a:pt x="3870" y="12216"/>
                    <a:pt x="3489" y="12454"/>
                    <a:pt x="3179" y="12823"/>
                  </a:cubicBezTo>
                  <a:cubicBezTo>
                    <a:pt x="3239" y="12895"/>
                    <a:pt x="3298" y="12978"/>
                    <a:pt x="3346" y="13037"/>
                  </a:cubicBezTo>
                  <a:cubicBezTo>
                    <a:pt x="3512" y="12930"/>
                    <a:pt x="3643" y="12787"/>
                    <a:pt x="3810" y="12752"/>
                  </a:cubicBezTo>
                  <a:cubicBezTo>
                    <a:pt x="4048" y="12680"/>
                    <a:pt x="4251" y="12549"/>
                    <a:pt x="4477" y="12454"/>
                  </a:cubicBezTo>
                  <a:cubicBezTo>
                    <a:pt x="5048" y="12156"/>
                    <a:pt x="5656" y="11990"/>
                    <a:pt x="6275" y="11906"/>
                  </a:cubicBezTo>
                  <a:cubicBezTo>
                    <a:pt x="6394" y="11883"/>
                    <a:pt x="6513" y="11871"/>
                    <a:pt x="6608" y="11823"/>
                  </a:cubicBezTo>
                  <a:cubicBezTo>
                    <a:pt x="6775" y="11728"/>
                    <a:pt x="6965" y="11704"/>
                    <a:pt x="7144" y="11656"/>
                  </a:cubicBezTo>
                  <a:cubicBezTo>
                    <a:pt x="7501" y="11609"/>
                    <a:pt x="7858" y="11549"/>
                    <a:pt x="8299" y="11454"/>
                  </a:cubicBezTo>
                  <a:close/>
                  <a:moveTo>
                    <a:pt x="15383" y="9978"/>
                  </a:moveTo>
                  <a:cubicBezTo>
                    <a:pt x="14931" y="9858"/>
                    <a:pt x="14478" y="9727"/>
                    <a:pt x="14002" y="9835"/>
                  </a:cubicBezTo>
                  <a:cubicBezTo>
                    <a:pt x="13811" y="9882"/>
                    <a:pt x="13597" y="9894"/>
                    <a:pt x="13407" y="9918"/>
                  </a:cubicBezTo>
                  <a:cubicBezTo>
                    <a:pt x="12728" y="10001"/>
                    <a:pt x="12037" y="10120"/>
                    <a:pt x="11418" y="10442"/>
                  </a:cubicBezTo>
                  <a:cubicBezTo>
                    <a:pt x="11383" y="10454"/>
                    <a:pt x="11359" y="10478"/>
                    <a:pt x="11335" y="10478"/>
                  </a:cubicBezTo>
                  <a:cubicBezTo>
                    <a:pt x="10966" y="10573"/>
                    <a:pt x="10644" y="10799"/>
                    <a:pt x="10311" y="11013"/>
                  </a:cubicBezTo>
                  <a:cubicBezTo>
                    <a:pt x="10132" y="11132"/>
                    <a:pt x="10001" y="11287"/>
                    <a:pt x="9942" y="11502"/>
                  </a:cubicBezTo>
                  <a:cubicBezTo>
                    <a:pt x="10085" y="11573"/>
                    <a:pt x="10192" y="11502"/>
                    <a:pt x="10287" y="11430"/>
                  </a:cubicBezTo>
                  <a:cubicBezTo>
                    <a:pt x="10561" y="11216"/>
                    <a:pt x="10882" y="11097"/>
                    <a:pt x="11204" y="10978"/>
                  </a:cubicBezTo>
                  <a:lnTo>
                    <a:pt x="11656" y="10847"/>
                  </a:lnTo>
                  <a:cubicBezTo>
                    <a:pt x="11728" y="10811"/>
                    <a:pt x="11835" y="10811"/>
                    <a:pt x="11894" y="10775"/>
                  </a:cubicBezTo>
                  <a:cubicBezTo>
                    <a:pt x="12049" y="10620"/>
                    <a:pt x="12252" y="10609"/>
                    <a:pt x="12454" y="10573"/>
                  </a:cubicBezTo>
                  <a:cubicBezTo>
                    <a:pt x="12680" y="10549"/>
                    <a:pt x="12918" y="10513"/>
                    <a:pt x="13145" y="10478"/>
                  </a:cubicBezTo>
                  <a:cubicBezTo>
                    <a:pt x="13240" y="10454"/>
                    <a:pt x="13347" y="10454"/>
                    <a:pt x="13418" y="10394"/>
                  </a:cubicBezTo>
                  <a:cubicBezTo>
                    <a:pt x="13621" y="10251"/>
                    <a:pt x="13859" y="10239"/>
                    <a:pt x="14073" y="10204"/>
                  </a:cubicBezTo>
                  <a:cubicBezTo>
                    <a:pt x="14526" y="10132"/>
                    <a:pt x="14954" y="10061"/>
                    <a:pt x="15383" y="997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5"/>
            <p:cNvSpPr/>
            <p:nvPr/>
          </p:nvSpPr>
          <p:spPr>
            <a:xfrm>
              <a:off x="1404625" y="1833700"/>
              <a:ext cx="89925" cy="110150"/>
            </a:xfrm>
            <a:custGeom>
              <a:avLst/>
              <a:gdLst/>
              <a:ahLst/>
              <a:cxnLst/>
              <a:rect l="l" t="t" r="r" b="b"/>
              <a:pathLst>
                <a:path w="3597" h="4406" extrusionOk="0">
                  <a:moveTo>
                    <a:pt x="1679" y="1834"/>
                  </a:moveTo>
                  <a:cubicBezTo>
                    <a:pt x="1846" y="1488"/>
                    <a:pt x="2025" y="1167"/>
                    <a:pt x="2037" y="762"/>
                  </a:cubicBezTo>
                  <a:cubicBezTo>
                    <a:pt x="1906" y="762"/>
                    <a:pt x="1798" y="774"/>
                    <a:pt x="1679" y="774"/>
                  </a:cubicBezTo>
                  <a:cubicBezTo>
                    <a:pt x="1310" y="822"/>
                    <a:pt x="941" y="869"/>
                    <a:pt x="560" y="893"/>
                  </a:cubicBezTo>
                  <a:cubicBezTo>
                    <a:pt x="441" y="917"/>
                    <a:pt x="346" y="917"/>
                    <a:pt x="227" y="893"/>
                  </a:cubicBezTo>
                  <a:cubicBezTo>
                    <a:pt x="108" y="881"/>
                    <a:pt x="13" y="774"/>
                    <a:pt x="1" y="655"/>
                  </a:cubicBezTo>
                  <a:cubicBezTo>
                    <a:pt x="1" y="560"/>
                    <a:pt x="48" y="452"/>
                    <a:pt x="143" y="417"/>
                  </a:cubicBezTo>
                  <a:cubicBezTo>
                    <a:pt x="274" y="381"/>
                    <a:pt x="417" y="322"/>
                    <a:pt x="560" y="298"/>
                  </a:cubicBezTo>
                  <a:cubicBezTo>
                    <a:pt x="1072" y="214"/>
                    <a:pt x="1596" y="119"/>
                    <a:pt x="2096" y="60"/>
                  </a:cubicBezTo>
                  <a:cubicBezTo>
                    <a:pt x="2572" y="0"/>
                    <a:pt x="2906" y="357"/>
                    <a:pt x="2787" y="833"/>
                  </a:cubicBezTo>
                  <a:cubicBezTo>
                    <a:pt x="2703" y="1119"/>
                    <a:pt x="2608" y="1381"/>
                    <a:pt x="2501" y="1655"/>
                  </a:cubicBezTo>
                  <a:lnTo>
                    <a:pt x="2322" y="2096"/>
                  </a:lnTo>
                  <a:cubicBezTo>
                    <a:pt x="2394" y="2179"/>
                    <a:pt x="2465" y="2227"/>
                    <a:pt x="2513" y="2274"/>
                  </a:cubicBezTo>
                  <a:cubicBezTo>
                    <a:pt x="2644" y="2441"/>
                    <a:pt x="2584" y="2667"/>
                    <a:pt x="2394" y="2727"/>
                  </a:cubicBezTo>
                  <a:cubicBezTo>
                    <a:pt x="2287" y="2750"/>
                    <a:pt x="2168" y="2774"/>
                    <a:pt x="2048" y="2798"/>
                  </a:cubicBezTo>
                  <a:cubicBezTo>
                    <a:pt x="1977" y="3012"/>
                    <a:pt x="1810" y="3203"/>
                    <a:pt x="1906" y="3441"/>
                  </a:cubicBezTo>
                  <a:cubicBezTo>
                    <a:pt x="2037" y="3500"/>
                    <a:pt x="2144" y="3453"/>
                    <a:pt x="2227" y="3393"/>
                  </a:cubicBezTo>
                  <a:cubicBezTo>
                    <a:pt x="2549" y="3215"/>
                    <a:pt x="2906" y="3215"/>
                    <a:pt x="3239" y="3203"/>
                  </a:cubicBezTo>
                  <a:cubicBezTo>
                    <a:pt x="3418" y="3191"/>
                    <a:pt x="3572" y="3322"/>
                    <a:pt x="3584" y="3465"/>
                  </a:cubicBezTo>
                  <a:cubicBezTo>
                    <a:pt x="3596" y="3620"/>
                    <a:pt x="3513" y="3762"/>
                    <a:pt x="3334" y="3822"/>
                  </a:cubicBezTo>
                  <a:cubicBezTo>
                    <a:pt x="3275" y="3846"/>
                    <a:pt x="3227" y="3858"/>
                    <a:pt x="3168" y="3870"/>
                  </a:cubicBezTo>
                  <a:cubicBezTo>
                    <a:pt x="2727" y="3917"/>
                    <a:pt x="2322" y="4120"/>
                    <a:pt x="1906" y="4286"/>
                  </a:cubicBezTo>
                  <a:cubicBezTo>
                    <a:pt x="1727" y="4358"/>
                    <a:pt x="1513" y="4393"/>
                    <a:pt x="1310" y="4393"/>
                  </a:cubicBezTo>
                  <a:cubicBezTo>
                    <a:pt x="1060" y="4405"/>
                    <a:pt x="894" y="4215"/>
                    <a:pt x="953" y="3977"/>
                  </a:cubicBezTo>
                  <a:cubicBezTo>
                    <a:pt x="1001" y="3762"/>
                    <a:pt x="977" y="3548"/>
                    <a:pt x="1156" y="3381"/>
                  </a:cubicBezTo>
                  <a:cubicBezTo>
                    <a:pt x="1179" y="3370"/>
                    <a:pt x="1191" y="3322"/>
                    <a:pt x="1191" y="3310"/>
                  </a:cubicBezTo>
                  <a:cubicBezTo>
                    <a:pt x="1156" y="3084"/>
                    <a:pt x="1298" y="2893"/>
                    <a:pt x="1370" y="2691"/>
                  </a:cubicBezTo>
                  <a:cubicBezTo>
                    <a:pt x="1394" y="2631"/>
                    <a:pt x="1394" y="2560"/>
                    <a:pt x="1429" y="2477"/>
                  </a:cubicBezTo>
                  <a:cubicBezTo>
                    <a:pt x="1298" y="2417"/>
                    <a:pt x="1191" y="2369"/>
                    <a:pt x="1072" y="2310"/>
                  </a:cubicBezTo>
                  <a:cubicBezTo>
                    <a:pt x="1001" y="2274"/>
                    <a:pt x="905" y="2250"/>
                    <a:pt x="834" y="2203"/>
                  </a:cubicBezTo>
                  <a:cubicBezTo>
                    <a:pt x="727" y="2143"/>
                    <a:pt x="715" y="2000"/>
                    <a:pt x="786" y="1905"/>
                  </a:cubicBezTo>
                  <a:cubicBezTo>
                    <a:pt x="894" y="1774"/>
                    <a:pt x="1036" y="1715"/>
                    <a:pt x="1203" y="1762"/>
                  </a:cubicBezTo>
                  <a:cubicBezTo>
                    <a:pt x="1370" y="1762"/>
                    <a:pt x="1513" y="1786"/>
                    <a:pt x="1679" y="18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5"/>
            <p:cNvSpPr/>
            <p:nvPr/>
          </p:nvSpPr>
          <p:spPr>
            <a:xfrm>
              <a:off x="1254025" y="1863150"/>
              <a:ext cx="75025" cy="122375"/>
            </a:xfrm>
            <a:custGeom>
              <a:avLst/>
              <a:gdLst/>
              <a:ahLst/>
              <a:cxnLst/>
              <a:rect l="l" t="t" r="r" b="b"/>
              <a:pathLst>
                <a:path w="3001" h="4895" extrusionOk="0">
                  <a:moveTo>
                    <a:pt x="1786" y="2977"/>
                  </a:moveTo>
                  <a:cubicBezTo>
                    <a:pt x="1584" y="3037"/>
                    <a:pt x="1405" y="3096"/>
                    <a:pt x="1226" y="3144"/>
                  </a:cubicBezTo>
                  <a:cubicBezTo>
                    <a:pt x="1072" y="3192"/>
                    <a:pt x="893" y="3192"/>
                    <a:pt x="691" y="3215"/>
                  </a:cubicBezTo>
                  <a:cubicBezTo>
                    <a:pt x="679" y="3513"/>
                    <a:pt x="595" y="3799"/>
                    <a:pt x="631" y="4097"/>
                  </a:cubicBezTo>
                  <a:cubicBezTo>
                    <a:pt x="667" y="4323"/>
                    <a:pt x="679" y="4561"/>
                    <a:pt x="572" y="4775"/>
                  </a:cubicBezTo>
                  <a:cubicBezTo>
                    <a:pt x="536" y="4882"/>
                    <a:pt x="393" y="4894"/>
                    <a:pt x="333" y="4811"/>
                  </a:cubicBezTo>
                  <a:cubicBezTo>
                    <a:pt x="274" y="4739"/>
                    <a:pt x="214" y="4644"/>
                    <a:pt x="191" y="4561"/>
                  </a:cubicBezTo>
                  <a:cubicBezTo>
                    <a:pt x="83" y="4239"/>
                    <a:pt x="0" y="3930"/>
                    <a:pt x="71" y="3585"/>
                  </a:cubicBezTo>
                  <a:cubicBezTo>
                    <a:pt x="83" y="3501"/>
                    <a:pt x="83" y="3394"/>
                    <a:pt x="83" y="3287"/>
                  </a:cubicBezTo>
                  <a:lnTo>
                    <a:pt x="83" y="2775"/>
                  </a:lnTo>
                  <a:cubicBezTo>
                    <a:pt x="83" y="2668"/>
                    <a:pt x="95" y="2561"/>
                    <a:pt x="83" y="2477"/>
                  </a:cubicBezTo>
                  <a:cubicBezTo>
                    <a:pt x="12" y="1918"/>
                    <a:pt x="71" y="1382"/>
                    <a:pt x="95" y="834"/>
                  </a:cubicBezTo>
                  <a:cubicBezTo>
                    <a:pt x="119" y="596"/>
                    <a:pt x="191" y="394"/>
                    <a:pt x="333" y="191"/>
                  </a:cubicBezTo>
                  <a:cubicBezTo>
                    <a:pt x="488" y="1"/>
                    <a:pt x="691" y="1"/>
                    <a:pt x="857" y="167"/>
                  </a:cubicBezTo>
                  <a:cubicBezTo>
                    <a:pt x="929" y="239"/>
                    <a:pt x="976" y="334"/>
                    <a:pt x="1036" y="406"/>
                  </a:cubicBezTo>
                  <a:cubicBezTo>
                    <a:pt x="1453" y="989"/>
                    <a:pt x="1869" y="1584"/>
                    <a:pt x="2179" y="2239"/>
                  </a:cubicBezTo>
                  <a:cubicBezTo>
                    <a:pt x="2417" y="2727"/>
                    <a:pt x="2655" y="3215"/>
                    <a:pt x="2941" y="3680"/>
                  </a:cubicBezTo>
                  <a:cubicBezTo>
                    <a:pt x="3000" y="3763"/>
                    <a:pt x="3000" y="3906"/>
                    <a:pt x="3000" y="4001"/>
                  </a:cubicBezTo>
                  <a:cubicBezTo>
                    <a:pt x="3000" y="4168"/>
                    <a:pt x="2893" y="4287"/>
                    <a:pt x="2762" y="4335"/>
                  </a:cubicBezTo>
                  <a:cubicBezTo>
                    <a:pt x="2643" y="4358"/>
                    <a:pt x="2512" y="4299"/>
                    <a:pt x="2441" y="4180"/>
                  </a:cubicBezTo>
                  <a:cubicBezTo>
                    <a:pt x="2346" y="4025"/>
                    <a:pt x="2262" y="3858"/>
                    <a:pt x="2179" y="3692"/>
                  </a:cubicBezTo>
                  <a:cubicBezTo>
                    <a:pt x="2084" y="3430"/>
                    <a:pt x="1941" y="3192"/>
                    <a:pt x="1786" y="2977"/>
                  </a:cubicBezTo>
                  <a:close/>
                  <a:moveTo>
                    <a:pt x="738" y="2620"/>
                  </a:moveTo>
                  <a:cubicBezTo>
                    <a:pt x="1036" y="2608"/>
                    <a:pt x="1286" y="2549"/>
                    <a:pt x="1500" y="2322"/>
                  </a:cubicBezTo>
                  <a:cubicBezTo>
                    <a:pt x="1250" y="1906"/>
                    <a:pt x="1084" y="1465"/>
                    <a:pt x="714" y="1108"/>
                  </a:cubicBezTo>
                  <a:cubicBezTo>
                    <a:pt x="607" y="1584"/>
                    <a:pt x="619" y="2144"/>
                    <a:pt x="738" y="26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90" name="Google Shape;390;p5"/>
          <p:cNvGrpSpPr/>
          <p:nvPr/>
        </p:nvGrpSpPr>
        <p:grpSpPr>
          <a:xfrm rot="-578342">
            <a:off x="1434324" y="290283"/>
            <a:ext cx="1730018" cy="1448960"/>
            <a:chOff x="2391350" y="3583000"/>
            <a:chExt cx="571525" cy="478675"/>
          </a:xfrm>
        </p:grpSpPr>
        <p:sp>
          <p:nvSpPr>
            <p:cNvPr id="391" name="Google Shape;391;p5"/>
            <p:cNvSpPr/>
            <p:nvPr/>
          </p:nvSpPr>
          <p:spPr>
            <a:xfrm>
              <a:off x="2400875" y="3591050"/>
              <a:ext cx="343225" cy="369125"/>
            </a:xfrm>
            <a:custGeom>
              <a:avLst/>
              <a:gdLst/>
              <a:ahLst/>
              <a:cxnLst/>
              <a:rect l="l" t="t" r="r" b="b"/>
              <a:pathLst>
                <a:path w="13729" h="14765" extrusionOk="0">
                  <a:moveTo>
                    <a:pt x="6621" y="12800"/>
                  </a:moveTo>
                  <a:cubicBezTo>
                    <a:pt x="6073" y="13704"/>
                    <a:pt x="5430" y="14419"/>
                    <a:pt x="4406" y="14764"/>
                  </a:cubicBezTo>
                  <a:cubicBezTo>
                    <a:pt x="4632" y="14228"/>
                    <a:pt x="4823" y="13693"/>
                    <a:pt x="5061" y="13157"/>
                  </a:cubicBezTo>
                  <a:cubicBezTo>
                    <a:pt x="5192" y="12847"/>
                    <a:pt x="5180" y="12740"/>
                    <a:pt x="4859" y="12657"/>
                  </a:cubicBezTo>
                  <a:cubicBezTo>
                    <a:pt x="4466" y="12550"/>
                    <a:pt x="4049" y="12514"/>
                    <a:pt x="3680" y="12383"/>
                  </a:cubicBezTo>
                  <a:cubicBezTo>
                    <a:pt x="3311" y="12252"/>
                    <a:pt x="2942" y="12073"/>
                    <a:pt x="2608" y="11847"/>
                  </a:cubicBezTo>
                  <a:cubicBezTo>
                    <a:pt x="2192" y="11561"/>
                    <a:pt x="1811" y="11240"/>
                    <a:pt x="1453" y="10895"/>
                  </a:cubicBezTo>
                  <a:cubicBezTo>
                    <a:pt x="834" y="10311"/>
                    <a:pt x="632" y="9525"/>
                    <a:pt x="441" y="8740"/>
                  </a:cubicBezTo>
                  <a:cubicBezTo>
                    <a:pt x="1" y="7001"/>
                    <a:pt x="346" y="5394"/>
                    <a:pt x="1251" y="3906"/>
                  </a:cubicBezTo>
                  <a:cubicBezTo>
                    <a:pt x="1608" y="3310"/>
                    <a:pt x="2168" y="2810"/>
                    <a:pt x="2668" y="2334"/>
                  </a:cubicBezTo>
                  <a:cubicBezTo>
                    <a:pt x="3858" y="1203"/>
                    <a:pt x="5287" y="524"/>
                    <a:pt x="6906" y="274"/>
                  </a:cubicBezTo>
                  <a:cubicBezTo>
                    <a:pt x="8633" y="0"/>
                    <a:pt x="10288" y="286"/>
                    <a:pt x="11669" y="1417"/>
                  </a:cubicBezTo>
                  <a:cubicBezTo>
                    <a:pt x="12776" y="2322"/>
                    <a:pt x="13503" y="3501"/>
                    <a:pt x="13622" y="4989"/>
                  </a:cubicBezTo>
                  <a:cubicBezTo>
                    <a:pt x="13681" y="5823"/>
                    <a:pt x="13729" y="6620"/>
                    <a:pt x="13514" y="7442"/>
                  </a:cubicBezTo>
                  <a:cubicBezTo>
                    <a:pt x="13443" y="7692"/>
                    <a:pt x="13383" y="7966"/>
                    <a:pt x="13276" y="8216"/>
                  </a:cubicBezTo>
                  <a:cubicBezTo>
                    <a:pt x="13062" y="8740"/>
                    <a:pt x="12836" y="9275"/>
                    <a:pt x="12586" y="9775"/>
                  </a:cubicBezTo>
                  <a:cubicBezTo>
                    <a:pt x="12252" y="10454"/>
                    <a:pt x="11752" y="11002"/>
                    <a:pt x="11133" y="11430"/>
                  </a:cubicBezTo>
                  <a:cubicBezTo>
                    <a:pt x="10371" y="12002"/>
                    <a:pt x="9538" y="12442"/>
                    <a:pt x="8633" y="12716"/>
                  </a:cubicBezTo>
                  <a:cubicBezTo>
                    <a:pt x="8299" y="12811"/>
                    <a:pt x="7966" y="12919"/>
                    <a:pt x="7621" y="13014"/>
                  </a:cubicBezTo>
                  <a:cubicBezTo>
                    <a:pt x="7287" y="13109"/>
                    <a:pt x="6942" y="13192"/>
                    <a:pt x="6621" y="12800"/>
                  </a:cubicBezTo>
                  <a:close/>
                  <a:moveTo>
                    <a:pt x="10466" y="6787"/>
                  </a:moveTo>
                  <a:cubicBezTo>
                    <a:pt x="10466" y="7085"/>
                    <a:pt x="10645" y="7370"/>
                    <a:pt x="10871" y="7418"/>
                  </a:cubicBezTo>
                  <a:cubicBezTo>
                    <a:pt x="11133" y="7478"/>
                    <a:pt x="11407" y="7299"/>
                    <a:pt x="11526" y="6977"/>
                  </a:cubicBezTo>
                  <a:cubicBezTo>
                    <a:pt x="11586" y="6823"/>
                    <a:pt x="11609" y="6656"/>
                    <a:pt x="11609" y="6489"/>
                  </a:cubicBezTo>
                  <a:cubicBezTo>
                    <a:pt x="11609" y="6132"/>
                    <a:pt x="11336" y="5942"/>
                    <a:pt x="11002" y="6061"/>
                  </a:cubicBezTo>
                  <a:cubicBezTo>
                    <a:pt x="10693" y="6168"/>
                    <a:pt x="10466" y="6477"/>
                    <a:pt x="10466" y="6787"/>
                  </a:cubicBezTo>
                  <a:close/>
                  <a:moveTo>
                    <a:pt x="8192" y="6465"/>
                  </a:moveTo>
                  <a:cubicBezTo>
                    <a:pt x="8192" y="6204"/>
                    <a:pt x="8145" y="6013"/>
                    <a:pt x="7918" y="5930"/>
                  </a:cubicBezTo>
                  <a:cubicBezTo>
                    <a:pt x="7716" y="5834"/>
                    <a:pt x="7514" y="5882"/>
                    <a:pt x="7371" y="6049"/>
                  </a:cubicBezTo>
                  <a:cubicBezTo>
                    <a:pt x="7109" y="6311"/>
                    <a:pt x="7026" y="6656"/>
                    <a:pt x="7133" y="7013"/>
                  </a:cubicBezTo>
                  <a:cubicBezTo>
                    <a:pt x="7216" y="7323"/>
                    <a:pt x="7478" y="7418"/>
                    <a:pt x="7740" y="7216"/>
                  </a:cubicBezTo>
                  <a:cubicBezTo>
                    <a:pt x="8026" y="7025"/>
                    <a:pt x="8145" y="6739"/>
                    <a:pt x="8192" y="6465"/>
                  </a:cubicBezTo>
                  <a:close/>
                  <a:moveTo>
                    <a:pt x="4501" y="6680"/>
                  </a:moveTo>
                  <a:cubicBezTo>
                    <a:pt x="4501" y="6418"/>
                    <a:pt x="4263" y="6204"/>
                    <a:pt x="3966" y="6204"/>
                  </a:cubicBezTo>
                  <a:cubicBezTo>
                    <a:pt x="3692" y="6204"/>
                    <a:pt x="3394" y="6561"/>
                    <a:pt x="3394" y="6858"/>
                  </a:cubicBezTo>
                  <a:cubicBezTo>
                    <a:pt x="3394" y="7192"/>
                    <a:pt x="3620" y="7478"/>
                    <a:pt x="3870" y="7478"/>
                  </a:cubicBezTo>
                  <a:cubicBezTo>
                    <a:pt x="4192" y="7478"/>
                    <a:pt x="4501" y="7085"/>
                    <a:pt x="4501" y="668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5"/>
            <p:cNvSpPr/>
            <p:nvPr/>
          </p:nvSpPr>
          <p:spPr>
            <a:xfrm>
              <a:off x="2650325" y="3685700"/>
              <a:ext cx="297675" cy="361075"/>
            </a:xfrm>
            <a:custGeom>
              <a:avLst/>
              <a:gdLst/>
              <a:ahLst/>
              <a:cxnLst/>
              <a:rect l="l" t="t" r="r" b="b"/>
              <a:pathLst>
                <a:path w="11907" h="14443" extrusionOk="0">
                  <a:moveTo>
                    <a:pt x="6084" y="14443"/>
                  </a:moveTo>
                  <a:cubicBezTo>
                    <a:pt x="5584" y="14407"/>
                    <a:pt x="5239" y="14193"/>
                    <a:pt x="5049" y="13871"/>
                  </a:cubicBezTo>
                  <a:cubicBezTo>
                    <a:pt x="4810" y="13467"/>
                    <a:pt x="4632" y="13038"/>
                    <a:pt x="4477" y="12585"/>
                  </a:cubicBezTo>
                  <a:cubicBezTo>
                    <a:pt x="4406" y="12383"/>
                    <a:pt x="4334" y="12276"/>
                    <a:pt x="4120" y="12240"/>
                  </a:cubicBezTo>
                  <a:cubicBezTo>
                    <a:pt x="3822" y="12216"/>
                    <a:pt x="3525" y="12181"/>
                    <a:pt x="3227" y="12121"/>
                  </a:cubicBezTo>
                  <a:cubicBezTo>
                    <a:pt x="1715" y="11823"/>
                    <a:pt x="643" y="11014"/>
                    <a:pt x="84" y="9537"/>
                  </a:cubicBezTo>
                  <a:cubicBezTo>
                    <a:pt x="72" y="9490"/>
                    <a:pt x="60" y="9430"/>
                    <a:pt x="60" y="9383"/>
                  </a:cubicBezTo>
                  <a:cubicBezTo>
                    <a:pt x="48" y="9204"/>
                    <a:pt x="12" y="9025"/>
                    <a:pt x="0" y="8883"/>
                  </a:cubicBezTo>
                  <a:cubicBezTo>
                    <a:pt x="607" y="8454"/>
                    <a:pt x="1215" y="8061"/>
                    <a:pt x="1774" y="7621"/>
                  </a:cubicBezTo>
                  <a:cubicBezTo>
                    <a:pt x="2084" y="7382"/>
                    <a:pt x="2382" y="7061"/>
                    <a:pt x="2584" y="6740"/>
                  </a:cubicBezTo>
                  <a:cubicBezTo>
                    <a:pt x="3274" y="5656"/>
                    <a:pt x="3858" y="4501"/>
                    <a:pt x="4001" y="3215"/>
                  </a:cubicBezTo>
                  <a:cubicBezTo>
                    <a:pt x="4072" y="2572"/>
                    <a:pt x="4036" y="1906"/>
                    <a:pt x="4048" y="1263"/>
                  </a:cubicBezTo>
                  <a:cubicBezTo>
                    <a:pt x="4048" y="1084"/>
                    <a:pt x="4013" y="894"/>
                    <a:pt x="4001" y="715"/>
                  </a:cubicBezTo>
                  <a:cubicBezTo>
                    <a:pt x="4548" y="358"/>
                    <a:pt x="5168" y="322"/>
                    <a:pt x="5739" y="191"/>
                  </a:cubicBezTo>
                  <a:cubicBezTo>
                    <a:pt x="6620" y="1"/>
                    <a:pt x="7501" y="72"/>
                    <a:pt x="8335" y="310"/>
                  </a:cubicBezTo>
                  <a:cubicBezTo>
                    <a:pt x="10144" y="846"/>
                    <a:pt x="11633" y="2168"/>
                    <a:pt x="11835" y="4287"/>
                  </a:cubicBezTo>
                  <a:cubicBezTo>
                    <a:pt x="11907" y="5073"/>
                    <a:pt x="11907" y="5858"/>
                    <a:pt x="11799" y="6644"/>
                  </a:cubicBezTo>
                  <a:cubicBezTo>
                    <a:pt x="11716" y="7347"/>
                    <a:pt x="11442" y="7978"/>
                    <a:pt x="11133" y="8597"/>
                  </a:cubicBezTo>
                  <a:cubicBezTo>
                    <a:pt x="10740" y="9371"/>
                    <a:pt x="10252" y="10073"/>
                    <a:pt x="9632" y="10669"/>
                  </a:cubicBezTo>
                  <a:cubicBezTo>
                    <a:pt x="8989" y="11276"/>
                    <a:pt x="8180" y="11562"/>
                    <a:pt x="7382" y="11859"/>
                  </a:cubicBezTo>
                  <a:cubicBezTo>
                    <a:pt x="7323" y="11883"/>
                    <a:pt x="7251" y="11883"/>
                    <a:pt x="7192" y="11919"/>
                  </a:cubicBezTo>
                  <a:lnTo>
                    <a:pt x="6299" y="12228"/>
                  </a:lnTo>
                  <a:cubicBezTo>
                    <a:pt x="6215" y="12621"/>
                    <a:pt x="6120" y="13014"/>
                    <a:pt x="6072" y="13407"/>
                  </a:cubicBezTo>
                  <a:cubicBezTo>
                    <a:pt x="6037" y="13597"/>
                    <a:pt x="6096" y="13812"/>
                    <a:pt x="6120" y="14002"/>
                  </a:cubicBezTo>
                  <a:cubicBezTo>
                    <a:pt x="6096" y="14133"/>
                    <a:pt x="6084" y="14252"/>
                    <a:pt x="6084" y="14443"/>
                  </a:cubicBezTo>
                  <a:close/>
                  <a:moveTo>
                    <a:pt x="9490" y="6156"/>
                  </a:moveTo>
                  <a:cubicBezTo>
                    <a:pt x="9478" y="6692"/>
                    <a:pt x="9716" y="6930"/>
                    <a:pt x="10025" y="6811"/>
                  </a:cubicBezTo>
                  <a:cubicBezTo>
                    <a:pt x="10347" y="6692"/>
                    <a:pt x="10597" y="6251"/>
                    <a:pt x="10537" y="5918"/>
                  </a:cubicBezTo>
                  <a:cubicBezTo>
                    <a:pt x="10490" y="5716"/>
                    <a:pt x="10371" y="5549"/>
                    <a:pt x="10144" y="5501"/>
                  </a:cubicBezTo>
                  <a:cubicBezTo>
                    <a:pt x="9930" y="5442"/>
                    <a:pt x="9751" y="5549"/>
                    <a:pt x="9656" y="5751"/>
                  </a:cubicBezTo>
                  <a:cubicBezTo>
                    <a:pt x="9585" y="5906"/>
                    <a:pt x="9525" y="6085"/>
                    <a:pt x="9490" y="6156"/>
                  </a:cubicBezTo>
                  <a:close/>
                  <a:moveTo>
                    <a:pt x="5084" y="6156"/>
                  </a:moveTo>
                  <a:cubicBezTo>
                    <a:pt x="5108" y="5811"/>
                    <a:pt x="4906" y="5608"/>
                    <a:pt x="4596" y="5597"/>
                  </a:cubicBezTo>
                  <a:cubicBezTo>
                    <a:pt x="4346" y="5573"/>
                    <a:pt x="4072" y="5870"/>
                    <a:pt x="4060" y="6216"/>
                  </a:cubicBezTo>
                  <a:cubicBezTo>
                    <a:pt x="4048" y="6513"/>
                    <a:pt x="4251" y="6751"/>
                    <a:pt x="4537" y="6751"/>
                  </a:cubicBezTo>
                  <a:cubicBezTo>
                    <a:pt x="4846" y="6728"/>
                    <a:pt x="5072" y="6501"/>
                    <a:pt x="5084" y="6156"/>
                  </a:cubicBezTo>
                  <a:close/>
                  <a:moveTo>
                    <a:pt x="7966" y="5930"/>
                  </a:moveTo>
                  <a:cubicBezTo>
                    <a:pt x="7966" y="5549"/>
                    <a:pt x="7846" y="5394"/>
                    <a:pt x="7632" y="5430"/>
                  </a:cubicBezTo>
                  <a:cubicBezTo>
                    <a:pt x="7239" y="5477"/>
                    <a:pt x="6942" y="5835"/>
                    <a:pt x="7037" y="6216"/>
                  </a:cubicBezTo>
                  <a:cubicBezTo>
                    <a:pt x="7073" y="6347"/>
                    <a:pt x="7204" y="6549"/>
                    <a:pt x="7323" y="6573"/>
                  </a:cubicBezTo>
                  <a:cubicBezTo>
                    <a:pt x="7442" y="6609"/>
                    <a:pt x="7656" y="6525"/>
                    <a:pt x="7751" y="6430"/>
                  </a:cubicBezTo>
                  <a:cubicBezTo>
                    <a:pt x="7870" y="6251"/>
                    <a:pt x="7918" y="6025"/>
                    <a:pt x="7966" y="593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5"/>
            <p:cNvSpPr/>
            <p:nvPr/>
          </p:nvSpPr>
          <p:spPr>
            <a:xfrm>
              <a:off x="2662525" y="3739575"/>
              <a:ext cx="28300" cy="38425"/>
            </a:xfrm>
            <a:custGeom>
              <a:avLst/>
              <a:gdLst/>
              <a:ahLst/>
              <a:cxnLst/>
              <a:rect l="l" t="t" r="r" b="b"/>
              <a:pathLst>
                <a:path w="1132" h="1537" extrusionOk="0">
                  <a:moveTo>
                    <a:pt x="0" y="846"/>
                  </a:moveTo>
                  <a:cubicBezTo>
                    <a:pt x="0" y="536"/>
                    <a:pt x="227" y="227"/>
                    <a:pt x="524" y="120"/>
                  </a:cubicBezTo>
                  <a:cubicBezTo>
                    <a:pt x="846" y="1"/>
                    <a:pt x="1132" y="191"/>
                    <a:pt x="1132" y="548"/>
                  </a:cubicBezTo>
                  <a:cubicBezTo>
                    <a:pt x="1132" y="715"/>
                    <a:pt x="1108" y="894"/>
                    <a:pt x="1048" y="1036"/>
                  </a:cubicBezTo>
                  <a:cubicBezTo>
                    <a:pt x="941" y="1358"/>
                    <a:pt x="655" y="1537"/>
                    <a:pt x="393" y="1477"/>
                  </a:cubicBezTo>
                  <a:cubicBezTo>
                    <a:pt x="179" y="1429"/>
                    <a:pt x="0" y="1144"/>
                    <a:pt x="0" y="8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5"/>
            <p:cNvSpPr/>
            <p:nvPr/>
          </p:nvSpPr>
          <p:spPr>
            <a:xfrm>
              <a:off x="2576800" y="3736900"/>
              <a:ext cx="28900" cy="39600"/>
            </a:xfrm>
            <a:custGeom>
              <a:avLst/>
              <a:gdLst/>
              <a:ahLst/>
              <a:cxnLst/>
              <a:rect l="l" t="t" r="r" b="b"/>
              <a:pathLst>
                <a:path w="1156" h="1584" extrusionOk="0">
                  <a:moveTo>
                    <a:pt x="1155" y="631"/>
                  </a:moveTo>
                  <a:cubicBezTo>
                    <a:pt x="1108" y="905"/>
                    <a:pt x="989" y="1191"/>
                    <a:pt x="727" y="1382"/>
                  </a:cubicBezTo>
                  <a:cubicBezTo>
                    <a:pt x="453" y="1584"/>
                    <a:pt x="203" y="1489"/>
                    <a:pt x="108" y="1179"/>
                  </a:cubicBezTo>
                  <a:cubicBezTo>
                    <a:pt x="0" y="822"/>
                    <a:pt x="84" y="489"/>
                    <a:pt x="346" y="215"/>
                  </a:cubicBezTo>
                  <a:cubicBezTo>
                    <a:pt x="500" y="48"/>
                    <a:pt x="691" y="0"/>
                    <a:pt x="905" y="96"/>
                  </a:cubicBezTo>
                  <a:cubicBezTo>
                    <a:pt x="1108" y="179"/>
                    <a:pt x="1155" y="358"/>
                    <a:pt x="1155" y="6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5"/>
            <p:cNvSpPr/>
            <p:nvPr/>
          </p:nvSpPr>
          <p:spPr>
            <a:xfrm>
              <a:off x="2485725" y="3745825"/>
              <a:ext cx="27700" cy="32475"/>
            </a:xfrm>
            <a:custGeom>
              <a:avLst/>
              <a:gdLst/>
              <a:ahLst/>
              <a:cxnLst/>
              <a:rect l="l" t="t" r="r" b="b"/>
              <a:pathLst>
                <a:path w="1108" h="1299" extrusionOk="0">
                  <a:moveTo>
                    <a:pt x="1107" y="489"/>
                  </a:moveTo>
                  <a:cubicBezTo>
                    <a:pt x="1107" y="894"/>
                    <a:pt x="810" y="1298"/>
                    <a:pt x="476" y="1287"/>
                  </a:cubicBezTo>
                  <a:cubicBezTo>
                    <a:pt x="226" y="1287"/>
                    <a:pt x="0" y="989"/>
                    <a:pt x="0" y="667"/>
                  </a:cubicBezTo>
                  <a:cubicBezTo>
                    <a:pt x="0" y="358"/>
                    <a:pt x="298" y="1"/>
                    <a:pt x="572" y="13"/>
                  </a:cubicBezTo>
                  <a:cubicBezTo>
                    <a:pt x="869" y="13"/>
                    <a:pt x="1095" y="227"/>
                    <a:pt x="1107" y="4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5"/>
            <p:cNvSpPr/>
            <p:nvPr/>
          </p:nvSpPr>
          <p:spPr>
            <a:xfrm>
              <a:off x="2887250" y="3821725"/>
              <a:ext cx="28000" cy="37225"/>
            </a:xfrm>
            <a:custGeom>
              <a:avLst/>
              <a:gdLst/>
              <a:ahLst/>
              <a:cxnLst/>
              <a:rect l="l" t="t" r="r" b="b"/>
              <a:pathLst>
                <a:path w="1120" h="1489" extrusionOk="0">
                  <a:moveTo>
                    <a:pt x="13" y="715"/>
                  </a:moveTo>
                  <a:cubicBezTo>
                    <a:pt x="48" y="632"/>
                    <a:pt x="108" y="453"/>
                    <a:pt x="179" y="298"/>
                  </a:cubicBezTo>
                  <a:cubicBezTo>
                    <a:pt x="286" y="108"/>
                    <a:pt x="453" y="1"/>
                    <a:pt x="667" y="48"/>
                  </a:cubicBezTo>
                  <a:cubicBezTo>
                    <a:pt x="882" y="96"/>
                    <a:pt x="1013" y="251"/>
                    <a:pt x="1060" y="465"/>
                  </a:cubicBezTo>
                  <a:cubicBezTo>
                    <a:pt x="1120" y="798"/>
                    <a:pt x="882" y="1239"/>
                    <a:pt x="548" y="1358"/>
                  </a:cubicBezTo>
                  <a:cubicBezTo>
                    <a:pt x="239" y="1489"/>
                    <a:pt x="1" y="1251"/>
                    <a:pt x="13" y="7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5"/>
            <p:cNvSpPr/>
            <p:nvPr/>
          </p:nvSpPr>
          <p:spPr>
            <a:xfrm>
              <a:off x="2751525" y="3824700"/>
              <a:ext cx="25925" cy="29500"/>
            </a:xfrm>
            <a:custGeom>
              <a:avLst/>
              <a:gdLst/>
              <a:ahLst/>
              <a:cxnLst/>
              <a:rect l="l" t="t" r="r" b="b"/>
              <a:pathLst>
                <a:path w="1037" h="1180" extrusionOk="0">
                  <a:moveTo>
                    <a:pt x="1036" y="596"/>
                  </a:moveTo>
                  <a:cubicBezTo>
                    <a:pt x="1024" y="941"/>
                    <a:pt x="798" y="1180"/>
                    <a:pt x="489" y="1180"/>
                  </a:cubicBezTo>
                  <a:cubicBezTo>
                    <a:pt x="203" y="1180"/>
                    <a:pt x="0" y="941"/>
                    <a:pt x="12" y="644"/>
                  </a:cubicBezTo>
                  <a:cubicBezTo>
                    <a:pt x="48" y="298"/>
                    <a:pt x="298" y="1"/>
                    <a:pt x="548" y="13"/>
                  </a:cubicBezTo>
                  <a:cubicBezTo>
                    <a:pt x="858" y="37"/>
                    <a:pt x="1036" y="251"/>
                    <a:pt x="1036" y="59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5"/>
            <p:cNvSpPr/>
            <p:nvPr/>
          </p:nvSpPr>
          <p:spPr>
            <a:xfrm>
              <a:off x="2824150" y="3820550"/>
              <a:ext cx="25325" cy="30675"/>
            </a:xfrm>
            <a:custGeom>
              <a:avLst/>
              <a:gdLst/>
              <a:ahLst/>
              <a:cxnLst/>
              <a:rect l="l" t="t" r="r" b="b"/>
              <a:pathLst>
                <a:path w="1013" h="1227" extrusionOk="0">
                  <a:moveTo>
                    <a:pt x="1013" y="536"/>
                  </a:moveTo>
                  <a:cubicBezTo>
                    <a:pt x="965" y="643"/>
                    <a:pt x="917" y="869"/>
                    <a:pt x="798" y="1036"/>
                  </a:cubicBezTo>
                  <a:cubicBezTo>
                    <a:pt x="715" y="1131"/>
                    <a:pt x="489" y="1226"/>
                    <a:pt x="370" y="1179"/>
                  </a:cubicBezTo>
                  <a:cubicBezTo>
                    <a:pt x="251" y="1143"/>
                    <a:pt x="120" y="953"/>
                    <a:pt x="84" y="822"/>
                  </a:cubicBezTo>
                  <a:cubicBezTo>
                    <a:pt x="1" y="453"/>
                    <a:pt x="274" y="83"/>
                    <a:pt x="679" y="36"/>
                  </a:cubicBezTo>
                  <a:cubicBezTo>
                    <a:pt x="893" y="0"/>
                    <a:pt x="989" y="143"/>
                    <a:pt x="1013" y="5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5"/>
            <p:cNvSpPr/>
            <p:nvPr/>
          </p:nvSpPr>
          <p:spPr>
            <a:xfrm>
              <a:off x="2391350" y="3583000"/>
              <a:ext cx="571525" cy="478675"/>
            </a:xfrm>
            <a:custGeom>
              <a:avLst/>
              <a:gdLst/>
              <a:ahLst/>
              <a:cxnLst/>
              <a:rect l="l" t="t" r="r" b="b"/>
              <a:pathLst>
                <a:path w="22861" h="19147" extrusionOk="0">
                  <a:moveTo>
                    <a:pt x="22623" y="7859"/>
                  </a:moveTo>
                  <a:cubicBezTo>
                    <a:pt x="22349" y="6490"/>
                    <a:pt x="21623" y="5418"/>
                    <a:pt x="20480" y="4668"/>
                  </a:cubicBezTo>
                  <a:cubicBezTo>
                    <a:pt x="19658" y="4132"/>
                    <a:pt x="18825" y="3835"/>
                    <a:pt x="17944" y="3716"/>
                  </a:cubicBezTo>
                  <a:cubicBezTo>
                    <a:pt x="17694" y="3692"/>
                    <a:pt x="17443" y="3668"/>
                    <a:pt x="17193" y="3668"/>
                  </a:cubicBezTo>
                  <a:cubicBezTo>
                    <a:pt x="16360" y="3668"/>
                    <a:pt x="15491" y="3823"/>
                    <a:pt x="14395" y="4180"/>
                  </a:cubicBezTo>
                  <a:cubicBezTo>
                    <a:pt x="14181" y="3478"/>
                    <a:pt x="13764" y="2894"/>
                    <a:pt x="13348" y="2346"/>
                  </a:cubicBezTo>
                  <a:lnTo>
                    <a:pt x="13276" y="2239"/>
                  </a:lnTo>
                  <a:cubicBezTo>
                    <a:pt x="12681" y="1442"/>
                    <a:pt x="11979" y="870"/>
                    <a:pt x="11097" y="549"/>
                  </a:cubicBezTo>
                  <a:cubicBezTo>
                    <a:pt x="10181" y="191"/>
                    <a:pt x="9240" y="1"/>
                    <a:pt x="8323" y="1"/>
                  </a:cubicBezTo>
                  <a:cubicBezTo>
                    <a:pt x="7704" y="1"/>
                    <a:pt x="7097" y="72"/>
                    <a:pt x="6502" y="239"/>
                  </a:cubicBezTo>
                  <a:cubicBezTo>
                    <a:pt x="5204" y="572"/>
                    <a:pt x="4013" y="1215"/>
                    <a:pt x="2977" y="2144"/>
                  </a:cubicBezTo>
                  <a:lnTo>
                    <a:pt x="2894" y="2215"/>
                  </a:lnTo>
                  <a:cubicBezTo>
                    <a:pt x="2382" y="2656"/>
                    <a:pt x="1846" y="3132"/>
                    <a:pt x="1441" y="3716"/>
                  </a:cubicBezTo>
                  <a:cubicBezTo>
                    <a:pt x="382" y="5263"/>
                    <a:pt x="1" y="6942"/>
                    <a:pt x="310" y="8716"/>
                  </a:cubicBezTo>
                  <a:lnTo>
                    <a:pt x="322" y="8823"/>
                  </a:lnTo>
                  <a:cubicBezTo>
                    <a:pt x="453" y="9585"/>
                    <a:pt x="596" y="10359"/>
                    <a:pt x="1084" y="11014"/>
                  </a:cubicBezTo>
                  <a:cubicBezTo>
                    <a:pt x="2013" y="12229"/>
                    <a:pt x="3061" y="13003"/>
                    <a:pt x="4323" y="13348"/>
                  </a:cubicBezTo>
                  <a:cubicBezTo>
                    <a:pt x="4489" y="13395"/>
                    <a:pt x="4644" y="13455"/>
                    <a:pt x="4787" y="13514"/>
                  </a:cubicBezTo>
                  <a:cubicBezTo>
                    <a:pt x="4823" y="13526"/>
                    <a:pt x="4847" y="13538"/>
                    <a:pt x="4882" y="13538"/>
                  </a:cubicBezTo>
                  <a:cubicBezTo>
                    <a:pt x="4763" y="14229"/>
                    <a:pt x="4418" y="14777"/>
                    <a:pt x="4049" y="15336"/>
                  </a:cubicBezTo>
                  <a:lnTo>
                    <a:pt x="3870" y="15610"/>
                  </a:lnTo>
                  <a:lnTo>
                    <a:pt x="3763" y="15753"/>
                  </a:lnTo>
                  <a:lnTo>
                    <a:pt x="3930" y="15812"/>
                  </a:lnTo>
                  <a:cubicBezTo>
                    <a:pt x="4120" y="15896"/>
                    <a:pt x="4228" y="15931"/>
                    <a:pt x="4323" y="15931"/>
                  </a:cubicBezTo>
                  <a:cubicBezTo>
                    <a:pt x="4430" y="15931"/>
                    <a:pt x="4513" y="15908"/>
                    <a:pt x="4656" y="15848"/>
                  </a:cubicBezTo>
                  <a:cubicBezTo>
                    <a:pt x="5585" y="15479"/>
                    <a:pt x="6335" y="14908"/>
                    <a:pt x="6906" y="14134"/>
                  </a:cubicBezTo>
                  <a:cubicBezTo>
                    <a:pt x="6966" y="14050"/>
                    <a:pt x="7085" y="13967"/>
                    <a:pt x="7145" y="13967"/>
                  </a:cubicBezTo>
                  <a:lnTo>
                    <a:pt x="7145" y="13967"/>
                  </a:lnTo>
                  <a:lnTo>
                    <a:pt x="7276" y="13967"/>
                  </a:lnTo>
                  <a:cubicBezTo>
                    <a:pt x="8085" y="13967"/>
                    <a:pt x="8823" y="13669"/>
                    <a:pt x="9490" y="13419"/>
                  </a:cubicBezTo>
                  <a:cubicBezTo>
                    <a:pt x="9585" y="13395"/>
                    <a:pt x="9669" y="13360"/>
                    <a:pt x="9776" y="13336"/>
                  </a:cubicBezTo>
                  <a:cubicBezTo>
                    <a:pt x="9788" y="13336"/>
                    <a:pt x="9812" y="13336"/>
                    <a:pt x="9812" y="13312"/>
                  </a:cubicBezTo>
                  <a:cubicBezTo>
                    <a:pt x="9812" y="13336"/>
                    <a:pt x="9823" y="13348"/>
                    <a:pt x="9823" y="13360"/>
                  </a:cubicBezTo>
                  <a:cubicBezTo>
                    <a:pt x="9847" y="13479"/>
                    <a:pt x="9883" y="13574"/>
                    <a:pt x="9931" y="13669"/>
                  </a:cubicBezTo>
                  <a:cubicBezTo>
                    <a:pt x="9954" y="13765"/>
                    <a:pt x="9990" y="13848"/>
                    <a:pt x="10014" y="13931"/>
                  </a:cubicBezTo>
                  <a:cubicBezTo>
                    <a:pt x="10085" y="14146"/>
                    <a:pt x="10169" y="14384"/>
                    <a:pt x="10312" y="14586"/>
                  </a:cubicBezTo>
                  <a:cubicBezTo>
                    <a:pt x="11264" y="15812"/>
                    <a:pt x="12324" y="16515"/>
                    <a:pt x="13514" y="16705"/>
                  </a:cubicBezTo>
                  <a:cubicBezTo>
                    <a:pt x="14169" y="16813"/>
                    <a:pt x="14455" y="17051"/>
                    <a:pt x="14634" y="17622"/>
                  </a:cubicBezTo>
                  <a:cubicBezTo>
                    <a:pt x="14896" y="18456"/>
                    <a:pt x="15550" y="18991"/>
                    <a:pt x="16491" y="19134"/>
                  </a:cubicBezTo>
                  <a:cubicBezTo>
                    <a:pt x="16539" y="19146"/>
                    <a:pt x="16574" y="19146"/>
                    <a:pt x="16622" y="19146"/>
                  </a:cubicBezTo>
                  <a:cubicBezTo>
                    <a:pt x="16753" y="19146"/>
                    <a:pt x="16860" y="19110"/>
                    <a:pt x="16932" y="19027"/>
                  </a:cubicBezTo>
                  <a:cubicBezTo>
                    <a:pt x="17051" y="18896"/>
                    <a:pt x="17039" y="18706"/>
                    <a:pt x="17027" y="18575"/>
                  </a:cubicBezTo>
                  <a:lnTo>
                    <a:pt x="17015" y="18408"/>
                  </a:lnTo>
                  <a:cubicBezTo>
                    <a:pt x="16967" y="18051"/>
                    <a:pt x="16908" y="17694"/>
                    <a:pt x="16908" y="17336"/>
                  </a:cubicBezTo>
                  <a:cubicBezTo>
                    <a:pt x="16908" y="16634"/>
                    <a:pt x="16979" y="16586"/>
                    <a:pt x="17634" y="16372"/>
                  </a:cubicBezTo>
                  <a:cubicBezTo>
                    <a:pt x="18717" y="16015"/>
                    <a:pt x="19670" y="15658"/>
                    <a:pt x="20444" y="14836"/>
                  </a:cubicBezTo>
                  <a:cubicBezTo>
                    <a:pt x="21480" y="13753"/>
                    <a:pt x="22194" y="12467"/>
                    <a:pt x="22563" y="11026"/>
                  </a:cubicBezTo>
                  <a:cubicBezTo>
                    <a:pt x="22849" y="10097"/>
                    <a:pt x="22861" y="9014"/>
                    <a:pt x="22623" y="7859"/>
                  </a:cubicBezTo>
                  <a:close/>
                  <a:moveTo>
                    <a:pt x="17705" y="15800"/>
                  </a:moveTo>
                  <a:lnTo>
                    <a:pt x="17646" y="15812"/>
                  </a:lnTo>
                  <a:cubicBezTo>
                    <a:pt x="17622" y="15836"/>
                    <a:pt x="17586" y="15836"/>
                    <a:pt x="17563" y="15848"/>
                  </a:cubicBezTo>
                  <a:cubicBezTo>
                    <a:pt x="17527" y="15860"/>
                    <a:pt x="17491" y="15860"/>
                    <a:pt x="17455" y="15872"/>
                  </a:cubicBezTo>
                  <a:lnTo>
                    <a:pt x="16562" y="16193"/>
                  </a:lnTo>
                  <a:lnTo>
                    <a:pt x="16491" y="16217"/>
                  </a:lnTo>
                  <a:lnTo>
                    <a:pt x="16479" y="16312"/>
                  </a:lnTo>
                  <a:cubicBezTo>
                    <a:pt x="16443" y="16432"/>
                    <a:pt x="16431" y="16527"/>
                    <a:pt x="16396" y="16646"/>
                  </a:cubicBezTo>
                  <a:cubicBezTo>
                    <a:pt x="16336" y="16932"/>
                    <a:pt x="16277" y="17217"/>
                    <a:pt x="16241" y="17503"/>
                  </a:cubicBezTo>
                  <a:cubicBezTo>
                    <a:pt x="16217" y="17646"/>
                    <a:pt x="16241" y="17777"/>
                    <a:pt x="16253" y="17932"/>
                  </a:cubicBezTo>
                  <a:cubicBezTo>
                    <a:pt x="16265" y="18003"/>
                    <a:pt x="16265" y="18063"/>
                    <a:pt x="16277" y="18134"/>
                  </a:cubicBezTo>
                  <a:lnTo>
                    <a:pt x="16277" y="18396"/>
                  </a:lnTo>
                  <a:cubicBezTo>
                    <a:pt x="15919" y="18313"/>
                    <a:pt x="15669" y="18170"/>
                    <a:pt x="15503" y="17896"/>
                  </a:cubicBezTo>
                  <a:cubicBezTo>
                    <a:pt x="15253" y="17467"/>
                    <a:pt x="15074" y="16979"/>
                    <a:pt x="14955" y="16646"/>
                  </a:cubicBezTo>
                  <a:cubicBezTo>
                    <a:pt x="14896" y="16455"/>
                    <a:pt x="14788" y="16253"/>
                    <a:pt x="14467" y="16217"/>
                  </a:cubicBezTo>
                  <a:cubicBezTo>
                    <a:pt x="14157" y="16193"/>
                    <a:pt x="13860" y="16158"/>
                    <a:pt x="13586" y="16098"/>
                  </a:cubicBezTo>
                  <a:cubicBezTo>
                    <a:pt x="12074" y="15800"/>
                    <a:pt x="11074" y="14979"/>
                    <a:pt x="10550" y="13610"/>
                  </a:cubicBezTo>
                  <a:cubicBezTo>
                    <a:pt x="10538" y="13574"/>
                    <a:pt x="10526" y="13538"/>
                    <a:pt x="10526" y="13491"/>
                  </a:cubicBezTo>
                  <a:cubicBezTo>
                    <a:pt x="10502" y="13360"/>
                    <a:pt x="10490" y="13229"/>
                    <a:pt x="10478" y="13110"/>
                  </a:cubicBezTo>
                  <a:lnTo>
                    <a:pt x="10478" y="13074"/>
                  </a:lnTo>
                  <a:cubicBezTo>
                    <a:pt x="10645" y="12955"/>
                    <a:pt x="10788" y="12860"/>
                    <a:pt x="10955" y="12752"/>
                  </a:cubicBezTo>
                  <a:cubicBezTo>
                    <a:pt x="11383" y="12455"/>
                    <a:pt x="11800" y="12169"/>
                    <a:pt x="12193" y="11860"/>
                  </a:cubicBezTo>
                  <a:cubicBezTo>
                    <a:pt x="12550" y="11574"/>
                    <a:pt x="12824" y="11264"/>
                    <a:pt x="13038" y="10931"/>
                  </a:cubicBezTo>
                  <a:cubicBezTo>
                    <a:pt x="13657" y="9943"/>
                    <a:pt x="14312" y="8752"/>
                    <a:pt x="14467" y="7347"/>
                  </a:cubicBezTo>
                  <a:cubicBezTo>
                    <a:pt x="14515" y="6871"/>
                    <a:pt x="14515" y="6371"/>
                    <a:pt x="14515" y="5895"/>
                  </a:cubicBezTo>
                  <a:lnTo>
                    <a:pt x="14515" y="5371"/>
                  </a:lnTo>
                  <a:cubicBezTo>
                    <a:pt x="14515" y="5240"/>
                    <a:pt x="14491" y="5097"/>
                    <a:pt x="14479" y="4978"/>
                  </a:cubicBezTo>
                  <a:cubicBezTo>
                    <a:pt x="14479" y="4954"/>
                    <a:pt x="14479" y="4918"/>
                    <a:pt x="14467" y="4894"/>
                  </a:cubicBezTo>
                  <a:cubicBezTo>
                    <a:pt x="14836" y="4668"/>
                    <a:pt x="15241" y="4597"/>
                    <a:pt x="15669" y="4525"/>
                  </a:cubicBezTo>
                  <a:cubicBezTo>
                    <a:pt x="15800" y="4490"/>
                    <a:pt x="15955" y="4478"/>
                    <a:pt x="16086" y="4442"/>
                  </a:cubicBezTo>
                  <a:cubicBezTo>
                    <a:pt x="16420" y="4371"/>
                    <a:pt x="16741" y="4347"/>
                    <a:pt x="17086" y="4347"/>
                  </a:cubicBezTo>
                  <a:cubicBezTo>
                    <a:pt x="17574" y="4347"/>
                    <a:pt x="18098" y="4418"/>
                    <a:pt x="18622" y="4561"/>
                  </a:cubicBezTo>
                  <a:cubicBezTo>
                    <a:pt x="20599" y="5144"/>
                    <a:pt x="21837" y="6549"/>
                    <a:pt x="22004" y="8419"/>
                  </a:cubicBezTo>
                  <a:cubicBezTo>
                    <a:pt x="22087" y="9264"/>
                    <a:pt x="22087" y="10026"/>
                    <a:pt x="21980" y="10740"/>
                  </a:cubicBezTo>
                  <a:cubicBezTo>
                    <a:pt x="21873" y="11455"/>
                    <a:pt x="21587" y="12110"/>
                    <a:pt x="21325" y="12645"/>
                  </a:cubicBezTo>
                  <a:cubicBezTo>
                    <a:pt x="20932" y="13431"/>
                    <a:pt x="20432" y="14110"/>
                    <a:pt x="19849" y="14669"/>
                  </a:cubicBezTo>
                  <a:cubicBezTo>
                    <a:pt x="19253" y="15241"/>
                    <a:pt x="18515" y="15515"/>
                    <a:pt x="17705" y="15800"/>
                  </a:cubicBezTo>
                  <a:close/>
                  <a:moveTo>
                    <a:pt x="8776" y="12979"/>
                  </a:moveTo>
                  <a:cubicBezTo>
                    <a:pt x="8514" y="13050"/>
                    <a:pt x="8240" y="13133"/>
                    <a:pt x="7978" y="13193"/>
                  </a:cubicBezTo>
                  <a:cubicBezTo>
                    <a:pt x="7847" y="13229"/>
                    <a:pt x="7704" y="13253"/>
                    <a:pt x="7585" y="13253"/>
                  </a:cubicBezTo>
                  <a:cubicBezTo>
                    <a:pt x="7395" y="13253"/>
                    <a:pt x="7252" y="13181"/>
                    <a:pt x="7109" y="13014"/>
                  </a:cubicBezTo>
                  <a:lnTo>
                    <a:pt x="6978" y="12860"/>
                  </a:lnTo>
                  <a:lnTo>
                    <a:pt x="6871" y="13038"/>
                  </a:lnTo>
                  <a:cubicBezTo>
                    <a:pt x="6323" y="13955"/>
                    <a:pt x="5763" y="14503"/>
                    <a:pt x="5061" y="14824"/>
                  </a:cubicBezTo>
                  <a:cubicBezTo>
                    <a:pt x="5085" y="14765"/>
                    <a:pt x="5097" y="14705"/>
                    <a:pt x="5132" y="14657"/>
                  </a:cubicBezTo>
                  <a:cubicBezTo>
                    <a:pt x="5275" y="14288"/>
                    <a:pt x="5430" y="13907"/>
                    <a:pt x="5597" y="13538"/>
                  </a:cubicBezTo>
                  <a:cubicBezTo>
                    <a:pt x="5668" y="13372"/>
                    <a:pt x="5728" y="13217"/>
                    <a:pt x="5656" y="13062"/>
                  </a:cubicBezTo>
                  <a:cubicBezTo>
                    <a:pt x="5597" y="12931"/>
                    <a:pt x="5430" y="12872"/>
                    <a:pt x="5275" y="12836"/>
                  </a:cubicBezTo>
                  <a:cubicBezTo>
                    <a:pt x="5121" y="12800"/>
                    <a:pt x="4954" y="12764"/>
                    <a:pt x="4799" y="12729"/>
                  </a:cubicBezTo>
                  <a:cubicBezTo>
                    <a:pt x="4561" y="12693"/>
                    <a:pt x="4347" y="12645"/>
                    <a:pt x="4120" y="12574"/>
                  </a:cubicBezTo>
                  <a:cubicBezTo>
                    <a:pt x="3727" y="12431"/>
                    <a:pt x="3370" y="12252"/>
                    <a:pt x="3073" y="12062"/>
                  </a:cubicBezTo>
                  <a:cubicBezTo>
                    <a:pt x="2704" y="11812"/>
                    <a:pt x="2334" y="11502"/>
                    <a:pt x="1930" y="11133"/>
                  </a:cubicBezTo>
                  <a:cubicBezTo>
                    <a:pt x="1382" y="10586"/>
                    <a:pt x="1168" y="9895"/>
                    <a:pt x="965" y="9050"/>
                  </a:cubicBezTo>
                  <a:cubicBezTo>
                    <a:pt x="560" y="7419"/>
                    <a:pt x="834" y="5847"/>
                    <a:pt x="1763" y="4323"/>
                  </a:cubicBezTo>
                  <a:cubicBezTo>
                    <a:pt x="2096" y="3787"/>
                    <a:pt x="2584" y="3323"/>
                    <a:pt x="3061" y="2882"/>
                  </a:cubicBezTo>
                  <a:lnTo>
                    <a:pt x="3156" y="2787"/>
                  </a:lnTo>
                  <a:cubicBezTo>
                    <a:pt x="4311" y="1692"/>
                    <a:pt x="5716" y="1025"/>
                    <a:pt x="7323" y="763"/>
                  </a:cubicBezTo>
                  <a:cubicBezTo>
                    <a:pt x="7704" y="703"/>
                    <a:pt x="8097" y="680"/>
                    <a:pt x="8466" y="680"/>
                  </a:cubicBezTo>
                  <a:cubicBezTo>
                    <a:pt x="9800" y="680"/>
                    <a:pt x="10978" y="1084"/>
                    <a:pt x="11967" y="1882"/>
                  </a:cubicBezTo>
                  <a:cubicBezTo>
                    <a:pt x="13122" y="2835"/>
                    <a:pt x="13753" y="4001"/>
                    <a:pt x="13860" y="5347"/>
                  </a:cubicBezTo>
                  <a:cubicBezTo>
                    <a:pt x="13919" y="6097"/>
                    <a:pt x="13967" y="6942"/>
                    <a:pt x="13753" y="7764"/>
                  </a:cubicBezTo>
                  <a:lnTo>
                    <a:pt x="13729" y="7847"/>
                  </a:lnTo>
                  <a:cubicBezTo>
                    <a:pt x="13669" y="8073"/>
                    <a:pt x="13622" y="8311"/>
                    <a:pt x="13526" y="8526"/>
                  </a:cubicBezTo>
                  <a:cubicBezTo>
                    <a:pt x="13288" y="9097"/>
                    <a:pt x="13074" y="9597"/>
                    <a:pt x="12836" y="10086"/>
                  </a:cubicBezTo>
                  <a:cubicBezTo>
                    <a:pt x="12526" y="10693"/>
                    <a:pt x="12086" y="11228"/>
                    <a:pt x="11443" y="11693"/>
                  </a:cubicBezTo>
                  <a:cubicBezTo>
                    <a:pt x="10621" y="12288"/>
                    <a:pt x="9823" y="12705"/>
                    <a:pt x="8990" y="129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0" name="Google Shape;400;p5"/>
          <p:cNvGrpSpPr/>
          <p:nvPr/>
        </p:nvGrpSpPr>
        <p:grpSpPr>
          <a:xfrm>
            <a:off x="7466920" y="3047467"/>
            <a:ext cx="653616" cy="895336"/>
            <a:chOff x="1731150" y="1748550"/>
            <a:chExt cx="228625" cy="313175"/>
          </a:xfrm>
        </p:grpSpPr>
        <p:sp>
          <p:nvSpPr>
            <p:cNvPr id="401" name="Google Shape;401;p5"/>
            <p:cNvSpPr/>
            <p:nvPr/>
          </p:nvSpPr>
          <p:spPr>
            <a:xfrm>
              <a:off x="1775500" y="1809575"/>
              <a:ext cx="134275" cy="179800"/>
            </a:xfrm>
            <a:custGeom>
              <a:avLst/>
              <a:gdLst/>
              <a:ahLst/>
              <a:cxnLst/>
              <a:rect l="l" t="t" r="r" b="b"/>
              <a:pathLst>
                <a:path w="5371" h="7192" extrusionOk="0">
                  <a:moveTo>
                    <a:pt x="5335" y="584"/>
                  </a:moveTo>
                  <a:cubicBezTo>
                    <a:pt x="5335" y="560"/>
                    <a:pt x="5335" y="548"/>
                    <a:pt x="5347" y="525"/>
                  </a:cubicBezTo>
                  <a:lnTo>
                    <a:pt x="5371" y="429"/>
                  </a:lnTo>
                  <a:lnTo>
                    <a:pt x="5299" y="370"/>
                  </a:lnTo>
                  <a:lnTo>
                    <a:pt x="5228" y="310"/>
                  </a:lnTo>
                  <a:cubicBezTo>
                    <a:pt x="5109" y="215"/>
                    <a:pt x="4954" y="108"/>
                    <a:pt x="4763" y="36"/>
                  </a:cubicBezTo>
                  <a:lnTo>
                    <a:pt x="4656" y="1"/>
                  </a:lnTo>
                  <a:lnTo>
                    <a:pt x="4585" y="72"/>
                  </a:lnTo>
                  <a:cubicBezTo>
                    <a:pt x="4573" y="108"/>
                    <a:pt x="4537" y="120"/>
                    <a:pt x="4525" y="132"/>
                  </a:cubicBezTo>
                  <a:cubicBezTo>
                    <a:pt x="4478" y="179"/>
                    <a:pt x="4442" y="227"/>
                    <a:pt x="4406" y="286"/>
                  </a:cubicBezTo>
                  <a:lnTo>
                    <a:pt x="4228" y="548"/>
                  </a:lnTo>
                  <a:cubicBezTo>
                    <a:pt x="4168" y="655"/>
                    <a:pt x="4097" y="751"/>
                    <a:pt x="4037" y="834"/>
                  </a:cubicBezTo>
                  <a:lnTo>
                    <a:pt x="2394" y="3156"/>
                  </a:lnTo>
                  <a:cubicBezTo>
                    <a:pt x="1656" y="4215"/>
                    <a:pt x="929" y="5251"/>
                    <a:pt x="179" y="6311"/>
                  </a:cubicBezTo>
                  <a:cubicBezTo>
                    <a:pt x="132" y="6370"/>
                    <a:pt x="120" y="6418"/>
                    <a:pt x="96" y="6478"/>
                  </a:cubicBezTo>
                  <a:cubicBezTo>
                    <a:pt x="72" y="6501"/>
                    <a:pt x="72" y="6525"/>
                    <a:pt x="60" y="6549"/>
                  </a:cubicBezTo>
                  <a:lnTo>
                    <a:pt x="1" y="6668"/>
                  </a:lnTo>
                  <a:lnTo>
                    <a:pt x="608" y="7097"/>
                  </a:lnTo>
                  <a:lnTo>
                    <a:pt x="703" y="6978"/>
                  </a:lnTo>
                  <a:lnTo>
                    <a:pt x="703" y="6978"/>
                  </a:lnTo>
                  <a:lnTo>
                    <a:pt x="608" y="7097"/>
                  </a:lnTo>
                  <a:lnTo>
                    <a:pt x="727" y="7192"/>
                  </a:lnTo>
                  <a:lnTo>
                    <a:pt x="822" y="7073"/>
                  </a:lnTo>
                  <a:cubicBezTo>
                    <a:pt x="2323" y="4930"/>
                    <a:pt x="3799" y="2834"/>
                    <a:pt x="5275" y="727"/>
                  </a:cubicBezTo>
                  <a:cubicBezTo>
                    <a:pt x="5311" y="667"/>
                    <a:pt x="5335" y="608"/>
                    <a:pt x="5335" y="584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5"/>
            <p:cNvSpPr/>
            <p:nvPr/>
          </p:nvSpPr>
          <p:spPr>
            <a:xfrm>
              <a:off x="1760925" y="1797675"/>
              <a:ext cx="126825" cy="174450"/>
            </a:xfrm>
            <a:custGeom>
              <a:avLst/>
              <a:gdLst/>
              <a:ahLst/>
              <a:cxnLst/>
              <a:rect l="l" t="t" r="r" b="b"/>
              <a:pathLst>
                <a:path w="5073" h="6978" extrusionOk="0">
                  <a:moveTo>
                    <a:pt x="2477" y="4060"/>
                  </a:moveTo>
                  <a:lnTo>
                    <a:pt x="3858" y="2096"/>
                  </a:lnTo>
                  <a:cubicBezTo>
                    <a:pt x="4025" y="1858"/>
                    <a:pt x="4203" y="1620"/>
                    <a:pt x="4382" y="1382"/>
                  </a:cubicBezTo>
                  <a:cubicBezTo>
                    <a:pt x="4560" y="1143"/>
                    <a:pt x="4727" y="905"/>
                    <a:pt x="4882" y="667"/>
                  </a:cubicBezTo>
                  <a:cubicBezTo>
                    <a:pt x="4930" y="608"/>
                    <a:pt x="4965" y="536"/>
                    <a:pt x="4989" y="477"/>
                  </a:cubicBezTo>
                  <a:cubicBezTo>
                    <a:pt x="5001" y="441"/>
                    <a:pt x="5001" y="429"/>
                    <a:pt x="5013" y="405"/>
                  </a:cubicBezTo>
                  <a:lnTo>
                    <a:pt x="5072" y="286"/>
                  </a:lnTo>
                  <a:lnTo>
                    <a:pt x="4680" y="0"/>
                  </a:lnTo>
                  <a:lnTo>
                    <a:pt x="4584" y="60"/>
                  </a:lnTo>
                  <a:cubicBezTo>
                    <a:pt x="4572" y="72"/>
                    <a:pt x="4560" y="72"/>
                    <a:pt x="4560" y="84"/>
                  </a:cubicBezTo>
                  <a:cubicBezTo>
                    <a:pt x="4525" y="108"/>
                    <a:pt x="4477" y="131"/>
                    <a:pt x="4441" y="179"/>
                  </a:cubicBezTo>
                  <a:cubicBezTo>
                    <a:pt x="4299" y="369"/>
                    <a:pt x="4156" y="548"/>
                    <a:pt x="4001" y="727"/>
                  </a:cubicBezTo>
                  <a:cubicBezTo>
                    <a:pt x="3810" y="965"/>
                    <a:pt x="3608" y="1203"/>
                    <a:pt x="3441" y="1489"/>
                  </a:cubicBezTo>
                  <a:cubicBezTo>
                    <a:pt x="3227" y="1834"/>
                    <a:pt x="2989" y="2155"/>
                    <a:pt x="2775" y="2477"/>
                  </a:cubicBezTo>
                  <a:lnTo>
                    <a:pt x="2667" y="2632"/>
                  </a:lnTo>
                  <a:cubicBezTo>
                    <a:pt x="2429" y="2977"/>
                    <a:pt x="2144" y="3382"/>
                    <a:pt x="1965" y="3822"/>
                  </a:cubicBezTo>
                  <a:cubicBezTo>
                    <a:pt x="1941" y="3918"/>
                    <a:pt x="1882" y="3989"/>
                    <a:pt x="1822" y="4084"/>
                  </a:cubicBezTo>
                  <a:cubicBezTo>
                    <a:pt x="1501" y="4513"/>
                    <a:pt x="1203" y="4953"/>
                    <a:pt x="893" y="5394"/>
                  </a:cubicBezTo>
                  <a:lnTo>
                    <a:pt x="155" y="6465"/>
                  </a:lnTo>
                  <a:cubicBezTo>
                    <a:pt x="119" y="6501"/>
                    <a:pt x="108" y="6537"/>
                    <a:pt x="96" y="6585"/>
                  </a:cubicBezTo>
                  <a:cubicBezTo>
                    <a:pt x="96" y="6596"/>
                    <a:pt x="72" y="6608"/>
                    <a:pt x="60" y="6620"/>
                  </a:cubicBezTo>
                  <a:lnTo>
                    <a:pt x="0" y="6763"/>
                  </a:lnTo>
                  <a:lnTo>
                    <a:pt x="393" y="6977"/>
                  </a:lnTo>
                  <a:lnTo>
                    <a:pt x="465" y="6906"/>
                  </a:lnTo>
                  <a:lnTo>
                    <a:pt x="512" y="6858"/>
                  </a:lnTo>
                  <a:cubicBezTo>
                    <a:pt x="536" y="6835"/>
                    <a:pt x="572" y="6799"/>
                    <a:pt x="596" y="6763"/>
                  </a:cubicBezTo>
                  <a:cubicBezTo>
                    <a:pt x="750" y="6549"/>
                    <a:pt x="893" y="6346"/>
                    <a:pt x="1048" y="6144"/>
                  </a:cubicBezTo>
                  <a:cubicBezTo>
                    <a:pt x="1251" y="5823"/>
                    <a:pt x="2477" y="4060"/>
                    <a:pt x="2477" y="406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" name="Google Shape;403;p5"/>
            <p:cNvSpPr/>
            <p:nvPr/>
          </p:nvSpPr>
          <p:spPr>
            <a:xfrm>
              <a:off x="1799625" y="1824750"/>
              <a:ext cx="126525" cy="172075"/>
            </a:xfrm>
            <a:custGeom>
              <a:avLst/>
              <a:gdLst/>
              <a:ahLst/>
              <a:cxnLst/>
              <a:rect l="l" t="t" r="r" b="b"/>
              <a:pathLst>
                <a:path w="5061" h="6883" extrusionOk="0">
                  <a:moveTo>
                    <a:pt x="4667" y="1"/>
                  </a:moveTo>
                  <a:lnTo>
                    <a:pt x="4572" y="60"/>
                  </a:lnTo>
                  <a:cubicBezTo>
                    <a:pt x="4560" y="72"/>
                    <a:pt x="4548" y="72"/>
                    <a:pt x="4525" y="96"/>
                  </a:cubicBezTo>
                  <a:cubicBezTo>
                    <a:pt x="4501" y="120"/>
                    <a:pt x="4453" y="132"/>
                    <a:pt x="4429" y="179"/>
                  </a:cubicBezTo>
                  <a:cubicBezTo>
                    <a:pt x="3548" y="1501"/>
                    <a:pt x="2620" y="2835"/>
                    <a:pt x="1715" y="4097"/>
                  </a:cubicBezTo>
                  <a:cubicBezTo>
                    <a:pt x="1215" y="4811"/>
                    <a:pt x="691" y="5561"/>
                    <a:pt x="179" y="6287"/>
                  </a:cubicBezTo>
                  <a:cubicBezTo>
                    <a:pt x="143" y="6347"/>
                    <a:pt x="107" y="6418"/>
                    <a:pt x="84" y="6478"/>
                  </a:cubicBezTo>
                  <a:cubicBezTo>
                    <a:pt x="60" y="6502"/>
                    <a:pt x="48" y="6525"/>
                    <a:pt x="48" y="6549"/>
                  </a:cubicBezTo>
                  <a:lnTo>
                    <a:pt x="0" y="6621"/>
                  </a:lnTo>
                  <a:lnTo>
                    <a:pt x="48" y="6704"/>
                  </a:lnTo>
                  <a:cubicBezTo>
                    <a:pt x="84" y="6752"/>
                    <a:pt x="155" y="6883"/>
                    <a:pt x="298" y="6883"/>
                  </a:cubicBezTo>
                  <a:cubicBezTo>
                    <a:pt x="345" y="6883"/>
                    <a:pt x="381" y="6859"/>
                    <a:pt x="417" y="6847"/>
                  </a:cubicBezTo>
                  <a:lnTo>
                    <a:pt x="465" y="6835"/>
                  </a:lnTo>
                  <a:lnTo>
                    <a:pt x="917" y="6192"/>
                  </a:lnTo>
                  <a:cubicBezTo>
                    <a:pt x="1310" y="5609"/>
                    <a:pt x="1727" y="5037"/>
                    <a:pt x="2131" y="4454"/>
                  </a:cubicBezTo>
                  <a:lnTo>
                    <a:pt x="2167" y="4418"/>
                  </a:lnTo>
                  <a:cubicBezTo>
                    <a:pt x="2250" y="4299"/>
                    <a:pt x="2322" y="4180"/>
                    <a:pt x="2429" y="4097"/>
                  </a:cubicBezTo>
                  <a:cubicBezTo>
                    <a:pt x="2715" y="3847"/>
                    <a:pt x="2941" y="3525"/>
                    <a:pt x="3155" y="3227"/>
                  </a:cubicBezTo>
                  <a:lnTo>
                    <a:pt x="3239" y="3132"/>
                  </a:lnTo>
                  <a:lnTo>
                    <a:pt x="3453" y="2811"/>
                  </a:lnTo>
                  <a:cubicBezTo>
                    <a:pt x="3667" y="2513"/>
                    <a:pt x="3882" y="2204"/>
                    <a:pt x="4132" y="1906"/>
                  </a:cubicBezTo>
                  <a:cubicBezTo>
                    <a:pt x="4322" y="1656"/>
                    <a:pt x="4477" y="1382"/>
                    <a:pt x="4644" y="1120"/>
                  </a:cubicBezTo>
                  <a:cubicBezTo>
                    <a:pt x="4763" y="930"/>
                    <a:pt x="4870" y="751"/>
                    <a:pt x="5001" y="549"/>
                  </a:cubicBezTo>
                  <a:cubicBezTo>
                    <a:pt x="5037" y="513"/>
                    <a:pt x="5048" y="453"/>
                    <a:pt x="5048" y="406"/>
                  </a:cubicBezTo>
                  <a:lnTo>
                    <a:pt x="5048" y="358"/>
                  </a:lnTo>
                  <a:lnTo>
                    <a:pt x="5060" y="251"/>
                  </a:ln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5"/>
            <p:cNvSpPr/>
            <p:nvPr/>
          </p:nvSpPr>
          <p:spPr>
            <a:xfrm>
              <a:off x="1749900" y="1968525"/>
              <a:ext cx="51225" cy="58075"/>
            </a:xfrm>
            <a:custGeom>
              <a:avLst/>
              <a:gdLst/>
              <a:ahLst/>
              <a:cxnLst/>
              <a:rect l="l" t="t" r="r" b="b"/>
              <a:pathLst>
                <a:path w="2049" h="2323" extrusionOk="0">
                  <a:moveTo>
                    <a:pt x="346" y="1"/>
                  </a:moveTo>
                  <a:lnTo>
                    <a:pt x="287" y="191"/>
                  </a:lnTo>
                  <a:cubicBezTo>
                    <a:pt x="263" y="227"/>
                    <a:pt x="251" y="251"/>
                    <a:pt x="251" y="286"/>
                  </a:cubicBezTo>
                  <a:cubicBezTo>
                    <a:pt x="227" y="358"/>
                    <a:pt x="203" y="417"/>
                    <a:pt x="191" y="477"/>
                  </a:cubicBezTo>
                  <a:cubicBezTo>
                    <a:pt x="144" y="655"/>
                    <a:pt x="120" y="846"/>
                    <a:pt x="72" y="1024"/>
                  </a:cubicBezTo>
                  <a:lnTo>
                    <a:pt x="60" y="1132"/>
                  </a:lnTo>
                  <a:cubicBezTo>
                    <a:pt x="48" y="1203"/>
                    <a:pt x="25" y="1275"/>
                    <a:pt x="25" y="1358"/>
                  </a:cubicBezTo>
                  <a:cubicBezTo>
                    <a:pt x="1" y="1572"/>
                    <a:pt x="72" y="1775"/>
                    <a:pt x="263" y="1894"/>
                  </a:cubicBezTo>
                  <a:cubicBezTo>
                    <a:pt x="382" y="1965"/>
                    <a:pt x="906" y="2322"/>
                    <a:pt x="906" y="2322"/>
                  </a:cubicBezTo>
                  <a:lnTo>
                    <a:pt x="1120" y="2167"/>
                  </a:lnTo>
                  <a:cubicBezTo>
                    <a:pt x="1203" y="2108"/>
                    <a:pt x="1299" y="2048"/>
                    <a:pt x="1382" y="1977"/>
                  </a:cubicBezTo>
                  <a:cubicBezTo>
                    <a:pt x="1477" y="1906"/>
                    <a:pt x="1561" y="1846"/>
                    <a:pt x="1656" y="1775"/>
                  </a:cubicBezTo>
                  <a:lnTo>
                    <a:pt x="1715" y="1715"/>
                  </a:lnTo>
                  <a:cubicBezTo>
                    <a:pt x="1811" y="1620"/>
                    <a:pt x="1953" y="1489"/>
                    <a:pt x="2025" y="1263"/>
                  </a:cubicBezTo>
                  <a:lnTo>
                    <a:pt x="2049" y="115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5"/>
            <p:cNvSpPr/>
            <p:nvPr/>
          </p:nvSpPr>
          <p:spPr>
            <a:xfrm>
              <a:off x="1896950" y="1757775"/>
              <a:ext cx="53900" cy="48550"/>
            </a:xfrm>
            <a:custGeom>
              <a:avLst/>
              <a:gdLst/>
              <a:ahLst/>
              <a:cxnLst/>
              <a:rect l="l" t="t" r="r" b="b"/>
              <a:pathLst>
                <a:path w="2156" h="1942" extrusionOk="0">
                  <a:moveTo>
                    <a:pt x="2120" y="977"/>
                  </a:moveTo>
                  <a:cubicBezTo>
                    <a:pt x="1727" y="382"/>
                    <a:pt x="1429" y="168"/>
                    <a:pt x="751" y="25"/>
                  </a:cubicBezTo>
                  <a:lnTo>
                    <a:pt x="691" y="1"/>
                  </a:lnTo>
                  <a:lnTo>
                    <a:pt x="655" y="37"/>
                  </a:lnTo>
                  <a:cubicBezTo>
                    <a:pt x="417" y="156"/>
                    <a:pt x="132" y="299"/>
                    <a:pt x="24" y="656"/>
                  </a:cubicBezTo>
                  <a:lnTo>
                    <a:pt x="1" y="751"/>
                  </a:lnTo>
                  <a:lnTo>
                    <a:pt x="72" y="811"/>
                  </a:lnTo>
                  <a:cubicBezTo>
                    <a:pt x="513" y="1227"/>
                    <a:pt x="1036" y="1584"/>
                    <a:pt x="1620" y="1894"/>
                  </a:cubicBezTo>
                  <a:lnTo>
                    <a:pt x="1703" y="1942"/>
                  </a:lnTo>
                  <a:lnTo>
                    <a:pt x="1786" y="1882"/>
                  </a:lnTo>
                  <a:cubicBezTo>
                    <a:pt x="2108" y="1644"/>
                    <a:pt x="2144" y="1299"/>
                    <a:pt x="2156" y="1049"/>
                  </a:cubicBezTo>
                  <a:lnTo>
                    <a:pt x="2156" y="98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5"/>
            <p:cNvSpPr/>
            <p:nvPr/>
          </p:nvSpPr>
          <p:spPr>
            <a:xfrm>
              <a:off x="1878200" y="1780700"/>
              <a:ext cx="62825" cy="50625"/>
            </a:xfrm>
            <a:custGeom>
              <a:avLst/>
              <a:gdLst/>
              <a:ahLst/>
              <a:cxnLst/>
              <a:rect l="l" t="t" r="r" b="b"/>
              <a:pathLst>
                <a:path w="2513" h="2025" extrusionOk="0">
                  <a:moveTo>
                    <a:pt x="2394" y="1346"/>
                  </a:moveTo>
                  <a:cubicBezTo>
                    <a:pt x="2334" y="1203"/>
                    <a:pt x="2251" y="1096"/>
                    <a:pt x="2120" y="989"/>
                  </a:cubicBezTo>
                  <a:cubicBezTo>
                    <a:pt x="1834" y="798"/>
                    <a:pt x="1560" y="608"/>
                    <a:pt x="1286" y="417"/>
                  </a:cubicBezTo>
                  <a:lnTo>
                    <a:pt x="905" y="144"/>
                  </a:lnTo>
                  <a:cubicBezTo>
                    <a:pt x="893" y="144"/>
                    <a:pt x="893" y="132"/>
                    <a:pt x="882" y="120"/>
                  </a:cubicBezTo>
                  <a:cubicBezTo>
                    <a:pt x="834" y="84"/>
                    <a:pt x="774" y="36"/>
                    <a:pt x="703" y="25"/>
                  </a:cubicBezTo>
                  <a:cubicBezTo>
                    <a:pt x="608" y="13"/>
                    <a:pt x="524" y="1"/>
                    <a:pt x="429" y="1"/>
                  </a:cubicBezTo>
                  <a:cubicBezTo>
                    <a:pt x="393" y="1"/>
                    <a:pt x="334" y="1"/>
                    <a:pt x="286" y="13"/>
                  </a:cubicBezTo>
                  <a:cubicBezTo>
                    <a:pt x="120" y="36"/>
                    <a:pt x="0" y="203"/>
                    <a:pt x="0" y="394"/>
                  </a:cubicBezTo>
                  <a:lnTo>
                    <a:pt x="0" y="489"/>
                  </a:lnTo>
                  <a:lnTo>
                    <a:pt x="72" y="537"/>
                  </a:lnTo>
                  <a:cubicBezTo>
                    <a:pt x="96" y="548"/>
                    <a:pt x="108" y="548"/>
                    <a:pt x="131" y="560"/>
                  </a:cubicBezTo>
                  <a:cubicBezTo>
                    <a:pt x="179" y="596"/>
                    <a:pt x="239" y="620"/>
                    <a:pt x="298" y="656"/>
                  </a:cubicBezTo>
                  <a:cubicBezTo>
                    <a:pt x="584" y="775"/>
                    <a:pt x="774" y="906"/>
                    <a:pt x="953" y="1072"/>
                  </a:cubicBezTo>
                  <a:cubicBezTo>
                    <a:pt x="1108" y="1203"/>
                    <a:pt x="1286" y="1310"/>
                    <a:pt x="1465" y="1394"/>
                  </a:cubicBezTo>
                  <a:lnTo>
                    <a:pt x="1548" y="1441"/>
                  </a:lnTo>
                  <a:cubicBezTo>
                    <a:pt x="1655" y="1501"/>
                    <a:pt x="1763" y="1620"/>
                    <a:pt x="1858" y="1739"/>
                  </a:cubicBezTo>
                  <a:cubicBezTo>
                    <a:pt x="1917" y="1799"/>
                    <a:pt x="1965" y="1858"/>
                    <a:pt x="2025" y="1918"/>
                  </a:cubicBezTo>
                  <a:lnTo>
                    <a:pt x="2120" y="2025"/>
                  </a:lnTo>
                  <a:lnTo>
                    <a:pt x="2215" y="1930"/>
                  </a:lnTo>
                  <a:cubicBezTo>
                    <a:pt x="2358" y="1822"/>
                    <a:pt x="2513" y="1644"/>
                    <a:pt x="2394" y="134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5"/>
            <p:cNvSpPr/>
            <p:nvPr/>
          </p:nvSpPr>
          <p:spPr>
            <a:xfrm>
              <a:off x="1731150" y="1748550"/>
              <a:ext cx="228625" cy="313175"/>
            </a:xfrm>
            <a:custGeom>
              <a:avLst/>
              <a:gdLst/>
              <a:ahLst/>
              <a:cxnLst/>
              <a:rect l="l" t="t" r="r" b="b"/>
              <a:pathLst>
                <a:path w="9145" h="12527" extrusionOk="0">
                  <a:moveTo>
                    <a:pt x="7609" y="1"/>
                  </a:moveTo>
                  <a:cubicBezTo>
                    <a:pt x="8097" y="346"/>
                    <a:pt x="8573" y="691"/>
                    <a:pt x="9050" y="1013"/>
                  </a:cubicBezTo>
                  <a:cubicBezTo>
                    <a:pt x="9145" y="1311"/>
                    <a:pt x="9109" y="1584"/>
                    <a:pt x="9038" y="1858"/>
                  </a:cubicBezTo>
                  <a:cubicBezTo>
                    <a:pt x="8990" y="2037"/>
                    <a:pt x="8883" y="2156"/>
                    <a:pt x="8799" y="2299"/>
                  </a:cubicBezTo>
                  <a:cubicBezTo>
                    <a:pt x="8692" y="2454"/>
                    <a:pt x="8561" y="2608"/>
                    <a:pt x="8609" y="2835"/>
                  </a:cubicBezTo>
                  <a:cubicBezTo>
                    <a:pt x="8621" y="2918"/>
                    <a:pt x="8561" y="3025"/>
                    <a:pt x="8514" y="3096"/>
                  </a:cubicBezTo>
                  <a:cubicBezTo>
                    <a:pt x="7716" y="4228"/>
                    <a:pt x="7002" y="5430"/>
                    <a:pt x="6192" y="6561"/>
                  </a:cubicBezTo>
                  <a:cubicBezTo>
                    <a:pt x="6013" y="6823"/>
                    <a:pt x="5823" y="7061"/>
                    <a:pt x="5609" y="7276"/>
                  </a:cubicBezTo>
                  <a:cubicBezTo>
                    <a:pt x="5418" y="7490"/>
                    <a:pt x="5240" y="7692"/>
                    <a:pt x="5097" y="7930"/>
                  </a:cubicBezTo>
                  <a:cubicBezTo>
                    <a:pt x="4704" y="8502"/>
                    <a:pt x="4299" y="9062"/>
                    <a:pt x="3918" y="9633"/>
                  </a:cubicBezTo>
                  <a:cubicBezTo>
                    <a:pt x="3739" y="9883"/>
                    <a:pt x="3561" y="10133"/>
                    <a:pt x="3382" y="10371"/>
                  </a:cubicBezTo>
                  <a:cubicBezTo>
                    <a:pt x="3335" y="10431"/>
                    <a:pt x="3275" y="10490"/>
                    <a:pt x="3227" y="10514"/>
                  </a:cubicBezTo>
                  <a:cubicBezTo>
                    <a:pt x="3037" y="10538"/>
                    <a:pt x="2965" y="10693"/>
                    <a:pt x="2846" y="10812"/>
                  </a:cubicBezTo>
                  <a:cubicBezTo>
                    <a:pt x="2739" y="10907"/>
                    <a:pt x="2596" y="10990"/>
                    <a:pt x="2489" y="11086"/>
                  </a:cubicBezTo>
                  <a:cubicBezTo>
                    <a:pt x="2013" y="11538"/>
                    <a:pt x="1465" y="11907"/>
                    <a:pt x="965" y="12336"/>
                  </a:cubicBezTo>
                  <a:cubicBezTo>
                    <a:pt x="751" y="12526"/>
                    <a:pt x="227" y="12431"/>
                    <a:pt x="60" y="12169"/>
                  </a:cubicBezTo>
                  <a:cubicBezTo>
                    <a:pt x="13" y="12098"/>
                    <a:pt x="1" y="12014"/>
                    <a:pt x="13" y="11931"/>
                  </a:cubicBezTo>
                  <a:cubicBezTo>
                    <a:pt x="36" y="11752"/>
                    <a:pt x="48" y="11562"/>
                    <a:pt x="96" y="11395"/>
                  </a:cubicBezTo>
                  <a:cubicBezTo>
                    <a:pt x="239" y="10919"/>
                    <a:pt x="334" y="10419"/>
                    <a:pt x="417" y="9931"/>
                  </a:cubicBezTo>
                  <a:cubicBezTo>
                    <a:pt x="477" y="9633"/>
                    <a:pt x="548" y="9335"/>
                    <a:pt x="644" y="9038"/>
                  </a:cubicBezTo>
                  <a:cubicBezTo>
                    <a:pt x="703" y="8823"/>
                    <a:pt x="810" y="8621"/>
                    <a:pt x="929" y="8419"/>
                  </a:cubicBezTo>
                  <a:cubicBezTo>
                    <a:pt x="1430" y="7561"/>
                    <a:pt x="2072" y="6799"/>
                    <a:pt x="2620" y="5966"/>
                  </a:cubicBezTo>
                  <a:cubicBezTo>
                    <a:pt x="2751" y="5775"/>
                    <a:pt x="2858" y="5549"/>
                    <a:pt x="2977" y="5347"/>
                  </a:cubicBezTo>
                  <a:cubicBezTo>
                    <a:pt x="3132" y="5109"/>
                    <a:pt x="3251" y="4847"/>
                    <a:pt x="3406" y="4632"/>
                  </a:cubicBezTo>
                  <a:cubicBezTo>
                    <a:pt x="4037" y="3739"/>
                    <a:pt x="4680" y="2846"/>
                    <a:pt x="5359" y="1977"/>
                  </a:cubicBezTo>
                  <a:cubicBezTo>
                    <a:pt x="5537" y="1751"/>
                    <a:pt x="5704" y="1501"/>
                    <a:pt x="5871" y="1251"/>
                  </a:cubicBezTo>
                  <a:cubicBezTo>
                    <a:pt x="5942" y="1144"/>
                    <a:pt x="6013" y="1037"/>
                    <a:pt x="6168" y="1025"/>
                  </a:cubicBezTo>
                  <a:cubicBezTo>
                    <a:pt x="6323" y="1001"/>
                    <a:pt x="6418" y="858"/>
                    <a:pt x="6502" y="739"/>
                  </a:cubicBezTo>
                  <a:cubicBezTo>
                    <a:pt x="6621" y="596"/>
                    <a:pt x="6716" y="429"/>
                    <a:pt x="6883" y="299"/>
                  </a:cubicBezTo>
                  <a:cubicBezTo>
                    <a:pt x="7073" y="132"/>
                    <a:pt x="7311" y="48"/>
                    <a:pt x="7609" y="1"/>
                  </a:cubicBezTo>
                  <a:close/>
                  <a:moveTo>
                    <a:pt x="2477" y="9407"/>
                  </a:moveTo>
                  <a:cubicBezTo>
                    <a:pt x="3977" y="7264"/>
                    <a:pt x="5454" y="5168"/>
                    <a:pt x="6918" y="3073"/>
                  </a:cubicBezTo>
                  <a:cubicBezTo>
                    <a:pt x="6942" y="3037"/>
                    <a:pt x="6954" y="2989"/>
                    <a:pt x="6966" y="2918"/>
                  </a:cubicBezTo>
                  <a:cubicBezTo>
                    <a:pt x="6823" y="2799"/>
                    <a:pt x="6692" y="2680"/>
                    <a:pt x="6478" y="2608"/>
                  </a:cubicBezTo>
                  <a:cubicBezTo>
                    <a:pt x="6418" y="2680"/>
                    <a:pt x="6359" y="2739"/>
                    <a:pt x="6311" y="2799"/>
                  </a:cubicBezTo>
                  <a:cubicBezTo>
                    <a:pt x="6180" y="2977"/>
                    <a:pt x="6061" y="3168"/>
                    <a:pt x="5942" y="3370"/>
                  </a:cubicBezTo>
                  <a:cubicBezTo>
                    <a:pt x="4656" y="5192"/>
                    <a:pt x="3370" y="7014"/>
                    <a:pt x="2084" y="8847"/>
                  </a:cubicBezTo>
                  <a:cubicBezTo>
                    <a:pt x="2037" y="8907"/>
                    <a:pt x="2013" y="8978"/>
                    <a:pt x="1965" y="9050"/>
                  </a:cubicBezTo>
                  <a:cubicBezTo>
                    <a:pt x="2144" y="9169"/>
                    <a:pt x="2299" y="9276"/>
                    <a:pt x="2477" y="9407"/>
                  </a:cubicBezTo>
                  <a:close/>
                  <a:moveTo>
                    <a:pt x="1537" y="8740"/>
                  </a:moveTo>
                  <a:cubicBezTo>
                    <a:pt x="1584" y="8692"/>
                    <a:pt x="1632" y="8669"/>
                    <a:pt x="1656" y="8621"/>
                  </a:cubicBezTo>
                  <a:cubicBezTo>
                    <a:pt x="1811" y="8407"/>
                    <a:pt x="1953" y="8216"/>
                    <a:pt x="2108" y="8014"/>
                  </a:cubicBezTo>
                  <a:lnTo>
                    <a:pt x="3358" y="6228"/>
                  </a:lnTo>
                  <a:cubicBezTo>
                    <a:pt x="3870" y="5478"/>
                    <a:pt x="4394" y="4740"/>
                    <a:pt x="4930" y="3989"/>
                  </a:cubicBezTo>
                  <a:lnTo>
                    <a:pt x="5954" y="2561"/>
                  </a:lnTo>
                  <a:cubicBezTo>
                    <a:pt x="6013" y="2489"/>
                    <a:pt x="6049" y="2394"/>
                    <a:pt x="6073" y="2311"/>
                  </a:cubicBezTo>
                  <a:cubicBezTo>
                    <a:pt x="5990" y="2251"/>
                    <a:pt x="5930" y="2204"/>
                    <a:pt x="5859" y="2156"/>
                  </a:cubicBezTo>
                  <a:cubicBezTo>
                    <a:pt x="5811" y="2192"/>
                    <a:pt x="5763" y="2204"/>
                    <a:pt x="5740" y="2227"/>
                  </a:cubicBezTo>
                  <a:cubicBezTo>
                    <a:pt x="5418" y="2680"/>
                    <a:pt x="5037" y="3073"/>
                    <a:pt x="4739" y="3525"/>
                  </a:cubicBezTo>
                  <a:cubicBezTo>
                    <a:pt x="4501" y="3918"/>
                    <a:pt x="4227" y="4299"/>
                    <a:pt x="3966" y="4668"/>
                  </a:cubicBezTo>
                  <a:cubicBezTo>
                    <a:pt x="3716" y="5049"/>
                    <a:pt x="3454" y="5418"/>
                    <a:pt x="3275" y="5835"/>
                  </a:cubicBezTo>
                  <a:cubicBezTo>
                    <a:pt x="3239" y="5942"/>
                    <a:pt x="3180" y="6025"/>
                    <a:pt x="3096" y="6121"/>
                  </a:cubicBezTo>
                  <a:cubicBezTo>
                    <a:pt x="2549" y="6906"/>
                    <a:pt x="1989" y="7692"/>
                    <a:pt x="1430" y="8502"/>
                  </a:cubicBezTo>
                  <a:cubicBezTo>
                    <a:pt x="1406" y="8538"/>
                    <a:pt x="1394" y="8585"/>
                    <a:pt x="1358" y="8645"/>
                  </a:cubicBezTo>
                  <a:cubicBezTo>
                    <a:pt x="1430" y="8681"/>
                    <a:pt x="1477" y="8704"/>
                    <a:pt x="1537" y="8740"/>
                  </a:cubicBezTo>
                  <a:close/>
                  <a:moveTo>
                    <a:pt x="7418" y="3227"/>
                  </a:moveTo>
                  <a:cubicBezTo>
                    <a:pt x="7371" y="3275"/>
                    <a:pt x="7323" y="3287"/>
                    <a:pt x="7299" y="3323"/>
                  </a:cubicBezTo>
                  <a:cubicBezTo>
                    <a:pt x="5930" y="5394"/>
                    <a:pt x="4466" y="7383"/>
                    <a:pt x="3061" y="9419"/>
                  </a:cubicBezTo>
                  <a:cubicBezTo>
                    <a:pt x="3001" y="9502"/>
                    <a:pt x="2965" y="9585"/>
                    <a:pt x="2918" y="9657"/>
                  </a:cubicBezTo>
                  <a:cubicBezTo>
                    <a:pt x="2965" y="9752"/>
                    <a:pt x="3013" y="9800"/>
                    <a:pt x="3120" y="9752"/>
                  </a:cubicBezTo>
                  <a:cubicBezTo>
                    <a:pt x="3656" y="8978"/>
                    <a:pt x="4216" y="8192"/>
                    <a:pt x="4763" y="7395"/>
                  </a:cubicBezTo>
                  <a:cubicBezTo>
                    <a:pt x="4870" y="7264"/>
                    <a:pt x="4966" y="7121"/>
                    <a:pt x="5085" y="7014"/>
                  </a:cubicBezTo>
                  <a:cubicBezTo>
                    <a:pt x="5394" y="6740"/>
                    <a:pt x="5621" y="6406"/>
                    <a:pt x="5859" y="6073"/>
                  </a:cubicBezTo>
                  <a:cubicBezTo>
                    <a:pt x="6156" y="5656"/>
                    <a:pt x="6430" y="5240"/>
                    <a:pt x="6752" y="4859"/>
                  </a:cubicBezTo>
                  <a:cubicBezTo>
                    <a:pt x="7073" y="4442"/>
                    <a:pt x="7311" y="3966"/>
                    <a:pt x="7621" y="3513"/>
                  </a:cubicBezTo>
                  <a:cubicBezTo>
                    <a:pt x="7645" y="3489"/>
                    <a:pt x="7645" y="3442"/>
                    <a:pt x="7656" y="3382"/>
                  </a:cubicBezTo>
                  <a:cubicBezTo>
                    <a:pt x="7561" y="3335"/>
                    <a:pt x="7490" y="3275"/>
                    <a:pt x="7418" y="3227"/>
                  </a:cubicBezTo>
                  <a:close/>
                  <a:moveTo>
                    <a:pt x="1632" y="10943"/>
                  </a:moveTo>
                  <a:cubicBezTo>
                    <a:pt x="1775" y="10836"/>
                    <a:pt x="1894" y="10764"/>
                    <a:pt x="2013" y="10669"/>
                  </a:cubicBezTo>
                  <a:cubicBezTo>
                    <a:pt x="2120" y="10585"/>
                    <a:pt x="2239" y="10490"/>
                    <a:pt x="2346" y="10407"/>
                  </a:cubicBezTo>
                  <a:cubicBezTo>
                    <a:pt x="2465" y="10300"/>
                    <a:pt x="2549" y="10193"/>
                    <a:pt x="2596" y="10026"/>
                  </a:cubicBezTo>
                  <a:cubicBezTo>
                    <a:pt x="2120" y="9693"/>
                    <a:pt x="1644" y="9359"/>
                    <a:pt x="1156" y="9014"/>
                  </a:cubicBezTo>
                  <a:cubicBezTo>
                    <a:pt x="1120" y="9121"/>
                    <a:pt x="1072" y="9216"/>
                    <a:pt x="1060" y="9300"/>
                  </a:cubicBezTo>
                  <a:cubicBezTo>
                    <a:pt x="1013" y="9526"/>
                    <a:pt x="965" y="9728"/>
                    <a:pt x="929" y="9954"/>
                  </a:cubicBezTo>
                  <a:cubicBezTo>
                    <a:pt x="918" y="10026"/>
                    <a:pt x="894" y="10085"/>
                    <a:pt x="894" y="10169"/>
                  </a:cubicBezTo>
                  <a:cubicBezTo>
                    <a:pt x="882" y="10324"/>
                    <a:pt x="929" y="10466"/>
                    <a:pt x="1072" y="10562"/>
                  </a:cubicBezTo>
                  <a:cubicBezTo>
                    <a:pt x="1275" y="10693"/>
                    <a:pt x="1453" y="10824"/>
                    <a:pt x="1632" y="10943"/>
                  </a:cubicBezTo>
                  <a:close/>
                  <a:moveTo>
                    <a:pt x="6811" y="1084"/>
                  </a:moveTo>
                  <a:cubicBezTo>
                    <a:pt x="7264" y="1501"/>
                    <a:pt x="7776" y="1858"/>
                    <a:pt x="8323" y="2156"/>
                  </a:cubicBezTo>
                  <a:cubicBezTo>
                    <a:pt x="8597" y="1965"/>
                    <a:pt x="8621" y="1703"/>
                    <a:pt x="8633" y="1430"/>
                  </a:cubicBezTo>
                  <a:cubicBezTo>
                    <a:pt x="8252" y="858"/>
                    <a:pt x="7978" y="680"/>
                    <a:pt x="7359" y="549"/>
                  </a:cubicBezTo>
                  <a:cubicBezTo>
                    <a:pt x="7121" y="656"/>
                    <a:pt x="6894" y="787"/>
                    <a:pt x="6811" y="1084"/>
                  </a:cubicBezTo>
                  <a:close/>
                  <a:moveTo>
                    <a:pt x="8002" y="3108"/>
                  </a:moveTo>
                  <a:cubicBezTo>
                    <a:pt x="8157" y="2966"/>
                    <a:pt x="8192" y="2846"/>
                    <a:pt x="8133" y="2692"/>
                  </a:cubicBezTo>
                  <a:cubicBezTo>
                    <a:pt x="8085" y="2573"/>
                    <a:pt x="8014" y="2489"/>
                    <a:pt x="7895" y="2418"/>
                  </a:cubicBezTo>
                  <a:lnTo>
                    <a:pt x="6680" y="1561"/>
                  </a:lnTo>
                  <a:cubicBezTo>
                    <a:pt x="6644" y="1537"/>
                    <a:pt x="6597" y="1489"/>
                    <a:pt x="6549" y="1477"/>
                  </a:cubicBezTo>
                  <a:cubicBezTo>
                    <a:pt x="6430" y="1465"/>
                    <a:pt x="6299" y="1442"/>
                    <a:pt x="6180" y="1465"/>
                  </a:cubicBezTo>
                  <a:cubicBezTo>
                    <a:pt x="6085" y="1477"/>
                    <a:pt x="6013" y="1561"/>
                    <a:pt x="6013" y="1703"/>
                  </a:cubicBezTo>
                  <a:cubicBezTo>
                    <a:pt x="6073" y="1727"/>
                    <a:pt x="6144" y="1787"/>
                    <a:pt x="6228" y="1823"/>
                  </a:cubicBezTo>
                  <a:cubicBezTo>
                    <a:pt x="6478" y="1942"/>
                    <a:pt x="6716" y="2061"/>
                    <a:pt x="6906" y="2251"/>
                  </a:cubicBezTo>
                  <a:cubicBezTo>
                    <a:pt x="7073" y="2394"/>
                    <a:pt x="7275" y="2489"/>
                    <a:pt x="7478" y="2608"/>
                  </a:cubicBezTo>
                  <a:cubicBezTo>
                    <a:pt x="7680" y="2715"/>
                    <a:pt x="7823" y="2918"/>
                    <a:pt x="8002" y="310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08" name="Google Shape;408;p5"/>
          <p:cNvSpPr/>
          <p:nvPr/>
        </p:nvSpPr>
        <p:spPr>
          <a:xfrm rot="-163605">
            <a:off x="2078677" y="1554119"/>
            <a:ext cx="5230089" cy="1815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rgbClr val="4401B8"/>
                </a:solidFill>
                <a:latin typeface="Arial"/>
                <a:ea typeface="Arial"/>
                <a:cs typeface="Arial"/>
                <a:sym typeface="Arial"/>
              </a:rPr>
              <a:t>Muốn giữ cho cảnh quan xanh, sạch đẹp thì mỗi người đều phải có ý thức chăm sóc và bảo vệ của chung.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3" name="Google Shape;413;p6"/>
          <p:cNvGrpSpPr/>
          <p:nvPr/>
        </p:nvGrpSpPr>
        <p:grpSpPr>
          <a:xfrm>
            <a:off x="876634" y="1589807"/>
            <a:ext cx="7914076" cy="3153042"/>
            <a:chOff x="731161" y="1433944"/>
            <a:chExt cx="7914076" cy="3153042"/>
          </a:xfrm>
        </p:grpSpPr>
        <p:pic>
          <p:nvPicPr>
            <p:cNvPr id="414" name="Google Shape;414;p6" descr="20210409092710_wm_shs-hoat-dong-trai-nghiem-2"/>
            <p:cNvPicPr preferRelativeResize="0"/>
            <p:nvPr/>
          </p:nvPicPr>
          <p:blipFill rotWithShape="1">
            <a:blip r:embed="rId3">
              <a:alphaModFix/>
            </a:blip>
            <a:srcRect l="11930" t="58940" r="6492" b="18059"/>
            <a:stretch/>
          </p:blipFill>
          <p:spPr>
            <a:xfrm>
              <a:off x="805296" y="1484729"/>
              <a:ext cx="7839941" cy="310225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15" name="Google Shape;415;p6"/>
            <p:cNvSpPr/>
            <p:nvPr/>
          </p:nvSpPr>
          <p:spPr>
            <a:xfrm>
              <a:off x="731161" y="1433944"/>
              <a:ext cx="5347522" cy="1631373"/>
            </a:xfrm>
            <a:custGeom>
              <a:avLst/>
              <a:gdLst/>
              <a:ahLst/>
              <a:cxnLst/>
              <a:rect l="l" t="t" r="r" b="b"/>
              <a:pathLst>
                <a:path w="5347522" h="1506682" extrusionOk="0">
                  <a:moveTo>
                    <a:pt x="0" y="0"/>
                  </a:moveTo>
                  <a:lnTo>
                    <a:pt x="5347522" y="31173"/>
                  </a:lnTo>
                  <a:lnTo>
                    <a:pt x="4838367" y="1506682"/>
                  </a:lnTo>
                  <a:lnTo>
                    <a:pt x="0" y="15066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416" name="Google Shape;416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5828" y="151168"/>
            <a:ext cx="1000265" cy="933580"/>
          </a:xfrm>
          <a:prstGeom prst="rect">
            <a:avLst/>
          </a:prstGeom>
          <a:noFill/>
          <a:ln>
            <a:noFill/>
          </a:ln>
        </p:spPr>
      </p:pic>
      <p:sp>
        <p:nvSpPr>
          <p:cNvPr id="417" name="Google Shape;417;p6"/>
          <p:cNvSpPr txBox="1"/>
          <p:nvPr/>
        </p:nvSpPr>
        <p:spPr>
          <a:xfrm>
            <a:off x="731160" y="389358"/>
            <a:ext cx="6490522" cy="4022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>
                <a:solidFill>
                  <a:srgbClr val="00A651"/>
                </a:solidFill>
                <a:latin typeface="Arial"/>
                <a:ea typeface="Arial"/>
                <a:cs typeface="Arial"/>
                <a:sym typeface="Arial"/>
              </a:rPr>
              <a:t>         </a:t>
            </a:r>
            <a:r>
              <a:rPr lang="en-US" sz="2400" b="1" i="0" u="none" strike="noStrike" cap="none" dirty="0" err="1">
                <a:solidFill>
                  <a:srgbClr val="05A8E8"/>
                </a:solidFill>
                <a:latin typeface="Arial"/>
                <a:ea typeface="Arial"/>
                <a:cs typeface="Arial"/>
                <a:sym typeface="Arial"/>
              </a:rPr>
              <a:t>Sinh</a:t>
            </a:r>
            <a:r>
              <a:rPr lang="en-US" sz="2400" b="1" i="0" u="none" strike="noStrike" cap="none" dirty="0">
                <a:solidFill>
                  <a:srgbClr val="05A8E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strike="noStrike" cap="none" dirty="0" err="1">
                <a:solidFill>
                  <a:srgbClr val="05A8E8"/>
                </a:solidFill>
                <a:latin typeface="Arial"/>
                <a:ea typeface="Arial"/>
                <a:cs typeface="Arial"/>
                <a:sym typeface="Arial"/>
              </a:rPr>
              <a:t>hoạt</a:t>
            </a:r>
            <a:r>
              <a:rPr lang="en-US" sz="2400" b="1" i="0" u="none" strike="noStrike" cap="none" dirty="0">
                <a:solidFill>
                  <a:srgbClr val="05A8E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strike="noStrike" cap="none" dirty="0" err="1">
                <a:solidFill>
                  <a:srgbClr val="05A8E8"/>
                </a:solidFill>
                <a:latin typeface="Arial"/>
                <a:ea typeface="Arial"/>
                <a:cs typeface="Arial"/>
                <a:sym typeface="Arial"/>
              </a:rPr>
              <a:t>lớp</a:t>
            </a:r>
            <a:endParaRPr sz="2400" b="1" i="0" u="none" strike="noStrike" cap="none" dirty="0">
              <a:solidFill>
                <a:srgbClr val="05A8E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Thực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hành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chăm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sóc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cảnh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quan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trường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em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  <a:p>
            <a:pPr marL="342900" marR="0" lvl="0" indent="-34290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-"/>
            </a:pPr>
            <a:r>
              <a:rPr lang="en-US" sz="2400" b="0" i="0" u="none" strike="noStrike" cap="none" dirty="0" err="1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Phân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công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nhiệm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vụ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cho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các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tổ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nhóm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  <a:p>
            <a:pPr marL="342900" marR="0" lvl="0" indent="-34290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-"/>
            </a:pPr>
            <a:r>
              <a:rPr lang="en-US" sz="2400" b="0" i="0" u="none" strike="noStrike" cap="none" dirty="0" err="1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Thực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hiện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nhiệm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vụ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được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giao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theo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tổ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nhóm</a:t>
            </a:r>
            <a:endParaRPr sz="2400" b="0" i="0" u="none" strike="noStrike" cap="none" dirty="0">
              <a:solidFill>
                <a:srgbClr val="13171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-"/>
            </a:pPr>
            <a:r>
              <a:rPr lang="en-US" sz="2400" b="0" i="0" u="none" strike="noStrike" cap="none" dirty="0" err="1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Nhận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xét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đánhh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giá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kết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quả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thực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R="0" lvl="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</a:pPr>
            <a:r>
              <a:rPr lang="en-US" sz="2400" b="0" i="0" u="none" strike="noStrike" cap="none" dirty="0" err="1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hiện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nhiệm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vụ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  <a:p>
            <a:pPr marL="0" marR="0" lvl="0" indent="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dirty="0">
              <a:solidFill>
                <a:srgbClr val="13171A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4262" y="1329637"/>
            <a:ext cx="1816474" cy="181647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42C368E-348A-4422-A5BF-A9BAA691A726}"/>
              </a:ext>
            </a:extLst>
          </p:cNvPr>
          <p:cNvSpPr txBox="1"/>
          <p:nvPr/>
        </p:nvSpPr>
        <p:spPr>
          <a:xfrm>
            <a:off x="2000061" y="902597"/>
            <a:ext cx="4958887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95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Củng</a:t>
            </a:r>
            <a:r>
              <a:rPr lang="en-US" sz="495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95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cố</a:t>
            </a:r>
            <a:r>
              <a:rPr lang="en-US" sz="495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95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dặn</a:t>
            </a:r>
            <a:r>
              <a:rPr lang="en-US" sz="495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95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dò</a:t>
            </a:r>
            <a:endParaRPr lang="en-US" sz="495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877C86B-3B54-4787-8ED1-CE4893C00FE2}"/>
              </a:ext>
            </a:extLst>
          </p:cNvPr>
          <p:cNvSpPr txBox="1"/>
          <p:nvPr/>
        </p:nvSpPr>
        <p:spPr>
          <a:xfrm>
            <a:off x="2000061" y="2094696"/>
            <a:ext cx="489268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/>
              <a:t>Cùng bố mẹ chăm sóc </a:t>
            </a:r>
          </a:p>
          <a:p>
            <a:pPr algn="ctr"/>
            <a:r>
              <a:rPr lang="en-US" sz="2800"/>
              <a:t>một khu vực chung nơi em ở.</a:t>
            </a:r>
          </a:p>
        </p:txBody>
      </p:sp>
    </p:spTree>
    <p:extLst>
      <p:ext uri="{BB962C8B-B14F-4D97-AF65-F5344CB8AC3E}">
        <p14:creationId xmlns:p14="http://schemas.microsoft.com/office/powerpoint/2010/main" val="1833617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>
</file>

<file path=ppt/theme/theme1.xml><?xml version="1.0" encoding="utf-8"?>
<a:theme xmlns:a="http://schemas.openxmlformats.org/drawingml/2006/main" name="English Vocabulary Workshop by Slidesgo">
  <a:themeElements>
    <a:clrScheme name="Simple Light">
      <a:dk1>
        <a:srgbClr val="003849"/>
      </a:dk1>
      <a:lt1>
        <a:srgbClr val="FFFFFF"/>
      </a:lt1>
      <a:dk2>
        <a:srgbClr val="A775FE"/>
      </a:dk2>
      <a:lt2>
        <a:srgbClr val="E3E7EA"/>
      </a:lt2>
      <a:accent1>
        <a:srgbClr val="FFC86D"/>
      </a:accent1>
      <a:accent2>
        <a:srgbClr val="FEB444"/>
      </a:accent2>
      <a:accent3>
        <a:srgbClr val="FE8966"/>
      </a:accent3>
      <a:accent4>
        <a:srgbClr val="FD6A5E"/>
      </a:accent4>
      <a:accent5>
        <a:srgbClr val="9FE4F5"/>
      </a:accent5>
      <a:accent6>
        <a:srgbClr val="6ED0E7"/>
      </a:accent6>
      <a:hlink>
        <a:srgbClr val="0038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300</Words>
  <Application>Microsoft Office PowerPoint</Application>
  <PresentationFormat>On-screen Show (16:9)</PresentationFormat>
  <Paragraphs>41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Arial</vt:lpstr>
      <vt:lpstr>Arial Rounded</vt:lpstr>
      <vt:lpstr>Calibri</vt:lpstr>
      <vt:lpstr>UTM Androgyne</vt:lpstr>
      <vt:lpstr>Cookie</vt:lpstr>
      <vt:lpstr>Baloo 2</vt:lpstr>
      <vt:lpstr>Pangolin</vt:lpstr>
      <vt:lpstr>等线</vt:lpstr>
      <vt:lpstr>Arial-Rounded</vt:lpstr>
      <vt:lpstr>English Vocabulary Workshop by Slidesgo</vt:lpstr>
      <vt:lpstr>Bài 29: Bảo vệ cảnh quan quê 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29: Bảo vệ cảnh quan quê em</dc:title>
  <dc:creator>L.U</dc:creator>
  <cp:lastModifiedBy>SKY</cp:lastModifiedBy>
  <cp:revision>5</cp:revision>
  <dcterms:modified xsi:type="dcterms:W3CDTF">2024-04-09T07:17:02Z</dcterms:modified>
</cp:coreProperties>
</file>