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1" r:id="rId2"/>
    <p:sldMasterId id="2147483693" r:id="rId3"/>
    <p:sldMasterId id="2147483705" r:id="rId4"/>
    <p:sldMasterId id="2147483717" r:id="rId5"/>
    <p:sldMasterId id="2147483729" r:id="rId6"/>
    <p:sldMasterId id="2147483741" r:id="rId7"/>
    <p:sldMasterId id="2147483753" r:id="rId8"/>
    <p:sldMasterId id="2147483765" r:id="rId9"/>
    <p:sldMasterId id="2147483777" r:id="rId10"/>
    <p:sldMasterId id="2147483789" r:id="rId11"/>
    <p:sldMasterId id="2147483801" r:id="rId12"/>
  </p:sldMasterIdLst>
  <p:notesMasterIdLst>
    <p:notesMasterId r:id="rId38"/>
  </p:notesMasterIdLst>
  <p:sldIdLst>
    <p:sldId id="265" r:id="rId13"/>
    <p:sldId id="317" r:id="rId14"/>
    <p:sldId id="302" r:id="rId15"/>
    <p:sldId id="260" r:id="rId16"/>
    <p:sldId id="318" r:id="rId17"/>
    <p:sldId id="319" r:id="rId18"/>
    <p:sldId id="304" r:id="rId19"/>
    <p:sldId id="320" r:id="rId20"/>
    <p:sldId id="322" r:id="rId21"/>
    <p:sldId id="323" r:id="rId22"/>
    <p:sldId id="324" r:id="rId23"/>
    <p:sldId id="325" r:id="rId24"/>
    <p:sldId id="274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</p:sldIdLst>
  <p:sldSz cx="9144000" cy="5143500" type="screen16x9"/>
  <p:notesSz cx="6858000" cy="9144000"/>
  <p:embeddedFontLst>
    <p:embeddedFont>
      <p:font typeface="Bahnschrift SemiLight SemiConde" panose="020B0502040204020203" pitchFamily="34" charset="0"/>
      <p:regular r:id="rId39"/>
    </p:embeddedFont>
    <p:embeddedFont>
      <p:font typeface="Public Sans" panose="020B0604020202020204" charset="0"/>
      <p:regular r:id="rId40"/>
      <p:bold r:id="rId41"/>
      <p:italic r:id="rId42"/>
      <p:boldItalic r:id="rId43"/>
    </p:embeddedFont>
    <p:embeddedFont>
      <p:font typeface="Satisfy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3E04D3-51F5-4015-838D-112B0EF2DB02}">
  <a:tblStyle styleId="{A53E04D3-51F5-4015-838D-112B0EF2DB0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font" Target="fonts/font1.fntdata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4.fntdata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2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5.fntdata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4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11856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b71737ba3b_0_2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b71737ba3b_0_2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6f96fd3f7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6f96fd3f7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"/>
          <p:cNvSpPr txBox="1">
            <a:spLocks noGrp="1"/>
          </p:cNvSpPr>
          <p:nvPr>
            <p:ph type="title"/>
          </p:nvPr>
        </p:nvSpPr>
        <p:spPr>
          <a:xfrm>
            <a:off x="941825" y="749825"/>
            <a:ext cx="439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1"/>
          </p:nvPr>
        </p:nvSpPr>
        <p:spPr>
          <a:xfrm>
            <a:off x="941825" y="1717100"/>
            <a:ext cx="3287400" cy="291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39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79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58" y="3019444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266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60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249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28986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615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86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400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66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511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69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9001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08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984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721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5223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340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039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4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528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1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551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626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933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8388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929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805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3475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083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24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64824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0907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967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18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4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8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1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94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72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0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392162" y="82464"/>
            <a:ext cx="8684882" cy="2098270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088380" y="1666929"/>
            <a:ext cx="4967265" cy="25692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6277464" y="74273"/>
            <a:ext cx="3046829" cy="5435717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170980" y="82489"/>
            <a:ext cx="3046829" cy="5435717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92" y="4838903"/>
            <a:ext cx="9144180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3981450" y="187850"/>
            <a:ext cx="1181100" cy="1181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 flipH="1">
            <a:off x="-1967534" y="4219498"/>
            <a:ext cx="5020934" cy="1181217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"/>
          <p:cNvSpPr/>
          <p:nvPr/>
        </p:nvSpPr>
        <p:spPr>
          <a:xfrm>
            <a:off x="5338138" y="4110872"/>
            <a:ext cx="5020934" cy="1289853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57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94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83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04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00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5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655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828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4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487125"/>
            <a:ext cx="7698600" cy="14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7" name="Google Shape;137;p11"/>
          <p:cNvSpPr txBox="1">
            <a:spLocks noGrp="1"/>
          </p:cNvSpPr>
          <p:nvPr>
            <p:ph type="subTitle" idx="1"/>
          </p:nvPr>
        </p:nvSpPr>
        <p:spPr>
          <a:xfrm>
            <a:off x="5124425" y="2669600"/>
            <a:ext cx="3287400" cy="85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38" name="Google Shape;138;p11"/>
          <p:cNvGrpSpPr/>
          <p:nvPr/>
        </p:nvGrpSpPr>
        <p:grpSpPr>
          <a:xfrm rot="-1325315" flipH="1">
            <a:off x="3388533" y="3372384"/>
            <a:ext cx="483319" cy="256140"/>
            <a:chOff x="2468025" y="734125"/>
            <a:chExt cx="980825" cy="519800"/>
          </a:xfrm>
        </p:grpSpPr>
        <p:sp>
          <p:nvSpPr>
            <p:cNvPr id="139" name="Google Shape;139;p1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" name="Google Shape;142;p11"/>
          <p:cNvGrpSpPr/>
          <p:nvPr/>
        </p:nvGrpSpPr>
        <p:grpSpPr>
          <a:xfrm flipH="1">
            <a:off x="1237666" y="2864536"/>
            <a:ext cx="544164" cy="970819"/>
            <a:chOff x="3734270" y="74249"/>
            <a:chExt cx="3046829" cy="5435717"/>
          </a:xfrm>
        </p:grpSpPr>
        <p:grpSp>
          <p:nvGrpSpPr>
            <p:cNvPr id="143" name="Google Shape;143;p1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" name="Google Shape;152;p1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11"/>
          <p:cNvSpPr/>
          <p:nvPr/>
        </p:nvSpPr>
        <p:spPr>
          <a:xfrm flipH="1">
            <a:off x="2137901" y="3144288"/>
            <a:ext cx="1070343" cy="1069873"/>
          </a:xfrm>
          <a:custGeom>
            <a:avLst/>
            <a:gdLst/>
            <a:ahLst/>
            <a:cxnLst/>
            <a:rect l="l" t="t" r="r" b="b"/>
            <a:pathLst>
              <a:path w="47874" h="47853" extrusionOk="0">
                <a:moveTo>
                  <a:pt x="23937" y="0"/>
                </a:moveTo>
                <a:cubicBezTo>
                  <a:pt x="10713" y="0"/>
                  <a:pt x="0" y="10713"/>
                  <a:pt x="0" y="23937"/>
                </a:cubicBezTo>
                <a:cubicBezTo>
                  <a:pt x="0" y="37140"/>
                  <a:pt x="10713" y="47853"/>
                  <a:pt x="23937" y="47853"/>
                </a:cubicBezTo>
                <a:cubicBezTo>
                  <a:pt x="37161" y="47853"/>
                  <a:pt x="47873" y="37140"/>
                  <a:pt x="47873" y="23937"/>
                </a:cubicBezTo>
                <a:cubicBezTo>
                  <a:pt x="47873" y="10713"/>
                  <a:pt x="37161" y="0"/>
                  <a:pt x="23937" y="0"/>
                </a:cubicBezTo>
                <a:close/>
              </a:path>
            </a:pathLst>
          </a:custGeom>
          <a:solidFill>
            <a:srgbClr val="F7A9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flipH="1">
            <a:off x="-16433" y="3580140"/>
            <a:ext cx="4512233" cy="629111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-85506" y="4046423"/>
            <a:ext cx="9315231" cy="193536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1307364" y="4030054"/>
            <a:ext cx="3188459" cy="2020765"/>
          </a:xfrm>
          <a:custGeom>
            <a:avLst/>
            <a:gdLst/>
            <a:ahLst/>
            <a:cxnLst/>
            <a:rect l="l" t="t" r="r" b="b"/>
            <a:pathLst>
              <a:path w="97798" h="67982" extrusionOk="0">
                <a:moveTo>
                  <a:pt x="27326" y="0"/>
                </a:moveTo>
                <a:cubicBezTo>
                  <a:pt x="27138" y="565"/>
                  <a:pt x="26699" y="984"/>
                  <a:pt x="26134" y="1151"/>
                </a:cubicBezTo>
                <a:lnTo>
                  <a:pt x="26092" y="1151"/>
                </a:lnTo>
                <a:cubicBezTo>
                  <a:pt x="25548" y="1067"/>
                  <a:pt x="25046" y="816"/>
                  <a:pt x="24648" y="419"/>
                </a:cubicBezTo>
                <a:cubicBezTo>
                  <a:pt x="24397" y="523"/>
                  <a:pt x="24251" y="628"/>
                  <a:pt x="24251" y="754"/>
                </a:cubicBezTo>
                <a:cubicBezTo>
                  <a:pt x="23979" y="2637"/>
                  <a:pt x="43165" y="1528"/>
                  <a:pt x="43207" y="3348"/>
                </a:cubicBezTo>
                <a:cubicBezTo>
                  <a:pt x="43228" y="5148"/>
                  <a:pt x="23916" y="5210"/>
                  <a:pt x="24146" y="7365"/>
                </a:cubicBezTo>
                <a:cubicBezTo>
                  <a:pt x="24231" y="8129"/>
                  <a:pt x="26580" y="8335"/>
                  <a:pt x="29751" y="8335"/>
                </a:cubicBezTo>
                <a:cubicBezTo>
                  <a:pt x="33491" y="8335"/>
                  <a:pt x="38374" y="8048"/>
                  <a:pt x="42041" y="8048"/>
                </a:cubicBezTo>
                <a:cubicBezTo>
                  <a:pt x="45152" y="8048"/>
                  <a:pt x="47387" y="8255"/>
                  <a:pt x="47308" y="9018"/>
                </a:cubicBezTo>
                <a:cubicBezTo>
                  <a:pt x="47036" y="11446"/>
                  <a:pt x="20401" y="9521"/>
                  <a:pt x="20401" y="12471"/>
                </a:cubicBezTo>
                <a:cubicBezTo>
                  <a:pt x="20401" y="13416"/>
                  <a:pt x="22547" y="13672"/>
                  <a:pt x="25456" y="13672"/>
                </a:cubicBezTo>
                <a:cubicBezTo>
                  <a:pt x="28894" y="13672"/>
                  <a:pt x="33395" y="13314"/>
                  <a:pt x="36679" y="13314"/>
                </a:cubicBezTo>
                <a:cubicBezTo>
                  <a:pt x="39293" y="13314"/>
                  <a:pt x="41134" y="13541"/>
                  <a:pt x="41052" y="14354"/>
                </a:cubicBezTo>
                <a:cubicBezTo>
                  <a:pt x="40801" y="17032"/>
                  <a:pt x="26301" y="14605"/>
                  <a:pt x="26301" y="17032"/>
                </a:cubicBezTo>
                <a:cubicBezTo>
                  <a:pt x="26301" y="17721"/>
                  <a:pt x="28000" y="17924"/>
                  <a:pt x="30434" y="17924"/>
                </a:cubicBezTo>
                <a:cubicBezTo>
                  <a:pt x="33957" y="17924"/>
                  <a:pt x="39019" y="17498"/>
                  <a:pt x="42699" y="17498"/>
                </a:cubicBezTo>
                <a:cubicBezTo>
                  <a:pt x="45439" y="17498"/>
                  <a:pt x="47413" y="17734"/>
                  <a:pt x="47413" y="18560"/>
                </a:cubicBezTo>
                <a:cubicBezTo>
                  <a:pt x="47413" y="19395"/>
                  <a:pt x="44543" y="19612"/>
                  <a:pt x="40604" y="19612"/>
                </a:cubicBezTo>
                <a:cubicBezTo>
                  <a:pt x="36377" y="19612"/>
                  <a:pt x="30920" y="19363"/>
                  <a:pt x="26452" y="19363"/>
                </a:cubicBezTo>
                <a:cubicBezTo>
                  <a:pt x="21740" y="19363"/>
                  <a:pt x="18128" y="19640"/>
                  <a:pt x="18225" y="20777"/>
                </a:cubicBezTo>
                <a:cubicBezTo>
                  <a:pt x="18346" y="22220"/>
                  <a:pt x="22772" y="22421"/>
                  <a:pt x="27622" y="22421"/>
                </a:cubicBezTo>
                <a:cubicBezTo>
                  <a:pt x="29498" y="22421"/>
                  <a:pt x="31437" y="22391"/>
                  <a:pt x="33216" y="22391"/>
                </a:cubicBezTo>
                <a:cubicBezTo>
                  <a:pt x="37111" y="22391"/>
                  <a:pt x="40236" y="22535"/>
                  <a:pt x="40236" y="23456"/>
                </a:cubicBezTo>
                <a:cubicBezTo>
                  <a:pt x="40236" y="25883"/>
                  <a:pt x="24146" y="25360"/>
                  <a:pt x="24146" y="27222"/>
                </a:cubicBezTo>
                <a:cubicBezTo>
                  <a:pt x="24146" y="27890"/>
                  <a:pt x="27209" y="27998"/>
                  <a:pt x="31112" y="27998"/>
                </a:cubicBezTo>
                <a:cubicBezTo>
                  <a:pt x="32980" y="27998"/>
                  <a:pt x="35040" y="27973"/>
                  <a:pt x="37049" y="27973"/>
                </a:cubicBezTo>
                <a:cubicBezTo>
                  <a:pt x="42549" y="27973"/>
                  <a:pt x="47669" y="28159"/>
                  <a:pt x="47413" y="29544"/>
                </a:cubicBezTo>
                <a:cubicBezTo>
                  <a:pt x="47242" y="30470"/>
                  <a:pt x="44144" y="30692"/>
                  <a:pt x="39957" y="30692"/>
                </a:cubicBezTo>
                <a:cubicBezTo>
                  <a:pt x="36133" y="30692"/>
                  <a:pt x="31401" y="30507"/>
                  <a:pt x="27160" y="30507"/>
                </a:cubicBezTo>
                <a:cubicBezTo>
                  <a:pt x="21252" y="30507"/>
                  <a:pt x="16299" y="30865"/>
                  <a:pt x="16090" y="32578"/>
                </a:cubicBezTo>
                <a:cubicBezTo>
                  <a:pt x="15894" y="34138"/>
                  <a:pt x="18895" y="34536"/>
                  <a:pt x="22793" y="34536"/>
                </a:cubicBezTo>
                <a:cubicBezTo>
                  <a:pt x="26865" y="34536"/>
                  <a:pt x="31915" y="34102"/>
                  <a:pt x="35322" y="34102"/>
                </a:cubicBezTo>
                <a:cubicBezTo>
                  <a:pt x="37671" y="34102"/>
                  <a:pt x="39240" y="34308"/>
                  <a:pt x="39169" y="35006"/>
                </a:cubicBezTo>
                <a:cubicBezTo>
                  <a:pt x="38897" y="37684"/>
                  <a:pt x="12052" y="35257"/>
                  <a:pt x="11801" y="39295"/>
                </a:cubicBezTo>
                <a:cubicBezTo>
                  <a:pt x="11749" y="40045"/>
                  <a:pt x="12885" y="40332"/>
                  <a:pt x="14751" y="40332"/>
                </a:cubicBezTo>
                <a:cubicBezTo>
                  <a:pt x="20813" y="40332"/>
                  <a:pt x="34577" y="37303"/>
                  <a:pt x="40283" y="37303"/>
                </a:cubicBezTo>
                <a:cubicBezTo>
                  <a:pt x="41931" y="37303"/>
                  <a:pt x="42906" y="37556"/>
                  <a:pt x="42831" y="38207"/>
                </a:cubicBezTo>
                <a:cubicBezTo>
                  <a:pt x="42433" y="41806"/>
                  <a:pt x="6947" y="41806"/>
                  <a:pt x="6424" y="45739"/>
                </a:cubicBezTo>
                <a:cubicBezTo>
                  <a:pt x="6292" y="46715"/>
                  <a:pt x="8727" y="47059"/>
                  <a:pt x="12480" y="47059"/>
                </a:cubicBezTo>
                <a:cubicBezTo>
                  <a:pt x="21440" y="47059"/>
                  <a:pt x="37908" y="45099"/>
                  <a:pt x="44851" y="45099"/>
                </a:cubicBezTo>
                <a:cubicBezTo>
                  <a:pt x="46974" y="45099"/>
                  <a:pt x="48206" y="45282"/>
                  <a:pt x="48062" y="45760"/>
                </a:cubicBezTo>
                <a:cubicBezTo>
                  <a:pt x="47267" y="48438"/>
                  <a:pt x="13412" y="48690"/>
                  <a:pt x="13412" y="51368"/>
                </a:cubicBezTo>
                <a:cubicBezTo>
                  <a:pt x="13412" y="51832"/>
                  <a:pt x="14275" y="52015"/>
                  <a:pt x="15699" y="52015"/>
                </a:cubicBezTo>
                <a:cubicBezTo>
                  <a:pt x="20951" y="52015"/>
                  <a:pt x="33843" y="49533"/>
                  <a:pt x="39321" y="49533"/>
                </a:cubicBezTo>
                <a:cubicBezTo>
                  <a:pt x="40929" y="49533"/>
                  <a:pt x="41898" y="49747"/>
                  <a:pt x="41847" y="50301"/>
                </a:cubicBezTo>
                <a:cubicBezTo>
                  <a:pt x="41596" y="53251"/>
                  <a:pt x="0" y="52435"/>
                  <a:pt x="0" y="56201"/>
                </a:cubicBezTo>
                <a:cubicBezTo>
                  <a:pt x="0" y="57055"/>
                  <a:pt x="2093" y="57366"/>
                  <a:pt x="5318" y="57366"/>
                </a:cubicBezTo>
                <a:cubicBezTo>
                  <a:pt x="13981" y="57366"/>
                  <a:pt x="30813" y="55121"/>
                  <a:pt x="37189" y="55121"/>
                </a:cubicBezTo>
                <a:cubicBezTo>
                  <a:pt x="38849" y="55121"/>
                  <a:pt x="39800" y="55273"/>
                  <a:pt x="39713" y="55657"/>
                </a:cubicBezTo>
                <a:cubicBezTo>
                  <a:pt x="39190" y="58084"/>
                  <a:pt x="5921" y="58084"/>
                  <a:pt x="6173" y="59946"/>
                </a:cubicBezTo>
                <a:cubicBezTo>
                  <a:pt x="6277" y="60672"/>
                  <a:pt x="12403" y="60758"/>
                  <a:pt x="19897" y="60758"/>
                </a:cubicBezTo>
                <a:cubicBezTo>
                  <a:pt x="22223" y="60758"/>
                  <a:pt x="24681" y="60749"/>
                  <a:pt x="27132" y="60749"/>
                </a:cubicBezTo>
                <a:cubicBezTo>
                  <a:pt x="37284" y="60749"/>
                  <a:pt x="47308" y="60891"/>
                  <a:pt x="47308" y="62353"/>
                </a:cubicBezTo>
                <a:cubicBezTo>
                  <a:pt x="47308" y="65324"/>
                  <a:pt x="251" y="64257"/>
                  <a:pt x="251" y="67458"/>
                </a:cubicBezTo>
                <a:cubicBezTo>
                  <a:pt x="251" y="67667"/>
                  <a:pt x="419" y="67856"/>
                  <a:pt x="732" y="67981"/>
                </a:cubicBezTo>
                <a:lnTo>
                  <a:pt x="70262" y="67981"/>
                </a:lnTo>
                <a:cubicBezTo>
                  <a:pt x="63064" y="67500"/>
                  <a:pt x="57289" y="66872"/>
                  <a:pt x="57289" y="65763"/>
                </a:cubicBezTo>
                <a:cubicBezTo>
                  <a:pt x="57289" y="64623"/>
                  <a:pt x="62311" y="64358"/>
                  <a:pt x="68514" y="64358"/>
                </a:cubicBezTo>
                <a:cubicBezTo>
                  <a:pt x="73896" y="64358"/>
                  <a:pt x="80168" y="64557"/>
                  <a:pt x="84818" y="64557"/>
                </a:cubicBezTo>
                <a:cubicBezTo>
                  <a:pt x="88771" y="64557"/>
                  <a:pt x="91554" y="64413"/>
                  <a:pt x="91625" y="63880"/>
                </a:cubicBezTo>
                <a:cubicBezTo>
                  <a:pt x="91897" y="61997"/>
                  <a:pt x="58628" y="61997"/>
                  <a:pt x="58084" y="59591"/>
                </a:cubicBezTo>
                <a:cubicBezTo>
                  <a:pt x="58000" y="59202"/>
                  <a:pt x="58964" y="59048"/>
                  <a:pt x="60641" y="59048"/>
                </a:cubicBezTo>
                <a:cubicBezTo>
                  <a:pt x="67036" y="59048"/>
                  <a:pt x="83805" y="61288"/>
                  <a:pt x="92460" y="61288"/>
                </a:cubicBezTo>
                <a:cubicBezTo>
                  <a:pt x="95696" y="61288"/>
                  <a:pt x="97797" y="60975"/>
                  <a:pt x="97797" y="60114"/>
                </a:cubicBezTo>
                <a:cubicBezTo>
                  <a:pt x="97797" y="56369"/>
                  <a:pt x="48334" y="56682"/>
                  <a:pt x="48062" y="53732"/>
                </a:cubicBezTo>
                <a:cubicBezTo>
                  <a:pt x="48014" y="53213"/>
                  <a:pt x="49106" y="53008"/>
                  <a:pt x="50940" y="53008"/>
                </a:cubicBezTo>
                <a:cubicBezTo>
                  <a:pt x="57839" y="53008"/>
                  <a:pt x="75226" y="55911"/>
                  <a:pt x="81807" y="55911"/>
                </a:cubicBezTo>
                <a:cubicBezTo>
                  <a:pt x="83421" y="55911"/>
                  <a:pt x="84385" y="55736"/>
                  <a:pt x="84385" y="55301"/>
                </a:cubicBezTo>
                <a:cubicBezTo>
                  <a:pt x="84385" y="52623"/>
                  <a:pt x="56473" y="51807"/>
                  <a:pt x="55678" y="49129"/>
                </a:cubicBezTo>
                <a:cubicBezTo>
                  <a:pt x="55544" y="48691"/>
                  <a:pt x="56424" y="48518"/>
                  <a:pt x="57987" y="48518"/>
                </a:cubicBezTo>
                <a:cubicBezTo>
                  <a:pt x="63800" y="48518"/>
                  <a:pt x="79060" y="50907"/>
                  <a:pt x="86766" y="50907"/>
                </a:cubicBezTo>
                <a:cubicBezTo>
                  <a:pt x="89650" y="50907"/>
                  <a:pt x="91477" y="50572"/>
                  <a:pt x="91353" y="49652"/>
                </a:cubicBezTo>
                <a:cubicBezTo>
                  <a:pt x="90829" y="45677"/>
                  <a:pt x="55929" y="45635"/>
                  <a:pt x="54883" y="42517"/>
                </a:cubicBezTo>
                <a:lnTo>
                  <a:pt x="54883" y="42224"/>
                </a:lnTo>
                <a:cubicBezTo>
                  <a:pt x="55043" y="41802"/>
                  <a:pt x="55922" y="41632"/>
                  <a:pt x="57290" y="41632"/>
                </a:cubicBezTo>
                <a:cubicBezTo>
                  <a:pt x="62791" y="41632"/>
                  <a:pt x="76193" y="44369"/>
                  <a:pt x="82547" y="44369"/>
                </a:cubicBezTo>
                <a:cubicBezTo>
                  <a:pt x="84705" y="44369"/>
                  <a:pt x="86050" y="44053"/>
                  <a:pt x="85996" y="43208"/>
                </a:cubicBezTo>
                <a:cubicBezTo>
                  <a:pt x="85724" y="39190"/>
                  <a:pt x="49233" y="41115"/>
                  <a:pt x="48961" y="38437"/>
                </a:cubicBezTo>
                <a:cubicBezTo>
                  <a:pt x="48902" y="37804"/>
                  <a:pt x="50700" y="37598"/>
                  <a:pt x="53479" y="37598"/>
                </a:cubicBezTo>
                <a:cubicBezTo>
                  <a:pt x="58674" y="37598"/>
                  <a:pt x="67300" y="38318"/>
                  <a:pt x="73649" y="38318"/>
                </a:cubicBezTo>
                <a:cubicBezTo>
                  <a:pt x="78392" y="38318"/>
                  <a:pt x="81864" y="37916"/>
                  <a:pt x="81686" y="36512"/>
                </a:cubicBezTo>
                <a:cubicBezTo>
                  <a:pt x="81465" y="34704"/>
                  <a:pt x="76852" y="34372"/>
                  <a:pt x="71550" y="34372"/>
                </a:cubicBezTo>
                <a:cubicBezTo>
                  <a:pt x="68477" y="34372"/>
                  <a:pt x="65172" y="34483"/>
                  <a:pt x="62357" y="34483"/>
                </a:cubicBezTo>
                <a:cubicBezTo>
                  <a:pt x="58511" y="34483"/>
                  <a:pt x="55580" y="34275"/>
                  <a:pt x="55406" y="33290"/>
                </a:cubicBezTo>
                <a:cubicBezTo>
                  <a:pt x="55175" y="32036"/>
                  <a:pt x="58436" y="31802"/>
                  <a:pt x="62263" y="31802"/>
                </a:cubicBezTo>
                <a:cubicBezTo>
                  <a:pt x="64532" y="31802"/>
                  <a:pt x="66999" y="31884"/>
                  <a:pt x="69055" y="31884"/>
                </a:cubicBezTo>
                <a:cubicBezTo>
                  <a:pt x="71691" y="31884"/>
                  <a:pt x="73651" y="31750"/>
                  <a:pt x="73651" y="31135"/>
                </a:cubicBezTo>
                <a:cubicBezTo>
                  <a:pt x="73651" y="29252"/>
                  <a:pt x="57540" y="29796"/>
                  <a:pt x="57540" y="27389"/>
                </a:cubicBezTo>
                <a:cubicBezTo>
                  <a:pt x="57540" y="26461"/>
                  <a:pt x="60722" y="26319"/>
                  <a:pt x="64667" y="26319"/>
                </a:cubicBezTo>
                <a:cubicBezTo>
                  <a:pt x="66396" y="26319"/>
                  <a:pt x="68270" y="26346"/>
                  <a:pt x="70088" y="26346"/>
                </a:cubicBezTo>
                <a:cubicBezTo>
                  <a:pt x="74964" y="26346"/>
                  <a:pt x="79429" y="26151"/>
                  <a:pt x="79552" y="24711"/>
                </a:cubicBezTo>
                <a:cubicBezTo>
                  <a:pt x="79639" y="23681"/>
                  <a:pt x="76653" y="23395"/>
                  <a:pt x="72549" y="23395"/>
                </a:cubicBezTo>
                <a:cubicBezTo>
                  <a:pt x="67417" y="23395"/>
                  <a:pt x="60537" y="23843"/>
                  <a:pt x="55733" y="23843"/>
                </a:cubicBezTo>
                <a:cubicBezTo>
                  <a:pt x="52358" y="23843"/>
                  <a:pt x="50008" y="23622"/>
                  <a:pt x="50008" y="22870"/>
                </a:cubicBezTo>
                <a:cubicBezTo>
                  <a:pt x="50008" y="21945"/>
                  <a:pt x="52567" y="21719"/>
                  <a:pt x="55920" y="21719"/>
                </a:cubicBezTo>
                <a:cubicBezTo>
                  <a:pt x="59141" y="21719"/>
                  <a:pt x="63094" y="21928"/>
                  <a:pt x="66212" y="21928"/>
                </a:cubicBezTo>
                <a:cubicBezTo>
                  <a:pt x="69251" y="21928"/>
                  <a:pt x="71496" y="21729"/>
                  <a:pt x="71496" y="20945"/>
                </a:cubicBezTo>
                <a:cubicBezTo>
                  <a:pt x="71496" y="18539"/>
                  <a:pt x="57017" y="20945"/>
                  <a:pt x="56745" y="18267"/>
                </a:cubicBezTo>
                <a:cubicBezTo>
                  <a:pt x="56663" y="17461"/>
                  <a:pt x="58501" y="17236"/>
                  <a:pt x="61111" y="17236"/>
                </a:cubicBezTo>
                <a:cubicBezTo>
                  <a:pt x="64383" y="17236"/>
                  <a:pt x="68868" y="17589"/>
                  <a:pt x="72302" y="17589"/>
                </a:cubicBezTo>
                <a:cubicBezTo>
                  <a:pt x="75231" y="17589"/>
                  <a:pt x="77397" y="17333"/>
                  <a:pt x="77397" y="16384"/>
                </a:cubicBezTo>
                <a:cubicBezTo>
                  <a:pt x="77397" y="13433"/>
                  <a:pt x="50824" y="15337"/>
                  <a:pt x="50552" y="12931"/>
                </a:cubicBezTo>
                <a:cubicBezTo>
                  <a:pt x="50473" y="12168"/>
                  <a:pt x="52702" y="11961"/>
                  <a:pt x="55804" y="11961"/>
                </a:cubicBezTo>
                <a:cubicBezTo>
                  <a:pt x="59461" y="11961"/>
                  <a:pt x="64331" y="12248"/>
                  <a:pt x="68060" y="12248"/>
                </a:cubicBezTo>
                <a:cubicBezTo>
                  <a:pt x="71223" y="12248"/>
                  <a:pt x="73566" y="12042"/>
                  <a:pt x="73651" y="11278"/>
                </a:cubicBezTo>
                <a:cubicBezTo>
                  <a:pt x="73902" y="9102"/>
                  <a:pt x="58189" y="9102"/>
                  <a:pt x="55113" y="7763"/>
                </a:cubicBezTo>
                <a:lnTo>
                  <a:pt x="55113" y="6780"/>
                </a:lnTo>
                <a:cubicBezTo>
                  <a:pt x="58189" y="5587"/>
                  <a:pt x="73798" y="6361"/>
                  <a:pt x="73568" y="4666"/>
                </a:cubicBezTo>
                <a:cubicBezTo>
                  <a:pt x="73528" y="4419"/>
                  <a:pt x="72467" y="4343"/>
                  <a:pt x="70873" y="4343"/>
                </a:cubicBezTo>
                <a:cubicBezTo>
                  <a:pt x="68407" y="4343"/>
                  <a:pt x="64665" y="4523"/>
                  <a:pt x="61451" y="4523"/>
                </a:cubicBezTo>
                <a:cubicBezTo>
                  <a:pt x="57968" y="4523"/>
                  <a:pt x="55105" y="4312"/>
                  <a:pt x="55155" y="3432"/>
                </a:cubicBezTo>
                <a:cubicBezTo>
                  <a:pt x="55259" y="1193"/>
                  <a:pt x="68504" y="2951"/>
                  <a:pt x="68860" y="1298"/>
                </a:cubicBezTo>
                <a:cubicBezTo>
                  <a:pt x="68922" y="1026"/>
                  <a:pt x="68609" y="795"/>
                  <a:pt x="68023" y="607"/>
                </a:cubicBezTo>
                <a:cubicBezTo>
                  <a:pt x="67793" y="858"/>
                  <a:pt x="67500" y="1047"/>
                  <a:pt x="67186" y="1151"/>
                </a:cubicBezTo>
                <a:lnTo>
                  <a:pt x="67144" y="1151"/>
                </a:lnTo>
                <a:cubicBezTo>
                  <a:pt x="66621" y="1047"/>
                  <a:pt x="65805" y="775"/>
                  <a:pt x="65491" y="126"/>
                </a:cubicBezTo>
                <a:lnTo>
                  <a:pt x="65386" y="126"/>
                </a:lnTo>
                <a:cubicBezTo>
                  <a:pt x="65177" y="628"/>
                  <a:pt x="64759" y="1005"/>
                  <a:pt x="64256" y="1151"/>
                </a:cubicBezTo>
                <a:lnTo>
                  <a:pt x="64215" y="1151"/>
                </a:lnTo>
                <a:cubicBezTo>
                  <a:pt x="63650" y="1047"/>
                  <a:pt x="62771" y="733"/>
                  <a:pt x="62499" y="0"/>
                </a:cubicBezTo>
                <a:cubicBezTo>
                  <a:pt x="62311" y="565"/>
                  <a:pt x="61871" y="984"/>
                  <a:pt x="61327" y="1151"/>
                </a:cubicBezTo>
                <a:lnTo>
                  <a:pt x="61285" y="1151"/>
                </a:lnTo>
                <a:cubicBezTo>
                  <a:pt x="60720" y="1047"/>
                  <a:pt x="59821" y="733"/>
                  <a:pt x="59570" y="0"/>
                </a:cubicBezTo>
                <a:cubicBezTo>
                  <a:pt x="59381" y="565"/>
                  <a:pt x="58942" y="984"/>
                  <a:pt x="58398" y="1151"/>
                </a:cubicBezTo>
                <a:lnTo>
                  <a:pt x="58335" y="1151"/>
                </a:lnTo>
                <a:cubicBezTo>
                  <a:pt x="57791" y="1047"/>
                  <a:pt x="56891" y="733"/>
                  <a:pt x="56640" y="0"/>
                </a:cubicBezTo>
                <a:cubicBezTo>
                  <a:pt x="56452" y="565"/>
                  <a:pt x="56013" y="984"/>
                  <a:pt x="55448" y="1151"/>
                </a:cubicBezTo>
                <a:lnTo>
                  <a:pt x="55406" y="1151"/>
                </a:lnTo>
                <a:cubicBezTo>
                  <a:pt x="54862" y="1047"/>
                  <a:pt x="53962" y="733"/>
                  <a:pt x="53711" y="0"/>
                </a:cubicBezTo>
                <a:cubicBezTo>
                  <a:pt x="53523" y="565"/>
                  <a:pt x="53083" y="984"/>
                  <a:pt x="52518" y="1151"/>
                </a:cubicBezTo>
                <a:lnTo>
                  <a:pt x="52476" y="1151"/>
                </a:lnTo>
                <a:cubicBezTo>
                  <a:pt x="51932" y="1047"/>
                  <a:pt x="51033" y="733"/>
                  <a:pt x="50782" y="0"/>
                </a:cubicBezTo>
                <a:cubicBezTo>
                  <a:pt x="50593" y="565"/>
                  <a:pt x="50154" y="984"/>
                  <a:pt x="49589" y="1151"/>
                </a:cubicBezTo>
                <a:lnTo>
                  <a:pt x="49547" y="1151"/>
                </a:lnTo>
                <a:cubicBezTo>
                  <a:pt x="48982" y="1047"/>
                  <a:pt x="48103" y="733"/>
                  <a:pt x="47852" y="0"/>
                </a:cubicBezTo>
                <a:cubicBezTo>
                  <a:pt x="47664" y="565"/>
                  <a:pt x="47225" y="984"/>
                  <a:pt x="46660" y="1151"/>
                </a:cubicBezTo>
                <a:lnTo>
                  <a:pt x="46618" y="1151"/>
                </a:lnTo>
                <a:cubicBezTo>
                  <a:pt x="46053" y="1047"/>
                  <a:pt x="45174" y="733"/>
                  <a:pt x="44923" y="0"/>
                </a:cubicBezTo>
                <a:cubicBezTo>
                  <a:pt x="44735" y="565"/>
                  <a:pt x="44295" y="984"/>
                  <a:pt x="43730" y="1151"/>
                </a:cubicBezTo>
                <a:lnTo>
                  <a:pt x="43689" y="1151"/>
                </a:lnTo>
                <a:cubicBezTo>
                  <a:pt x="43124" y="1047"/>
                  <a:pt x="42245" y="733"/>
                  <a:pt x="41973" y="0"/>
                </a:cubicBezTo>
                <a:cubicBezTo>
                  <a:pt x="41785" y="565"/>
                  <a:pt x="41345" y="984"/>
                  <a:pt x="40801" y="1151"/>
                </a:cubicBezTo>
                <a:lnTo>
                  <a:pt x="40759" y="1151"/>
                </a:lnTo>
                <a:cubicBezTo>
                  <a:pt x="40194" y="1047"/>
                  <a:pt x="39295" y="733"/>
                  <a:pt x="39044" y="0"/>
                </a:cubicBezTo>
                <a:cubicBezTo>
                  <a:pt x="38855" y="565"/>
                  <a:pt x="38416" y="984"/>
                  <a:pt x="37872" y="1151"/>
                </a:cubicBezTo>
                <a:lnTo>
                  <a:pt x="37809" y="1151"/>
                </a:lnTo>
                <a:cubicBezTo>
                  <a:pt x="37265" y="1047"/>
                  <a:pt x="36365" y="733"/>
                  <a:pt x="36114" y="0"/>
                </a:cubicBezTo>
                <a:cubicBezTo>
                  <a:pt x="35926" y="565"/>
                  <a:pt x="35487" y="984"/>
                  <a:pt x="34922" y="1151"/>
                </a:cubicBezTo>
                <a:lnTo>
                  <a:pt x="34880" y="1151"/>
                </a:lnTo>
                <a:cubicBezTo>
                  <a:pt x="34336" y="1047"/>
                  <a:pt x="33436" y="733"/>
                  <a:pt x="33185" y="0"/>
                </a:cubicBezTo>
                <a:cubicBezTo>
                  <a:pt x="32997" y="565"/>
                  <a:pt x="32557" y="984"/>
                  <a:pt x="31992" y="1151"/>
                </a:cubicBezTo>
                <a:lnTo>
                  <a:pt x="31950" y="1151"/>
                </a:lnTo>
                <a:cubicBezTo>
                  <a:pt x="31406" y="1047"/>
                  <a:pt x="30507" y="733"/>
                  <a:pt x="30256" y="0"/>
                </a:cubicBezTo>
                <a:cubicBezTo>
                  <a:pt x="30067" y="565"/>
                  <a:pt x="29628" y="984"/>
                  <a:pt x="29063" y="1151"/>
                </a:cubicBezTo>
                <a:lnTo>
                  <a:pt x="29021" y="1151"/>
                </a:lnTo>
                <a:cubicBezTo>
                  <a:pt x="28456" y="1047"/>
                  <a:pt x="27577" y="733"/>
                  <a:pt x="27326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157;p11"/>
          <p:cNvGrpSpPr/>
          <p:nvPr/>
        </p:nvGrpSpPr>
        <p:grpSpPr>
          <a:xfrm>
            <a:off x="587079" y="3017971"/>
            <a:ext cx="593177" cy="989969"/>
            <a:chOff x="658400" y="2876550"/>
            <a:chExt cx="663287" cy="1106977"/>
          </a:xfrm>
        </p:grpSpPr>
        <p:grpSp>
          <p:nvGrpSpPr>
            <p:cNvPr id="158" name="Google Shape;158;p11"/>
            <p:cNvGrpSpPr/>
            <p:nvPr/>
          </p:nvGrpSpPr>
          <p:grpSpPr>
            <a:xfrm>
              <a:off x="713235" y="2876550"/>
              <a:ext cx="608452" cy="1085513"/>
              <a:chOff x="3734270" y="74249"/>
              <a:chExt cx="3046829" cy="5435717"/>
            </a:xfrm>
          </p:grpSpPr>
          <p:grpSp>
            <p:nvGrpSpPr>
              <p:cNvPr id="159" name="Google Shape;159;p11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160" name="Google Shape;160;p11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11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11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11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11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11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11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11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8" name="Google Shape;168;p11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9" name="Google Shape;169;p11"/>
            <p:cNvSpPr/>
            <p:nvPr/>
          </p:nvSpPr>
          <p:spPr>
            <a:xfrm>
              <a:off x="658400" y="3854852"/>
              <a:ext cx="224200" cy="128675"/>
            </a:xfrm>
            <a:custGeom>
              <a:avLst/>
              <a:gdLst/>
              <a:ahLst/>
              <a:cxnLst/>
              <a:rect l="l" t="t" r="r" b="b"/>
              <a:pathLst>
                <a:path w="8968" h="5147" extrusionOk="0">
                  <a:moveTo>
                    <a:pt x="1668" y="16"/>
                  </a:moveTo>
                  <a:cubicBezTo>
                    <a:pt x="2081" y="48"/>
                    <a:pt x="2477" y="810"/>
                    <a:pt x="3096" y="1064"/>
                  </a:cubicBezTo>
                  <a:cubicBezTo>
                    <a:pt x="3715" y="1318"/>
                    <a:pt x="4652" y="1445"/>
                    <a:pt x="5382" y="1540"/>
                  </a:cubicBezTo>
                  <a:cubicBezTo>
                    <a:pt x="6112" y="1635"/>
                    <a:pt x="6922" y="1619"/>
                    <a:pt x="7478" y="1635"/>
                  </a:cubicBezTo>
                  <a:cubicBezTo>
                    <a:pt x="8034" y="1651"/>
                    <a:pt x="8510" y="1381"/>
                    <a:pt x="8716" y="1635"/>
                  </a:cubicBezTo>
                  <a:cubicBezTo>
                    <a:pt x="8922" y="1889"/>
                    <a:pt x="9145" y="2588"/>
                    <a:pt x="8716" y="3159"/>
                  </a:cubicBezTo>
                  <a:cubicBezTo>
                    <a:pt x="8287" y="3731"/>
                    <a:pt x="7525" y="4858"/>
                    <a:pt x="6144" y="5064"/>
                  </a:cubicBezTo>
                  <a:cubicBezTo>
                    <a:pt x="4763" y="5270"/>
                    <a:pt x="1350" y="5096"/>
                    <a:pt x="429" y="4397"/>
                  </a:cubicBezTo>
                  <a:cubicBezTo>
                    <a:pt x="-492" y="3699"/>
                    <a:pt x="414" y="1603"/>
                    <a:pt x="620" y="873"/>
                  </a:cubicBezTo>
                  <a:cubicBezTo>
                    <a:pt x="827" y="143"/>
                    <a:pt x="1255" y="-16"/>
                    <a:pt x="1668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7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4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2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28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95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894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65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69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99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49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955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3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66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8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9046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3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12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26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76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93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85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682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862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279912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463842" y="415390"/>
            <a:ext cx="12667417" cy="4832986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1994799" y="647713"/>
            <a:ext cx="8414538" cy="5322139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385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3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644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838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53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403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573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086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915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0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Google Shape;448;p16"/>
          <p:cNvGrpSpPr/>
          <p:nvPr/>
        </p:nvGrpSpPr>
        <p:grpSpPr>
          <a:xfrm>
            <a:off x="7057216" y="3112192"/>
            <a:ext cx="1033425" cy="1312120"/>
            <a:chOff x="7057193" y="3112192"/>
            <a:chExt cx="1033425" cy="1312120"/>
          </a:xfrm>
        </p:grpSpPr>
        <p:sp>
          <p:nvSpPr>
            <p:cNvPr id="449" name="Google Shape;449;p16"/>
            <p:cNvSpPr/>
            <p:nvPr/>
          </p:nvSpPr>
          <p:spPr>
            <a:xfrm>
              <a:off x="7193595" y="4254831"/>
              <a:ext cx="32069" cy="56014"/>
            </a:xfrm>
            <a:custGeom>
              <a:avLst/>
              <a:gdLst/>
              <a:ahLst/>
              <a:cxnLst/>
              <a:rect l="l" t="t" r="r" b="b"/>
              <a:pathLst>
                <a:path w="683" h="1193" fill="none" extrusionOk="0">
                  <a:moveTo>
                    <a:pt x="682" y="0"/>
                  </a:moveTo>
                  <a:lnTo>
                    <a:pt x="1" y="1193"/>
                  </a:ln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7220264" y="4260136"/>
              <a:ext cx="16058" cy="50709"/>
            </a:xfrm>
            <a:custGeom>
              <a:avLst/>
              <a:gdLst/>
              <a:ahLst/>
              <a:cxnLst/>
              <a:rect l="l" t="t" r="r" b="b"/>
              <a:pathLst>
                <a:path w="342" h="1080" fill="none" extrusionOk="0">
                  <a:moveTo>
                    <a:pt x="342" y="1"/>
                  </a:moveTo>
                  <a:lnTo>
                    <a:pt x="58" y="484"/>
                  </a:lnTo>
                  <a:cubicBezTo>
                    <a:pt x="58" y="484"/>
                    <a:pt x="1" y="569"/>
                    <a:pt x="58" y="682"/>
                  </a:cubicBezTo>
                  <a:cubicBezTo>
                    <a:pt x="114" y="824"/>
                    <a:pt x="285" y="1080"/>
                    <a:pt x="285" y="1080"/>
                  </a:cubicBezTo>
                </a:path>
              </a:pathLst>
            </a:custGeom>
            <a:noFill/>
            <a:ln w="4250" cap="flat" cmpd="sng">
              <a:solidFill>
                <a:schemeClr val="accent2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7117624" y="4257460"/>
              <a:ext cx="42680" cy="77425"/>
            </a:xfrm>
            <a:custGeom>
              <a:avLst/>
              <a:gdLst/>
              <a:ahLst/>
              <a:cxnLst/>
              <a:rect l="l" t="t" r="r" b="b"/>
              <a:pathLst>
                <a:path w="909" h="1649" fill="none" extrusionOk="0">
                  <a:moveTo>
                    <a:pt x="909" y="1"/>
                  </a:moveTo>
                  <a:lnTo>
                    <a:pt x="0" y="1648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7153590" y="4264128"/>
              <a:ext cx="22725" cy="72072"/>
            </a:xfrm>
            <a:custGeom>
              <a:avLst/>
              <a:gdLst/>
              <a:ahLst/>
              <a:cxnLst/>
              <a:rect l="l" t="t" r="r" b="b"/>
              <a:pathLst>
                <a:path w="484" h="1535" fill="none" extrusionOk="0">
                  <a:moveTo>
                    <a:pt x="484" y="1"/>
                  </a:moveTo>
                  <a:lnTo>
                    <a:pt x="86" y="711"/>
                  </a:lnTo>
                  <a:cubicBezTo>
                    <a:pt x="86" y="711"/>
                    <a:pt x="1" y="796"/>
                    <a:pt x="86" y="967"/>
                  </a:cubicBezTo>
                  <a:cubicBezTo>
                    <a:pt x="171" y="1165"/>
                    <a:pt x="398" y="1534"/>
                    <a:pt x="398" y="1534"/>
                  </a:cubicBez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7160258" y="4266804"/>
              <a:ext cx="89398" cy="26716"/>
            </a:xfrm>
            <a:custGeom>
              <a:avLst/>
              <a:gdLst/>
              <a:ahLst/>
              <a:cxnLst/>
              <a:rect l="l" t="t" r="r" b="b"/>
              <a:pathLst>
                <a:path w="1904" h="569" fill="none" extrusionOk="0">
                  <a:moveTo>
                    <a:pt x="1" y="569"/>
                  </a:moveTo>
                  <a:lnTo>
                    <a:pt x="1904" y="1"/>
                  </a:lnTo>
                </a:path>
              </a:pathLst>
            </a:custGeom>
            <a:noFill/>
            <a:ln w="4250" cap="flat" cmpd="sng">
              <a:solidFill>
                <a:schemeClr val="accent1"/>
              </a:solidFill>
              <a:prstDash val="solid"/>
              <a:miter lim="283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4" name="Google Shape;454;p16"/>
            <p:cNvGrpSpPr/>
            <p:nvPr/>
          </p:nvGrpSpPr>
          <p:grpSpPr>
            <a:xfrm>
              <a:off x="7057193" y="3112192"/>
              <a:ext cx="1033425" cy="1312120"/>
              <a:chOff x="7065180" y="2634629"/>
              <a:chExt cx="1033425" cy="1312120"/>
            </a:xfrm>
          </p:grpSpPr>
          <p:sp>
            <p:nvSpPr>
              <p:cNvPr id="455" name="Google Shape;455;p16"/>
              <p:cNvSpPr/>
              <p:nvPr/>
            </p:nvSpPr>
            <p:spPr>
              <a:xfrm>
                <a:off x="7618528" y="2634629"/>
                <a:ext cx="40050" cy="118944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5333" extrusionOk="0">
                    <a:moveTo>
                      <a:pt x="1" y="0"/>
                    </a:moveTo>
                    <a:lnTo>
                      <a:pt x="484" y="25332"/>
                    </a:lnTo>
                    <a:lnTo>
                      <a:pt x="853" y="2533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6"/>
              <p:cNvSpPr/>
              <p:nvPr/>
            </p:nvSpPr>
            <p:spPr>
              <a:xfrm>
                <a:off x="7207872" y="2647964"/>
                <a:ext cx="441400" cy="1072066"/>
              </a:xfrm>
              <a:custGeom>
                <a:avLst/>
                <a:gdLst/>
                <a:ahLst/>
                <a:cxnLst/>
                <a:rect l="l" t="t" r="r" b="b"/>
                <a:pathLst>
                  <a:path w="9401" h="22833" extrusionOk="0">
                    <a:moveTo>
                      <a:pt x="9031" y="0"/>
                    </a:moveTo>
                    <a:cubicBezTo>
                      <a:pt x="9031" y="0"/>
                      <a:pt x="2244" y="19368"/>
                      <a:pt x="0" y="21811"/>
                    </a:cubicBezTo>
                    <a:cubicBezTo>
                      <a:pt x="4175" y="22407"/>
                      <a:pt x="9400" y="22833"/>
                      <a:pt x="9400" y="22833"/>
                    </a:cubicBezTo>
                    <a:lnTo>
                      <a:pt x="90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6"/>
              <p:cNvSpPr/>
              <p:nvPr/>
            </p:nvSpPr>
            <p:spPr>
              <a:xfrm>
                <a:off x="7207872" y="2687969"/>
                <a:ext cx="409379" cy="985439"/>
              </a:xfrm>
              <a:custGeom>
                <a:avLst/>
                <a:gdLst/>
                <a:ahLst/>
                <a:cxnLst/>
                <a:rect l="l" t="t" r="r" b="b"/>
                <a:pathLst>
                  <a:path w="8719" h="20988" extrusionOk="0">
                    <a:moveTo>
                      <a:pt x="8719" y="0"/>
                    </a:moveTo>
                    <a:lnTo>
                      <a:pt x="8719" y="0"/>
                    </a:lnTo>
                    <a:cubicBezTo>
                      <a:pt x="7384" y="3777"/>
                      <a:pt x="1960" y="18829"/>
                      <a:pt x="0" y="20959"/>
                    </a:cubicBezTo>
                    <a:lnTo>
                      <a:pt x="227" y="20987"/>
                    </a:lnTo>
                    <a:cubicBezTo>
                      <a:pt x="2812" y="19652"/>
                      <a:pt x="4828" y="17721"/>
                      <a:pt x="6106" y="12922"/>
                    </a:cubicBezTo>
                    <a:cubicBezTo>
                      <a:pt x="6986" y="9627"/>
                      <a:pt x="8179" y="5112"/>
                      <a:pt x="87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6"/>
              <p:cNvSpPr/>
              <p:nvPr/>
            </p:nvSpPr>
            <p:spPr>
              <a:xfrm>
                <a:off x="7305207" y="3429369"/>
                <a:ext cx="214714" cy="202694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317" extrusionOk="0">
                    <a:moveTo>
                      <a:pt x="4572" y="0"/>
                    </a:moveTo>
                    <a:cubicBezTo>
                      <a:pt x="4572" y="1"/>
                      <a:pt x="2840" y="3152"/>
                      <a:pt x="0" y="4317"/>
                    </a:cubicBezTo>
                    <a:cubicBezTo>
                      <a:pt x="2641" y="3266"/>
                      <a:pt x="3550" y="2357"/>
                      <a:pt x="4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6"/>
              <p:cNvSpPr/>
              <p:nvPr/>
            </p:nvSpPr>
            <p:spPr>
              <a:xfrm>
                <a:off x="7277175" y="3558679"/>
                <a:ext cx="220066" cy="96065"/>
              </a:xfrm>
              <a:custGeom>
                <a:avLst/>
                <a:gdLst/>
                <a:ahLst/>
                <a:cxnLst/>
                <a:rect l="l" t="t" r="r" b="b"/>
                <a:pathLst>
                  <a:path w="4687" h="2046" extrusionOk="0">
                    <a:moveTo>
                      <a:pt x="4687" y="1"/>
                    </a:moveTo>
                    <a:lnTo>
                      <a:pt x="4687" y="1"/>
                    </a:lnTo>
                    <a:cubicBezTo>
                      <a:pt x="2967" y="1535"/>
                      <a:pt x="385" y="1985"/>
                      <a:pt x="40" y="2040"/>
                    </a:cubicBezTo>
                    <a:lnTo>
                      <a:pt x="40" y="2040"/>
                    </a:lnTo>
                    <a:cubicBezTo>
                      <a:pt x="3019" y="1586"/>
                      <a:pt x="3923" y="1047"/>
                      <a:pt x="4687" y="1"/>
                    </a:cubicBezTo>
                    <a:close/>
                    <a:moveTo>
                      <a:pt x="40" y="2040"/>
                    </a:moveTo>
                    <a:cubicBezTo>
                      <a:pt x="27" y="2042"/>
                      <a:pt x="14" y="2044"/>
                      <a:pt x="1" y="2045"/>
                    </a:cubicBezTo>
                    <a:cubicBezTo>
                      <a:pt x="1" y="2045"/>
                      <a:pt x="14" y="2044"/>
                      <a:pt x="40" y="20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6"/>
              <p:cNvSpPr/>
              <p:nvPr/>
            </p:nvSpPr>
            <p:spPr>
              <a:xfrm>
                <a:off x="7190499" y="3670711"/>
                <a:ext cx="458773" cy="61367"/>
              </a:xfrm>
              <a:custGeom>
                <a:avLst/>
                <a:gdLst/>
                <a:ahLst/>
                <a:cxnLst/>
                <a:rect l="l" t="t" r="r" b="b"/>
                <a:pathLst>
                  <a:path w="9771" h="1307" extrusionOk="0">
                    <a:moveTo>
                      <a:pt x="143" y="0"/>
                    </a:moveTo>
                    <a:cubicBezTo>
                      <a:pt x="86" y="29"/>
                      <a:pt x="29" y="57"/>
                      <a:pt x="29" y="142"/>
                    </a:cubicBezTo>
                    <a:cubicBezTo>
                      <a:pt x="1" y="199"/>
                      <a:pt x="58" y="313"/>
                      <a:pt x="143" y="341"/>
                    </a:cubicBezTo>
                    <a:lnTo>
                      <a:pt x="9770" y="1307"/>
                    </a:lnTo>
                    <a:lnTo>
                      <a:pt x="9770" y="937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6"/>
              <p:cNvSpPr/>
              <p:nvPr/>
            </p:nvSpPr>
            <p:spPr>
              <a:xfrm>
                <a:off x="7653226" y="2819956"/>
                <a:ext cx="381395" cy="986754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2101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3" y="1307"/>
                      <a:pt x="881" y="2642"/>
                      <a:pt x="1165" y="3977"/>
                    </a:cubicBezTo>
                    <a:cubicBezTo>
                      <a:pt x="1250" y="4289"/>
                      <a:pt x="1307" y="4601"/>
                      <a:pt x="1392" y="4942"/>
                    </a:cubicBezTo>
                    <a:cubicBezTo>
                      <a:pt x="1420" y="5169"/>
                      <a:pt x="1449" y="5368"/>
                      <a:pt x="1505" y="5595"/>
                    </a:cubicBezTo>
                    <a:lnTo>
                      <a:pt x="1534" y="5794"/>
                    </a:lnTo>
                    <a:cubicBezTo>
                      <a:pt x="1534" y="5879"/>
                      <a:pt x="1562" y="5936"/>
                      <a:pt x="1562" y="5993"/>
                    </a:cubicBezTo>
                    <a:lnTo>
                      <a:pt x="1562" y="6021"/>
                    </a:lnTo>
                    <a:cubicBezTo>
                      <a:pt x="1591" y="6163"/>
                      <a:pt x="1619" y="6305"/>
                      <a:pt x="1619" y="6447"/>
                    </a:cubicBezTo>
                    <a:cubicBezTo>
                      <a:pt x="1619" y="6447"/>
                      <a:pt x="1619" y="6476"/>
                      <a:pt x="1619" y="6476"/>
                    </a:cubicBezTo>
                    <a:lnTo>
                      <a:pt x="1647" y="6646"/>
                    </a:lnTo>
                    <a:lnTo>
                      <a:pt x="1647" y="6703"/>
                    </a:lnTo>
                    <a:lnTo>
                      <a:pt x="1676" y="6873"/>
                    </a:lnTo>
                    <a:lnTo>
                      <a:pt x="1676" y="6902"/>
                    </a:lnTo>
                    <a:cubicBezTo>
                      <a:pt x="1704" y="7044"/>
                      <a:pt x="1733" y="7214"/>
                      <a:pt x="1733" y="7356"/>
                    </a:cubicBezTo>
                    <a:lnTo>
                      <a:pt x="1733" y="7384"/>
                    </a:lnTo>
                    <a:cubicBezTo>
                      <a:pt x="1733" y="7441"/>
                      <a:pt x="1733" y="7498"/>
                      <a:pt x="1761" y="7583"/>
                    </a:cubicBezTo>
                    <a:lnTo>
                      <a:pt x="1761" y="7612"/>
                    </a:lnTo>
                    <a:lnTo>
                      <a:pt x="1789" y="7810"/>
                    </a:lnTo>
                    <a:lnTo>
                      <a:pt x="1789" y="7839"/>
                    </a:lnTo>
                    <a:cubicBezTo>
                      <a:pt x="1789" y="8009"/>
                      <a:pt x="1818" y="8151"/>
                      <a:pt x="1818" y="8293"/>
                    </a:cubicBezTo>
                    <a:lnTo>
                      <a:pt x="1818" y="8350"/>
                    </a:lnTo>
                    <a:lnTo>
                      <a:pt x="1818" y="8520"/>
                    </a:lnTo>
                    <a:lnTo>
                      <a:pt x="1818" y="8606"/>
                    </a:lnTo>
                    <a:lnTo>
                      <a:pt x="1818" y="8776"/>
                    </a:lnTo>
                    <a:lnTo>
                      <a:pt x="1818" y="8833"/>
                    </a:lnTo>
                    <a:lnTo>
                      <a:pt x="1818" y="9032"/>
                    </a:lnTo>
                    <a:lnTo>
                      <a:pt x="1818" y="9259"/>
                    </a:lnTo>
                    <a:lnTo>
                      <a:pt x="1818" y="9316"/>
                    </a:lnTo>
                    <a:lnTo>
                      <a:pt x="1818" y="9514"/>
                    </a:lnTo>
                    <a:lnTo>
                      <a:pt x="1818" y="9571"/>
                    </a:lnTo>
                    <a:lnTo>
                      <a:pt x="1818" y="9742"/>
                    </a:lnTo>
                    <a:lnTo>
                      <a:pt x="1818" y="9798"/>
                    </a:lnTo>
                    <a:lnTo>
                      <a:pt x="1818" y="9997"/>
                    </a:lnTo>
                    <a:lnTo>
                      <a:pt x="1818" y="10026"/>
                    </a:lnTo>
                    <a:lnTo>
                      <a:pt x="1818" y="10281"/>
                    </a:lnTo>
                    <a:lnTo>
                      <a:pt x="1818" y="10338"/>
                    </a:lnTo>
                    <a:lnTo>
                      <a:pt x="1818" y="10508"/>
                    </a:lnTo>
                    <a:lnTo>
                      <a:pt x="1818" y="10594"/>
                    </a:lnTo>
                    <a:lnTo>
                      <a:pt x="1818" y="10736"/>
                    </a:lnTo>
                    <a:lnTo>
                      <a:pt x="1818" y="10821"/>
                    </a:lnTo>
                    <a:lnTo>
                      <a:pt x="1818" y="11020"/>
                    </a:lnTo>
                    <a:lnTo>
                      <a:pt x="1818" y="11076"/>
                    </a:lnTo>
                    <a:lnTo>
                      <a:pt x="1818" y="11332"/>
                    </a:lnTo>
                    <a:lnTo>
                      <a:pt x="1818" y="11389"/>
                    </a:lnTo>
                    <a:lnTo>
                      <a:pt x="1818" y="11559"/>
                    </a:lnTo>
                    <a:lnTo>
                      <a:pt x="1818" y="11644"/>
                    </a:lnTo>
                    <a:lnTo>
                      <a:pt x="1818" y="11815"/>
                    </a:lnTo>
                    <a:lnTo>
                      <a:pt x="1818" y="11871"/>
                    </a:lnTo>
                    <a:lnTo>
                      <a:pt x="1818" y="12070"/>
                    </a:lnTo>
                    <a:lnTo>
                      <a:pt x="1818" y="12127"/>
                    </a:lnTo>
                    <a:lnTo>
                      <a:pt x="1818" y="12354"/>
                    </a:lnTo>
                    <a:lnTo>
                      <a:pt x="1818" y="12411"/>
                    </a:lnTo>
                    <a:lnTo>
                      <a:pt x="1818" y="12610"/>
                    </a:lnTo>
                    <a:lnTo>
                      <a:pt x="1818" y="12695"/>
                    </a:lnTo>
                    <a:lnTo>
                      <a:pt x="1818" y="12837"/>
                    </a:lnTo>
                    <a:lnTo>
                      <a:pt x="1818" y="12922"/>
                    </a:lnTo>
                    <a:lnTo>
                      <a:pt x="1818" y="13121"/>
                    </a:lnTo>
                    <a:lnTo>
                      <a:pt x="1818" y="13178"/>
                    </a:lnTo>
                    <a:cubicBezTo>
                      <a:pt x="1818" y="13263"/>
                      <a:pt x="1818" y="13320"/>
                      <a:pt x="1789" y="13405"/>
                    </a:cubicBezTo>
                    <a:lnTo>
                      <a:pt x="1789" y="13462"/>
                    </a:lnTo>
                    <a:lnTo>
                      <a:pt x="1761" y="13661"/>
                    </a:lnTo>
                    <a:lnTo>
                      <a:pt x="1761" y="13746"/>
                    </a:lnTo>
                    <a:lnTo>
                      <a:pt x="1761" y="13916"/>
                    </a:lnTo>
                    <a:lnTo>
                      <a:pt x="1761" y="14001"/>
                    </a:lnTo>
                    <a:lnTo>
                      <a:pt x="1733" y="14172"/>
                    </a:lnTo>
                    <a:lnTo>
                      <a:pt x="1733" y="14229"/>
                    </a:lnTo>
                    <a:lnTo>
                      <a:pt x="1676" y="14484"/>
                    </a:lnTo>
                    <a:lnTo>
                      <a:pt x="1676" y="14541"/>
                    </a:lnTo>
                    <a:cubicBezTo>
                      <a:pt x="1676" y="14598"/>
                      <a:pt x="1676" y="14655"/>
                      <a:pt x="1647" y="14711"/>
                    </a:cubicBezTo>
                    <a:lnTo>
                      <a:pt x="1647" y="14797"/>
                    </a:lnTo>
                    <a:lnTo>
                      <a:pt x="1619" y="14967"/>
                    </a:lnTo>
                    <a:lnTo>
                      <a:pt x="1619" y="15052"/>
                    </a:lnTo>
                    <a:lnTo>
                      <a:pt x="1591" y="15223"/>
                    </a:lnTo>
                    <a:lnTo>
                      <a:pt x="1591" y="15308"/>
                    </a:lnTo>
                    <a:cubicBezTo>
                      <a:pt x="1591" y="15393"/>
                      <a:pt x="1562" y="15450"/>
                      <a:pt x="1534" y="15535"/>
                    </a:cubicBezTo>
                    <a:lnTo>
                      <a:pt x="1534" y="15592"/>
                    </a:lnTo>
                    <a:lnTo>
                      <a:pt x="1505" y="15791"/>
                    </a:lnTo>
                    <a:lnTo>
                      <a:pt x="1477" y="15876"/>
                    </a:lnTo>
                    <a:lnTo>
                      <a:pt x="1449" y="16018"/>
                    </a:lnTo>
                    <a:lnTo>
                      <a:pt x="1420" y="16103"/>
                    </a:lnTo>
                    <a:lnTo>
                      <a:pt x="1363" y="16273"/>
                    </a:lnTo>
                    <a:lnTo>
                      <a:pt x="1363" y="16359"/>
                    </a:lnTo>
                    <a:lnTo>
                      <a:pt x="1278" y="16586"/>
                    </a:lnTo>
                    <a:lnTo>
                      <a:pt x="1278" y="16643"/>
                    </a:lnTo>
                    <a:lnTo>
                      <a:pt x="1221" y="16841"/>
                    </a:lnTo>
                    <a:lnTo>
                      <a:pt x="1193" y="16926"/>
                    </a:lnTo>
                    <a:lnTo>
                      <a:pt x="1165" y="17097"/>
                    </a:lnTo>
                    <a:lnTo>
                      <a:pt x="1136" y="17182"/>
                    </a:lnTo>
                    <a:lnTo>
                      <a:pt x="1079" y="17352"/>
                    </a:lnTo>
                    <a:lnTo>
                      <a:pt x="1051" y="17409"/>
                    </a:lnTo>
                    <a:lnTo>
                      <a:pt x="966" y="17665"/>
                    </a:lnTo>
                    <a:lnTo>
                      <a:pt x="966" y="17693"/>
                    </a:lnTo>
                    <a:lnTo>
                      <a:pt x="909" y="17892"/>
                    </a:lnTo>
                    <a:lnTo>
                      <a:pt x="881" y="17977"/>
                    </a:lnTo>
                    <a:lnTo>
                      <a:pt x="795" y="18148"/>
                    </a:lnTo>
                    <a:lnTo>
                      <a:pt x="767" y="18233"/>
                    </a:lnTo>
                    <a:lnTo>
                      <a:pt x="710" y="18375"/>
                    </a:lnTo>
                    <a:lnTo>
                      <a:pt x="682" y="18460"/>
                    </a:lnTo>
                    <a:lnTo>
                      <a:pt x="568" y="18687"/>
                    </a:lnTo>
                    <a:lnTo>
                      <a:pt x="483" y="18914"/>
                    </a:lnTo>
                    <a:lnTo>
                      <a:pt x="455" y="19000"/>
                    </a:lnTo>
                    <a:lnTo>
                      <a:pt x="369" y="19142"/>
                    </a:lnTo>
                    <a:lnTo>
                      <a:pt x="341" y="19227"/>
                    </a:lnTo>
                    <a:lnTo>
                      <a:pt x="256" y="19397"/>
                    </a:lnTo>
                    <a:lnTo>
                      <a:pt x="227" y="19482"/>
                    </a:lnTo>
                    <a:lnTo>
                      <a:pt x="114" y="19710"/>
                    </a:lnTo>
                    <a:cubicBezTo>
                      <a:pt x="3806" y="20363"/>
                      <a:pt x="7043" y="20874"/>
                      <a:pt x="7924" y="20988"/>
                    </a:cubicBezTo>
                    <a:lnTo>
                      <a:pt x="8009" y="20988"/>
                    </a:lnTo>
                    <a:lnTo>
                      <a:pt x="8122" y="21016"/>
                    </a:lnTo>
                    <a:lnTo>
                      <a:pt x="8122" y="20988"/>
                    </a:lnTo>
                    <a:lnTo>
                      <a:pt x="8122" y="20959"/>
                    </a:lnTo>
                    <a:lnTo>
                      <a:pt x="8094" y="20874"/>
                    </a:lnTo>
                    <a:lnTo>
                      <a:pt x="8066" y="20817"/>
                    </a:lnTo>
                    <a:lnTo>
                      <a:pt x="8066" y="20789"/>
                    </a:lnTo>
                    <a:lnTo>
                      <a:pt x="8037" y="20704"/>
                    </a:lnTo>
                    <a:lnTo>
                      <a:pt x="7980" y="20590"/>
                    </a:lnTo>
                    <a:lnTo>
                      <a:pt x="7980" y="20562"/>
                    </a:lnTo>
                    <a:cubicBezTo>
                      <a:pt x="6731" y="17466"/>
                      <a:pt x="483" y="54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6"/>
              <p:cNvSpPr/>
              <p:nvPr/>
            </p:nvSpPr>
            <p:spPr>
              <a:xfrm>
                <a:off x="7653226" y="2819956"/>
                <a:ext cx="313408" cy="976096"/>
              </a:xfrm>
              <a:custGeom>
                <a:avLst/>
                <a:gdLst/>
                <a:ahLst/>
                <a:cxnLst/>
                <a:rect l="l" t="t" r="r" b="b"/>
                <a:pathLst>
                  <a:path w="6675" h="20789" extrusionOk="0">
                    <a:moveTo>
                      <a:pt x="0" y="1"/>
                    </a:moveTo>
                    <a:cubicBezTo>
                      <a:pt x="483" y="1307"/>
                      <a:pt x="881" y="2642"/>
                      <a:pt x="1193" y="3977"/>
                    </a:cubicBezTo>
                    <a:cubicBezTo>
                      <a:pt x="2215" y="6646"/>
                      <a:pt x="2585" y="8322"/>
                      <a:pt x="3153" y="11502"/>
                    </a:cubicBezTo>
                    <a:cubicBezTo>
                      <a:pt x="3493" y="13433"/>
                      <a:pt x="3777" y="15081"/>
                      <a:pt x="3209" y="17068"/>
                    </a:cubicBezTo>
                    <a:cubicBezTo>
                      <a:pt x="2954" y="18062"/>
                      <a:pt x="1988" y="19511"/>
                      <a:pt x="1079" y="19908"/>
                    </a:cubicBezTo>
                    <a:cubicBezTo>
                      <a:pt x="3295" y="20278"/>
                      <a:pt x="5282" y="20590"/>
                      <a:pt x="6532" y="20789"/>
                    </a:cubicBezTo>
                    <a:cubicBezTo>
                      <a:pt x="6674" y="17324"/>
                      <a:pt x="341" y="39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6"/>
              <p:cNvSpPr/>
              <p:nvPr/>
            </p:nvSpPr>
            <p:spPr>
              <a:xfrm>
                <a:off x="7701213" y="3481347"/>
                <a:ext cx="101370" cy="26007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5539" extrusionOk="0">
                    <a:moveTo>
                      <a:pt x="1903" y="1"/>
                    </a:moveTo>
                    <a:cubicBezTo>
                      <a:pt x="1903" y="2"/>
                      <a:pt x="1960" y="3466"/>
                      <a:pt x="1" y="5538"/>
                    </a:cubicBezTo>
                    <a:cubicBezTo>
                      <a:pt x="1818" y="3636"/>
                      <a:pt x="2159" y="2500"/>
                      <a:pt x="1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6"/>
              <p:cNvSpPr/>
              <p:nvPr/>
            </p:nvSpPr>
            <p:spPr>
              <a:xfrm>
                <a:off x="7229189" y="3785372"/>
                <a:ext cx="64043" cy="187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99" fill="none" extrusionOk="0">
                    <a:moveTo>
                      <a:pt x="0" y="398"/>
                    </a:moveTo>
                    <a:lnTo>
                      <a:pt x="1364" y="1"/>
                    </a:lnTo>
                  </a:path>
                </a:pathLst>
              </a:custGeom>
              <a:noFill/>
              <a:ln w="4250" cap="flat" cmpd="sng">
                <a:solidFill>
                  <a:schemeClr val="accent2"/>
                </a:solidFill>
                <a:prstDash val="solid"/>
                <a:miter lim="283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6"/>
              <p:cNvSpPr/>
              <p:nvPr/>
            </p:nvSpPr>
            <p:spPr>
              <a:xfrm>
                <a:off x="7065180" y="3805891"/>
                <a:ext cx="1033425" cy="140857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3000" extrusionOk="0">
                    <a:moveTo>
                      <a:pt x="9355" y="1"/>
                    </a:moveTo>
                    <a:cubicBezTo>
                      <a:pt x="9127" y="1"/>
                      <a:pt x="8922" y="6"/>
                      <a:pt x="8747" y="18"/>
                    </a:cubicBezTo>
                    <a:cubicBezTo>
                      <a:pt x="7867" y="46"/>
                      <a:pt x="6986" y="160"/>
                      <a:pt x="6135" y="387"/>
                    </a:cubicBezTo>
                    <a:cubicBezTo>
                      <a:pt x="4857" y="501"/>
                      <a:pt x="3579" y="529"/>
                      <a:pt x="2329" y="529"/>
                    </a:cubicBezTo>
                    <a:cubicBezTo>
                      <a:pt x="1875" y="558"/>
                      <a:pt x="1449" y="700"/>
                      <a:pt x="1051" y="955"/>
                    </a:cubicBezTo>
                    <a:cubicBezTo>
                      <a:pt x="1051" y="955"/>
                      <a:pt x="994" y="983"/>
                      <a:pt x="512" y="1892"/>
                    </a:cubicBezTo>
                    <a:cubicBezTo>
                      <a:pt x="0" y="2801"/>
                      <a:pt x="341" y="3000"/>
                      <a:pt x="341" y="3000"/>
                    </a:cubicBezTo>
                    <a:lnTo>
                      <a:pt x="21072" y="2886"/>
                    </a:lnTo>
                    <a:cubicBezTo>
                      <a:pt x="21726" y="2517"/>
                      <a:pt x="22010" y="529"/>
                      <a:pt x="22010" y="529"/>
                    </a:cubicBezTo>
                    <a:lnTo>
                      <a:pt x="22010" y="529"/>
                    </a:lnTo>
                    <a:cubicBezTo>
                      <a:pt x="22009" y="529"/>
                      <a:pt x="18800" y="614"/>
                      <a:pt x="16614" y="614"/>
                    </a:cubicBezTo>
                    <a:cubicBezTo>
                      <a:pt x="15110" y="410"/>
                      <a:pt x="11344" y="1"/>
                      <a:pt x="93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6"/>
              <p:cNvSpPr/>
              <p:nvPr/>
            </p:nvSpPr>
            <p:spPr>
              <a:xfrm>
                <a:off x="7065180" y="3830730"/>
                <a:ext cx="1033425" cy="116020"/>
              </a:xfrm>
              <a:custGeom>
                <a:avLst/>
                <a:gdLst/>
                <a:ahLst/>
                <a:cxnLst/>
                <a:rect l="l" t="t" r="r" b="b"/>
                <a:pathLst>
                  <a:path w="22010" h="2471" extrusionOk="0">
                    <a:moveTo>
                      <a:pt x="22010" y="0"/>
                    </a:moveTo>
                    <a:lnTo>
                      <a:pt x="21271" y="29"/>
                    </a:lnTo>
                    <a:lnTo>
                      <a:pt x="20930" y="29"/>
                    </a:lnTo>
                    <a:cubicBezTo>
                      <a:pt x="20590" y="29"/>
                      <a:pt x="20192" y="85"/>
                      <a:pt x="19851" y="114"/>
                    </a:cubicBezTo>
                    <a:cubicBezTo>
                      <a:pt x="19482" y="142"/>
                      <a:pt x="19198" y="114"/>
                      <a:pt x="18857" y="199"/>
                    </a:cubicBezTo>
                    <a:cubicBezTo>
                      <a:pt x="18658" y="227"/>
                      <a:pt x="18460" y="256"/>
                      <a:pt x="18261" y="284"/>
                    </a:cubicBezTo>
                    <a:cubicBezTo>
                      <a:pt x="16756" y="454"/>
                      <a:pt x="15251" y="511"/>
                      <a:pt x="13745" y="625"/>
                    </a:cubicBezTo>
                    <a:cubicBezTo>
                      <a:pt x="12453" y="734"/>
                      <a:pt x="11160" y="785"/>
                      <a:pt x="9867" y="785"/>
                    </a:cubicBezTo>
                    <a:cubicBezTo>
                      <a:pt x="9144" y="785"/>
                      <a:pt x="8420" y="769"/>
                      <a:pt x="7696" y="738"/>
                    </a:cubicBezTo>
                    <a:cubicBezTo>
                      <a:pt x="5652" y="596"/>
                      <a:pt x="3692" y="682"/>
                      <a:pt x="1647" y="625"/>
                    </a:cubicBezTo>
                    <a:cubicBezTo>
                      <a:pt x="1250" y="625"/>
                      <a:pt x="1080" y="568"/>
                      <a:pt x="1051" y="426"/>
                    </a:cubicBezTo>
                    <a:cubicBezTo>
                      <a:pt x="824" y="710"/>
                      <a:pt x="654" y="1022"/>
                      <a:pt x="512" y="1363"/>
                    </a:cubicBezTo>
                    <a:cubicBezTo>
                      <a:pt x="0" y="2272"/>
                      <a:pt x="341" y="2471"/>
                      <a:pt x="341" y="2471"/>
                    </a:cubicBezTo>
                    <a:lnTo>
                      <a:pt x="21072" y="2357"/>
                    </a:lnTo>
                    <a:cubicBezTo>
                      <a:pt x="21726" y="1988"/>
                      <a:pt x="22010" y="0"/>
                      <a:pt x="220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7387845" y="3829368"/>
                <a:ext cx="49394" cy="15400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328" extrusionOk="0">
                    <a:moveTo>
                      <a:pt x="285" y="1"/>
                    </a:moveTo>
                    <a:cubicBezTo>
                      <a:pt x="171" y="1"/>
                      <a:pt x="1" y="285"/>
                      <a:pt x="86" y="285"/>
                    </a:cubicBezTo>
                    <a:cubicBezTo>
                      <a:pt x="214" y="313"/>
                      <a:pt x="342" y="327"/>
                      <a:pt x="469" y="327"/>
                    </a:cubicBezTo>
                    <a:cubicBezTo>
                      <a:pt x="597" y="327"/>
                      <a:pt x="725" y="313"/>
                      <a:pt x="853" y="285"/>
                    </a:cubicBezTo>
                    <a:cubicBezTo>
                      <a:pt x="938" y="285"/>
                      <a:pt x="1052" y="58"/>
                      <a:pt x="995" y="58"/>
                    </a:cubicBezTo>
                    <a:cubicBezTo>
                      <a:pt x="739" y="58"/>
                      <a:pt x="512" y="29"/>
                      <a:pt x="2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7447852" y="3830730"/>
                <a:ext cx="49394" cy="1403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299" extrusionOk="0">
                    <a:moveTo>
                      <a:pt x="200" y="0"/>
                    </a:moveTo>
                    <a:cubicBezTo>
                      <a:pt x="114" y="0"/>
                      <a:pt x="1" y="256"/>
                      <a:pt x="86" y="256"/>
                    </a:cubicBezTo>
                    <a:cubicBezTo>
                      <a:pt x="214" y="284"/>
                      <a:pt x="342" y="298"/>
                      <a:pt x="469" y="298"/>
                    </a:cubicBezTo>
                    <a:cubicBezTo>
                      <a:pt x="597" y="298"/>
                      <a:pt x="725" y="284"/>
                      <a:pt x="853" y="256"/>
                    </a:cubicBezTo>
                    <a:cubicBezTo>
                      <a:pt x="910" y="256"/>
                      <a:pt x="1052" y="29"/>
                      <a:pt x="995" y="29"/>
                    </a:cubicBezTo>
                    <a:cubicBezTo>
                      <a:pt x="626" y="29"/>
                      <a:pt x="484" y="29"/>
                      <a:pt x="2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7513211" y="3828053"/>
                <a:ext cx="102732" cy="16058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42" extrusionOk="0">
                    <a:moveTo>
                      <a:pt x="483" y="0"/>
                    </a:moveTo>
                    <a:lnTo>
                      <a:pt x="86" y="284"/>
                    </a:lnTo>
                    <a:cubicBezTo>
                      <a:pt x="86" y="284"/>
                      <a:pt x="0" y="341"/>
                      <a:pt x="284" y="341"/>
                    </a:cubicBezTo>
                    <a:lnTo>
                      <a:pt x="1761" y="341"/>
                    </a:lnTo>
                    <a:cubicBezTo>
                      <a:pt x="1761" y="341"/>
                      <a:pt x="2187" y="0"/>
                      <a:pt x="20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7627872" y="3829368"/>
                <a:ext cx="98741" cy="12349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263" extrusionOk="0">
                    <a:moveTo>
                      <a:pt x="143" y="1"/>
                    </a:moveTo>
                    <a:cubicBezTo>
                      <a:pt x="143" y="1"/>
                      <a:pt x="1" y="228"/>
                      <a:pt x="1" y="256"/>
                    </a:cubicBezTo>
                    <a:cubicBezTo>
                      <a:pt x="5" y="260"/>
                      <a:pt x="48" y="262"/>
                      <a:pt x="120" y="262"/>
                    </a:cubicBezTo>
                    <a:cubicBezTo>
                      <a:pt x="549" y="262"/>
                      <a:pt x="1989" y="200"/>
                      <a:pt x="1989" y="200"/>
                    </a:cubicBezTo>
                    <a:cubicBezTo>
                      <a:pt x="1989" y="200"/>
                      <a:pt x="2102" y="86"/>
                      <a:pt x="1364" y="29"/>
                    </a:cubicBezTo>
                    <a:cubicBezTo>
                      <a:pt x="625" y="1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7242524" y="3770723"/>
                <a:ext cx="89398" cy="20049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427" extrusionOk="0">
                    <a:moveTo>
                      <a:pt x="114" y="0"/>
                    </a:moveTo>
                    <a:lnTo>
                      <a:pt x="0" y="426"/>
                    </a:lnTo>
                    <a:lnTo>
                      <a:pt x="1420" y="426"/>
                    </a:lnTo>
                    <a:cubicBezTo>
                      <a:pt x="1420" y="426"/>
                      <a:pt x="1903" y="85"/>
                      <a:pt x="14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7081097" y="3770629"/>
                <a:ext cx="230818" cy="20143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29" extrusionOk="0">
                    <a:moveTo>
                      <a:pt x="155" y="0"/>
                    </a:moveTo>
                    <a:cubicBezTo>
                      <a:pt x="109" y="0"/>
                      <a:pt x="1" y="37"/>
                      <a:pt x="116" y="428"/>
                    </a:cubicBezTo>
                    <a:lnTo>
                      <a:pt x="3779" y="428"/>
                    </a:lnTo>
                    <a:cubicBezTo>
                      <a:pt x="4120" y="201"/>
                      <a:pt x="4518" y="59"/>
                      <a:pt x="4915" y="2"/>
                    </a:cubicBezTo>
                    <a:lnTo>
                      <a:pt x="173" y="2"/>
                    </a:lnTo>
                    <a:cubicBezTo>
                      <a:pt x="173" y="2"/>
                      <a:pt x="165" y="0"/>
                      <a:pt x="1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7121196" y="3841388"/>
                <a:ext cx="954732" cy="41882"/>
              </a:xfrm>
              <a:custGeom>
                <a:avLst/>
                <a:gdLst/>
                <a:ahLst/>
                <a:cxnLst/>
                <a:rect l="l" t="t" r="r" b="b"/>
                <a:pathLst>
                  <a:path w="20334" h="892" extrusionOk="0">
                    <a:moveTo>
                      <a:pt x="20334" y="0"/>
                    </a:moveTo>
                    <a:cubicBezTo>
                      <a:pt x="20333" y="0"/>
                      <a:pt x="16102" y="142"/>
                      <a:pt x="15137" y="341"/>
                    </a:cubicBezTo>
                    <a:cubicBezTo>
                      <a:pt x="13497" y="664"/>
                      <a:pt x="11475" y="757"/>
                      <a:pt x="9583" y="757"/>
                    </a:cubicBezTo>
                    <a:cubicBezTo>
                      <a:pt x="7479" y="757"/>
                      <a:pt x="5535" y="642"/>
                      <a:pt x="4459" y="597"/>
                    </a:cubicBezTo>
                    <a:cubicBezTo>
                      <a:pt x="3698" y="608"/>
                      <a:pt x="3063" y="613"/>
                      <a:pt x="2534" y="613"/>
                    </a:cubicBezTo>
                    <a:cubicBezTo>
                      <a:pt x="419" y="613"/>
                      <a:pt x="0" y="540"/>
                      <a:pt x="0" y="540"/>
                    </a:cubicBezTo>
                    <a:lnTo>
                      <a:pt x="0" y="540"/>
                    </a:lnTo>
                    <a:cubicBezTo>
                      <a:pt x="679" y="686"/>
                      <a:pt x="1239" y="714"/>
                      <a:pt x="1862" y="714"/>
                    </a:cubicBezTo>
                    <a:cubicBezTo>
                      <a:pt x="2246" y="714"/>
                      <a:pt x="2653" y="704"/>
                      <a:pt x="3126" y="704"/>
                    </a:cubicBezTo>
                    <a:cubicBezTo>
                      <a:pt x="3525" y="704"/>
                      <a:pt x="3970" y="711"/>
                      <a:pt x="4487" y="739"/>
                    </a:cubicBezTo>
                    <a:cubicBezTo>
                      <a:pt x="6565" y="849"/>
                      <a:pt x="8230" y="892"/>
                      <a:pt x="9572" y="892"/>
                    </a:cubicBezTo>
                    <a:cubicBezTo>
                      <a:pt x="13051" y="892"/>
                      <a:pt x="14355" y="606"/>
                      <a:pt x="15052" y="483"/>
                    </a:cubicBezTo>
                    <a:cubicBezTo>
                      <a:pt x="15989" y="284"/>
                      <a:pt x="20333" y="0"/>
                      <a:pt x="2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4" name="Google Shape;474;p16"/>
          <p:cNvSpPr/>
          <p:nvPr/>
        </p:nvSpPr>
        <p:spPr>
          <a:xfrm>
            <a:off x="1943125" y="638175"/>
            <a:ext cx="1552500" cy="1552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6"/>
          <p:cNvSpPr/>
          <p:nvPr/>
        </p:nvSpPr>
        <p:spPr>
          <a:xfrm flipH="1">
            <a:off x="7276386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6" name="Google Shape;476;p16"/>
          <p:cNvGrpSpPr/>
          <p:nvPr/>
        </p:nvGrpSpPr>
        <p:grpSpPr>
          <a:xfrm>
            <a:off x="-588939" y="219093"/>
            <a:ext cx="7062069" cy="1002516"/>
            <a:chOff x="1068461" y="156718"/>
            <a:chExt cx="7062069" cy="1002516"/>
          </a:xfrm>
        </p:grpSpPr>
        <p:sp>
          <p:nvSpPr>
            <p:cNvPr id="477" name="Google Shape;477;p16"/>
            <p:cNvSpPr/>
            <p:nvPr/>
          </p:nvSpPr>
          <p:spPr>
            <a:xfrm>
              <a:off x="5321724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16"/>
          <p:cNvSpPr/>
          <p:nvPr/>
        </p:nvSpPr>
        <p:spPr>
          <a:xfrm flipH="1">
            <a:off x="-133" y="4381700"/>
            <a:ext cx="9239383" cy="990464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6"/>
          <p:cNvSpPr/>
          <p:nvPr/>
        </p:nvSpPr>
        <p:spPr>
          <a:xfrm flipH="1">
            <a:off x="-2605136" y="3924200"/>
            <a:ext cx="5486461" cy="1852742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16"/>
          <p:cNvGrpSpPr/>
          <p:nvPr/>
        </p:nvGrpSpPr>
        <p:grpSpPr>
          <a:xfrm rot="-378412">
            <a:off x="-218501" y="1259671"/>
            <a:ext cx="2694098" cy="4154809"/>
            <a:chOff x="-138878" y="1089036"/>
            <a:chExt cx="2326695" cy="3588512"/>
          </a:xfrm>
        </p:grpSpPr>
        <p:grpSp>
          <p:nvGrpSpPr>
            <p:cNvPr id="482" name="Google Shape;482;p16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483" name="Google Shape;483;p16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484" name="Google Shape;484;p16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6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6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6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6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6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6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6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2" name="Google Shape;492;p16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16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494" name="Google Shape;494;p16"/>
          <p:cNvSpPr txBox="1">
            <a:spLocks noGrp="1"/>
          </p:cNvSpPr>
          <p:nvPr>
            <p:ph type="subTitle" idx="1"/>
          </p:nvPr>
        </p:nvSpPr>
        <p:spPr>
          <a:xfrm>
            <a:off x="1971425" y="3421300"/>
            <a:ext cx="27816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title"/>
          </p:nvPr>
        </p:nvSpPr>
        <p:spPr>
          <a:xfrm>
            <a:off x="1971425" y="2713525"/>
            <a:ext cx="4257900" cy="7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 idx="2" hasCustomPrompt="1"/>
          </p:nvPr>
        </p:nvSpPr>
        <p:spPr>
          <a:xfrm>
            <a:off x="1933450" y="955125"/>
            <a:ext cx="1476600" cy="91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3267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69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71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302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42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93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37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83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055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79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21"/>
          <p:cNvGrpSpPr/>
          <p:nvPr/>
        </p:nvGrpSpPr>
        <p:grpSpPr>
          <a:xfrm flipH="1">
            <a:off x="6616870" y="1321243"/>
            <a:ext cx="2574448" cy="1658326"/>
            <a:chOff x="6311450" y="1575061"/>
            <a:chExt cx="2170332" cy="1398016"/>
          </a:xfrm>
        </p:grpSpPr>
        <p:grpSp>
          <p:nvGrpSpPr>
            <p:cNvPr id="580" name="Google Shape;580;p21"/>
            <p:cNvGrpSpPr/>
            <p:nvPr/>
          </p:nvGrpSpPr>
          <p:grpSpPr>
            <a:xfrm flipH="1">
              <a:off x="7725899" y="1800005"/>
              <a:ext cx="680855" cy="1028840"/>
              <a:chOff x="7986824" y="1570968"/>
              <a:chExt cx="680855" cy="1028840"/>
            </a:xfrm>
          </p:grpSpPr>
          <p:grpSp>
            <p:nvGrpSpPr>
              <p:cNvPr id="581" name="Google Shape;581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82" name="Google Shape;582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1" name="Google Shape;591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592" name="Google Shape;592;p21"/>
            <p:cNvSpPr/>
            <p:nvPr/>
          </p:nvSpPr>
          <p:spPr>
            <a:xfrm>
              <a:off x="6311450" y="2400375"/>
              <a:ext cx="2170332" cy="572702"/>
            </a:xfrm>
            <a:custGeom>
              <a:avLst/>
              <a:gdLst/>
              <a:ahLst/>
              <a:cxnLst/>
              <a:rect l="l" t="t" r="r" b="b"/>
              <a:pathLst>
                <a:path w="49000" h="12930" extrusionOk="0">
                  <a:moveTo>
                    <a:pt x="31172" y="0"/>
                  </a:moveTo>
                  <a:cubicBezTo>
                    <a:pt x="26676" y="0"/>
                    <a:pt x="23110" y="2068"/>
                    <a:pt x="20810" y="3533"/>
                  </a:cubicBezTo>
                  <a:cubicBezTo>
                    <a:pt x="17140" y="5913"/>
                    <a:pt x="13309" y="6679"/>
                    <a:pt x="7905" y="7002"/>
                  </a:cubicBezTo>
                  <a:cubicBezTo>
                    <a:pt x="2500" y="7364"/>
                    <a:pt x="0" y="12930"/>
                    <a:pt x="0" y="12930"/>
                  </a:cubicBezTo>
                  <a:lnTo>
                    <a:pt x="49000" y="12930"/>
                  </a:lnTo>
                  <a:cubicBezTo>
                    <a:pt x="49000" y="12930"/>
                    <a:pt x="48879" y="8171"/>
                    <a:pt x="40127" y="2767"/>
                  </a:cubicBezTo>
                  <a:cubicBezTo>
                    <a:pt x="36860" y="734"/>
                    <a:pt x="33851" y="0"/>
                    <a:pt x="31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3" name="Google Shape;593;p21"/>
            <p:cNvGrpSpPr/>
            <p:nvPr/>
          </p:nvGrpSpPr>
          <p:grpSpPr>
            <a:xfrm>
              <a:off x="6835317" y="1575061"/>
              <a:ext cx="880141" cy="1329982"/>
              <a:chOff x="7986824" y="1570968"/>
              <a:chExt cx="680855" cy="1028840"/>
            </a:xfrm>
          </p:grpSpPr>
          <p:grpSp>
            <p:nvGrpSpPr>
              <p:cNvPr id="594" name="Google Shape;594;p21"/>
              <p:cNvGrpSpPr/>
              <p:nvPr/>
            </p:nvGrpSpPr>
            <p:grpSpPr>
              <a:xfrm>
                <a:off x="7986824" y="1570968"/>
                <a:ext cx="680855" cy="991067"/>
                <a:chOff x="7730849" y="1571630"/>
                <a:chExt cx="680855" cy="991067"/>
              </a:xfrm>
            </p:grpSpPr>
            <p:sp>
              <p:nvSpPr>
                <p:cNvPr id="595" name="Google Shape;595;p21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1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1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1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1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1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1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1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1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4" name="Google Shape;604;p21"/>
              <p:cNvSpPr/>
              <p:nvPr/>
            </p:nvSpPr>
            <p:spPr>
              <a:xfrm>
                <a:off x="8109708" y="2500208"/>
                <a:ext cx="2012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</p:grpSp>
      <p:sp>
        <p:nvSpPr>
          <p:cNvPr id="605" name="Google Shape;605;p21"/>
          <p:cNvSpPr/>
          <p:nvPr/>
        </p:nvSpPr>
        <p:spPr>
          <a:xfrm flipH="1">
            <a:off x="-5" y="2911758"/>
            <a:ext cx="9144180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/>
          <p:nvPr/>
        </p:nvSpPr>
        <p:spPr>
          <a:xfrm flipH="1">
            <a:off x="2323032" y="4678362"/>
            <a:ext cx="7528218" cy="730294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/>
          <p:nvPr/>
        </p:nvSpPr>
        <p:spPr>
          <a:xfrm>
            <a:off x="49238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1"/>
          <p:cNvSpPr/>
          <p:nvPr/>
        </p:nvSpPr>
        <p:spPr>
          <a:xfrm flipH="1">
            <a:off x="8152708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0" name="Google Shape;610;p21"/>
          <p:cNvGrpSpPr/>
          <p:nvPr/>
        </p:nvGrpSpPr>
        <p:grpSpPr>
          <a:xfrm rot="-1325081" flipH="1">
            <a:off x="7445498" y="411132"/>
            <a:ext cx="729403" cy="386556"/>
            <a:chOff x="2468025" y="734125"/>
            <a:chExt cx="980825" cy="519800"/>
          </a:xfrm>
        </p:grpSpPr>
        <p:sp>
          <p:nvSpPr>
            <p:cNvPr id="611" name="Google Shape;611;p21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690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439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53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529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0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445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5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701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98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04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54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4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485958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26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016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841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29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7367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493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499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4609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45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1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162703" y="686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180" y="2332032"/>
            <a:ext cx="9144180" cy="288057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25" y="781084"/>
            <a:ext cx="3228287" cy="4699162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4018322" y="589411"/>
            <a:ext cx="4344270" cy="1170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6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4732775" y="1900675"/>
            <a:ext cx="3325500" cy="14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4732775" y="3431400"/>
            <a:ext cx="3228300" cy="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1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100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47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68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892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42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3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896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1042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352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560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  <p:sldLayoutId id="2147483658" r:id="rId4"/>
    <p:sldLayoutId id="2147483660" r:id="rId5"/>
    <p:sldLayoutId id="2147483662" r:id="rId6"/>
    <p:sldLayoutId id="2147483667" r:id="rId7"/>
    <p:sldLayoutId id="2147483670" r:id="rId8"/>
    <p:sldLayoutId id="2147483673" r:id="rId9"/>
    <p:sldLayoutId id="2147483675" r:id="rId10"/>
    <p:sldLayoutId id="214748367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467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32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76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76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2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25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90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5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5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513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01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13/3/2024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717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.png"/><Relationship Id="rId5" Type="http://schemas.openxmlformats.org/officeDocument/2006/relationships/image" Target="../media/image31.jpeg"/><Relationship Id="rId4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2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54;p34"/>
          <p:cNvSpPr txBox="1">
            <a:spLocks/>
          </p:cNvSpPr>
          <p:nvPr/>
        </p:nvSpPr>
        <p:spPr>
          <a:xfrm>
            <a:off x="1540345" y="2157423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</a:t>
            </a:r>
          </a:p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TIẾNG VIỆT!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08307" y="846546"/>
            <a:ext cx="3249959" cy="235569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043474" y="846546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Google Shape;2279;p59"/>
          <p:cNvSpPr/>
          <p:nvPr/>
        </p:nvSpPr>
        <p:spPr>
          <a:xfrm>
            <a:off x="288234" y="85843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603176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33855" y="1481945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560623" y="2041412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356765" y="9240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971221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909865" y="263610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335680" y="1497253"/>
            <a:ext cx="541602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4821390" y="475013"/>
            <a:ext cx="4215741" cy="3334110"/>
          </a:xfrm>
          <a:prstGeom prst="wedgeRoundRectCallout">
            <a:avLst>
              <a:gd name="adj1" fmla="val -87572"/>
              <a:gd name="adj2" fmla="val -160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118098" y="600932"/>
            <a:ext cx="3635728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>
                <a:latin typeface="UTM Avo" panose="02040603050506020204" pitchFamily="18" charset="0"/>
              </a:rPr>
              <a:t>đảo: phần đất rộng, chồi lên ở giữa biển.</a:t>
            </a:r>
            <a:endParaRPr lang="vi-VN" sz="2400" dirty="0"/>
          </a:p>
        </p:txBody>
      </p:sp>
      <p:pic>
        <p:nvPicPr>
          <p:cNvPr id="8194" name="Picture 2" descr="20 Hòn đảo đẹp Việt Nam đẹp &quot;làn nước trong xanh&quot; nhất định đ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60" y="1431929"/>
            <a:ext cx="3865023" cy="21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6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446106" y="812980"/>
            <a:ext cx="3581632" cy="237673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508649" y="825506"/>
            <a:ext cx="3728325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Google Shape;2279;p59"/>
          <p:cNvSpPr/>
          <p:nvPr/>
        </p:nvSpPr>
        <p:spPr>
          <a:xfrm>
            <a:off x="1671016" y="726546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672465" y="93609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89390" y="93609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097504" y="154414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89674" y="260694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711960" y="200588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72465" y="200588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65782" y="2607727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8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51818" y="920186"/>
            <a:ext cx="3159407" cy="231253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824754" y="924391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Google Shape;2279;p59"/>
          <p:cNvSpPr/>
          <p:nvPr/>
        </p:nvSpPr>
        <p:spPr>
          <a:xfrm>
            <a:off x="39794" y="96064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776854" y="102837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182411" y="162135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69187" y="271507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579922" y="1046515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49977" y="1587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72863" y="210902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20647" y="2727728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78547" y="993400"/>
            <a:ext cx="1123646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4" name="Rounded Rectangular Callout 23"/>
          <p:cNvSpPr/>
          <p:nvPr/>
        </p:nvSpPr>
        <p:spPr>
          <a:xfrm>
            <a:off x="4821390" y="475012"/>
            <a:ext cx="4215741" cy="3829525"/>
          </a:xfrm>
          <a:prstGeom prst="wedgeRoundRectCallout">
            <a:avLst>
              <a:gd name="adj1" fmla="val -89262"/>
              <a:gd name="adj2" fmla="val -2031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1026" name="Picture 2" descr="Hàng rào kiểu mới | Vật liệ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60" y="1933186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 rot="7777701">
            <a:off x="6522003" y="2670666"/>
            <a:ext cx="893979" cy="3499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046847" y="660307"/>
            <a:ext cx="3919033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>
                <a:latin typeface="UTM Avo" panose="02040603050506020204" pitchFamily="18" charset="0"/>
              </a:rPr>
              <a:t>hàng rào: một dạng cấu trúc được xây dựng bao quanh, che chắn, bảo vệ một khu vực.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9168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7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52"/>
          <p:cNvSpPr txBox="1">
            <a:spLocks noGrp="1"/>
          </p:cNvSpPr>
          <p:nvPr>
            <p:ph type="title" idx="4294967295"/>
          </p:nvPr>
        </p:nvSpPr>
        <p:spPr>
          <a:xfrm>
            <a:off x="1003962" y="202046"/>
            <a:ext cx="7699375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3600" b="1">
                <a:solidFill>
                  <a:srgbClr val="002060"/>
                </a:solidFill>
              </a:rPr>
              <a:t>LUYỆN ĐỌC NHÓM</a:t>
            </a:r>
            <a:endParaRPr sz="3600" b="1">
              <a:solidFill>
                <a:srgbClr val="002060"/>
              </a:solidFill>
            </a:endParaRPr>
          </a:p>
        </p:txBody>
      </p:sp>
      <p:pic>
        <p:nvPicPr>
          <p:cNvPr id="3" name="PA_图片 4">
            <a:extLst>
              <a:ext uri="{FF2B5EF4-FFF2-40B4-BE49-F238E27FC236}">
                <a16:creationId xmlns:a16="http://schemas.microsoft.com/office/drawing/2014/main" id="{1F560DCC-D2A1-48A5-91B7-B83E0DA474F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31" y="787646"/>
            <a:ext cx="3986418" cy="3159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E19A5B-DEA7-4D7C-9761-D53DC3316582}"/>
              </a:ext>
            </a:extLst>
          </p:cNvPr>
          <p:cNvSpPr txBox="1"/>
          <p:nvPr/>
        </p:nvSpPr>
        <p:spPr>
          <a:xfrm>
            <a:off x="421090" y="1441282"/>
            <a:ext cx="359552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09630">
              <a:defRPr/>
            </a:pPr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Yêu</a:t>
            </a:r>
            <a:r>
              <a:rPr lang="zh-CN" altLang="en-US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32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cầu</a:t>
            </a:r>
            <a:endParaRPr lang="zh-CN" altLang="en-US" sz="3200" b="1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Phân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công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đọc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theo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đoạn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Tất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cả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thành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viên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đều</a:t>
            </a:r>
            <a:r>
              <a:rPr lang="zh-CN" altLang="en-US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đọc</a:t>
            </a:r>
            <a:endParaRPr lang="zh-CN" altLang="en-US" sz="240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  <a:p>
            <a:pPr defTabSz="609630">
              <a:buSzPts val="2800"/>
              <a:defRPr/>
            </a:pPr>
            <a:r>
              <a:rPr lang="en-US" altLang="zh-CN" sz="240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</a:rPr>
              <a:t>- Sửa lỗi cho bạn nếu bạn đọc chưa đúng.</a:t>
            </a:r>
            <a:endParaRPr lang="zh-CN" altLang="en-US" sz="24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等线" panose="02010600030101010101" pitchFamily="2" charset="-122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6877" y="3946870"/>
            <a:ext cx="2165556" cy="1070264"/>
            <a:chOff x="9030183" y="5886213"/>
            <a:chExt cx="2650029" cy="1353895"/>
          </a:xfrm>
          <a:solidFill>
            <a:schemeClr val="bg1"/>
          </a:solidFill>
        </p:grpSpPr>
        <p:sp>
          <p:nvSpPr>
            <p:cNvPr id="6" name="Oval Callout 5"/>
            <p:cNvSpPr/>
            <p:nvPr/>
          </p:nvSpPr>
          <p:spPr>
            <a:xfrm>
              <a:off x="9069733" y="5886213"/>
              <a:ext cx="2610479" cy="1353895"/>
            </a:xfrm>
            <a:prstGeom prst="wedgeEllipseCallout">
              <a:avLst>
                <a:gd name="adj1" fmla="val 57186"/>
                <a:gd name="adj2" fmla="val -3879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30183" y="6214347"/>
              <a:ext cx="2610478" cy="7397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khổ 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619940" y="1743316"/>
            <a:ext cx="2066087" cy="580348"/>
            <a:chOff x="9004929" y="5090876"/>
            <a:chExt cx="2754783" cy="773797"/>
          </a:xfrm>
        </p:grpSpPr>
        <p:sp>
          <p:nvSpPr>
            <p:cNvPr id="9" name="Oval Callout 8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20204"/>
                <a:gd name="adj2" fmla="val 13407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vi-VN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82870" y="2182144"/>
            <a:ext cx="2066087" cy="580348"/>
            <a:chOff x="9004929" y="5090876"/>
            <a:chExt cx="2754783" cy="773797"/>
          </a:xfrm>
        </p:grpSpPr>
        <p:sp>
          <p:nvSpPr>
            <p:cNvPr id="13" name="Oval Callout 12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48559"/>
                <a:gd name="adj2" fmla="val 11247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04929" y="5246001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</a:t>
              </a:r>
              <a:r>
                <a:rPr lang="en-US" sz="1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27879" y="2193043"/>
            <a:ext cx="2066087" cy="580348"/>
            <a:chOff x="9004929" y="5090876"/>
            <a:chExt cx="2754783" cy="773797"/>
          </a:xfrm>
        </p:grpSpPr>
        <p:sp>
          <p:nvSpPr>
            <p:cNvPr id="16" name="Oval Callout 15"/>
            <p:cNvSpPr/>
            <p:nvPr/>
          </p:nvSpPr>
          <p:spPr>
            <a:xfrm>
              <a:off x="9004929" y="5090876"/>
              <a:ext cx="2754783" cy="773797"/>
            </a:xfrm>
            <a:prstGeom prst="wedgeEllipseCallout">
              <a:avLst>
                <a:gd name="adj1" fmla="val 31699"/>
                <a:gd name="adj2" fmla="val 84966"/>
              </a:avLst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149233" y="5214533"/>
              <a:ext cx="2610479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16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Tớ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 4</a:t>
              </a:r>
              <a:r>
                <a:rPr lang="en-US" sz="16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2" name="Picture 2" descr="Giải GDCD 9: Dân chủ và kỷ luậ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72" y="2914294"/>
            <a:ext cx="4167061" cy="21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1359" y="1"/>
            <a:ext cx="8603673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31628" y="10710"/>
            <a:ext cx="2363409" cy="5543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toàn bài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0907" y="1691384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12904" y="3447257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61309" y="2673829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52" name="Google Shape;2279;p5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0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19" y="1007465"/>
            <a:ext cx="5950436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1445368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14025" y="1061241"/>
            <a:ext cx="3384843" cy="3570137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77245" y="2044848"/>
            <a:ext cx="2866756" cy="3198206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nhỏ viết thư cho bố vào dịp nào?</a:t>
            </a:r>
            <a:endParaRPr lang="vi-VN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922341" y="605645"/>
            <a:ext cx="1205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6776" y="94151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886317" y="2286440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Google Shape;2279;p59"/>
          <p:cNvSpPr/>
          <p:nvPr/>
        </p:nvSpPr>
        <p:spPr>
          <a:xfrm>
            <a:off x="114935" y="95164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22341" y="1120616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 thầm khổ thơ 1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277245" y="1824442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579265" y="2303884"/>
            <a:ext cx="4042229" cy="111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nhỏ viết thư cho bố vào dịp gần Tết.</a:t>
            </a:r>
          </a:p>
        </p:txBody>
      </p:sp>
    </p:spTree>
    <p:extLst>
      <p:ext uri="{BB962C8B-B14F-4D97-AF65-F5344CB8AC3E}">
        <p14:creationId xmlns:p14="http://schemas.microsoft.com/office/powerpoint/2010/main" val="31066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09496" y="1046170"/>
            <a:ext cx="3043107" cy="227058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277245" y="2044848"/>
            <a:ext cx="2866756" cy="3198206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Bố bạn nhỏ đang làm công việc gì ở đảo?</a:t>
            </a:r>
            <a:endParaRPr lang="vi-VN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76024" y="593773"/>
            <a:ext cx="41243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922341" y="954366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4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6277245" y="1604274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69873" y="2045085"/>
            <a:ext cx="4358491" cy="1116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 b="1">
                <a:solidFill>
                  <a:srgbClr val="F79646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Bố bạn nhỏ đang làm công việc giữ đảo và giữ trời.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851995" y="984118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Google Shape;2279;p59"/>
          <p:cNvSpPr/>
          <p:nvPr/>
        </p:nvSpPr>
        <p:spPr>
          <a:xfrm>
            <a:off x="9" y="993502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họn Lọc 99+ hình ảnh chú bộ đội đứng gác nghiêm trang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81" y="3259711"/>
            <a:ext cx="2545524" cy="1798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3752596" y="3259711"/>
            <a:ext cx="2406649" cy="17829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9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 animBg="1"/>
      <p:bldP spid="16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686511" y="137660"/>
            <a:ext cx="3089354" cy="228693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" y="3666856"/>
            <a:ext cx="2208065" cy="1476644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4748170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800">
                <a:latin typeface="UTM Avo" panose="02040603050506020204" pitchFamily="18" charset="0"/>
              </a:rPr>
              <a:t>Bạn nhỏ đã gửi gì cho bố?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372117" y="1281125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2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840758" y="2030721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7252" y="2576946"/>
            <a:ext cx="8739242" cy="2434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>
              <a:solidFill>
                <a:srgbClr val="C0504D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621689" y="29028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Google Shape;2279;p59"/>
          <p:cNvSpPr/>
          <p:nvPr/>
        </p:nvSpPr>
        <p:spPr>
          <a:xfrm>
            <a:off x="4866436" y="40912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Bánh chưng: Hình ảnh, vector và ảnh có sẵn | Shutterstock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7"/>
          <a:stretch/>
        </p:blipFill>
        <p:spPr bwMode="auto">
          <a:xfrm>
            <a:off x="476014" y="2471532"/>
            <a:ext cx="2592227" cy="21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ẽ bó hoa đẹp thế nào nhanh chóng đơn giản và đẹp nhất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39" y="2471533"/>
            <a:ext cx="2122472" cy="211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Nhân dịp năm mới bạn Linh đã viết thư cho ông bà của mình để thă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3" t="13871" r="25102" b="9547"/>
          <a:stretch/>
        </p:blipFill>
        <p:spPr bwMode="auto">
          <a:xfrm rot="787817">
            <a:off x="6954508" y="2572360"/>
            <a:ext cx="1436415" cy="185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1919707" y="593773"/>
            <a:ext cx="22485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38774" y="4511170"/>
            <a:ext cx="19143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bánh chưng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99207" y="4503211"/>
            <a:ext cx="936475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hoa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2530" y="4503778"/>
            <a:ext cx="880369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thư</a:t>
            </a:r>
          </a:p>
        </p:txBody>
      </p:sp>
      <p:sp>
        <p:nvSpPr>
          <p:cNvPr id="8" name="Oval 7"/>
          <p:cNvSpPr/>
          <p:nvPr/>
        </p:nvSpPr>
        <p:spPr>
          <a:xfrm>
            <a:off x="7232524" y="4587619"/>
            <a:ext cx="365259" cy="37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40" y="826670"/>
            <a:ext cx="5116907" cy="175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89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  <p:bldP spid="15" grpId="0"/>
      <p:bldP spid="19" grpId="0" animBg="1"/>
      <p:bldP spid="6" grpId="0"/>
      <p:bldP spid="22" grpId="0"/>
      <p:bldP spid="23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792152" y="827281"/>
            <a:ext cx="3043107" cy="1888723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35944" y="3666856"/>
            <a:ext cx="2208065" cy="1476644"/>
          </a:xfrm>
          <a:prstGeom prst="rect">
            <a:avLst/>
          </a:prstGeom>
        </p:spPr>
      </p:pic>
      <p:sp>
        <p:nvSpPr>
          <p:cNvPr id="5" name="Google Shape;1725;p52"/>
          <p:cNvSpPr txBox="1">
            <a:spLocks/>
          </p:cNvSpPr>
          <p:nvPr/>
        </p:nvSpPr>
        <p:spPr>
          <a:xfrm>
            <a:off x="174171" y="29037"/>
            <a:ext cx="8810172" cy="6953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>
                <a:solidFill>
                  <a:srgbClr val="FF0000"/>
                </a:solidFill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em khổ thơ cuối muốn nói điều gì?</a:t>
            </a:r>
            <a:endParaRPr lang="vi-VN" sz="2800" b="1">
              <a:solidFill>
                <a:srgbClr val="002060"/>
              </a:solidFill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3188" y="593773"/>
            <a:ext cx="46171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1789754" y="1545761"/>
            <a:ext cx="3164756" cy="6499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Đọc thầm khổ thơ 4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3245630" y="2275193"/>
            <a:ext cx="227474" cy="44081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615" y="2780698"/>
            <a:ext cx="8212832" cy="2005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400" b="1">
              <a:solidFill>
                <a:srgbClr val="F79646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921254" y="832348"/>
            <a:ext cx="3519653" cy="193899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Google Shape;2279;p59"/>
          <p:cNvSpPr/>
          <p:nvPr/>
        </p:nvSpPr>
        <p:spPr>
          <a:xfrm>
            <a:off x="4954519" y="764265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0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333619" y="2906064"/>
            <a:ext cx="7347461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trời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hương.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b.  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c.  Bố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33613" y="3091328"/>
            <a:ext cx="365259" cy="377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15362" name="Picture 2" descr="Thi 'Biển, đảo Tổ quốc và chiến sỹ Hải quân' được ra thăm Trường 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92" y="593773"/>
            <a:ext cx="3646704" cy="27313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49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2" grpId="0" animBg="1"/>
      <p:bldP spid="13" grpId="0" animBg="1"/>
      <p:bldP spid="14" grpId="0" animBg="1"/>
      <p:bldP spid="16" grpId="0"/>
      <p:bldP spid="16" grpId="1"/>
      <p:bldP spid="20" grpId="0" animBg="1"/>
      <p:bldP spid="20" grpId="1" animBg="1"/>
      <p:bldP spid="15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707903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2093171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prstTxWarp prst="textArchUp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19" y="1007465"/>
            <a:ext cx="5950436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1326625" y="15399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83127" y="1"/>
            <a:ext cx="8988155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34474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34463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761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07157" y="1691384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979154" y="3447257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327559" y="2673829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3487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4397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538023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535461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>
              <a:solidFill>
                <a:srgbClr val="D6F4FF"/>
              </a:solidFill>
            </a:endParaRPr>
          </a:p>
        </p:txBody>
      </p:sp>
      <p:sp>
        <p:nvSpPr>
          <p:cNvPr id="252" name="Google Shape;2279;p59"/>
          <p:cNvSpPr/>
          <p:nvPr/>
        </p:nvSpPr>
        <p:spPr>
          <a:xfrm>
            <a:off x="123578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22389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60513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54260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926878" y="1162615"/>
            <a:ext cx="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59993" y="1544768"/>
            <a:ext cx="659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74549" y="2915521"/>
            <a:ext cx="6071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59293" y="3884429"/>
            <a:ext cx="5796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390788" y="4265045"/>
            <a:ext cx="519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827560" y="1162615"/>
            <a:ext cx="8438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69789" y="1968157"/>
            <a:ext cx="10085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42770" y="4324420"/>
            <a:ext cx="673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498553" y="4324243"/>
            <a:ext cx="67301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60114" y="1301089"/>
            <a:ext cx="1571471" cy="2541321"/>
            <a:chOff x="7634023" y="4151199"/>
            <a:chExt cx="4066143" cy="362865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9" name="Oval Callout 38"/>
            <p:cNvSpPr/>
            <p:nvPr/>
          </p:nvSpPr>
          <p:spPr>
            <a:xfrm>
              <a:off x="7634023" y="4151199"/>
              <a:ext cx="4066143" cy="3628655"/>
            </a:xfrm>
            <a:prstGeom prst="wedgeEllipseCallout">
              <a:avLst>
                <a:gd name="adj1" fmla="val 70401"/>
                <a:gd name="adj2" fmla="val -49178"/>
              </a:avLst>
            </a:prstGeom>
            <a:grp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Bahnschrift SemiLight SemiConde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521" y="4463961"/>
              <a:ext cx="3673142" cy="2768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24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Đọc bài thơ với giọng nhẹ nhàng, trìu mến.</a:t>
              </a:r>
              <a:endPara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3629" y="178128"/>
            <a:ext cx="2215243" cy="16191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18752" y="3086100"/>
            <a:ext cx="1948919" cy="2057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88479" y="3235433"/>
            <a:ext cx="1851660" cy="20574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505693" y="1128155"/>
            <a:ext cx="3049607" cy="1603168"/>
            <a:chOff x="7693569" y="4972525"/>
            <a:chExt cx="4066143" cy="2137558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Oval Callout 5"/>
            <p:cNvSpPr/>
            <p:nvPr/>
          </p:nvSpPr>
          <p:spPr>
            <a:xfrm>
              <a:off x="7693569" y="4972525"/>
              <a:ext cx="4066143" cy="2137558"/>
            </a:xfrm>
            <a:prstGeom prst="wedgeEllipseCallout">
              <a:avLst>
                <a:gd name="adj1" fmla="val 70401"/>
                <a:gd name="adj2" fmla="val -4917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1693"/>
              <a:endParaRPr lang="en-US">
                <a:solidFill>
                  <a:prstClr val="white"/>
                </a:solidFill>
                <a:latin typeface="Bahnschrift SemiLight SemiConde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0069" y="5311593"/>
              <a:ext cx="3673142" cy="1272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21693"/>
              <a:r>
                <a:rPr lang="en-US" sz="280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Bài thơ cho em biết điều gì?</a:t>
              </a:r>
              <a:endPara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623499" y="2955471"/>
            <a:ext cx="5764979" cy="15927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80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Bài thơ nói về tình cảm của một bạn nhỏ dành cho bố là bộ đội hải quân đang canh giữ nơi đảo xa.</a:t>
            </a:r>
          </a:p>
        </p:txBody>
      </p:sp>
    </p:spTree>
    <p:extLst>
      <p:ext uri="{BB962C8B-B14F-4D97-AF65-F5344CB8AC3E}">
        <p14:creationId xmlns:p14="http://schemas.microsoft.com/office/powerpoint/2010/main" val="28178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297750"/>
            <a:ext cx="7362702" cy="1888977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-118759" y="428378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SAU VĂN BẢN 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5574" y="2628929"/>
            <a:ext cx="1911870" cy="241377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73132" y="225633"/>
            <a:ext cx="8645237" cy="48466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8139" y="363050"/>
            <a:ext cx="8811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Từ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của con?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344455" y="2877084"/>
            <a:ext cx="810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932098" y="1335328"/>
            <a:ext cx="5500941" cy="1360373"/>
            <a:chOff x="1282843" y="2048221"/>
            <a:chExt cx="4125706" cy="136037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1"/>
              <a:ext cx="770796" cy="511505"/>
              <a:chOff x="2422730" y="2381604"/>
              <a:chExt cx="770796" cy="51150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4"/>
                <a:ext cx="770796" cy="51150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623462" y="2405768"/>
                <a:ext cx="3693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bố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09"/>
              <a:ext cx="770796" cy="499295"/>
              <a:chOff x="2422730" y="2381604"/>
              <a:chExt cx="770796" cy="499295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4"/>
                <a:ext cx="770796" cy="49929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72367" y="2405768"/>
                <a:ext cx="471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3"/>
              <a:ext cx="1118831" cy="593351"/>
              <a:chOff x="619482" y="2057957"/>
              <a:chExt cx="1118831" cy="593351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0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9335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753289" y="2075906"/>
                <a:ext cx="83340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đảo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0"/>
              <a:ext cx="1118831" cy="533694"/>
              <a:chOff x="619482" y="2057957"/>
              <a:chExt cx="1118831" cy="53369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8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3369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756184" y="2087781"/>
                <a:ext cx="845424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thư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4"/>
              <a:ext cx="1118831" cy="601079"/>
              <a:chOff x="619482" y="2057957"/>
              <a:chExt cx="1118831" cy="601079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6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60107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76623" y="2087781"/>
                <a:ext cx="80454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thư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6"/>
              <a:ext cx="1118831" cy="535477"/>
              <a:chOff x="619482" y="2057957"/>
              <a:chExt cx="1118831" cy="53547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4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7"/>
                <a:ext cx="1118831" cy="53547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65203" y="2087781"/>
                <a:ext cx="82739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2400" dirty="0">
                    <a:latin typeface="UTM Avo" panose="02040603050506020204" pitchFamily="18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</a:rPr>
                  <a:t>trời</a:t>
                </a:r>
                <a:endParaRPr lang="en-US" sz="24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4" idx="2"/>
            <a:endCxn id="30" idx="3"/>
          </p:cNvCxnSpPr>
          <p:nvPr/>
        </p:nvCxnSpPr>
        <p:spPr>
          <a:xfrm flipH="1">
            <a:off x="3423873" y="1591081"/>
            <a:ext cx="748398" cy="728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4" idx="6"/>
            <a:endCxn id="24" idx="1"/>
          </p:cNvCxnSpPr>
          <p:nvPr/>
        </p:nvCxnSpPr>
        <p:spPr>
          <a:xfrm>
            <a:off x="5199999" y="1591081"/>
            <a:ext cx="741263" cy="8368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3416737" y="2390804"/>
            <a:ext cx="748399" cy="352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2" idx="6"/>
            <a:endCxn id="26" idx="1"/>
          </p:cNvCxnSpPr>
          <p:nvPr/>
        </p:nvCxnSpPr>
        <p:spPr>
          <a:xfrm flipV="1">
            <a:off x="5199999" y="1660031"/>
            <a:ext cx="741265" cy="742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ounded Rectangular Callout 45"/>
          <p:cNvSpPr/>
          <p:nvPr/>
        </p:nvSpPr>
        <p:spPr>
          <a:xfrm>
            <a:off x="2423794" y="3532997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yêu bố nhiều! Bố nhớ giữ gìn sức khỏe nhé!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173" t="34305" r="74043" b="27210"/>
          <a:stretch/>
        </p:blipFill>
        <p:spPr>
          <a:xfrm>
            <a:off x="460808" y="3578170"/>
            <a:ext cx="1543792" cy="1162905"/>
          </a:xfrm>
          <a:prstGeom prst="rect">
            <a:avLst/>
          </a:prstGeom>
        </p:spPr>
      </p:pic>
      <p:sp>
        <p:nvSpPr>
          <p:cNvPr id="49" name="Rounded Rectangular Callout 48"/>
          <p:cNvSpPr/>
          <p:nvPr/>
        </p:nvSpPr>
        <p:spPr>
          <a:xfrm>
            <a:off x="2423794" y="4200834"/>
            <a:ext cx="6233315" cy="605641"/>
          </a:xfrm>
          <a:prstGeom prst="wedgeRoundRectCallout">
            <a:avLst>
              <a:gd name="adj1" fmla="val -55364"/>
              <a:gd name="adj2" fmla="val 15441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mong bố về với con!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821210" y="754801"/>
            <a:ext cx="211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52009" y="758045"/>
            <a:ext cx="1205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7220" y="1112325"/>
            <a:ext cx="10059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8D9180-3EDE-4BDB-AD31-21BDC96096F5}"/>
              </a:ext>
            </a:extLst>
          </p:cNvPr>
          <p:cNvCxnSpPr/>
          <p:nvPr/>
        </p:nvCxnSpPr>
        <p:spPr>
          <a:xfrm>
            <a:off x="770722" y="3360690"/>
            <a:ext cx="21111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6D9416E-BC56-4535-B86D-6B2B60953AA8}"/>
              </a:ext>
            </a:extLst>
          </p:cNvPr>
          <p:cNvCxnSpPr>
            <a:cxnSpLocks/>
          </p:cNvCxnSpPr>
          <p:nvPr/>
        </p:nvCxnSpPr>
        <p:spPr>
          <a:xfrm>
            <a:off x="3009823" y="3360690"/>
            <a:ext cx="13619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29F9FD-C739-4887-99B4-41A1EF4FB567}"/>
              </a:ext>
            </a:extLst>
          </p:cNvPr>
          <p:cNvCxnSpPr>
            <a:cxnSpLocks/>
          </p:cNvCxnSpPr>
          <p:nvPr/>
        </p:nvCxnSpPr>
        <p:spPr>
          <a:xfrm>
            <a:off x="4697250" y="3360690"/>
            <a:ext cx="31973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0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46" grpId="0" animBg="1"/>
      <p:bldP spid="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12520" y="1357934"/>
            <a:ext cx="7362702" cy="1888977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593761" y="1488562"/>
            <a:ext cx="6956649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CÁC CON!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1359" y="189435"/>
            <a:ext cx="8603673" cy="474624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0544" y="314149"/>
            <a:ext cx="8208225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thấy những ai trong 2 bức tranh? Họ đang làm gì?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53053" y="3937618"/>
            <a:ext cx="3127069" cy="46166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- viết thư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77574" y="3825275"/>
            <a:ext cx="3529081" cy="68634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lính hải quân – canh gác biển đảo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2259"/>
          <a:stretch/>
        </p:blipFill>
        <p:spPr>
          <a:xfrm>
            <a:off x="796868" y="879915"/>
            <a:ext cx="3383247" cy="274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741"/>
          <a:stretch/>
        </p:blipFill>
        <p:spPr>
          <a:xfrm>
            <a:off x="4603172" y="879915"/>
            <a:ext cx="3703466" cy="27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54;p34"/>
          <p:cNvSpPr txBox="1">
            <a:spLocks/>
          </p:cNvSpPr>
          <p:nvPr/>
        </p:nvSpPr>
        <p:spPr>
          <a:xfrm>
            <a:off x="1356620" y="1564524"/>
            <a:ext cx="6311905" cy="11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22: </a:t>
            </a:r>
          </a:p>
          <a:p>
            <a:pPr algn="ctr">
              <a:buSzPts val="990"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4265573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767" y="1181361"/>
            <a:ext cx="1517891" cy="1109441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666374" y="3682229"/>
            <a:ext cx="1519489" cy="19183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519949" y="22"/>
            <a:ext cx="3870460" cy="1181353"/>
            <a:chOff x="265122" y="0"/>
            <a:chExt cx="3870460" cy="1181353"/>
          </a:xfrm>
        </p:grpSpPr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65122" y="0"/>
              <a:ext cx="3870460" cy="1094034"/>
            </a:xfrm>
            <a:prstGeom prst="rect">
              <a:avLst/>
            </a:prstGeom>
          </p:spPr>
        </p:pic>
        <p:grpSp>
          <p:nvGrpSpPr>
            <p:cNvPr id="12" name="组合 609"/>
            <p:cNvGrpSpPr/>
            <p:nvPr/>
          </p:nvGrpSpPr>
          <p:grpSpPr>
            <a:xfrm flipH="1">
              <a:off x="690624" y="165690"/>
              <a:ext cx="3444957" cy="1015663"/>
              <a:chOff x="591232" y="1178789"/>
              <a:chExt cx="4593273" cy="1354219"/>
            </a:xfrm>
          </p:grpSpPr>
          <p:sp>
            <p:nvSpPr>
              <p:cNvPr id="13" name="矩形 610"/>
              <p:cNvSpPr/>
              <p:nvPr/>
            </p:nvSpPr>
            <p:spPr>
              <a:xfrm>
                <a:off x="591232" y="1403860"/>
                <a:ext cx="4593273" cy="615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方正静蕾简体" panose="02000000000000000000" pitchFamily="2" charset="-122"/>
                    <a:cs typeface="Times New Roman" panose="02020603050405020304" pitchFamily="18" charset="0"/>
                  </a:rPr>
                  <a:t>YÊU CẦU CẦN ĐẠT</a:t>
                </a:r>
                <a:endPara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方正静蕾简体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矩形 611"/>
              <p:cNvSpPr/>
              <p:nvPr/>
            </p:nvSpPr>
            <p:spPr>
              <a:xfrm>
                <a:off x="4482669" y="1178789"/>
                <a:ext cx="246308" cy="135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zh-CN" altLang="en-US" sz="6000" spc="-225" dirty="0">
                  <a:solidFill>
                    <a:schemeClr val="accent1">
                      <a:lumMod val="50000"/>
                    </a:schemeClr>
                  </a:solidFill>
                  <a:latin typeface="新蒂下午茶基本版" panose="03000600000000000000" pitchFamily="66" charset="-122"/>
                  <a:ea typeface="新蒂下午茶基本版" panose="03000600000000000000" pitchFamily="66" charset="-122"/>
                </a:endParaRPr>
              </a:p>
            </p:txBody>
          </p:sp>
        </p:grpSp>
      </p:grpSp>
      <p:sp>
        <p:nvSpPr>
          <p:cNvPr id="15" name="文本框 163"/>
          <p:cNvSpPr txBox="1"/>
          <p:nvPr/>
        </p:nvSpPr>
        <p:spPr>
          <a:xfrm>
            <a:off x="1531914" y="1181363"/>
            <a:ext cx="7440636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371566">
              <a:buClr>
                <a:srgbClr val="FFAB40"/>
              </a:buClr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1.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Đọc đúng các tiếng dễ đọc sai, đọc đúng, rõ ràng, diễn cảm bài thơ Thư gửi bố ngoài đảo, biết ngắt nghỉ theo nhịp thơ.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文本框 164"/>
          <p:cNvSpPr txBox="1"/>
          <p:nvPr/>
        </p:nvSpPr>
        <p:spPr>
          <a:xfrm>
            <a:off x="1944496" y="2800350"/>
            <a:ext cx="7028054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1028700">
              <a:defRPr/>
            </a:pPr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ea typeface="方正静蕾简体" panose="02000000000000000000" pitchFamily="2" charset="-122"/>
                <a:cs typeface="Times New Roman" panose="02020603050405020304" pitchFamily="18" charset="0"/>
              </a:rPr>
              <a:t>2.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Cảm nhận được tình cảm của bạn nhỏ đối với bố trong bài thơ. Nhận biết được địa điểm, thời gian và các hình ảnh trong bài thơ.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28700">
              <a:defRPr/>
            </a:pP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1532" y="2548095"/>
            <a:ext cx="1870996" cy="1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65" y="3896165"/>
            <a:ext cx="9398330" cy="1629671"/>
            <a:chOff x="0" y="0"/>
            <a:chExt cx="25062213" cy="434578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531106" cy="4345788"/>
              <a:chOff x="0" y="0"/>
              <a:chExt cx="6350000" cy="220218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2531106" y="0"/>
              <a:ext cx="12531106" cy="4345788"/>
              <a:chOff x="0" y="0"/>
              <a:chExt cx="6350000" cy="220218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82550"/>
                <a:ext cx="6350000" cy="211836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2118360">
                    <a:moveTo>
                      <a:pt x="5877560" y="149860"/>
                    </a:moveTo>
                    <a:cubicBezTo>
                      <a:pt x="5786120" y="208280"/>
                      <a:pt x="5713730" y="255270"/>
                      <a:pt x="5556250" y="255270"/>
                    </a:cubicBezTo>
                    <a:cubicBezTo>
                      <a:pt x="5398770" y="255270"/>
                      <a:pt x="5326380" y="209550"/>
                      <a:pt x="5234940" y="149860"/>
                    </a:cubicBezTo>
                    <a:cubicBezTo>
                      <a:pt x="5130800" y="82550"/>
                      <a:pt x="5001260" y="0"/>
                      <a:pt x="4762500" y="0"/>
                    </a:cubicBezTo>
                    <a:cubicBezTo>
                      <a:pt x="4523740" y="0"/>
                      <a:pt x="4394200" y="82550"/>
                      <a:pt x="4290060" y="148590"/>
                    </a:cubicBezTo>
                    <a:cubicBezTo>
                      <a:pt x="4198620" y="207010"/>
                      <a:pt x="4126230" y="254000"/>
                      <a:pt x="3968750" y="254000"/>
                    </a:cubicBezTo>
                    <a:cubicBezTo>
                      <a:pt x="3811270" y="254000"/>
                      <a:pt x="3738880" y="208280"/>
                      <a:pt x="3647440" y="148590"/>
                    </a:cubicBezTo>
                    <a:cubicBezTo>
                      <a:pt x="3543300" y="82550"/>
                      <a:pt x="3413760" y="0"/>
                      <a:pt x="3175000" y="0"/>
                    </a:cubicBezTo>
                    <a:cubicBezTo>
                      <a:pt x="2936240" y="0"/>
                      <a:pt x="2806700" y="82550"/>
                      <a:pt x="2702560" y="148590"/>
                    </a:cubicBezTo>
                    <a:cubicBezTo>
                      <a:pt x="2611120" y="207010"/>
                      <a:pt x="2538730" y="254000"/>
                      <a:pt x="2381250" y="254000"/>
                    </a:cubicBezTo>
                    <a:cubicBezTo>
                      <a:pt x="2223770" y="254000"/>
                      <a:pt x="2151380" y="208280"/>
                      <a:pt x="2059940" y="148590"/>
                    </a:cubicBezTo>
                    <a:cubicBezTo>
                      <a:pt x="1955800" y="82550"/>
                      <a:pt x="1826260" y="0"/>
                      <a:pt x="1587500" y="0"/>
                    </a:cubicBezTo>
                    <a:cubicBezTo>
                      <a:pt x="1348740" y="0"/>
                      <a:pt x="1219200" y="82550"/>
                      <a:pt x="1115060" y="148590"/>
                    </a:cubicBezTo>
                    <a:cubicBezTo>
                      <a:pt x="1023620" y="207010"/>
                      <a:pt x="951230" y="254000"/>
                      <a:pt x="793750" y="254000"/>
                    </a:cubicBezTo>
                    <a:cubicBezTo>
                      <a:pt x="636270" y="254000"/>
                      <a:pt x="563880" y="208280"/>
                      <a:pt x="472440" y="148590"/>
                    </a:cubicBezTo>
                    <a:cubicBezTo>
                      <a:pt x="368300" y="82550"/>
                      <a:pt x="238760" y="0"/>
                      <a:pt x="0" y="0"/>
                    </a:cubicBezTo>
                    <a:lnTo>
                      <a:pt x="0" y="2118360"/>
                    </a:lnTo>
                    <a:lnTo>
                      <a:pt x="6350000" y="2118360"/>
                    </a:lnTo>
                    <a:lnTo>
                      <a:pt x="6350000" y="0"/>
                    </a:lnTo>
                    <a:cubicBezTo>
                      <a:pt x="6111240" y="0"/>
                      <a:pt x="5981700" y="82550"/>
                      <a:pt x="5877560" y="149860"/>
                    </a:cubicBezTo>
                    <a:close/>
                  </a:path>
                </a:pathLst>
              </a:custGeom>
              <a:solidFill>
                <a:srgbClr val="5AA48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1032" y="1007465"/>
            <a:ext cx="4990605" cy="2607591"/>
          </a:xfrm>
          <a:prstGeom prst="rect">
            <a:avLst/>
          </a:prstGeom>
        </p:spPr>
      </p:pic>
      <p:sp>
        <p:nvSpPr>
          <p:cNvPr id="8" name="Google Shape;854;p34"/>
          <p:cNvSpPr txBox="1">
            <a:spLocks/>
          </p:cNvSpPr>
          <p:nvPr/>
        </p:nvSpPr>
        <p:spPr>
          <a:xfrm>
            <a:off x="870382" y="1872455"/>
            <a:ext cx="6311905" cy="1170362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800" b="0" i="0" u="none" strike="noStrike" cap="none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</a:t>
            </a:r>
          </a:p>
          <a:p>
            <a:pPr algn="ctr">
              <a:buSzPts val="990"/>
            </a:pP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06" y="0"/>
            <a:ext cx="2894897" cy="272030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5574" y="2700179"/>
            <a:ext cx="1911870" cy="241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4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90000">
              <a:schemeClr val="accent5">
                <a:lumMod val="60000"/>
                <a:lumOff val="40000"/>
              </a:schemeClr>
            </a:gs>
            <a:gs pos="0">
              <a:schemeClr val="accent5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301359" y="1"/>
            <a:ext cx="8603673" cy="5143499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029998" y="11605"/>
            <a:ext cx="2107541" cy="48821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mẫu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1597" y="11626"/>
            <a:ext cx="2125920" cy="5899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Chia đoạn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780606" y="47229"/>
            <a:ext cx="2363409" cy="55431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Đọc nối tiếp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80591" y="11626"/>
            <a:ext cx="2356926" cy="5899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Từ khó đọc</a:t>
            </a:r>
            <a:endParaRPr lang="en-US" sz="1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344785" y="2503865"/>
            <a:ext cx="980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 flipV="1">
            <a:off x="6009996" y="3079930"/>
            <a:ext cx="770615" cy="105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8495" y="749539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78384" y="47230"/>
            <a:ext cx="6180715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GỬI BỐ NGOÀI ĐẢO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1366" y="700950"/>
            <a:ext cx="3519653" cy="9233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3698" y="1666665"/>
            <a:ext cx="3519653" cy="1754326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844598" y="3409765"/>
            <a:ext cx="3519653" cy="17543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Gửi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héo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xôi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5170025" y="2662578"/>
            <a:ext cx="3519653" cy="21698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Bà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1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>
                <a:latin typeface="Times New Roman" pitchFamily="18" charset="0"/>
                <a:cs typeface="Times New Roman" pitchFamily="18" charset="0"/>
              </a:rPr>
              <a:t>                    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68624" y="810560"/>
            <a:ext cx="2369327" cy="254365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877724" y="3555880"/>
            <a:ext cx="2349907" cy="155199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5213987" y="811537"/>
            <a:ext cx="2635592" cy="165311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5188365" y="2752750"/>
            <a:ext cx="2661214" cy="166487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252" name="Google Shape;2279;p59"/>
          <p:cNvSpPr/>
          <p:nvPr/>
        </p:nvSpPr>
        <p:spPr>
          <a:xfrm>
            <a:off x="1069532" y="70095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3" name="Google Shape;2279;p59"/>
          <p:cNvSpPr/>
          <p:nvPr/>
        </p:nvSpPr>
        <p:spPr>
          <a:xfrm>
            <a:off x="1057646" y="3459123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33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279;p59"/>
          <p:cNvSpPr/>
          <p:nvPr/>
        </p:nvSpPr>
        <p:spPr>
          <a:xfrm>
            <a:off x="4438887" y="725088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3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5" name="Google Shape;2279;p59"/>
          <p:cNvSpPr/>
          <p:nvPr/>
        </p:nvSpPr>
        <p:spPr>
          <a:xfrm>
            <a:off x="4376354" y="2793203"/>
            <a:ext cx="837633" cy="47665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</a:t>
            </a:r>
            <a:endParaRPr sz="24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92B32A96-36C2-434C-9EB1-4547D370B53D}"/>
              </a:ext>
            </a:extLst>
          </p:cNvPr>
          <p:cNvCxnSpPr>
            <a:cxnSpLocks/>
          </p:cNvCxnSpPr>
          <p:nvPr/>
        </p:nvCxnSpPr>
        <p:spPr>
          <a:xfrm>
            <a:off x="2630527" y="5069092"/>
            <a:ext cx="8489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Straight Connector 2054"/>
          <p:cNvCxnSpPr/>
          <p:nvPr/>
        </p:nvCxnSpPr>
        <p:spPr>
          <a:xfrm>
            <a:off x="7208322" y="1162615"/>
            <a:ext cx="296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200405" y="1980032"/>
            <a:ext cx="4354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20" grpId="0"/>
      <p:bldP spid="22" grpId="0"/>
      <p:bldP spid="24" grpId="0"/>
      <p:bldP spid="28" grpId="0"/>
      <p:bldP spid="29" grpId="0"/>
      <p:bldP spid="30" grpId="0"/>
      <p:bldP spid="41" grpId="0" animBg="1"/>
      <p:bldP spid="42" grpId="0" animBg="1"/>
      <p:bldP spid="202" grpId="0" animBg="1"/>
      <p:bldP spid="203" grpId="0" animBg="1"/>
      <p:bldP spid="252" grpId="0" animBg="1"/>
      <p:bldP spid="253" grpId="0" animBg="1"/>
      <p:bldP spid="254" grpId="0" animBg="1"/>
      <p:bldP spid="2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2998854"/>
            <a:ext cx="9312154" cy="3797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52437" y="123024"/>
            <a:ext cx="1483195" cy="97351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38895" y="4142392"/>
            <a:ext cx="998433" cy="116837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88693" y="3347046"/>
            <a:ext cx="1407024" cy="1750821"/>
          </a:xfrm>
          <a:prstGeom prst="rect">
            <a:avLst/>
          </a:prstGeom>
        </p:spPr>
      </p:pic>
      <p:grpSp>
        <p:nvGrpSpPr>
          <p:cNvPr id="7" name="组合 12">
            <a:extLst>
              <a:ext uri="{FF2B5EF4-FFF2-40B4-BE49-F238E27FC236}">
                <a16:creationId xmlns:a16="http://schemas.microsoft.com/office/drawing/2014/main" id="{B3418137-1913-477C-84A1-2653F8CAECE5}"/>
              </a:ext>
            </a:extLst>
          </p:cNvPr>
          <p:cNvGrpSpPr/>
          <p:nvPr/>
        </p:nvGrpSpPr>
        <p:grpSpPr>
          <a:xfrm flipH="1">
            <a:off x="2471685" y="317394"/>
            <a:ext cx="5271381" cy="1848853"/>
            <a:chOff x="-33928343" y="-37680"/>
            <a:chExt cx="37789000" cy="3252555"/>
          </a:xfrm>
        </p:grpSpPr>
        <p:grpSp>
          <p:nvGrpSpPr>
            <p:cNvPr id="8" name="组合 6">
              <a:extLst>
                <a:ext uri="{FF2B5EF4-FFF2-40B4-BE49-F238E27FC236}">
                  <a16:creationId xmlns:a16="http://schemas.microsoft.com/office/drawing/2014/main" id="{7FC68F2C-DDCA-4049-9037-8389AAF7A353}"/>
                </a:ext>
              </a:extLst>
            </p:cNvPr>
            <p:cNvGrpSpPr/>
            <p:nvPr/>
          </p:nvGrpSpPr>
          <p:grpSpPr>
            <a:xfrm>
              <a:off x="-33928343" y="-37680"/>
              <a:ext cx="34627157" cy="1028754"/>
              <a:chOff x="-32761488" y="113858"/>
              <a:chExt cx="34627157" cy="1028754"/>
            </a:xfrm>
          </p:grpSpPr>
          <p:sp>
            <p:nvSpPr>
              <p:cNvPr id="12" name="矩形 7">
                <a:extLst>
                  <a:ext uri="{FF2B5EF4-FFF2-40B4-BE49-F238E27FC236}">
                    <a16:creationId xmlns:a16="http://schemas.microsoft.com/office/drawing/2014/main" id="{BFE4BD2A-3009-477D-B820-6A7CB92F6B82}"/>
                  </a:ext>
                </a:extLst>
              </p:cNvPr>
              <p:cNvSpPr/>
              <p:nvPr/>
            </p:nvSpPr>
            <p:spPr>
              <a:xfrm>
                <a:off x="-32761488" y="113858"/>
                <a:ext cx="34627157" cy="102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09630">
                  <a:defRPr/>
                </a:pP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đọc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từ</a:t>
                </a:r>
                <a:r>
                  <a:rPr lang="en-US" altLang="zh-CN" sz="3200" dirty="0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ln w="152400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khó</a:t>
                </a:r>
                <a:endParaRPr lang="en-US" altLang="zh-CN" sz="320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矩形 8">
                <a:extLst>
                  <a:ext uri="{FF2B5EF4-FFF2-40B4-BE49-F238E27FC236}">
                    <a16:creationId xmlns:a16="http://schemas.microsoft.com/office/drawing/2014/main" id="{5243E3AF-87E0-4D6C-AEF3-C8EAF5144E04}"/>
                  </a:ext>
                </a:extLst>
              </p:cNvPr>
              <p:cNvSpPr/>
              <p:nvPr/>
            </p:nvSpPr>
            <p:spPr>
              <a:xfrm>
                <a:off x="-20177262" y="126192"/>
                <a:ext cx="22042931" cy="9746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r>
                  <a:rPr lang="en-US" altLang="zh-CN" sz="3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Luyện</a:t>
                </a:r>
                <a:r>
                  <a:rPr lang="en-US" altLang="zh-CN" sz="30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b="1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đọc</a:t>
                </a:r>
                <a:r>
                  <a:rPr lang="en-US" altLang="zh-CN" sz="3000" b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 từ </a:t>
                </a:r>
                <a:r>
                  <a:rPr lang="en-US" altLang="zh-CN" sz="3000" b="1" dirty="0" err="1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ea typeface="字魂27号-布丁体" panose="00000505000000000000" pitchFamily="2" charset="-122"/>
                    <a:cs typeface="Times New Roman" panose="02020603050405020304" pitchFamily="18" charset="0"/>
                  </a:rPr>
                  <a:t>khó</a:t>
                </a:r>
                <a:endParaRPr lang="en-US" altLang="zh-CN" sz="3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9">
              <a:extLst>
                <a:ext uri="{FF2B5EF4-FFF2-40B4-BE49-F238E27FC236}">
                  <a16:creationId xmlns:a16="http://schemas.microsoft.com/office/drawing/2014/main" id="{E56E79E7-86E2-4F40-AEE3-2CD0E0C032C3}"/>
                </a:ext>
              </a:extLst>
            </p:cNvPr>
            <p:cNvGrpSpPr/>
            <p:nvPr/>
          </p:nvGrpSpPr>
          <p:grpSpPr>
            <a:xfrm>
              <a:off x="2536368" y="873043"/>
              <a:ext cx="1324289" cy="2341832"/>
              <a:chOff x="2723815" y="1083236"/>
              <a:chExt cx="1324289" cy="2341832"/>
            </a:xfrm>
          </p:grpSpPr>
          <p:sp>
            <p:nvSpPr>
              <p:cNvPr id="10" name="矩形 10">
                <a:extLst>
                  <a:ext uri="{FF2B5EF4-FFF2-40B4-BE49-F238E27FC236}">
                    <a16:creationId xmlns:a16="http://schemas.microsoft.com/office/drawing/2014/main" id="{043BD8EA-0F2B-40CB-A119-B597A71FF378}"/>
                  </a:ext>
                </a:extLst>
              </p:cNvPr>
              <p:cNvSpPr/>
              <p:nvPr/>
            </p:nvSpPr>
            <p:spPr>
              <a:xfrm>
                <a:off x="2723815" y="1083236"/>
                <a:ext cx="1324289" cy="232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endParaRPr lang="zh-CN" altLang="en-US" sz="8000" dirty="0">
                  <a:ln w="152400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矩形 11">
                <a:extLst>
                  <a:ext uri="{FF2B5EF4-FFF2-40B4-BE49-F238E27FC236}">
                    <a16:creationId xmlns:a16="http://schemas.microsoft.com/office/drawing/2014/main" id="{77F7DE49-CADB-45E1-AA66-3D7AEFA1DDEE}"/>
                  </a:ext>
                </a:extLst>
              </p:cNvPr>
              <p:cNvSpPr/>
              <p:nvPr/>
            </p:nvSpPr>
            <p:spPr>
              <a:xfrm>
                <a:off x="2723822" y="1096837"/>
                <a:ext cx="1324282" cy="2328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09630">
                  <a:defRPr/>
                </a:pPr>
                <a:endParaRPr lang="zh-CN" altLang="en-US" sz="80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latin typeface="Times New Roman" panose="02020603050405020304" pitchFamily="18" charset="0"/>
                  <a:ea typeface="字魂27号-布丁体" panose="00000505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76619" y="1096539"/>
            <a:ext cx="2718010" cy="1340532"/>
            <a:chOff x="124219" y="1290578"/>
            <a:chExt cx="2718010" cy="134053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2419" y="1746040"/>
              <a:ext cx="20088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bánh chưng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22018" y="1240365"/>
            <a:ext cx="2565610" cy="1146493"/>
            <a:chOff x="3373272" y="1290578"/>
            <a:chExt cx="2565610" cy="1146493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373272" y="1290578"/>
              <a:ext cx="2565610" cy="114649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809531" y="1643027"/>
              <a:ext cx="1693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bằng lòng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60255" y="1240365"/>
            <a:ext cx="1853022" cy="1146492"/>
            <a:chOff x="6352827" y="1290579"/>
            <a:chExt cx="1853022" cy="1146492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6352827" y="1290579"/>
              <a:ext cx="1853022" cy="114649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37328" y="1643027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gió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006800" y="2691542"/>
            <a:ext cx="2565610" cy="1056090"/>
            <a:chOff x="124219" y="1440102"/>
            <a:chExt cx="2565610" cy="1056090"/>
          </a:xfrm>
        </p:grpSpPr>
        <p:pic>
          <p:nvPicPr>
            <p:cNvPr id="27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440102"/>
              <a:ext cx="2565610" cy="1056090"/>
            </a:xfrm>
            <a:prstGeom prst="rect">
              <a:avLst/>
            </a:prstGeom>
          </p:spPr>
        </p:pic>
        <p:pic>
          <p:nvPicPr>
            <p:cNvPr id="28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342995" y="1440102"/>
              <a:ext cx="2210653" cy="99560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006535" y="1676295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sóng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01250" y="2437070"/>
            <a:ext cx="2718010" cy="1340532"/>
            <a:chOff x="124219" y="1290578"/>
            <a:chExt cx="2718010" cy="1340532"/>
          </a:xfrm>
        </p:grpSpPr>
        <p:pic>
          <p:nvPicPr>
            <p:cNvPr id="31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24219" y="1290578"/>
              <a:ext cx="2565610" cy="1340531"/>
            </a:xfrm>
            <a:prstGeom prst="rect">
              <a:avLst/>
            </a:prstGeom>
          </p:spPr>
        </p:pic>
        <p:pic>
          <p:nvPicPr>
            <p:cNvPr id="32" name="Picture 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276619" y="1442990"/>
              <a:ext cx="2565610" cy="118812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652419" y="1746040"/>
              <a:ext cx="15520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hàng rào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31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D5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07807" y="648550"/>
            <a:ext cx="3491931" cy="3460312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1800"/>
          </a:p>
        </p:txBody>
      </p:sp>
      <p:sp>
        <p:nvSpPr>
          <p:cNvPr id="29" name="Rounded Rectangular Callout 28"/>
          <p:cNvSpPr/>
          <p:nvPr/>
        </p:nvSpPr>
        <p:spPr>
          <a:xfrm>
            <a:off x="5153900" y="695489"/>
            <a:ext cx="3883231" cy="3113634"/>
          </a:xfrm>
          <a:prstGeom prst="wedgeRoundRectCallout">
            <a:avLst>
              <a:gd name="adj1" fmla="val -96980"/>
              <a:gd name="adj2" fmla="val 4304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30944" y="3681272"/>
            <a:ext cx="3657600" cy="16779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467904" y="3581720"/>
            <a:ext cx="3657600" cy="1677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86400" y="3465576"/>
            <a:ext cx="3657600" cy="167792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34476" y="3893387"/>
            <a:ext cx="1633999" cy="12537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3268" y="3202244"/>
            <a:ext cx="1174589" cy="2057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544" y="552534"/>
            <a:ext cx="3519653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(…)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280079" y="1805237"/>
            <a:ext cx="3519653" cy="230832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bánh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thôi.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Google Shape;2279;p59"/>
          <p:cNvSpPr/>
          <p:nvPr/>
        </p:nvSpPr>
        <p:spPr>
          <a:xfrm>
            <a:off x="508702" y="648557"/>
            <a:ext cx="837633" cy="573493"/>
          </a:xfrm>
          <a:custGeom>
            <a:avLst/>
            <a:gdLst/>
            <a:ahLst/>
            <a:cxnLst/>
            <a:rect l="l" t="t" r="r" b="b"/>
            <a:pathLst>
              <a:path w="20861" h="9053" extrusionOk="0">
                <a:moveTo>
                  <a:pt x="11543" y="1"/>
                </a:moveTo>
                <a:cubicBezTo>
                  <a:pt x="9833" y="1"/>
                  <a:pt x="8060" y="166"/>
                  <a:pt x="6388" y="478"/>
                </a:cubicBezTo>
                <a:cubicBezTo>
                  <a:pt x="0" y="1670"/>
                  <a:pt x="2412" y="9052"/>
                  <a:pt x="10960" y="9052"/>
                </a:cubicBezTo>
                <a:cubicBezTo>
                  <a:pt x="11058" y="9052"/>
                  <a:pt x="11156" y="9051"/>
                  <a:pt x="11255" y="9049"/>
                </a:cubicBezTo>
                <a:cubicBezTo>
                  <a:pt x="20042" y="8877"/>
                  <a:pt x="20861" y="6680"/>
                  <a:pt x="20861" y="4483"/>
                </a:cubicBezTo>
                <a:cubicBezTo>
                  <a:pt x="20829" y="1355"/>
                  <a:pt x="16442" y="1"/>
                  <a:pt x="11543" y="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endParaRPr sz="3200" b="1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728857" y="695489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320644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387753" y="122205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35537" y="2479231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765470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929656" y="192150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070364" y="3021034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189921" y="3008376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060099" y="3581720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005764" y="3580523"/>
            <a:ext cx="152216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21303" y="829532"/>
            <a:ext cx="3635728" cy="64633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UTM Avo" panose="02040603050506020204" pitchFamily="18" charset="0"/>
              </a:rPr>
              <a:t> </a:t>
            </a:r>
            <a:r>
              <a:rPr lang="en-US" sz="2400" err="1">
                <a:latin typeface="UTM Avo" panose="02040603050506020204" pitchFamily="18" charset="0"/>
              </a:rPr>
              <a:t>hòm</a:t>
            </a:r>
            <a:r>
              <a:rPr lang="en-US" sz="2400">
                <a:latin typeface="UTM Avo" panose="02040603050506020204" pitchFamily="18" charset="0"/>
              </a:rPr>
              <a:t> thư: thùng để bỏ thư</a:t>
            </a:r>
            <a:endParaRPr lang="vi-VN" sz="2400" dirty="0"/>
          </a:p>
        </p:txBody>
      </p:sp>
      <p:pic>
        <p:nvPicPr>
          <p:cNvPr id="27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216" y="1567622"/>
            <a:ext cx="3795909" cy="1897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1800544" y="3546749"/>
            <a:ext cx="1083203" cy="527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7" grpId="0"/>
      <p:bldP spid="8" grpId="0"/>
      <p:bldP spid="10" grpId="0" animBg="1"/>
      <p:bldP spid="25" grpId="0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1084</Words>
  <Application>Microsoft Office PowerPoint</Application>
  <PresentationFormat>On-screen Show (16:9)</PresentationFormat>
  <Paragraphs>188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25</vt:i4>
      </vt:variant>
    </vt:vector>
  </HeadingPairs>
  <TitlesOfParts>
    <vt:vector size="45" baseType="lpstr">
      <vt:lpstr>新蒂下午茶基本版</vt:lpstr>
      <vt:lpstr>UTM Avo</vt:lpstr>
      <vt:lpstr>Arial</vt:lpstr>
      <vt:lpstr>Calibri</vt:lpstr>
      <vt:lpstr>Times New Roman</vt:lpstr>
      <vt:lpstr>Satisfy</vt:lpstr>
      <vt:lpstr>Bahnschrift SemiLight SemiConde</vt:lpstr>
      <vt:lpstr>Public Sans</vt:lpstr>
      <vt:lpstr>Castaway in a Desert Island by Slidesgo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Win10Pro</dc:creator>
  <cp:lastModifiedBy>Vip855</cp:lastModifiedBy>
  <cp:revision>90</cp:revision>
  <dcterms:modified xsi:type="dcterms:W3CDTF">2024-03-13T08:11:54Z</dcterms:modified>
</cp:coreProperties>
</file>