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2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3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4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5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70" r:id="rId2"/>
    <p:sldMasterId id="2147483702" r:id="rId3"/>
    <p:sldMasterId id="2147483734" r:id="rId4"/>
    <p:sldMasterId id="2147483754" r:id="rId5"/>
    <p:sldMasterId id="2147483768" r:id="rId6"/>
  </p:sldMasterIdLst>
  <p:notesMasterIdLst>
    <p:notesMasterId r:id="rId27"/>
  </p:notesMasterIdLst>
  <p:sldIdLst>
    <p:sldId id="269" r:id="rId7"/>
    <p:sldId id="275" r:id="rId8"/>
    <p:sldId id="276" r:id="rId9"/>
    <p:sldId id="277" r:id="rId10"/>
    <p:sldId id="278" r:id="rId11"/>
    <p:sldId id="279" r:id="rId12"/>
    <p:sldId id="280" r:id="rId13"/>
    <p:sldId id="281" r:id="rId14"/>
    <p:sldId id="282" r:id="rId15"/>
    <p:sldId id="283" r:id="rId16"/>
    <p:sldId id="270" r:id="rId17"/>
    <p:sldId id="271" r:id="rId18"/>
    <p:sldId id="272" r:id="rId19"/>
    <p:sldId id="263" r:id="rId20"/>
    <p:sldId id="264" r:id="rId21"/>
    <p:sldId id="265" r:id="rId22"/>
    <p:sldId id="273" r:id="rId23"/>
    <p:sldId id="266" r:id="rId24"/>
    <p:sldId id="267" r:id="rId25"/>
    <p:sldId id="274" r:id="rId26"/>
  </p:sldIdLst>
  <p:sldSz cx="12192000" cy="6858000"/>
  <p:notesSz cx="6858000" cy="9144000"/>
  <p:embeddedFontLst>
    <p:embeddedFont>
      <p:font typeface="Calibri" panose="020F0502020204030204" pitchFamily="34" charset="0"/>
      <p:regular r:id="rId28"/>
      <p:bold r:id="rId29"/>
      <p:italic r:id="rId30"/>
      <p:boldItalic r:id="rId31"/>
    </p:embeddedFont>
    <p:embeddedFont>
      <p:font typeface="SimSun" panose="02010600030101010101" pitchFamily="2" charset="-122"/>
      <p:regular r:id="rId32"/>
    </p:embeddedFont>
    <p:embeddedFont>
      <p:font typeface="SimSun" panose="02010600030101010101" pitchFamily="2" charset="-122"/>
      <p:regular r:id="rId32"/>
    </p:embeddedFont>
    <p:embeddedFont>
      <p:font typeface="HP001 4 hàng" panose="020B0603050302020204" pitchFamily="34" charset="0"/>
      <p:regular r:id="rId33"/>
      <p:bold r:id="rId34"/>
    </p:embeddedFont>
    <p:embeddedFont>
      <p:font typeface="Cookie" panose="020B0604020202020204" charset="0"/>
      <p:regular r:id="rId35"/>
    </p:embeddedFont>
    <p:embeddedFont>
      <p:font typeface="HP001 4 hang 1 ô ly" panose="020B0603050302020204" pitchFamily="34" charset="0"/>
      <p:bold r:id="rId3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7" roundtripDataSignature="AMtx7miVayu9wnEefGnDXE14CDgy/JRC4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66" d="100"/>
          <a:sy n="66" d="100"/>
        </p:scale>
        <p:origin x="79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viewProps" Target="viewProps.xml"/><Relationship Id="rId21" Type="http://schemas.openxmlformats.org/officeDocument/2006/relationships/slide" Target="slides/slide15.xml"/><Relationship Id="rId34" Type="http://schemas.openxmlformats.org/officeDocument/2006/relationships/font" Target="fonts/font7.fntdata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font" Target="fonts/font2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font" Target="fonts/font5.fntdata"/><Relationship Id="rId37" Type="http://customschemas.google.com/relationships/presentationmetadata" Target="metadata"/><Relationship Id="rId40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font" Target="fonts/font4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font" Target="fonts/font6.fntdata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32884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4" name="Google Shape;2594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5" name="Google Shape;2595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6523192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49D3E0-124D-4DFF-AE99-4EA4CC201DB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41744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7" name="Google Shape;2707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8" name="Google Shape;2708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9" name="Google Shape;2749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0" name="Google Shape;2750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8" name="Google Shape;2768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9" name="Google Shape;276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7" name="Google Shape;2777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8" name="Google Shape;2778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1" name="Google Shape;278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82" name="Google Shape;2782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Thầy cô click vào ô màu vàng để hiện kết quả phép tính</a:t>
            </a:r>
            <a:endParaRPr/>
          </a:p>
        </p:txBody>
      </p:sp>
      <p:sp>
        <p:nvSpPr>
          <p:cNvPr id="2783" name="Google Shape;2783;p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19</a:t>
            </a:fld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microsoft.com/office/2007/relationships/hdphoto" Target="NULL"/><Relationship Id="rId2" Type="http://schemas.openxmlformats.org/officeDocument/2006/relationships/image" Target="NULL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" name="Google Shape;410;p1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1" name="Google Shape;411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2" name="Google Shape;412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3" name="Google Shape;413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5" name="Google Shape;415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6" name="Google Shape;416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7" name="Google Shape;417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9" name="Google Shape;419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0" name="Google Shape;420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2" name="Google Shape;422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3" name="Google Shape;423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424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5" name="Google Shape;425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6" name="Google Shape;426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" name="Google Shape;428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9" name="Google Shape;42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43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1" name="Google Shape;431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3" name="Google Shape;433;p1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" name="Google Shape;434;p1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" name="Google Shape;435;p1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" name="Google Shape;436;p1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" name="Google Shape;437;p1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" name="Google Shape;438;p1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" name="Google Shape;439;p1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" name="Google Shape;440;p1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" name="Google Shape;441;p1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" name="Google Shape;442;p1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" name="Google Shape;443;p1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" name="Google Shape;444;p1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" name="Google Shape;445;p1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" name="Google Shape;446;p1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" name="Google Shape;447;p1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" name="Google Shape;448;p1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" name="Google Shape;449;p1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" name="Google Shape;450;p1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" name="Google Shape;451;p1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" name="Google Shape;452;p1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" name="Google Shape;453;p1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" name="Google Shape;454;p1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" name="Google Shape;455;p1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" name="Google Shape;456;p1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" name="Google Shape;457;p1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" name="Google Shape;458;p1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" name="Google Shape;459;p1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" name="Google Shape;460;p1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" name="Google Shape;461;p1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" name="Google Shape;462;p1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" name="Google Shape;463;p1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" name="Google Shape;464;p1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" name="Google Shape;465;p1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" name="Google Shape;466;p1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" name="Google Shape;467;p1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" name="Google Shape;468;p1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" name="Google Shape;469;p1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" name="Google Shape;470;p1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" name="Google Shape;471;p1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" name="Google Shape;472;p1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" name="Google Shape;473;p1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" name="Google Shape;474;p1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" name="Google Shape;475;p1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" name="Google Shape;476;p1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" name="Google Shape;477;p1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8" name="Google Shape;478;p16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4" name="Google Shape;1694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95" name="Google Shape;1695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96" name="Google Shape;1696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97" name="Google Shape;1697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8" name="Google Shape;1698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9" name="Google Shape;1699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00" name="Google Shape;1700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01" name="Google Shape;1701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03" name="Google Shape;1703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04" name="Google Shape;1704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06" name="Google Shape;1706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07" name="Google Shape;1707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09" name="Google Shape;1709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10" name="Google Shape;1710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12" name="Google Shape;1712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13" name="Google Shape;1713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15" name="Google Shape;1715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17" name="Google Shape;1717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8" name="Google Shape;1748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9" name="Google Shape;1749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0" name="Google Shape;1750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1" name="Google Shape;1751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2" name="Google Shape;1752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3" name="Google Shape;1753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4" name="Google Shape;1754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5" name="Google Shape;1755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6" name="Google Shape;1756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7" name="Google Shape;1757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8" name="Google Shape;1758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9" name="Google Shape;1759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0" name="Google Shape;1760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1" name="Google Shape;1761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62" name="Google Shape;1762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3" y="2130430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3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7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2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8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8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4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9206-D2D6-4057-92D4-39C87A03E66D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379250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52E9E1-D97D-4C90-BB96-FA1ED58B786F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700036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7" y="4406903"/>
            <a:ext cx="10363200" cy="1362075"/>
          </a:xfrm>
        </p:spPr>
        <p:txBody>
          <a:bodyPr anchor="t"/>
          <a:lstStyle>
            <a:lvl1pPr algn="l">
              <a:defRPr sz="54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7" y="2906715"/>
            <a:ext cx="10363200" cy="1500187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82812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70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728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87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82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540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4779EE-1E16-4CC5-A459-C716090F6017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08029194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3" y="1600203"/>
            <a:ext cx="5384800" cy="4525963"/>
          </a:xfrm>
        </p:spPr>
        <p:txBody>
          <a:bodyPr/>
          <a:lstStyle>
            <a:lvl1pPr>
              <a:defRPr sz="38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1" y="1600203"/>
            <a:ext cx="5384800" cy="4525963"/>
          </a:xfrm>
        </p:spPr>
        <p:txBody>
          <a:bodyPr/>
          <a:lstStyle>
            <a:lvl1pPr>
              <a:defRPr sz="38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11C9F-D64E-4824-A709-CF61DE4E0BDD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1963373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2" y="1535115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700" b="1"/>
            </a:lvl2pPr>
            <a:lvl3pPr marL="1219170" indent="0">
              <a:buNone/>
              <a:defRPr sz="2400" b="1"/>
            </a:lvl3pPr>
            <a:lvl4pPr marL="1828120" indent="0">
              <a:buNone/>
              <a:defRPr sz="2200" b="1"/>
            </a:lvl4pPr>
            <a:lvl5pPr marL="2437704" indent="0">
              <a:buNone/>
              <a:defRPr sz="2200" b="1"/>
            </a:lvl5pPr>
            <a:lvl6pPr marL="3047289" indent="0">
              <a:buNone/>
              <a:defRPr sz="2200" b="1"/>
            </a:lvl6pPr>
            <a:lvl7pPr marL="3656874" indent="0">
              <a:buNone/>
              <a:defRPr sz="2200" b="1"/>
            </a:lvl7pPr>
            <a:lvl8pPr marL="4265824" indent="0">
              <a:buNone/>
              <a:defRPr sz="2200" b="1"/>
            </a:lvl8pPr>
            <a:lvl9pPr marL="4875409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2" y="2174877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4" y="1535115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700" b="1"/>
            </a:lvl2pPr>
            <a:lvl3pPr marL="1219170" indent="0">
              <a:buNone/>
              <a:defRPr sz="2400" b="1"/>
            </a:lvl3pPr>
            <a:lvl4pPr marL="1828120" indent="0">
              <a:buNone/>
              <a:defRPr sz="2200" b="1"/>
            </a:lvl4pPr>
            <a:lvl5pPr marL="2437704" indent="0">
              <a:buNone/>
              <a:defRPr sz="2200" b="1"/>
            </a:lvl5pPr>
            <a:lvl6pPr marL="3047289" indent="0">
              <a:buNone/>
              <a:defRPr sz="2200" b="1"/>
            </a:lvl6pPr>
            <a:lvl7pPr marL="3656874" indent="0">
              <a:buNone/>
              <a:defRPr sz="2200" b="1"/>
            </a:lvl7pPr>
            <a:lvl8pPr marL="4265824" indent="0">
              <a:buNone/>
              <a:defRPr sz="2200" b="1"/>
            </a:lvl8pPr>
            <a:lvl9pPr marL="4875409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4" y="2174877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4318BD-B3C6-4D4B-B871-C29490A2E55A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279638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4CAFC4-799C-4CDE-B92B-8C262F06CF3E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455791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 4"/>
          <p:cNvSpPr/>
          <p:nvPr userDrawn="1"/>
        </p:nvSpPr>
        <p:spPr>
          <a:xfrm>
            <a:off x="1139634" y="1031257"/>
            <a:ext cx="9912735" cy="42891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5" tIns="45707" rIns="91415" bIns="45707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  <a:sym typeface="Arial"/>
            </a:endParaRPr>
          </a:p>
        </p:txBody>
      </p:sp>
      <p:sp>
        <p:nvSpPr>
          <p:cNvPr id="6" name="圆角矩形 5"/>
          <p:cNvSpPr/>
          <p:nvPr userDrawn="1"/>
        </p:nvSpPr>
        <p:spPr>
          <a:xfrm>
            <a:off x="5900058" y="6451899"/>
            <a:ext cx="391889" cy="22011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5" tIns="45707" rIns="91415" bIns="45707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  <a:sym typeface="Arial"/>
            </a:endParaRP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729073-8FFE-4F18-B513-07581FC6638E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4673601" y="6396228"/>
            <a:ext cx="2844800" cy="365125"/>
          </a:xfrm>
        </p:spPr>
        <p:txBody>
          <a:bodyPr/>
          <a:lstStyle>
            <a:lvl1pPr algn="ctr">
              <a:defRPr>
                <a:latin typeface="ITC Avant Garde Std Bk" panose="020B0502020202020204" pitchFamily="34" charset="0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ITC Avant Garde Std Bk" panose="020B0502020202020204" pitchFamily="34" charset="0"/>
                <a:ea typeface="+mn-ea"/>
                <a:cs typeface="Arial"/>
                <a:sym typeface="Arial"/>
              </a:rPr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ITC Avant Garde Std Bk" panose="020B0502020202020204" pitchFamily="34" charset="0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273336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273913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1"/>
            <a:ext cx="4011084" cy="1162051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5" y="273056"/>
            <a:ext cx="6815667" cy="5853113"/>
          </a:xfrm>
        </p:spPr>
        <p:txBody>
          <a:bodyPr/>
          <a:lstStyle>
            <a:lvl1pPr>
              <a:defRPr sz="4300"/>
            </a:lvl1pPr>
            <a:lvl2pPr>
              <a:defRPr sz="38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6"/>
            <a:ext cx="4011084" cy="4691063"/>
          </a:xfrm>
        </p:spPr>
        <p:txBody>
          <a:bodyPr/>
          <a:lstStyle>
            <a:lvl1pPr marL="0" indent="0">
              <a:buNone/>
              <a:defRPr sz="1900"/>
            </a:lvl1pPr>
            <a:lvl2pPr marL="609585" indent="0">
              <a:buNone/>
              <a:defRPr sz="1600"/>
            </a:lvl2pPr>
            <a:lvl3pPr marL="1219170" indent="0">
              <a:buNone/>
              <a:defRPr sz="1400"/>
            </a:lvl3pPr>
            <a:lvl4pPr marL="1828120" indent="0">
              <a:buNone/>
              <a:defRPr sz="1200"/>
            </a:lvl4pPr>
            <a:lvl5pPr marL="2437704" indent="0">
              <a:buNone/>
              <a:defRPr sz="1200"/>
            </a:lvl5pPr>
            <a:lvl6pPr marL="3047289" indent="0">
              <a:buNone/>
              <a:defRPr sz="1200"/>
            </a:lvl6pPr>
            <a:lvl7pPr marL="3656874" indent="0">
              <a:buNone/>
              <a:defRPr sz="1200"/>
            </a:lvl7pPr>
            <a:lvl8pPr marL="4265824" indent="0">
              <a:buNone/>
              <a:defRPr sz="1200"/>
            </a:lvl8pPr>
            <a:lvl9pPr marL="4875409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C7FCF6-76BD-4495-B08F-4C059D2BA31F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1700393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3"/>
            <a:ext cx="7315200" cy="566739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7"/>
            <a:ext cx="7315200" cy="4114800"/>
          </a:xfrm>
        </p:spPr>
        <p:txBody>
          <a:bodyPr/>
          <a:lstStyle>
            <a:lvl1pPr marL="0" indent="0">
              <a:buNone/>
              <a:defRPr sz="4300"/>
            </a:lvl1pPr>
            <a:lvl2pPr marL="609585" indent="0">
              <a:buNone/>
              <a:defRPr sz="3800"/>
            </a:lvl2pPr>
            <a:lvl3pPr marL="1219170" indent="0">
              <a:buNone/>
              <a:defRPr sz="3200"/>
            </a:lvl3pPr>
            <a:lvl4pPr marL="1828120" indent="0">
              <a:buNone/>
              <a:defRPr sz="2700"/>
            </a:lvl4pPr>
            <a:lvl5pPr marL="2437704" indent="0">
              <a:buNone/>
              <a:defRPr sz="2700"/>
            </a:lvl5pPr>
            <a:lvl6pPr marL="3047289" indent="0">
              <a:buNone/>
              <a:defRPr sz="2700"/>
            </a:lvl6pPr>
            <a:lvl7pPr marL="3656874" indent="0">
              <a:buNone/>
              <a:defRPr sz="2700"/>
            </a:lvl7pPr>
            <a:lvl8pPr marL="4265824" indent="0">
              <a:buNone/>
              <a:defRPr sz="2700"/>
            </a:lvl8pPr>
            <a:lvl9pPr marL="4875409" indent="0">
              <a:buNone/>
              <a:defRPr sz="27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42"/>
            <a:ext cx="7315200" cy="804863"/>
          </a:xfrm>
        </p:spPr>
        <p:txBody>
          <a:bodyPr/>
          <a:lstStyle>
            <a:lvl1pPr marL="0" indent="0">
              <a:buNone/>
              <a:defRPr sz="1900"/>
            </a:lvl1pPr>
            <a:lvl2pPr marL="609585" indent="0">
              <a:buNone/>
              <a:defRPr sz="1600"/>
            </a:lvl2pPr>
            <a:lvl3pPr marL="1219170" indent="0">
              <a:buNone/>
              <a:defRPr sz="1400"/>
            </a:lvl3pPr>
            <a:lvl4pPr marL="1828120" indent="0">
              <a:buNone/>
              <a:defRPr sz="1200"/>
            </a:lvl4pPr>
            <a:lvl5pPr marL="2437704" indent="0">
              <a:buNone/>
              <a:defRPr sz="1200"/>
            </a:lvl5pPr>
            <a:lvl6pPr marL="3047289" indent="0">
              <a:buNone/>
              <a:defRPr sz="1200"/>
            </a:lvl6pPr>
            <a:lvl7pPr marL="3656874" indent="0">
              <a:buNone/>
              <a:defRPr sz="1200"/>
            </a:lvl7pPr>
            <a:lvl8pPr marL="4265824" indent="0">
              <a:buNone/>
              <a:defRPr sz="1200"/>
            </a:lvl8pPr>
            <a:lvl9pPr marL="4875409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57577C-F53D-4BB9-9408-EB84DEB3CD80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13398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65" name="Google Shape;1765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66" name="Google Shape;1766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67" name="Google Shape;1767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8" name="Google Shape;1768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69" name="Google Shape;1769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0" name="Google Shape;1770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1" name="Google Shape;1771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2" name="Google Shape;1772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73" name="Google Shape;1773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74" name="Google Shape;1774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76" name="Google Shape;1776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77" name="Google Shape;1777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8" name="Google Shape;1778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79" name="Google Shape;1779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0" name="Google Shape;1780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1" name="Google Shape;1781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2" name="Google Shape;1782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83" name="Google Shape;1783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4" name="Google Shape;1784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85" name="Google Shape;1785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87" name="Google Shape;1787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8" name="Google Shape;1788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9" name="Google Shape;1789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0" name="Google Shape;1790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1" name="Google Shape;1791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2" name="Google Shape;1792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3" name="Google Shape;1793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4" name="Google Shape;1794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832" name="Google Shape;1832;p26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D58058-BD14-4845-947D-4A9B79A00D09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063021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1" y="274640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3" y="274640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8ECB469-C949-4E3F-B0CB-0C15DA7B7F92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98961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4944091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7337778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368362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459774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1191395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2726148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1954591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2949552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4" name="Google Shape;183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5" name="Google Shape;183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6" name="Google Shape;183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7" name="Google Shape;183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9" name="Google Shape;183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0" name="Google Shape;184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1" name="Google Shape;184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2" name="Google Shape;184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3" name="Google Shape;184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4" name="Google Shape;184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5" name="Google Shape;184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6" name="Google Shape;184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7" name="Google Shape;184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9" name="Google Shape;184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0" name="Google Shape;185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2" name="Google Shape;185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3" name="Google Shape;185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5" name="Google Shape;185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7" name="Google Shape;185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8" name="Google Shape;185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9" name="Google Shape;185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02" name="Google Shape;1902;p27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3139546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6832977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432562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574742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862870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" name="Google Shape;1904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5" name="Google Shape;1905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6" name="Google Shape;1906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7" name="Google Shape;190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8" name="Google Shape;190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9" name="Google Shape;1909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0" name="Google Shape;1910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1" name="Google Shape;1911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3" name="Google Shape;1913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4" name="Google Shape;1914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5" name="Google Shape;1915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6" name="Google Shape;1916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7" name="Google Shape;1917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8" name="Google Shape;1918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9" name="Google Shape;1919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0" name="Google Shape;192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2" name="Google Shape;1922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3" name="Google Shape;1923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5" name="Google Shape;1925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7" name="Google Shape;1927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8" name="Google Shape;1928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9" name="Google Shape;1929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0" name="Google Shape;1930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1" name="Google Shape;1931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2" name="Google Shape;1932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3" name="Google Shape;1933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4" name="Google Shape;1934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5" name="Google Shape;1935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6" name="Google Shape;1936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7" name="Google Shape;1937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8" name="Google Shape;1938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9" name="Google Shape;1939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0" name="Google Shape;1940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1" name="Google Shape;1941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2" name="Google Shape;1942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3" name="Google Shape;1943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4" name="Google Shape;1944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5" name="Google Shape;1945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7" name="Google Shape;1947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8" name="Google Shape;1948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9" name="Google Shape;1949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0" name="Google Shape;1950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72" name="Google Shape;1972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4" name="Google Shape;197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5" name="Google Shape;197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6" name="Google Shape;197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7" name="Google Shape;197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9" name="Google Shape;197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80" name="Google Shape;198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81" name="Google Shape;198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2" name="Google Shape;198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3" name="Google Shape;198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4" name="Google Shape;198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6" name="Google Shape;198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7" name="Google Shape;198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8" name="Google Shape;198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9" name="Google Shape;198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90" name="Google Shape;199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2" name="Google Shape;199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3" name="Google Shape;199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4" name="Google Shape;199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5" name="Google Shape;199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7" name="Google Shape;199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0" name="Google Shape;204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1" name="Google Shape;204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3" name="Google Shape;2043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4" name="Google Shape;2044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5" name="Google Shape;2045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6" name="Google Shape;204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8" name="Google Shape;2048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9" name="Google Shape;2049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50" name="Google Shape;2050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2" name="Google Shape;2052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3" name="Google Shape;2053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5" name="Google Shape;2055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6" name="Google Shape;2056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8" name="Google Shape;2058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9" name="Google Shape;205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1" name="Google Shape;2061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2" name="Google Shape;2062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4" name="Google Shape;2064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6" name="Google Shape;2066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0" name="Google Shape;2110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1" name="Google Shape;2111;p30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" name="Google Shape;2112;p30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3" name="Google Shape;2113;p30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14" name="Google Shape;2114;p30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115" name="Google Shape;2115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7" name="Google Shape;2117;p30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118" name="Google Shape;2118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28" name="Google Shape;2128;p30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29" name="Google Shape;2129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0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2" name="Google Shape;2132;p30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33" name="Google Shape;2133;p30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134" name="Google Shape;2134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6" name="Google Shape;2136;p30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137" name="Google Shape;2137;p30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8" name="Google Shape;2138;p30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139" name="Google Shape;2139;p30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0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0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2" name="Google Shape;2142;p30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3" name="Google Shape;2143;p30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4" name="Google Shape;2144;p30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5" name="Google Shape;2145;p30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0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0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0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0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0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0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0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0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0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0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0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0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0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0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0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0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0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3" name="Google Shape;2163;p30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4" name="Google Shape;2164;p30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5" name="Google Shape;2165;p30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6" name="Google Shape;2166;p30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7" name="Google Shape;2167;p30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8" name="Google Shape;2168;p30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9" name="Google Shape;2169;p30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0" name="Google Shape;2170;p30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1" name="Google Shape;2171;p30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2" name="Google Shape;2172;p30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3" name="Google Shape;2173;p30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4" name="Google Shape;2174;p30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5" name="Google Shape;2175;p30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6" name="Google Shape;2176;p30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7" name="Google Shape;2177;p30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8" name="Google Shape;2178;p30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9" name="Google Shape;2179;p30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0" name="Google Shape;2180;p30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1" name="Google Shape;2181;p30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2" name="Google Shape;2182;p30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3" name="Google Shape;2183;p30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4" name="Google Shape;2184;p30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5" name="Google Shape;2185;p30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0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7" name="Google Shape;2187;p30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8" name="Google Shape;2188;p30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9" name="Google Shape;2189;p30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0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1" name="Google Shape;2191;p30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2" name="Google Shape;2192;p30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0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4" name="Google Shape;2194;p30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95" name="Google Shape;2195;p30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0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0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0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0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0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0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0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0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0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30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30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30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30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30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30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30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30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30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30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0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30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30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0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0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0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0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0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0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0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0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0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30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30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0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30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30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30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30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0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30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30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30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30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30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30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30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30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30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30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30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30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30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30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49" name="Google Shape;2249;p30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1" name="Google Shape;2251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2" name="Google Shape;2252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3" name="Google Shape;2253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4" name="Google Shape;2254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6" name="Google Shape;2256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7" name="Google Shape;2257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8" name="Google Shape;2258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0" name="Google Shape;2260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1" name="Google Shape;2261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3" name="Google Shape;2263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4" name="Google Shape;2264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6" name="Google Shape;2266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7" name="Google Shape;2267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9" name="Google Shape;2269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0" name="Google Shape;2270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2" name="Google Shape;2272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4" name="Google Shape;2274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5" name="Google Shape;2275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0" name="Google Shape;2320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22" name="Google Shape;2322;p31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23" name="Google Shape;2323;p3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3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3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3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3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3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3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3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3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3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3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3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3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3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3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3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3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64" name="Google Shape;2364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65" name="Google Shape;2365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67" name="Google Shape;2367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68" name="Google Shape;2368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8" name="Google Shape;2378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379" name="Google Shape;2379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81" name="Google Shape;2381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3" name="Google Shape;2383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384" name="Google Shape;2384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86" name="Google Shape;2386;p31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8" name="Google Shape;2388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89" name="Google Shape;2389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0" name="Google Shape;2390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91" name="Google Shape;2391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3" name="Google Shape;2393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4" name="Google Shape;2394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95" name="Google Shape;2395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97" name="Google Shape;2397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98" name="Google Shape;2398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9" name="Google Shape;2399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00" name="Google Shape;2400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401" name="Google Shape;2401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03" name="Google Shape;2403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404" name="Google Shape;2404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06" name="Google Shape;2406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407" name="Google Shape;2407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8" name="Google Shape;2408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09" name="Google Shape;2409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1" name="Google Shape;2421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2" name="Google Shape;2422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3" name="Google Shape;2423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4" name="Google Shape;2424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5" name="Google Shape;2425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6" name="Google Shape;2426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8" name="Google Shape;2428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9" name="Google Shape;2429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0" name="Google Shape;2430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1" name="Google Shape;2431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2" name="Google Shape;2432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3" name="Google Shape;2433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4" name="Google Shape;2434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5" name="Google Shape;2435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6" name="Google Shape;2436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7" name="Google Shape;2437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8" name="Google Shape;2438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9" name="Google Shape;2439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0" name="Google Shape;2440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1" name="Google Shape;2441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2" name="Google Shape;2442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3" name="Google Shape;2443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4" name="Google Shape;2444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5" name="Google Shape;2445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6" name="Google Shape;2446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7" name="Google Shape;2447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8" name="Google Shape;2448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9" name="Google Shape;2449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0" name="Google Shape;2450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1" name="Google Shape;2451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2" name="Google Shape;2452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3" name="Google Shape;2453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4" name="Google Shape;2454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5" name="Google Shape;2455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56" name="Google Shape;2456;p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8" name="Google Shape;2458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59" name="Google Shape;2459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60" name="Google Shape;2460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61" name="Google Shape;246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2" name="Google Shape;246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63" name="Google Shape;2463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64" name="Google Shape;2464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65" name="Google Shape;2465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6" name="Google Shape;2466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67" name="Google Shape;2467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68" name="Google Shape;2468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9" name="Google Shape;2469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70" name="Google Shape;2470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471" name="Google Shape;2471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2" name="Google Shape;2472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73" name="Google Shape;2473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474" name="Google Shape;247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5" name="Google Shape;247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76" name="Google Shape;2476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477" name="Google Shape;2477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8" name="Google Shape;2478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79" name="Google Shape;2479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1" name="Google Shape;2481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2" name="Google Shape;2482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3" name="Google Shape;2483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4" name="Google Shape;2484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5" name="Google Shape;2485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6" name="Google Shape;2486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7" name="Google Shape;2487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8" name="Google Shape;2488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9" name="Google Shape;2489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0" name="Google Shape;2490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1" name="Google Shape;2491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2" name="Google Shape;2492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3" name="Google Shape;2493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4" name="Google Shape;2494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5" name="Google Shape;2495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6" name="Google Shape;2496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7" name="Google Shape;2497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8" name="Google Shape;2498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9" name="Google Shape;2499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0" name="Google Shape;2500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1" name="Google Shape;2501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2" name="Google Shape;2502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3" name="Google Shape;2503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4" name="Google Shape;2504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5" name="Google Shape;2505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6" name="Google Shape;2506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7" name="Google Shape;2507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8" name="Google Shape;2508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9" name="Google Shape;2509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0" name="Google Shape;2510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26" name="Google Shape;2526;p33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2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8" name="Google Shape;2528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9" name="Google Shape;2529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0" name="Google Shape;2530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31" name="Google Shape;25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2" name="Google Shape;25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33" name="Google Shape;2533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4" name="Google Shape;2534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35" name="Google Shape;2535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8" name="Google Shape;2538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41" name="Google Shape;2541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3" name="Google Shape;2543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44" name="Google Shape;2544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6" name="Google Shape;2546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7" name="Google Shape;2547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9" name="Google Shape;2549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51" name="Google Shape;2551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0" name="Google Shape;2590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1" name="Google Shape;2591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2" name="Google Shape;2592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3" name="Google Shape;2593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4" name="Google Shape;2594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5" name="Google Shape;2595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6" name="Google Shape;2596;p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" name="Google Shape;480;p1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81" name="Google Shape;481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82" name="Google Shape;482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83" name="Google Shape;483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84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5" name="Google Shape;485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86" name="Google Shape;486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87" name="Google Shape;487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488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89" name="Google Shape;489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90" name="Google Shape;490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491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92" name="Google Shape;492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93" name="Google Shape;493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494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95" name="Google Shape;495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96" name="Google Shape;496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497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98" name="Google Shape;498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99" name="Google Shape;49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01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3" name="Google Shape;503;p1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1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1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1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1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1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1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1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1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1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1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1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1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1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1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1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1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1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1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1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1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1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1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1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" name="Google Shape;527;p1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" name="Google Shape;528;p1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" name="Google Shape;529;p1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" name="Google Shape;530;p1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" name="Google Shape;531;p1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" name="Google Shape;532;p1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" name="Google Shape;533;p1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" name="Google Shape;534;p1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" name="Google Shape;535;p1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" name="Google Shape;536;p1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" name="Google Shape;537;p1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" name="Google Shape;538;p1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" name="Google Shape;539;p1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" name="Google Shape;540;p1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" name="Google Shape;541;p1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" name="Google Shape;542;p1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" name="Google Shape;543;p1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" name="Google Shape;544;p1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" name="Google Shape;545;p1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" name="Google Shape;546;p1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" name="Google Shape;547;p1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7607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45370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6635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1873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042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895391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20089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064749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97" name="Picture 96">
            <a:extLst>
              <a:ext uri="{FF2B5EF4-FFF2-40B4-BE49-F238E27FC236}">
                <a16:creationId xmlns:a16="http://schemas.microsoft.com/office/drawing/2014/main" id="{C747FDE4-8F45-F44C-B9B6-817871E1EA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32300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01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31613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" name="Google Shape;549;p1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50" name="Google Shape;550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51" name="Google Shape;551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52" name="Google Shape;552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4" name="Google Shape;554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55" name="Google Shape;555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56" name="Google Shape;556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8" name="Google Shape;558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59" name="Google Shape;559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1" name="Google Shape;561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62" name="Google Shape;562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4" name="Google Shape;564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65" name="Google Shape;56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7" name="Google Shape;567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68" name="Google Shape;56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0" name="Google Shape;570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2" name="Google Shape;572;p1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1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1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1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1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1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1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1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1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1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1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1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1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1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1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1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1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1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1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1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1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1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1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1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1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1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1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1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1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" name="Google Shape;601;p1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" name="Google Shape;602;p1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" name="Google Shape;603;p1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" name="Google Shape;604;p1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" name="Google Shape;605;p1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" name="Google Shape;606;p1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" name="Google Shape;607;p1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" name="Google Shape;608;p1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" name="Google Shape;609;p1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" name="Google Shape;610;p1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" name="Google Shape;611;p1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" name="Google Shape;612;p1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" name="Google Shape;613;p1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" name="Google Shape;614;p1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" name="Google Shape;615;p1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" name="Google Shape;616;p1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17" name="Google Shape;617;p1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18" name="Google Shape;618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1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21" name="Google Shape;621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1" name="Google Shape;631;p1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32" name="Google Shape;632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4" name="Google Shape;634;p1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1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6" name="Google Shape;636;p1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37" name="Google Shape;637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9" name="Google Shape;639;p1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1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1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2" name="Google Shape;642;p1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643" name="Google Shape;643;p1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1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1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1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1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1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1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1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1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1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1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1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1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1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1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1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1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1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1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1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1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1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1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1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1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1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1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1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1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1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1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1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1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1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1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1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1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1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1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1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1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1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1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1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1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1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1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1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1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1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1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1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1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6" name="Google Shape;706;p18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FABF8E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1500">
              <a:solidFill>
                <a:srgbClr val="FABF8E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707" name="Google Shape;707;p18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708" name="Google Shape;708;p18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18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18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18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18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18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18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18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18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18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18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18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18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18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18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18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18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18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18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18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18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18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18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18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18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18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18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18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18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18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18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18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18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18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18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18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18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18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18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18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18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49700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29917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381270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5376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87667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31618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885667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3736111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41179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58037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" name="Google Shape;750;p1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384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95735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235033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8628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10086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81142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827706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480455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319702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156510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" name="Google Shape;752;p2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53" name="Google Shape;753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4" name="Google Shape;754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55" name="Google Shape;755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" name="Google Shape;756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7" name="Google Shape;757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8" name="Google Shape;758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59" name="Google Shape;759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" name="Google Shape;760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1" name="Google Shape;761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62" name="Google Shape;762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" name="Google Shape;763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4" name="Google Shape;764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65" name="Google Shape;765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" name="Google Shape;766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7" name="Google Shape;767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5" name="Google Shape;775;p2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776" name="Google Shape;776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8" name="Google Shape;778;p2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779" name="Google Shape;779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9" name="Google Shape;789;p2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790" name="Google Shape;790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2" name="Google Shape;792;p2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94" name="Google Shape;794;p2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795" name="Google Shape;795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7" name="Google Shape;797;p2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" name="Google Shape;807;p2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8" name="Google Shape;808;p2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2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0" name="Google Shape;810;p2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1" name="Google Shape;811;p2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" name="Google Shape;812;p2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3" name="Google Shape;813;p2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4" name="Google Shape;814;p2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5" name="Google Shape;815;p2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6" name="Google Shape;816;p2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7" name="Google Shape;817;p2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8" name="Google Shape;818;p2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" name="Google Shape;819;p2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0" name="Google Shape;820;p2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1" name="Google Shape;821;p2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2" name="Google Shape;822;p2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3" name="Google Shape;823;p2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4" name="Google Shape;824;p2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2" name="Google Shape;842;p20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843" name="Google Shape;843;p20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44" name="Google Shape;844;p20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845" name="Google Shape;845;p20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20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2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48" name="Google Shape;848;p2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849" name="Google Shape;849;p2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5" name="Google Shape;905;p2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906" name="Google Shape;906;p2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907" name="Google Shape;907;p2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08" name="Google Shape;908;p2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909" name="Google Shape;909;p2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" name="Google Shape;910;p2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911;p2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912;p2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913;p2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914;p2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5" name="Google Shape;915;p2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6" name="Google Shape;916;p2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7" name="Google Shape;917;p2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" name="Google Shape;918;p2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9" name="Google Shape;919;p2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0" name="Google Shape;920;p2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1" name="Google Shape;921;p2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2" name="Google Shape;922;p2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" name="Google Shape;923;p2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" name="Google Shape;924;p2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5" name="Google Shape;925;p2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6" name="Google Shape;926;p2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7" name="Google Shape;927;p2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" name="Google Shape;928;p2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9" name="Google Shape;929;p2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0" name="Google Shape;930;p2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" name="Google Shape;931;p2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" name="Google Shape;932;p2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33" name="Google Shape;933;p2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2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2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2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2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73" name="Google Shape;973;p2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974" name="Google Shape;974;p2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5" name="Google Shape;975;p2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6" name="Google Shape;976;p2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77" name="Google Shape;977;p2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9" name="Google Shape;979;p2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980" name="Google Shape;980;p2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81" name="Google Shape;981;p2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982" name="Google Shape;982;p2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2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2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2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2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2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97731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36469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2918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176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4424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446087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20089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27033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97" name="Picture 96">
            <a:extLst>
              <a:ext uri="{FF2B5EF4-FFF2-40B4-BE49-F238E27FC236}">
                <a16:creationId xmlns:a16="http://schemas.microsoft.com/office/drawing/2014/main" id="{C747FDE4-8F45-F44C-B9B6-817871E1EA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23712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4287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49345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" name="Google Shape;989;p2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90" name="Google Shape;990;p2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91" name="Google Shape;991;p2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2" name="Google Shape;992;p2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2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4" name="Google Shape;994;p2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95" name="Google Shape;995;p2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6" name="Google Shape;996;p2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2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8" name="Google Shape;998;p2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99" name="Google Shape;999;p2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2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2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2" name="Google Shape;1002;p2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2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2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5" name="Google Shape;1005;p2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2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2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2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2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0" name="Google Shape;1010;p2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2" name="Google Shape;1012;p2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2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2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2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2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2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2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2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2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2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2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2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2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2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2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2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" name="Google Shape;1028;p2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" name="Google Shape;1029;p2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" name="Google Shape;1030;p2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" name="Google Shape;1031;p2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" name="Google Shape;1032;p2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" name="Google Shape;1033;p2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" name="Google Shape;1034;p2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" name="Google Shape;1035;p2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" name="Google Shape;1036;p2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" name="Google Shape;1037;p2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" name="Google Shape;1038;p2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" name="Google Shape;1039;p2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" name="Google Shape;1040;p2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" name="Google Shape;1041;p2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" name="Google Shape;1042;p2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" name="Google Shape;1043;p2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" name="Google Shape;1045;p2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" name="Google Shape;1046;p2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" name="Google Shape;1047;p2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" name="Google Shape;1048;p2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" name="Google Shape;1049;p2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" name="Google Shape;1050;p2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2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" name="Google Shape;1052;p2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" name="Google Shape;1053;p2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" name="Google Shape;1054;p2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" name="Google Shape;1055;p2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" name="Google Shape;1056;p2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" name="Google Shape;1057;p2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" name="Google Shape;1058;p2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" name="Google Shape;1059;p2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0" name="Google Shape;1060;p2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61" name="Google Shape;1061;p2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3" name="Google Shape;1063;p2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64" name="Google Shape;1064;p2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4" name="Google Shape;1074;p2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075" name="Google Shape;1075;p2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7" name="Google Shape;1077;p2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2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9" name="Google Shape;1079;p2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080" name="Google Shape;1080;p2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2" name="Google Shape;1082;p2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083" name="Google Shape;1083;p2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84" name="Google Shape;1084;p2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085" name="Google Shape;1085;p2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2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2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2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2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0" name="Google Shape;1090;p2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1" name="Google Shape;1091;p2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2" name="Google Shape;1092;p2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2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2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2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" name="Google Shape;1096;p2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2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2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2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2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2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2" name="Google Shape;1102;p2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2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2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2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2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2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" name="Google Shape;1108;p2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2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2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2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2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2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2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2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2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2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2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2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" name="Google Shape;1120;p2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" name="Google Shape;1121;p2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2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2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2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2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6" name="Google Shape;1126;p2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7" name="Google Shape;1127;p2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2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2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2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2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2" name="Google Shape;1132;p2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2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2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2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2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2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2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2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2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41" name="Google Shape;1141;p2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2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2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2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2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2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2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2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2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2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2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2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2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2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2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2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2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2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2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2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2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2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2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2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2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2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2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2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2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2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2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2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2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2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2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2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2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2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2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2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2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2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2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2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2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2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2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2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2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2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2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2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2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2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95" name="Google Shape;1195;p2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30211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152171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154464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6024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95631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07962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0521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622688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0738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23240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7" name="Google Shape;1197;p2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98" name="Google Shape;1198;p2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99" name="Google Shape;1199;p2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00" name="Google Shape;1200;p2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2" name="Google Shape;1202;p2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03" name="Google Shape;1203;p2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04" name="Google Shape;1204;p2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6" name="Google Shape;1206;p2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07" name="Google Shape;1207;p2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9" name="Google Shape;1209;p2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10" name="Google Shape;1210;p2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12" name="Google Shape;1212;p2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13" name="Google Shape;1213;p2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15" name="Google Shape;1215;p2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16" name="Google Shape;1216;p2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18" name="Google Shape;1218;p2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2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20" name="Google Shape;1220;p2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" name="Google Shape;1221;p2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" name="Google Shape;1222;p2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" name="Google Shape;1223;p2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" name="Google Shape;1224;p2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" name="Google Shape;1225;p2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" name="Google Shape;1226;p2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7" name="Google Shape;1227;p2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8" name="Google Shape;1228;p2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9" name="Google Shape;1229;p2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0" name="Google Shape;1230;p2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1" name="Google Shape;1231;p2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2" name="Google Shape;1232;p2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3" name="Google Shape;1233;p2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4" name="Google Shape;1234;p2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5" name="Google Shape;1235;p2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6" name="Google Shape;1236;p2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7" name="Google Shape;1237;p2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8" name="Google Shape;1238;p2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9" name="Google Shape;1239;p2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" name="Google Shape;1240;p2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1" name="Google Shape;1241;p2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2" name="Google Shape;1242;p2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3" name="Google Shape;1243;p2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4" name="Google Shape;1244;p2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5" name="Google Shape;1245;p2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6" name="Google Shape;1246;p2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7" name="Google Shape;1247;p2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8" name="Google Shape;1248;p2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9" name="Google Shape;1249;p2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0" name="Google Shape;1250;p2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1" name="Google Shape;1251;p2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2" name="Google Shape;1252;p2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3" name="Google Shape;1253;p2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4" name="Google Shape;1254;p2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5" name="Google Shape;1255;p2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6" name="Google Shape;1256;p2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7" name="Google Shape;1257;p2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8" name="Google Shape;1258;p2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9" name="Google Shape;1259;p2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0" name="Google Shape;1260;p2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1" name="Google Shape;1261;p2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2" name="Google Shape;1262;p2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3" name="Google Shape;1263;p2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4" name="Google Shape;1264;p2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5" name="Google Shape;1265;p2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6" name="Google Shape;1266;p2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7" name="Google Shape;1267;p2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8" name="Google Shape;1268;p2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269" name="Google Shape;1269;p2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2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2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2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2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2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2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0" name="Google Shape;1310;p2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11" name="Google Shape;1311;p2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2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3" name="Google Shape;1313;p2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14" name="Google Shape;1314;p2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4" name="Google Shape;1324;p2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25" name="Google Shape;1325;p2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7" name="Google Shape;1327;p2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2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29" name="Google Shape;1329;p2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30" name="Google Shape;1330;p2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2" name="Google Shape;1332;p2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18757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827830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400863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2546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32932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58485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06976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733958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274D81-BE9C-4C9D-8371-8BC208C7A87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D5F6FF-76A1-4CE1-A727-BAA53E4938F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51083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36903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4" name="Google Shape;133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5" name="Google Shape;133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6" name="Google Shape;133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7" name="Google Shape;133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8" name="Google Shape;133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9" name="Google Shape;133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40" name="Google Shape;134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41" name="Google Shape;134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134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3" name="Google Shape;134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4" name="Google Shape;134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5" name="Google Shape;134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6" name="Google Shape;134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7" name="Google Shape;134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8" name="Google Shape;134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9" name="Google Shape;134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50" name="Google Shape;135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1" name="Google Shape;135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2" name="Google Shape;135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3" name="Google Shape;135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5" name="Google Shape;135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7" name="Google Shape;1357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2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3" name="Google Shape;1403;p2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4" name="Google Shape;1404;p2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5" name="Google Shape;1405;p2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406" name="Google Shape;1406;p2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2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2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2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2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2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2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2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2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2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2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2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2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2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2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2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2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2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2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2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2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2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2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2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2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2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2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2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2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2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2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9" name="Google Shape;1469;p2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70" name="Google Shape;1470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2" name="Google Shape;1472;p2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73" name="Google Shape;1473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83" name="Google Shape;1483;p2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84" name="Google Shape;1484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86" name="Google Shape;1486;p2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7" name="Google Shape;1487;p2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88" name="Google Shape;1488;p2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89" name="Google Shape;1489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1" name="Google Shape;1491;p2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8215788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8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8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8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8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8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8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8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8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8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8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8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8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8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8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8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8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8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8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8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8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8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8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8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8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8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8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8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8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8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8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8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8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8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8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8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8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8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8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8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8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8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8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8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8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8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8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8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8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8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8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8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8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8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8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8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8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8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8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8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8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8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8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8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8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8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8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8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8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8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8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8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8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8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8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8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8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8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8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8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8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8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8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8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8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8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8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8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8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8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8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8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8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8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8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8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8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8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7194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9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9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9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9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9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9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9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9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9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9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9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9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9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9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9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9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9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9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9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9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9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9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9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9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9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9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9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9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9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9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9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9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9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9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9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9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9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9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9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9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9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9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9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9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9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9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9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9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9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9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9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9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9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9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9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9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9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9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9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9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9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9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9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9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9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9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9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9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9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9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9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9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9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9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9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9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9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9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9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9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9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9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9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9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9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9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9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9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9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9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9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9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9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9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9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9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9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9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9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9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9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9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9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9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9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9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9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9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9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9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9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9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9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9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8868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243732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50316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9472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6283002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6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6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6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6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6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6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6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6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6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6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6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6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6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6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6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6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6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6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6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6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6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6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6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6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6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6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6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6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6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6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6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6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6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6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6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6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6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6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6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6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6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6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6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6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6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6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6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6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6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6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6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6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6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6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6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6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6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6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6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6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6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6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6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6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6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6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6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6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6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6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6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6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6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6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6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6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6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6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6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6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6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6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6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6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6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6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6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6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6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6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6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6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6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6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6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6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6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6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6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6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6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6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6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6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6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6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6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6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6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6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6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6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6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6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6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6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6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6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6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6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6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6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6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6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6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6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6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6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6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6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6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6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6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6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6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6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6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6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6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6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6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6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6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6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6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6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6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6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6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6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6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6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2115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7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7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7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7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7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7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7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7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7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7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7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7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7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7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7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7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7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7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7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7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7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7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7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7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7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7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7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7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7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7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7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7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7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7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7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7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7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7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7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7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7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7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7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7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7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7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7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7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7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7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7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7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7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7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7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7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7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7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7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7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7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06164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8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8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8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8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8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8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8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8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8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8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8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277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3" name="Google Shape;1493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94" name="Google Shape;1494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95" name="Google Shape;1495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96" name="Google Shape;149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7" name="Google Shape;149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8" name="Google Shape;1498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99" name="Google Shape;1499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00" name="Google Shape;1500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1" name="Google Shape;1501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2" name="Google Shape;1502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03" name="Google Shape;1503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4" name="Google Shape;1504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5" name="Google Shape;1505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06" name="Google Shape;1506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7" name="Google Shape;1507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8" name="Google Shape;1508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09" name="Google Shape;1509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0" name="Google Shape;1510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11" name="Google Shape;1511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12" name="Google Shape;1512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3" name="Google Shape;1513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14" name="Google Shape;1514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16" name="Google Shape;1516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6" name="Google Shape;1546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7" name="Google Shape;1547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8" name="Google Shape;1548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9" name="Google Shape;1549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0" name="Google Shape;1550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1" name="Google Shape;1551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2" name="Google Shape;1552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3" name="Google Shape;1553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4" name="Google Shape;1554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5" name="Google Shape;1555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6" name="Google Shape;1556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7" name="Google Shape;1557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8" name="Google Shape;1558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9" name="Google Shape;1559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0" name="Google Shape;1560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1" name="Google Shape;1561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2" name="Google Shape;1562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3" name="Google Shape;1563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64" name="Google Shape;1564;p2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565" name="Google Shape;1565;p2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2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2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2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2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2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2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2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2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2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2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2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2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2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2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2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2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2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2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2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2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2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2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2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2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2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2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2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2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2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2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2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2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2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2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2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8" name="Google Shape;162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29" name="Google Shape;162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31" name="Google Shape;163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32" name="Google Shape;163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2" name="Google Shape;164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43" name="Google Shape;164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45" name="Google Shape;164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47" name="Google Shape;164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48" name="Google Shape;164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50" name="Google Shape;1650;p2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FABF8E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1500">
              <a:solidFill>
                <a:srgbClr val="FABF8E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651" name="Google Shape;1651;p24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652" name="Google Shape;1652;p24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24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24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24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24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24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24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24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24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24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24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24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24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24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24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24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24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4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24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24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4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4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4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4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4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4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4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4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4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24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24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4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24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24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24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24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24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24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24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9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7869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40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40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40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40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40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40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40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40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40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40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40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40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40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40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40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40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40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40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40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40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40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40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40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40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40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40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40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40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40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40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40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40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40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40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40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40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40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40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40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40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40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40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40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40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40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40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40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40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40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40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40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40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40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40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40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40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40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40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40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40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40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40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40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40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40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40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40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40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40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40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40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40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40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40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40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40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40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40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40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40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40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40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40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40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40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40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40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40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40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40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40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40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5919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6022296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42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7067953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43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6317947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0470846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780429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6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6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6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6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6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6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6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6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6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6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6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6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6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6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6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6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6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6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6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6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6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6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6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6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6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6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6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6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6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6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6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6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6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6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6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6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6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6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6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6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6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6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6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6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6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6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6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6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6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6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6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6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6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6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6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6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6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6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6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6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6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6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6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6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6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6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4379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7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5923253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32266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slideLayout" Target="../slideLayouts/slideLayout45.xml"/><Relationship Id="rId3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40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44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29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6.xml"/><Relationship Id="rId30" Type="http://schemas.openxmlformats.org/officeDocument/2006/relationships/slideLayout" Target="../slideLayouts/slideLayout4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29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32" Type="http://schemas.openxmlformats.org/officeDocument/2006/relationships/theme" Target="../theme/theme3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28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31" Type="http://schemas.openxmlformats.org/officeDocument/2006/relationships/slideLayout" Target="../slideLayouts/slideLayout80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slideLayout" Target="../slideLayouts/slideLayout76.xml"/><Relationship Id="rId30" Type="http://schemas.openxmlformats.org/officeDocument/2006/relationships/slideLayout" Target="../slideLayouts/slideLayout7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13" Type="http://schemas.openxmlformats.org/officeDocument/2006/relationships/slideLayout" Target="../slideLayouts/slideLayout93.xml"/><Relationship Id="rId1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92.xml"/><Relationship Id="rId17" Type="http://schemas.openxmlformats.org/officeDocument/2006/relationships/slideLayout" Target="../slideLayouts/slideLayout97.xml"/><Relationship Id="rId2" Type="http://schemas.openxmlformats.org/officeDocument/2006/relationships/slideLayout" Target="../slideLayouts/slideLayout82.xml"/><Relationship Id="rId16" Type="http://schemas.openxmlformats.org/officeDocument/2006/relationships/slideLayout" Target="../slideLayouts/slideLayout96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5" Type="http://schemas.openxmlformats.org/officeDocument/2006/relationships/slideLayout" Target="../slideLayouts/slideLayout85.xml"/><Relationship Id="rId1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90.xml"/><Relationship Id="rId19" Type="http://schemas.openxmlformats.org/officeDocument/2006/relationships/slideLayout" Target="../slideLayouts/slideLayout99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Relationship Id="rId14" Type="http://schemas.openxmlformats.org/officeDocument/2006/relationships/slideLayout" Target="../slideLayouts/slideLayout9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slideLayout" Target="../slideLayouts/slideLayout112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slideLayout" Target="../slideLayouts/slideLayout111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5" Type="http://schemas.openxmlformats.org/officeDocument/2006/relationships/image" Target="../media/image6.jpeg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Relationship Id="rId1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13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sz="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7" r:id="rId17"/>
    <p:sldLayoutId id="2147483668" r:id="rId18"/>
    <p:sldLayoutId id="214748366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504918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  <p:sldLayoutId id="2147483676" r:id="rId6"/>
    <p:sldLayoutId id="2147483677" r:id="rId7"/>
    <p:sldLayoutId id="2147483678" r:id="rId8"/>
    <p:sldLayoutId id="2147483679" r:id="rId9"/>
    <p:sldLayoutId id="2147483680" r:id="rId10"/>
    <p:sldLayoutId id="2147483681" r:id="rId11"/>
    <p:sldLayoutId id="2147483682" r:id="rId12"/>
    <p:sldLayoutId id="2147483683" r:id="rId13"/>
    <p:sldLayoutId id="2147483684" r:id="rId14"/>
    <p:sldLayoutId id="2147483685" r:id="rId15"/>
    <p:sldLayoutId id="2147483686" r:id="rId16"/>
    <p:sldLayoutId id="2147483687" r:id="rId17"/>
    <p:sldLayoutId id="2147483688" r:id="rId18"/>
    <p:sldLayoutId id="2147483689" r:id="rId19"/>
    <p:sldLayoutId id="2147483690" r:id="rId20"/>
    <p:sldLayoutId id="2147483691" r:id="rId21"/>
    <p:sldLayoutId id="2147483692" r:id="rId22"/>
    <p:sldLayoutId id="2147483693" r:id="rId23"/>
    <p:sldLayoutId id="2147483694" r:id="rId24"/>
    <p:sldLayoutId id="2147483695" r:id="rId25"/>
    <p:sldLayoutId id="2147483696" r:id="rId26"/>
    <p:sldLayoutId id="2147483697" r:id="rId27"/>
    <p:sldLayoutId id="2147483698" r:id="rId28"/>
    <p:sldLayoutId id="2147483700" r:id="rId29"/>
    <p:sldLayoutId id="2147483701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774863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  <p:sldLayoutId id="2147483730" r:id="rId28"/>
    <p:sldLayoutId id="2147483731" r:id="rId29"/>
    <p:sldLayoutId id="2147483732" r:id="rId30"/>
    <p:sldLayoutId id="2147483733" r:id="rId3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7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36785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1" r:id="rId17"/>
    <p:sldLayoutId id="2147483752" r:id="rId18"/>
    <p:sldLayoutId id="2147483753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1" y="274640"/>
            <a:ext cx="10972800" cy="1143000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600203"/>
            <a:ext cx="10972800" cy="4525963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1" y="6356354"/>
            <a:ext cx="2844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196EC2F-0988-4314-AD4B-24FF16D7B45E}" type="datetime1"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3/29/2024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3" y="6356354"/>
            <a:ext cx="3860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1" y="6356354"/>
            <a:ext cx="2844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8297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</p:sldLayoutIdLst>
  <p:hf hdr="0" ftr="0" dt="0"/>
  <p:txStyles>
    <p:titleStyle>
      <a:lvl1pPr algn="ctr" defTabSz="1219170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8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32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91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49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08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66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6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2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2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70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28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87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8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4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597678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8.xml"/><Relationship Id="rId6" Type="http://schemas.openxmlformats.org/officeDocument/2006/relationships/image" Target="../media/image11.png"/><Relationship Id="rId5" Type="http://schemas.openxmlformats.org/officeDocument/2006/relationships/image" Target="../media/image10.GIF"/><Relationship Id="rId4" Type="http://schemas.openxmlformats.org/officeDocument/2006/relationships/image" Target="../media/image9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41.gif"/><Relationship Id="rId3" Type="http://schemas.openxmlformats.org/officeDocument/2006/relationships/slideLayout" Target="../slideLayouts/slideLayout118.xml"/><Relationship Id="rId7" Type="http://schemas.openxmlformats.org/officeDocument/2006/relationships/image" Target="../media/image36.gif"/><Relationship Id="rId12" Type="http://schemas.openxmlformats.org/officeDocument/2006/relationships/image" Target="../media/image40.gif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6.png"/><Relationship Id="rId11" Type="http://schemas.openxmlformats.org/officeDocument/2006/relationships/image" Target="../media/image39.gif"/><Relationship Id="rId5" Type="http://schemas.openxmlformats.org/officeDocument/2006/relationships/audio" Target="../media/audio3.wav"/><Relationship Id="rId10" Type="http://schemas.openxmlformats.org/officeDocument/2006/relationships/image" Target="../media/image38.gif"/><Relationship Id="rId4" Type="http://schemas.openxmlformats.org/officeDocument/2006/relationships/audio" Target="../media/audio2.wav"/><Relationship Id="rId9" Type="http://schemas.openxmlformats.org/officeDocument/2006/relationships/image" Target="../media/image37.gif"/><Relationship Id="rId1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audio" Target="../media/audio4.wav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43.png"/><Relationship Id="rId5" Type="http://schemas.openxmlformats.org/officeDocument/2006/relationships/audio" Target="../media/audio6.wav"/><Relationship Id="rId4" Type="http://schemas.openxmlformats.org/officeDocument/2006/relationships/audio" Target="../media/audio5.wav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4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0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49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g"/><Relationship Id="rId13" Type="http://schemas.microsoft.com/office/2007/relationships/hdphoto" Target="../media/hdphoto3.wdp"/><Relationship Id="rId18" Type="http://schemas.openxmlformats.org/officeDocument/2006/relationships/image" Target="../media/image23.png"/><Relationship Id="rId3" Type="http://schemas.openxmlformats.org/officeDocument/2006/relationships/slideLayout" Target="../slideLayouts/slideLayout113.xml"/><Relationship Id="rId21" Type="http://schemas.openxmlformats.org/officeDocument/2006/relationships/image" Target="../media/image25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microsoft.com/office/2007/relationships/hdphoto" Target="../media/hdphoto5.wdp"/><Relationship Id="rId2" Type="http://schemas.openxmlformats.org/officeDocument/2006/relationships/audio" Target="../media/media1.mp3"/><Relationship Id="rId16" Type="http://schemas.openxmlformats.org/officeDocument/2006/relationships/image" Target="../media/image22.png"/><Relationship Id="rId20" Type="http://schemas.openxmlformats.org/officeDocument/2006/relationships/image" Target="../media/image24.png"/><Relationship Id="rId1" Type="http://schemas.microsoft.com/office/2007/relationships/media" Target="../media/media1.mp3"/><Relationship Id="rId6" Type="http://schemas.microsoft.com/office/2007/relationships/hdphoto" Target="../media/hdphoto2.wdp"/><Relationship Id="rId11" Type="http://schemas.openxmlformats.org/officeDocument/2006/relationships/image" Target="../media/image19.gif"/><Relationship Id="rId5" Type="http://schemas.openxmlformats.org/officeDocument/2006/relationships/image" Target="../media/image14.png"/><Relationship Id="rId15" Type="http://schemas.microsoft.com/office/2007/relationships/hdphoto" Target="../media/hdphoto4.wdp"/><Relationship Id="rId10" Type="http://schemas.openxmlformats.org/officeDocument/2006/relationships/image" Target="../media/image18.png"/><Relationship Id="rId19" Type="http://schemas.microsoft.com/office/2007/relationships/hdphoto" Target="../media/hdphoto6.wdp"/><Relationship Id="rId4" Type="http://schemas.openxmlformats.org/officeDocument/2006/relationships/image" Target="../media/image13.jpg"/><Relationship Id="rId9" Type="http://schemas.openxmlformats.org/officeDocument/2006/relationships/image" Target="../media/image17.gif"/><Relationship Id="rId14" Type="http://schemas.openxmlformats.org/officeDocument/2006/relationships/image" Target="../media/image21.png"/><Relationship Id="rId22" Type="http://schemas.microsoft.com/office/2007/relationships/hdphoto" Target="../media/hdphoto7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8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9.png"/><Relationship Id="rId18" Type="http://schemas.openxmlformats.org/officeDocument/2006/relationships/image" Target="../media/image30.png"/><Relationship Id="rId26" Type="http://schemas.openxmlformats.org/officeDocument/2006/relationships/image" Target="../media/image34.png"/><Relationship Id="rId3" Type="http://schemas.openxmlformats.org/officeDocument/2006/relationships/slideLayout" Target="../slideLayouts/slideLayout113.xml"/><Relationship Id="rId21" Type="http://schemas.openxmlformats.org/officeDocument/2006/relationships/slide" Target="slide10.xml"/><Relationship Id="rId7" Type="http://schemas.microsoft.com/office/2007/relationships/hdphoto" Target="../media/hdphoto2.wdp"/><Relationship Id="rId12" Type="http://schemas.microsoft.com/office/2007/relationships/hdphoto" Target="../media/hdphoto7.wdp"/><Relationship Id="rId17" Type="http://schemas.openxmlformats.org/officeDocument/2006/relationships/slide" Target="slide11.xml"/><Relationship Id="rId25" Type="http://schemas.openxmlformats.org/officeDocument/2006/relationships/slide" Target="slide12.xml"/><Relationship Id="rId2" Type="http://schemas.openxmlformats.org/officeDocument/2006/relationships/audio" Target="../media/media1.mp3"/><Relationship Id="rId16" Type="http://schemas.openxmlformats.org/officeDocument/2006/relationships/image" Target="../media/image18.png"/><Relationship Id="rId20" Type="http://schemas.openxmlformats.org/officeDocument/2006/relationships/image" Target="../media/image31.png"/><Relationship Id="rId1" Type="http://schemas.microsoft.com/office/2007/relationships/media" Target="../media/media1.mp3"/><Relationship Id="rId6" Type="http://schemas.openxmlformats.org/officeDocument/2006/relationships/image" Target="../media/image14.png"/><Relationship Id="rId11" Type="http://schemas.openxmlformats.org/officeDocument/2006/relationships/image" Target="../media/image25.png"/><Relationship Id="rId24" Type="http://schemas.openxmlformats.org/officeDocument/2006/relationships/image" Target="../media/image33.png"/><Relationship Id="rId5" Type="http://schemas.openxmlformats.org/officeDocument/2006/relationships/image" Target="../media/image13.jpg"/><Relationship Id="rId15" Type="http://schemas.openxmlformats.org/officeDocument/2006/relationships/image" Target="../media/image19.gif"/><Relationship Id="rId23" Type="http://schemas.openxmlformats.org/officeDocument/2006/relationships/slide" Target="slide9.xml"/><Relationship Id="rId28" Type="http://schemas.openxmlformats.org/officeDocument/2006/relationships/image" Target="../media/image35.png"/><Relationship Id="rId10" Type="http://schemas.openxmlformats.org/officeDocument/2006/relationships/image" Target="../media/image17.gif"/><Relationship Id="rId19" Type="http://schemas.openxmlformats.org/officeDocument/2006/relationships/slide" Target="slide8.xml"/><Relationship Id="rId4" Type="http://schemas.openxmlformats.org/officeDocument/2006/relationships/audio" Target="../media/audio1.wav"/><Relationship Id="rId9" Type="http://schemas.openxmlformats.org/officeDocument/2006/relationships/image" Target="../media/image16.jpg"/><Relationship Id="rId14" Type="http://schemas.microsoft.com/office/2007/relationships/hdphoto" Target="../media/hdphoto8.wdp"/><Relationship Id="rId22" Type="http://schemas.openxmlformats.org/officeDocument/2006/relationships/image" Target="../media/image32.png"/><Relationship Id="rId27" Type="http://schemas.openxmlformats.org/officeDocument/2006/relationships/slide" Target="slide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41.gif"/><Relationship Id="rId3" Type="http://schemas.openxmlformats.org/officeDocument/2006/relationships/slideLayout" Target="../slideLayouts/slideLayout118.xml"/><Relationship Id="rId7" Type="http://schemas.openxmlformats.org/officeDocument/2006/relationships/image" Target="../media/image36.gif"/><Relationship Id="rId12" Type="http://schemas.openxmlformats.org/officeDocument/2006/relationships/image" Target="../media/image40.gif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6.png"/><Relationship Id="rId11" Type="http://schemas.openxmlformats.org/officeDocument/2006/relationships/image" Target="../media/image39.gif"/><Relationship Id="rId5" Type="http://schemas.openxmlformats.org/officeDocument/2006/relationships/audio" Target="../media/audio3.wav"/><Relationship Id="rId10" Type="http://schemas.openxmlformats.org/officeDocument/2006/relationships/image" Target="../media/image38.gif"/><Relationship Id="rId4" Type="http://schemas.openxmlformats.org/officeDocument/2006/relationships/audio" Target="../media/audio2.wav"/><Relationship Id="rId9" Type="http://schemas.openxmlformats.org/officeDocument/2006/relationships/image" Target="../media/image37.gif"/><Relationship Id="rId14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41.gif"/><Relationship Id="rId3" Type="http://schemas.openxmlformats.org/officeDocument/2006/relationships/slideLayout" Target="../slideLayouts/slideLayout118.xml"/><Relationship Id="rId7" Type="http://schemas.openxmlformats.org/officeDocument/2006/relationships/image" Target="../media/image36.gif"/><Relationship Id="rId12" Type="http://schemas.openxmlformats.org/officeDocument/2006/relationships/image" Target="../media/image40.gif"/><Relationship Id="rId2" Type="http://schemas.microsoft.com/office/2007/relationships/media" Target="../media/media2.mp3"/><Relationship Id="rId16" Type="http://schemas.openxmlformats.org/officeDocument/2006/relationships/image" Target="../media/image28.png"/><Relationship Id="rId1" Type="http://schemas.openxmlformats.org/officeDocument/2006/relationships/audio" Target="NULL" TargetMode="External"/><Relationship Id="rId6" Type="http://schemas.openxmlformats.org/officeDocument/2006/relationships/image" Target="../media/image26.png"/><Relationship Id="rId11" Type="http://schemas.openxmlformats.org/officeDocument/2006/relationships/image" Target="../media/image39.gif"/><Relationship Id="rId5" Type="http://schemas.openxmlformats.org/officeDocument/2006/relationships/audio" Target="../media/audio3.wav"/><Relationship Id="rId15" Type="http://schemas.microsoft.com/office/2007/relationships/hdphoto" Target="../media/hdphoto9.wdp"/><Relationship Id="rId10" Type="http://schemas.openxmlformats.org/officeDocument/2006/relationships/image" Target="../media/image38.gif"/><Relationship Id="rId4" Type="http://schemas.openxmlformats.org/officeDocument/2006/relationships/audio" Target="../media/audio2.wav"/><Relationship Id="rId9" Type="http://schemas.openxmlformats.org/officeDocument/2006/relationships/image" Target="../media/image37.gif"/><Relationship Id="rId14" Type="http://schemas.openxmlformats.org/officeDocument/2006/relationships/image" Target="../media/image4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41.gif"/><Relationship Id="rId3" Type="http://schemas.openxmlformats.org/officeDocument/2006/relationships/slideLayout" Target="../slideLayouts/slideLayout118.xml"/><Relationship Id="rId7" Type="http://schemas.openxmlformats.org/officeDocument/2006/relationships/image" Target="../media/image36.gif"/><Relationship Id="rId12" Type="http://schemas.openxmlformats.org/officeDocument/2006/relationships/image" Target="../media/image40.gif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6.png"/><Relationship Id="rId11" Type="http://schemas.openxmlformats.org/officeDocument/2006/relationships/image" Target="../media/image39.gif"/><Relationship Id="rId5" Type="http://schemas.openxmlformats.org/officeDocument/2006/relationships/audio" Target="../media/audio3.wav"/><Relationship Id="rId10" Type="http://schemas.openxmlformats.org/officeDocument/2006/relationships/image" Target="../media/image38.gif"/><Relationship Id="rId4" Type="http://schemas.openxmlformats.org/officeDocument/2006/relationships/audio" Target="../media/audio2.wav"/><Relationship Id="rId9" Type="http://schemas.openxmlformats.org/officeDocument/2006/relationships/image" Target="../media/image37.gif"/><Relationship Id="rId14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41.gif"/><Relationship Id="rId3" Type="http://schemas.openxmlformats.org/officeDocument/2006/relationships/slideLayout" Target="../slideLayouts/slideLayout118.xml"/><Relationship Id="rId7" Type="http://schemas.openxmlformats.org/officeDocument/2006/relationships/image" Target="../media/image36.gif"/><Relationship Id="rId12" Type="http://schemas.openxmlformats.org/officeDocument/2006/relationships/image" Target="../media/image40.gif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6.png"/><Relationship Id="rId11" Type="http://schemas.openxmlformats.org/officeDocument/2006/relationships/image" Target="../media/image39.gif"/><Relationship Id="rId5" Type="http://schemas.openxmlformats.org/officeDocument/2006/relationships/audio" Target="../media/audio3.wav"/><Relationship Id="rId10" Type="http://schemas.openxmlformats.org/officeDocument/2006/relationships/image" Target="../media/image38.gif"/><Relationship Id="rId4" Type="http://schemas.openxmlformats.org/officeDocument/2006/relationships/audio" Target="../media/audio2.wav"/><Relationship Id="rId9" Type="http://schemas.openxmlformats.org/officeDocument/2006/relationships/image" Target="../media/image37.gif"/><Relationship Id="rId1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4589" y="1583179"/>
            <a:ext cx="8809795" cy="193574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551419" y="3754623"/>
            <a:ext cx="6468110" cy="15684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1" indent="0" algn="ctr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1200" cap="none" spc="0" normalizeH="0" baseline="0" noProof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UTM Cookies"/>
                <a:ea typeface="字魂17号-萌趣果冻体"/>
                <a:cs typeface="+mj-lt"/>
                <a:sym typeface="+mn-ea"/>
              </a:rPr>
              <a:t>Chào mừng các em </a:t>
            </a:r>
          </a:p>
          <a:p>
            <a:pPr marL="457200" marR="0" lvl="1" indent="0" algn="ctr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1200" cap="none" spc="0" normalizeH="0" baseline="0" noProof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UTM Cookies"/>
                <a:ea typeface="字魂17号-萌趣果冻体"/>
                <a:cs typeface="+mj-lt"/>
                <a:sym typeface="+mn-ea"/>
              </a:rPr>
              <a:t>đến với tiết Toán</a:t>
            </a:r>
            <a:endParaRPr kumimoji="0" lang="en-US" altLang="zh-CN" sz="4800" b="1" i="1" u="none" strike="noStrike" kern="1200" cap="none" spc="0" normalizeH="0" baseline="0" noProof="0" dirty="0">
              <a:ln w="12700">
                <a:solidFill>
                  <a:srgbClr val="4F81BD"/>
                </a:solidFill>
                <a:prstDash val="solid"/>
              </a:ln>
              <a:pattFill prst="pct50">
                <a:fgClr>
                  <a:srgbClr val="4F81BD"/>
                </a:fgClr>
                <a:bgClr>
                  <a:srgbClr val="4F81BD">
                    <a:lumMod val="20000"/>
                    <a:lumOff val="80000"/>
                  </a:srgbClr>
                </a:bgClr>
              </a:pattFill>
              <a:effectLst>
                <a:outerShdw dist="38100" dir="2640000" algn="bl" rotWithShape="0">
                  <a:srgbClr val="4F81BD"/>
                </a:outerShdw>
              </a:effectLst>
              <a:uLnTx/>
              <a:uFillTx/>
              <a:latin typeface="UTM Cookies"/>
              <a:ea typeface="字魂17号-萌趣果冻体"/>
              <a:cs typeface="+mj-lt"/>
              <a:sym typeface="+mn-ea"/>
            </a:endParaRPr>
          </a:p>
        </p:txBody>
      </p:sp>
      <p:pic>
        <p:nvPicPr>
          <p:cNvPr id="9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392767" y="4650317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159" descr="10004015438746072987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21401862" flipH="1">
            <a:off x="12496801" y="5925277"/>
            <a:ext cx="1322916" cy="1322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60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13819717" y="3124200"/>
            <a:ext cx="711200" cy="71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00603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35759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182727" y="555172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699748" y="221450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1945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3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20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017 2.59259E-6 C -0.02673 -0.01605 -0.10139 -0.0784 -0.15885 -0.0963 C -0.21632 -0.1142 -0.27083 -0.10926 -0.34375 -0.10741 C -0.41684 -0.10556 -0.51319 -0.11389 -0.59635 -0.08519 C -0.67934 -0.05648 -0.73211 0.04074 -0.84323 0.06543 C -0.95434 0.09012 -1.17534 0.06358 -1.26267 0.06296 " pathEditMode="relative" rAng="0" ptsTypes="aaaaaa">
                                      <p:cBhvr>
                                        <p:cTn id="22" dur="49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125" y="-120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3.33333E-6 4.81481E-6 C -0.02066 -0.00093 -0.08525 -0.00031 -0.12361 -0.00463 C -0.16198 -0.00896 -0.16268 0.02283 -0.23073 -0.02624 C -0.29879 -0.07531 -0.4375 -0.19538 -0.53229 -0.29908 C -0.62726 -0.40278 -0.72934 -0.52717 -0.80104 -0.64908 C -0.87275 -0.77099 -0.92882 -0.95124 -0.9625 -1.03056 " pathEditMode="relative" rAng="0" ptsTypes="aaaaaa">
                                      <p:cBhvr>
                                        <p:cTn id="24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25" y="-5040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8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decel="50000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-8.33333E-7 -4.19753E-6 C 0.0191 -0.00092 0.03837 0.00154 0.05729 -0.0037 C 0.0599 -0.00432 0.06198 -0.00833 0.06459 -0.00926 C 0.07118 -0.01142 0.07778 -0.01173 0.08438 -0.01296 C 0.10538 -0.02222 0.1257 -0.03518 0.14688 -0.04259 C 0.15452 -0.04846 0.16163 -0.05185 0.16875 -0.05926 C 0.17222 -0.06296 0.17917 -0.07037 0.17917 -0.07037 C 0.18195 -0.10895 0.18941 -0.11636 0.20417 -0.14259 C 0.21702 -0.16543 0.23212 -0.18271 0.24584 -0.2037 C 0.25278 -0.21451 0.26163 -0.22099 0.26875 -0.23148 C 0.27934 -0.24722 0.29358 -0.26204 0.30729 -0.26667 C 0.32031 -0.28055 0.33386 -0.29413 0.34792 -0.3037 C 0.35382 -0.30802 0.35643 -0.31265 0.3625 -0.31512 C 0.38212 -0.33858 0.40886 -0.35988 0.43229 -0.36667 C 0.4382 -0.37222 0.4434 -0.37438 0.45 -0.37623 C 0.46788 -0.38796 0.4875 -0.3963 0.50625 -0.40185 C 0.51997 -0.4142 0.53594 -0.41759 0.55104 -0.42253 C 0.56077 -0.43086 0.57205 -0.43333 0.58229 -0.44074 C 0.59254 -0.44784 0.60174 -0.46111 0.6125 -0.46481 C 0.62327 -0.47623 0.6408 -0.49815 0.64896 -0.51667 C 0.65399 -0.52809 0.65886 -0.53981 0.66459 -0.55 C 0.66684 -0.56234 0.66389 -0.54907 0.66875 -0.56111 C 0.67379 -0.57376 0.67899 -0.6037 0.68542 -0.61111 C 0.6875 -0.62037 0.6882 -0.62438 0.69271 -0.62963 C 0.69757 -0.65586 0.71511 -0.68518 0.72604 -0.70185 C 0.73195 -0.7108 0.73403 -0.71883 0.74167 -0.72407 C 0.75104 -0.74599 0.73872 -0.72037 0.74896 -0.73333 C 0.75035 -0.73518 0.7507 -0.73858 0.75209 -0.74074 C 0.75486 -0.74537 0.75868 -0.74784 0.76146 -0.75185 C 0.76771 -0.76142 0.77344 -0.77284 0.78021 -0.78148 C 0.78715 -0.79012 0.79011 -0.78951 0.79688 -0.7963 C 0.80278 -0.80216 0.80834 -0.80926 0.81459 -0.81481 C 0.81684 -0.82099 0.82292 -0.83148 0.82292 -0.83148 C 0.82639 -0.85 0.8316 -0.84753 0.83542 -0.86111 " pathEditMode="relative" ptsTypes="fffffffffffffffffffffffffffffffffA">
                                      <p:cBhvr>
                                        <p:cTn id="31" dur="5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15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38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40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AB0EE2D6-8831-451F-8A16-D982A0E1B0B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748813" y="3670614"/>
            <a:ext cx="3787525" cy="3067071"/>
          </a:xfrm>
          <a:prstGeom prst="rect">
            <a:avLst/>
          </a:prstGeom>
        </p:spPr>
      </p:pic>
      <p:pic>
        <p:nvPicPr>
          <p:cNvPr id="8" name="Picture 7">
            <a:hlinkClick r:id="rId8" action="ppaction://hlinksldjump"/>
            <a:extLst>
              <a:ext uri="{FF2B5EF4-FFF2-40B4-BE49-F238E27FC236}">
                <a16:creationId xmlns:a16="http://schemas.microsoft.com/office/drawing/2014/main" id="{D73B7A90-63B3-4FD0-9172-330FA869385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7856622" y="658160"/>
            <a:ext cx="3188368" cy="2757287"/>
          </a:xfrm>
          <a:prstGeom prst="rect">
            <a:avLst/>
          </a:prstGeom>
        </p:spPr>
      </p:pic>
      <p:sp>
        <p:nvSpPr>
          <p:cNvPr id="9" name="Speech Bubble: Rectangle with Corners Rounded 7">
            <a:extLst>
              <a:ext uri="{FF2B5EF4-FFF2-40B4-BE49-F238E27FC236}">
                <a16:creationId xmlns:a16="http://schemas.microsoft.com/office/drawing/2014/main" id="{6D36DC41-9495-4C01-9CB9-9D11A4886F0C}"/>
              </a:ext>
            </a:extLst>
          </p:cNvPr>
          <p:cNvSpPr/>
          <p:nvPr/>
        </p:nvSpPr>
        <p:spPr>
          <a:xfrm>
            <a:off x="2292943" y="916332"/>
            <a:ext cx="5873376" cy="1730405"/>
          </a:xfrm>
          <a:prstGeom prst="wedgeRoundRectCallout">
            <a:avLst>
              <a:gd name="adj1" fmla="val 61396"/>
              <a:gd name="adj2" fmla="val -24425"/>
              <a:gd name="adj3" fmla="val 16667"/>
            </a:avLst>
          </a:prstGeom>
          <a:solidFill>
            <a:srgbClr val="002060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Rectangle: Rounded Corners 18">
            <a:extLst>
              <a:ext uri="{FF2B5EF4-FFF2-40B4-BE49-F238E27FC236}">
                <a16:creationId xmlns:a16="http://schemas.microsoft.com/office/drawing/2014/main" id="{672FC80C-3BB5-481F-982D-174F73551571}"/>
              </a:ext>
            </a:extLst>
          </p:cNvPr>
          <p:cNvSpPr/>
          <p:nvPr/>
        </p:nvSpPr>
        <p:spPr>
          <a:xfrm>
            <a:off x="9424208" y="3670614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hiệu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Rectangle: Rounded Corners 20">
            <a:extLst>
              <a:ext uri="{FF2B5EF4-FFF2-40B4-BE49-F238E27FC236}">
                <a16:creationId xmlns:a16="http://schemas.microsoft.com/office/drawing/2014/main" id="{BDDC4721-B81D-4AAA-939E-FA28CE06C552}"/>
              </a:ext>
            </a:extLst>
          </p:cNvPr>
          <p:cNvSpPr/>
          <p:nvPr/>
        </p:nvSpPr>
        <p:spPr>
          <a:xfrm>
            <a:off x="879092" y="3697624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bị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trừ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ectangle: Rounded Corners 22">
            <a:extLst>
              <a:ext uri="{FF2B5EF4-FFF2-40B4-BE49-F238E27FC236}">
                <a16:creationId xmlns:a16="http://schemas.microsoft.com/office/drawing/2014/main" id="{6FE9C6A7-CE8E-4C12-B53E-293EC7ECF734}"/>
              </a:ext>
            </a:extLst>
          </p:cNvPr>
          <p:cNvSpPr/>
          <p:nvPr/>
        </p:nvSpPr>
        <p:spPr>
          <a:xfrm>
            <a:off x="3744089" y="3709264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B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tổng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958A8D2-AD28-4052-B923-3BB1D8E624C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652" y="2257670"/>
            <a:ext cx="2249031" cy="809004"/>
          </a:xfrm>
          <a:prstGeom prst="rect">
            <a:avLst/>
          </a:prstGeom>
        </p:spPr>
      </p:pic>
      <p:pic>
        <p:nvPicPr>
          <p:cNvPr id="15" name="Picture 14" descr="A picture containing bowed instrument, music&#10;&#10;Description automatically generated">
            <a:extLst>
              <a:ext uri="{FF2B5EF4-FFF2-40B4-BE49-F238E27FC236}">
                <a16:creationId xmlns:a16="http://schemas.microsoft.com/office/drawing/2014/main" id="{088788B6-7188-41D0-B002-3BDB2B705F4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3885" y="2277851"/>
            <a:ext cx="2098788" cy="511276"/>
          </a:xfrm>
          <a:prstGeom prst="rect">
            <a:avLst/>
          </a:prstGeom>
        </p:spPr>
      </p:pic>
      <p:pic>
        <p:nvPicPr>
          <p:cNvPr id="18" name="Picture 17" descr="A picture containing object&#10;&#10;Description automatically generated">
            <a:extLst>
              <a:ext uri="{FF2B5EF4-FFF2-40B4-BE49-F238E27FC236}">
                <a16:creationId xmlns:a16="http://schemas.microsoft.com/office/drawing/2014/main" id="{BBD2C6CD-C882-4DC9-BC24-A4D6C645B45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4125" y="5109895"/>
            <a:ext cx="1276350" cy="97155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C3A0AC8-FD11-4D53-949F-3A42CD3AF04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4902" y="5595670"/>
            <a:ext cx="750200" cy="52097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5AADAADF-6ECF-475A-8790-871B4292F5BF}"/>
              </a:ext>
            </a:extLst>
          </p:cNvPr>
          <p:cNvSpPr txBox="1"/>
          <p:nvPr/>
        </p:nvSpPr>
        <p:spPr>
          <a:xfrm>
            <a:off x="3002627" y="1775193"/>
            <a:ext cx="445400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400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được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gọi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gì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7788033-53E4-43A1-87F5-6C5C69A663F9}"/>
              </a:ext>
            </a:extLst>
          </p:cNvPr>
          <p:cNvSpPr txBox="1"/>
          <p:nvPr/>
        </p:nvSpPr>
        <p:spPr>
          <a:xfrm>
            <a:off x="2014538" y="1092346"/>
            <a:ext cx="584208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Trong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phép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tính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600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– </a:t>
            </a:r>
            <a:r>
              <a:rPr kumimoji="0" lang="en-US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200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= </a:t>
            </a:r>
            <a:r>
              <a:rPr kumimoji="0" lang="en-US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400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4" name="Rectangle: Rounded Corners 22">
            <a:extLst>
              <a:ext uri="{FF2B5EF4-FFF2-40B4-BE49-F238E27FC236}">
                <a16:creationId xmlns:a16="http://schemas.microsoft.com/office/drawing/2014/main" id="{7F3BF777-FBF3-4C68-9110-158293EE27A8}"/>
              </a:ext>
            </a:extLst>
          </p:cNvPr>
          <p:cNvSpPr/>
          <p:nvPr/>
        </p:nvSpPr>
        <p:spPr>
          <a:xfrm>
            <a:off x="6613810" y="3697624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trừ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0" name="PartOfYourWorld-V.A-3565486.mp3">
            <a:hlinkClick r:id="" action="ppaction://media"/>
            <a:extLst>
              <a:ext uri="{FF2B5EF4-FFF2-40B4-BE49-F238E27FC236}">
                <a16:creationId xmlns:a16="http://schemas.microsoft.com/office/drawing/2014/main" id="{B57F9622-B08B-4547-BBD3-921BA4584AD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82215.546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46753" y="62696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5399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</p:childTnLst>
        </p:cTn>
      </p:par>
    </p:tnLst>
    <p:bldLst>
      <p:bldP spid="11" grpId="0" animBg="1"/>
      <p:bldP spid="12" grpId="0" animBg="1"/>
      <p:bldP spid="2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7" name="Google Shape;2597;p1"/>
          <p:cNvGrpSpPr/>
          <p:nvPr/>
        </p:nvGrpSpPr>
        <p:grpSpPr>
          <a:xfrm>
            <a:off x="457200" y="223582"/>
            <a:ext cx="2871153" cy="980661"/>
            <a:chOff x="1523998" y="0"/>
            <a:chExt cx="2190751" cy="980661"/>
          </a:xfrm>
        </p:grpSpPr>
        <p:grpSp>
          <p:nvGrpSpPr>
            <p:cNvPr id="2598" name="Google Shape;2598;p1"/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599" name="Google Shape;2599;p1"/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>
                  <a:gd name="adj1" fmla="val 16667"/>
                  <a:gd name="adj2" fmla="val 0"/>
                </a:avLst>
              </a:prstGeom>
              <a:solidFill>
                <a:srgbClr val="76923C"/>
              </a:solidFill>
              <a:ln w="12700" cap="flat" cmpd="sng">
                <a:solidFill>
                  <a:srgbClr val="4F6128"/>
                </a:solidFill>
                <a:prstDash val="solid"/>
                <a:miter lim="800000"/>
                <a:headEnd type="none" w="sm" len="sm"/>
                <a:tailEnd type="none" w="sm" len="sm"/>
              </a:ln>
              <a:effectLst>
                <a:outerShdw blurRad="635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0" name="Google Shape;2600;p1"/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>
                  <a:gd name="adj1" fmla="val 16667"/>
                  <a:gd name="adj2" fmla="val 0"/>
                </a:avLst>
              </a:prstGeom>
              <a:solidFill>
                <a:schemeClr val="lt1"/>
              </a:solidFill>
              <a:ln w="12700" cap="flat" cmpd="sng">
                <a:solidFill>
                  <a:srgbClr val="4F6128"/>
                </a:solidFill>
                <a:prstDash val="lgDash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01" name="Google Shape;2601;p1"/>
            <p:cNvSpPr txBox="1"/>
            <p:nvPr/>
          </p:nvSpPr>
          <p:spPr>
            <a:xfrm>
              <a:off x="1588934" y="197943"/>
              <a:ext cx="2125815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srgbClr val="76923C"/>
                  </a:solidFill>
                  <a:effectLst/>
                  <a:uLnTx/>
                  <a:uFillTx/>
                  <a:latin typeface="Arial"/>
                  <a:ea typeface="Cookie"/>
                  <a:cs typeface="Cookie"/>
                  <a:sym typeface="Cookie"/>
                </a:rPr>
                <a:t>CHỦ ĐỀ 12</a:t>
              </a: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rgbClr val="76923C"/>
                </a:solidFill>
                <a:effectLst/>
                <a:uLnTx/>
                <a:uFillTx/>
                <a:latin typeface="Arial"/>
                <a:ea typeface="Cookie"/>
                <a:cs typeface="Cookie"/>
                <a:sym typeface="Cookie"/>
              </a:endParaRPr>
            </a:p>
          </p:txBody>
        </p:sp>
      </p:grpSp>
      <p:sp>
        <p:nvSpPr>
          <p:cNvPr id="2602" name="Google Shape;2602;p1"/>
          <p:cNvSpPr txBox="1"/>
          <p:nvPr/>
        </p:nvSpPr>
        <p:spPr>
          <a:xfrm>
            <a:off x="3107421" y="290067"/>
            <a:ext cx="675503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marR="0" lvl="1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rgbClr val="4F6128"/>
                </a:solidFill>
                <a:effectLst/>
                <a:uLnTx/>
                <a:uFillTx/>
                <a:latin typeface="Arial"/>
                <a:ea typeface="Cookie"/>
                <a:cs typeface="Cookie"/>
                <a:sym typeface="Cookie"/>
              </a:rPr>
              <a:t>PHÉP CỘNG, PHÉP TRỪ TRONG PHẠM VI 1000</a:t>
            </a:r>
            <a:endParaRPr kumimoji="0" sz="3600" b="0" i="0" u="none" strike="noStrike" kern="0" cap="none" spc="0" normalizeH="0" baseline="0" noProof="0">
              <a:ln>
                <a:noFill/>
              </a:ln>
              <a:solidFill>
                <a:srgbClr val="4F6128"/>
              </a:solidFill>
              <a:effectLst/>
              <a:uLnTx/>
              <a:uFillTx/>
              <a:latin typeface="Arial"/>
              <a:ea typeface="Cookie"/>
              <a:cs typeface="Cookie"/>
              <a:sym typeface="Cookie"/>
            </a:endParaRPr>
          </a:p>
        </p:txBody>
      </p:sp>
      <p:sp>
        <p:nvSpPr>
          <p:cNvPr id="2603" name="Google Shape;2603;p1"/>
          <p:cNvSpPr txBox="1"/>
          <p:nvPr/>
        </p:nvSpPr>
        <p:spPr>
          <a:xfrm>
            <a:off x="2474640" y="1688340"/>
            <a:ext cx="6949441" cy="1446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Cookie"/>
                <a:cs typeface="Cookie"/>
                <a:sym typeface="Cookie"/>
              </a:rPr>
              <a:t>BÀI </a:t>
            </a:r>
            <a:r>
              <a:rPr kumimoji="0" lang="en-US" sz="4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Cookie"/>
                <a:cs typeface="Cookie"/>
                <a:sym typeface="Cookie"/>
              </a:rPr>
              <a:t>63: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Cookie"/>
                <a:cs typeface="Cookie"/>
                <a:sym typeface="Cookie"/>
              </a:rPr>
              <a:t>LUYỆN TẬP CHUNG</a:t>
            </a:r>
            <a:endParaRPr kumimoji="0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805752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2630" y="-397168"/>
            <a:ext cx="2100922" cy="2268995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7036" y="-131144"/>
            <a:ext cx="1694696" cy="2161906"/>
          </a:xfrm>
          <a:prstGeom prst="rect">
            <a:avLst/>
          </a:prstGeom>
        </p:spPr>
      </p:pic>
      <p:pic>
        <p:nvPicPr>
          <p:cNvPr id="6" name="图片 2" descr="999ba5066198f2db59d550c4dbd2090b"/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1511" r="35724"/>
          <a:stretch/>
        </p:blipFill>
        <p:spPr>
          <a:xfrm>
            <a:off x="0" y="1348010"/>
            <a:ext cx="12192000" cy="5559552"/>
          </a:xfrm>
          <a:prstGeom prst="rect">
            <a:avLst/>
          </a:prstGeom>
        </p:spPr>
      </p:pic>
      <p:sp>
        <p:nvSpPr>
          <p:cNvPr id="9" name="文本框 3"/>
          <p:cNvSpPr txBox="1"/>
          <p:nvPr/>
        </p:nvSpPr>
        <p:spPr>
          <a:xfrm>
            <a:off x="1628775" y="2544833"/>
            <a:ext cx="10044113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Tiết</a:t>
            </a:r>
            <a:r>
              <a:rPr kumimoji="0" lang="vi-VN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2</a:t>
            </a:r>
            <a:endParaRPr kumimoji="0" lang="vi-VN" altLang="zh-CN" sz="6600" b="1" i="0" u="none" strike="noStrike" kern="1200" cap="none" spc="0" normalizeH="0" baseline="0" noProof="0" dirty="0" smtClean="0">
              <a:ln>
                <a:noFill/>
              </a:ln>
              <a:solidFill>
                <a:srgbClr val="DC5D3D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  <a:sym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Luyện</a:t>
            </a:r>
            <a:r>
              <a:rPr kumimoji="0" lang="en-US" altLang="zh-CN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tập</a:t>
            </a:r>
            <a:endParaRPr kumimoji="0" lang="en-US" altLang="zh-CN" sz="4400" b="1" i="0" u="none" strike="noStrike" kern="1200" cap="none" spc="0" normalizeH="0" baseline="0" noProof="0" dirty="0" smtClean="0">
              <a:ln>
                <a:noFill/>
              </a:ln>
              <a:solidFill>
                <a:srgbClr val="DC5D3D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  <a:sym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(</a:t>
            </a:r>
            <a:r>
              <a:rPr kumimoji="0" lang="en-US" altLang="zh-CN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trang</a:t>
            </a:r>
            <a:r>
              <a:rPr kumimoji="0" lang="en-US" altLang="zh-CN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98)</a:t>
            </a:r>
          </a:p>
        </p:txBody>
      </p:sp>
    </p:spTree>
    <p:extLst>
      <p:ext uri="{BB962C8B-B14F-4D97-AF65-F5344CB8AC3E}">
        <p14:creationId xmlns:p14="http://schemas.microsoft.com/office/powerpoint/2010/main" val="2700166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k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688CBF8-BA6F-2446-8BE3-179C4BE971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045" y="0"/>
            <a:ext cx="11790218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2331687" y="1609487"/>
            <a:ext cx="3654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Arial"/>
                <a:sym typeface="Arial"/>
              </a:rPr>
              <a:t>       </a:t>
            </a:r>
            <a:r>
              <a:rPr kumimoji="0" lang="en-US" sz="4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TǨn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952929" y="908260"/>
            <a:ext cx="98505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x-none" sz="4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Thứ</a:t>
            </a: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lang="en-US" sz="4000" b="1" kern="1200" dirty="0" err="1">
                <a:solidFill>
                  <a:prstClr val="white"/>
                </a:solidFill>
                <a:latin typeface="HP001 4 hàng" panose="020B0603050302020204" pitchFamily="34" charset="77"/>
                <a:ea typeface="+mn-ea"/>
              </a:rPr>
              <a:t>B</a:t>
            </a:r>
            <a:r>
              <a:rPr kumimoji="0" lang="en-US" sz="4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a</a:t>
            </a:r>
            <a:r>
              <a:rPr kumimoji="0" lang="x-none" sz="4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x-none" sz="4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ngày</a:t>
            </a:r>
            <a:r>
              <a:rPr kumimoji="0" lang="en-US" sz="4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16  </a:t>
            </a:r>
            <a:r>
              <a:rPr kumimoji="0" lang="x-none" sz="4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tháng </a:t>
            </a:r>
            <a:r>
              <a:rPr lang="en-US" sz="4000" b="1" kern="1200" dirty="0">
                <a:solidFill>
                  <a:prstClr val="white"/>
                </a:solidFill>
                <a:latin typeface="HP001 4 hàng" panose="020B0603050302020204" pitchFamily="34" charset="77"/>
                <a:ea typeface="+mn-ea"/>
              </a:rPr>
              <a:t>4</a:t>
            </a:r>
            <a:r>
              <a:rPr kumimoji="0" lang="x-none" sz="4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x-none" sz="4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năm </a:t>
            </a:r>
            <a:r>
              <a:rPr kumimoji="0" lang="x-none" sz="4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202</a:t>
            </a:r>
            <a:r>
              <a:rPr lang="en-US" sz="4000" b="1" kern="1200" dirty="0">
                <a:solidFill>
                  <a:prstClr val="white"/>
                </a:solidFill>
                <a:latin typeface="HP001 4 hàng" panose="020B0603050302020204" pitchFamily="34" charset="77"/>
                <a:ea typeface="+mn-ea"/>
              </a:rPr>
              <a:t>4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626C7D9-3E11-9A48-89F9-23A31E5514C7}"/>
              </a:ext>
            </a:extLst>
          </p:cNvPr>
          <p:cNvSpPr txBox="1"/>
          <p:nvPr/>
        </p:nvSpPr>
        <p:spPr>
          <a:xfrm>
            <a:off x="2489049" y="2296859"/>
            <a:ext cx="62393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Luyện</a:t>
            </a:r>
            <a:r>
              <a:rPr kumimoji="0" lang="en-US" sz="4000" b="1" i="0" u="none" strike="noStrike" kern="1200" cap="none" spc="0" normalizeH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tập chung (Tiết 2)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1849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/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0" name="Google Shape;2710;p8"/>
          <p:cNvSpPr/>
          <p:nvPr/>
        </p:nvSpPr>
        <p:spPr>
          <a:xfrm>
            <a:off x="1231526" y="1609440"/>
            <a:ext cx="1604687" cy="2184400"/>
          </a:xfrm>
          <a:prstGeom prst="rect">
            <a:avLst/>
          </a:prstGeom>
          <a:solidFill>
            <a:srgbClr val="A8DFF7"/>
          </a:solidFill>
          <a:ln w="12700" cap="flat" cmpd="sng">
            <a:solidFill>
              <a:srgbClr val="395E89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8"/>
          <p:cNvSpPr/>
          <p:nvPr/>
        </p:nvSpPr>
        <p:spPr>
          <a:xfrm>
            <a:off x="2719254" y="1609440"/>
            <a:ext cx="1604687" cy="2184400"/>
          </a:xfrm>
          <a:prstGeom prst="rect">
            <a:avLst/>
          </a:prstGeom>
          <a:solidFill>
            <a:srgbClr val="A8DFF7"/>
          </a:solidFill>
          <a:ln w="12700" cap="flat" cmpd="sng">
            <a:solidFill>
              <a:srgbClr val="395E89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8"/>
          <p:cNvSpPr/>
          <p:nvPr/>
        </p:nvSpPr>
        <p:spPr>
          <a:xfrm>
            <a:off x="4306035" y="1609440"/>
            <a:ext cx="1604687" cy="2184400"/>
          </a:xfrm>
          <a:prstGeom prst="rect">
            <a:avLst/>
          </a:prstGeom>
          <a:solidFill>
            <a:srgbClr val="A8DFF7"/>
          </a:solidFill>
          <a:ln w="12700" cap="flat" cmpd="sng">
            <a:solidFill>
              <a:srgbClr val="395E89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8"/>
          <p:cNvSpPr/>
          <p:nvPr/>
        </p:nvSpPr>
        <p:spPr>
          <a:xfrm>
            <a:off x="5751645" y="1609440"/>
            <a:ext cx="1604687" cy="2184400"/>
          </a:xfrm>
          <a:prstGeom prst="rect">
            <a:avLst/>
          </a:prstGeom>
          <a:solidFill>
            <a:srgbClr val="A8DFF7"/>
          </a:solidFill>
          <a:ln w="12700" cap="flat" cmpd="sng">
            <a:solidFill>
              <a:srgbClr val="395E89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714" name="Google Shape;2714;p8" descr="Screen Clippi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084525" y="1167901"/>
            <a:ext cx="2353003" cy="306747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15" name="Google Shape;2715;p8"/>
          <p:cNvGrpSpPr/>
          <p:nvPr/>
        </p:nvGrpSpPr>
        <p:grpSpPr>
          <a:xfrm>
            <a:off x="3017851" y="705352"/>
            <a:ext cx="8449378" cy="570588"/>
            <a:chOff x="1296327" y="1647588"/>
            <a:chExt cx="8449378" cy="570588"/>
          </a:xfrm>
        </p:grpSpPr>
        <p:sp>
          <p:nvSpPr>
            <p:cNvPr id="2716" name="Google Shape;2716;p8"/>
            <p:cNvSpPr txBox="1"/>
            <p:nvPr/>
          </p:nvSpPr>
          <p:spPr>
            <a:xfrm>
              <a:off x="1866915" y="1694956"/>
              <a:ext cx="7878790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Bạn Mai đã thực hiện một số phép tính như sau:</a:t>
              </a:r>
              <a:endParaRPr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12700" cap="flat" cmpd="sng">
              <a:solidFill>
                <a:srgbClr val="D6E3B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1</a:t>
              </a:r>
              <a:endParaRPr sz="36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8" name="Google Shape;2718;p8"/>
          <p:cNvGrpSpPr/>
          <p:nvPr/>
        </p:nvGrpSpPr>
        <p:grpSpPr>
          <a:xfrm>
            <a:off x="1408003" y="1724604"/>
            <a:ext cx="1147790" cy="1384995"/>
            <a:chOff x="1566470" y="2095726"/>
            <a:chExt cx="1147790" cy="1384995"/>
          </a:xfrm>
        </p:grpSpPr>
        <p:grpSp>
          <p:nvGrpSpPr>
            <p:cNvPr id="2719" name="Google Shape;2719;p8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2720" name="Google Shape;2720;p8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527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51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8"/>
              <p:cNvSpPr txBox="1"/>
              <p:nvPr/>
            </p:nvSpPr>
            <p:spPr>
              <a:xfrm>
                <a:off x="1697011" y="2418890"/>
                <a:ext cx="23776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722" name="Google Shape;2722;p8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723" name="Google Shape;2723;p8"/>
          <p:cNvGrpSpPr/>
          <p:nvPr/>
        </p:nvGrpSpPr>
        <p:grpSpPr>
          <a:xfrm>
            <a:off x="2958843" y="1724604"/>
            <a:ext cx="1147790" cy="1384995"/>
            <a:chOff x="1566470" y="2095726"/>
            <a:chExt cx="1147790" cy="1384995"/>
          </a:xfrm>
        </p:grpSpPr>
        <p:grpSp>
          <p:nvGrpSpPr>
            <p:cNvPr id="2724" name="Google Shape;2724;p8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2725" name="Google Shape;2725;p8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759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231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8"/>
              <p:cNvSpPr txBox="1"/>
              <p:nvPr/>
            </p:nvSpPr>
            <p:spPr>
              <a:xfrm>
                <a:off x="1697011" y="2418890"/>
                <a:ext cx="36393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727" name="Google Shape;2727;p8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728" name="Google Shape;2728;p8"/>
          <p:cNvGrpSpPr/>
          <p:nvPr/>
        </p:nvGrpSpPr>
        <p:grpSpPr>
          <a:xfrm>
            <a:off x="4541249" y="1719641"/>
            <a:ext cx="1147790" cy="1384995"/>
            <a:chOff x="1566470" y="2095726"/>
            <a:chExt cx="1147790" cy="1384995"/>
          </a:xfrm>
        </p:grpSpPr>
        <p:grpSp>
          <p:nvGrpSpPr>
            <p:cNvPr id="2729" name="Google Shape;2729;p8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2730" name="Google Shape;2730;p8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656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42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8"/>
              <p:cNvSpPr txBox="1"/>
              <p:nvPr/>
            </p:nvSpPr>
            <p:spPr>
              <a:xfrm>
                <a:off x="1697011" y="2418890"/>
                <a:ext cx="36393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732" name="Google Shape;2732;p8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733" name="Google Shape;2733;p8"/>
          <p:cNvGrpSpPr/>
          <p:nvPr/>
        </p:nvGrpSpPr>
        <p:grpSpPr>
          <a:xfrm>
            <a:off x="5982639" y="1719641"/>
            <a:ext cx="1147790" cy="1384995"/>
            <a:chOff x="1566470" y="2095726"/>
            <a:chExt cx="1147790" cy="1384995"/>
          </a:xfrm>
        </p:grpSpPr>
        <p:grpSp>
          <p:nvGrpSpPr>
            <p:cNvPr id="2734" name="Google Shape;2734;p8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2735" name="Google Shape;2735;p8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421</a:t>
                </a:r>
                <a:endParaRPr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70</a:t>
                </a:r>
                <a:endParaRPr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8"/>
              <p:cNvSpPr txBox="1"/>
              <p:nvPr/>
            </p:nvSpPr>
            <p:spPr>
              <a:xfrm>
                <a:off x="1697011" y="2418890"/>
                <a:ext cx="36393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/>
              </a:p>
            </p:txBody>
          </p:sp>
        </p:grpSp>
        <p:cxnSp>
          <p:nvCxnSpPr>
            <p:cNvPr id="2737" name="Google Shape;2737;p8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2738" name="Google Shape;2738;p8"/>
          <p:cNvSpPr txBox="1"/>
          <p:nvPr/>
        </p:nvSpPr>
        <p:spPr>
          <a:xfrm>
            <a:off x="1628483" y="2880288"/>
            <a:ext cx="910030" cy="658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476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9" name="Google Shape;2739;p8"/>
          <p:cNvSpPr txBox="1"/>
          <p:nvPr/>
        </p:nvSpPr>
        <p:spPr>
          <a:xfrm>
            <a:off x="3186615" y="2880288"/>
            <a:ext cx="825342" cy="658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980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0" name="Google Shape;2740;p8"/>
          <p:cNvSpPr txBox="1"/>
          <p:nvPr/>
        </p:nvSpPr>
        <p:spPr>
          <a:xfrm>
            <a:off x="4772243" y="2875325"/>
            <a:ext cx="972636" cy="658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698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1" name="Google Shape;2741;p8"/>
          <p:cNvSpPr txBox="1"/>
          <p:nvPr/>
        </p:nvSpPr>
        <p:spPr>
          <a:xfrm>
            <a:off x="6229755" y="2875325"/>
            <a:ext cx="972636" cy="658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451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2" name="Google Shape;2742;p8"/>
          <p:cNvSpPr txBox="1"/>
          <p:nvPr/>
        </p:nvSpPr>
        <p:spPr>
          <a:xfrm>
            <a:off x="1899010" y="3724739"/>
            <a:ext cx="601233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873AC0"/>
                </a:solidFill>
                <a:latin typeface="Arial"/>
                <a:ea typeface="Arial"/>
                <a:cs typeface="Arial"/>
                <a:sym typeface="Arial"/>
              </a:rPr>
              <a:t>A.             B.               C.               D.</a:t>
            </a:r>
            <a:endParaRPr sz="2400">
              <a:solidFill>
                <a:srgbClr val="873AC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3" name="Google Shape;2743;p8"/>
          <p:cNvSpPr txBox="1"/>
          <p:nvPr/>
        </p:nvSpPr>
        <p:spPr>
          <a:xfrm>
            <a:off x="1168982" y="4335619"/>
            <a:ext cx="9765717" cy="1384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514350" marR="0" lvl="0" indent="-5143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AutoNum type="alphaLcParenR"/>
            </a:pP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Trong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các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phép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tính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trên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phép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tính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nào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?</a:t>
            </a:r>
            <a:endParaRPr dirty="0"/>
          </a:p>
          <a:p>
            <a:pPr marL="514350" marR="0" lvl="0" indent="-5143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AutoNum type="alphaLcParenR"/>
            </a:pP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Em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hãy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giúp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Mai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sửa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lại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phép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tính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cho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đúng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4" name="Google Shape;2744;p8"/>
          <p:cNvSpPr/>
          <p:nvPr/>
        </p:nvSpPr>
        <p:spPr>
          <a:xfrm>
            <a:off x="3196603" y="3665913"/>
            <a:ext cx="584200" cy="584200"/>
          </a:xfrm>
          <a:prstGeom prst="ellipse">
            <a:avLst/>
          </a:prstGeom>
          <a:noFill/>
          <a:ln w="38100" cap="flat" cmpd="sng">
            <a:solidFill>
              <a:srgbClr val="F147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5" name="Google Shape;2745;p8"/>
          <p:cNvSpPr/>
          <p:nvPr/>
        </p:nvSpPr>
        <p:spPr>
          <a:xfrm>
            <a:off x="6304697" y="3665913"/>
            <a:ext cx="584200" cy="584200"/>
          </a:xfrm>
          <a:prstGeom prst="ellipse">
            <a:avLst/>
          </a:prstGeom>
          <a:noFill/>
          <a:ln w="38100" cap="flat" cmpd="sng">
            <a:solidFill>
              <a:srgbClr val="F147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8"/>
          <p:cNvSpPr/>
          <p:nvPr/>
        </p:nvSpPr>
        <p:spPr>
          <a:xfrm>
            <a:off x="3467100" y="3110386"/>
            <a:ext cx="217455" cy="323188"/>
          </a:xfrm>
          <a:prstGeom prst="rect">
            <a:avLst/>
          </a:prstGeom>
          <a:solidFill>
            <a:srgbClr val="A8DF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9</a:t>
            </a:r>
            <a:endParaRPr sz="280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7" name="Google Shape;2747;p8"/>
          <p:cNvSpPr/>
          <p:nvPr/>
        </p:nvSpPr>
        <p:spPr>
          <a:xfrm>
            <a:off x="6306021" y="3105423"/>
            <a:ext cx="217455" cy="323188"/>
          </a:xfrm>
          <a:prstGeom prst="rect">
            <a:avLst/>
          </a:prstGeom>
          <a:solidFill>
            <a:srgbClr val="A8DFF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3</a:t>
            </a:r>
            <a:endParaRPr sz="280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" name="Cloud Callout 39"/>
          <p:cNvSpPr/>
          <p:nvPr/>
        </p:nvSpPr>
        <p:spPr>
          <a:xfrm>
            <a:off x="9447316" y="5576345"/>
            <a:ext cx="2492723" cy="1061354"/>
          </a:xfrm>
          <a:prstGeom prst="cloudCallout">
            <a:avLst>
              <a:gd name="adj1" fmla="val -18583"/>
              <a:gd name="adj2" fmla="val -71549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Nêu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yêu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cầu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1" name="Cloud Callout 40"/>
          <p:cNvSpPr/>
          <p:nvPr/>
        </p:nvSpPr>
        <p:spPr>
          <a:xfrm>
            <a:off x="9447315" y="5572941"/>
            <a:ext cx="2492723" cy="1061354"/>
          </a:xfrm>
          <a:prstGeom prst="cloudCallout">
            <a:avLst>
              <a:gd name="adj1" fmla="val -18531"/>
              <a:gd name="adj2" fmla="val -67592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Làm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SGK - 98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Cloud Callout 41"/>
          <p:cNvSpPr/>
          <p:nvPr/>
        </p:nvSpPr>
        <p:spPr>
          <a:xfrm>
            <a:off x="9447315" y="5569537"/>
            <a:ext cx="2492723" cy="1061354"/>
          </a:xfrm>
          <a:prstGeom prst="cloudCallout">
            <a:avLst>
              <a:gd name="adj1" fmla="val -19087"/>
              <a:gd name="adj2" fmla="val -67592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Chia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sẻ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bài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làm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3" name="Cloud Callout 42"/>
          <p:cNvSpPr/>
          <p:nvPr/>
        </p:nvSpPr>
        <p:spPr>
          <a:xfrm>
            <a:off x="9447314" y="5566133"/>
            <a:ext cx="2492723" cy="1061354"/>
          </a:xfrm>
          <a:prstGeom prst="cloudCallout">
            <a:avLst>
              <a:gd name="adj1" fmla="val -20199"/>
              <a:gd name="adj2" fmla="val -72814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Bài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củng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cố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kiến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thức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gì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?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4" grpId="0" animBg="1"/>
      <p:bldP spid="2745" grpId="0" animBg="1"/>
      <p:bldP spid="40" grpId="0" animBg="1"/>
      <p:bldP spid="41" grpId="0" animBg="1"/>
      <p:bldP spid="42" grpId="0" animBg="1"/>
      <p:bldP spid="4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2" name="Google Shape;2752;p9"/>
          <p:cNvGrpSpPr/>
          <p:nvPr/>
        </p:nvGrpSpPr>
        <p:grpSpPr>
          <a:xfrm>
            <a:off x="923310" y="610519"/>
            <a:ext cx="3614218" cy="570588"/>
            <a:chOff x="923310" y="610519"/>
            <a:chExt cx="3614218" cy="570588"/>
          </a:xfrm>
        </p:grpSpPr>
        <p:sp>
          <p:nvSpPr>
            <p:cNvPr id="2753" name="Google Shape;2753;p9"/>
            <p:cNvSpPr/>
            <p:nvPr/>
          </p:nvSpPr>
          <p:spPr>
            <a:xfrm>
              <a:off x="1596693" y="665757"/>
              <a:ext cx="615628" cy="478451"/>
            </a:xfrm>
            <a:prstGeom prst="roundRect">
              <a:avLst>
                <a:gd name="adj" fmla="val 16667"/>
              </a:avLst>
            </a:prstGeom>
            <a:solidFill>
              <a:srgbClr val="FBD4B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54" name="Google Shape;2754;p9"/>
            <p:cNvGrpSpPr/>
            <p:nvPr/>
          </p:nvGrpSpPr>
          <p:grpSpPr>
            <a:xfrm>
              <a:off x="923310" y="610519"/>
              <a:ext cx="3614218" cy="570588"/>
              <a:chOff x="1296327" y="1647588"/>
              <a:chExt cx="3614218" cy="570588"/>
            </a:xfrm>
          </p:grpSpPr>
          <p:sp>
            <p:nvSpPr>
              <p:cNvPr id="2755" name="Google Shape;2755;p9"/>
              <p:cNvSpPr txBox="1"/>
              <p:nvPr/>
            </p:nvSpPr>
            <p:spPr>
              <a:xfrm>
                <a:off x="1866915" y="1694956"/>
                <a:ext cx="3043630" cy="5232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Số  ?</a:t>
                </a:r>
                <a:endParaRPr sz="2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6" name="Google Shape;2756;p9"/>
              <p:cNvSpPr/>
              <p:nvPr/>
            </p:nvSpPr>
            <p:spPr>
              <a:xfrm>
                <a:off x="1296327" y="1647588"/>
                <a:ext cx="570588" cy="570588"/>
              </a:xfrm>
              <a:prstGeom prst="ellipse">
                <a:avLst/>
              </a:prstGeom>
              <a:solidFill>
                <a:schemeClr val="accent4"/>
              </a:solidFill>
              <a:ln w="12700" cap="flat" cmpd="sng">
                <a:solidFill>
                  <a:srgbClr val="D6E3BC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b="1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rPr>
                  <a:t>2</a:t>
                </a:r>
                <a:endParaRPr sz="3600" b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57" name="Google Shape;2757;p9"/>
          <p:cNvGrpSpPr/>
          <p:nvPr/>
        </p:nvGrpSpPr>
        <p:grpSpPr>
          <a:xfrm>
            <a:off x="923310" y="1359103"/>
            <a:ext cx="10112539" cy="4581604"/>
            <a:chOff x="2809269" y="1924049"/>
            <a:chExt cx="7904811" cy="3848395"/>
          </a:xfrm>
        </p:grpSpPr>
        <p:pic>
          <p:nvPicPr>
            <p:cNvPr id="2758" name="Google Shape;2758;p9" descr="Screen Clipping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2809269" y="1924049"/>
              <a:ext cx="7904811" cy="3848395"/>
            </a:xfrm>
            <a:prstGeom prst="roundRect">
              <a:avLst>
                <a:gd name="adj" fmla="val 10648"/>
              </a:avLst>
            </a:prstGeom>
            <a:noFill/>
            <a:ln>
              <a:noFill/>
            </a:ln>
          </p:spPr>
        </p:pic>
        <p:sp>
          <p:nvSpPr>
            <p:cNvPr id="2759" name="Google Shape;2759;p9"/>
            <p:cNvSpPr/>
            <p:nvPr/>
          </p:nvSpPr>
          <p:spPr>
            <a:xfrm>
              <a:off x="3171825" y="3905250"/>
              <a:ext cx="2981325" cy="1152525"/>
            </a:xfrm>
            <a:custGeom>
              <a:avLst/>
              <a:gdLst/>
              <a:ahLst/>
              <a:cxnLst/>
              <a:rect l="l" t="t" r="r" b="b"/>
              <a:pathLst>
                <a:path w="2981325" h="1152525" extrusionOk="0">
                  <a:moveTo>
                    <a:pt x="0" y="104775"/>
                  </a:moveTo>
                  <a:lnTo>
                    <a:pt x="1543050" y="0"/>
                  </a:lnTo>
                  <a:lnTo>
                    <a:pt x="2305050" y="28575"/>
                  </a:lnTo>
                  <a:lnTo>
                    <a:pt x="2886075" y="95250"/>
                  </a:lnTo>
                  <a:lnTo>
                    <a:pt x="2971800" y="809625"/>
                  </a:lnTo>
                  <a:lnTo>
                    <a:pt x="2981325" y="1076325"/>
                  </a:lnTo>
                  <a:lnTo>
                    <a:pt x="2247900" y="1152525"/>
                  </a:lnTo>
                  <a:lnTo>
                    <a:pt x="28575" y="1114425"/>
                  </a:lnTo>
                  <a:lnTo>
                    <a:pt x="0" y="104775"/>
                  </a:lnTo>
                  <a:close/>
                </a:path>
              </a:pathLst>
            </a:custGeom>
            <a:solidFill>
              <a:srgbClr val="F1DE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7458075" y="3905250"/>
              <a:ext cx="2962275" cy="1114425"/>
            </a:xfrm>
            <a:custGeom>
              <a:avLst/>
              <a:gdLst/>
              <a:ahLst/>
              <a:cxnLst/>
              <a:rect l="l" t="t" r="r" b="b"/>
              <a:pathLst>
                <a:path w="2962275" h="1114425" extrusionOk="0">
                  <a:moveTo>
                    <a:pt x="47625" y="0"/>
                  </a:moveTo>
                  <a:lnTo>
                    <a:pt x="66675" y="266700"/>
                  </a:lnTo>
                  <a:lnTo>
                    <a:pt x="0" y="638175"/>
                  </a:lnTo>
                  <a:lnTo>
                    <a:pt x="0" y="885825"/>
                  </a:lnTo>
                  <a:lnTo>
                    <a:pt x="57150" y="857250"/>
                  </a:lnTo>
                  <a:lnTo>
                    <a:pt x="161925" y="885825"/>
                  </a:lnTo>
                  <a:lnTo>
                    <a:pt x="133350" y="1038225"/>
                  </a:lnTo>
                  <a:lnTo>
                    <a:pt x="552450" y="1114425"/>
                  </a:lnTo>
                  <a:lnTo>
                    <a:pt x="2962275" y="1057275"/>
                  </a:lnTo>
                  <a:lnTo>
                    <a:pt x="2905125" y="142875"/>
                  </a:lnTo>
                  <a:lnTo>
                    <a:pt x="47625" y="0"/>
                  </a:lnTo>
                  <a:close/>
                </a:path>
              </a:pathLst>
            </a:custGeom>
            <a:solidFill>
              <a:srgbClr val="F1DE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1" name="Google Shape;2761;p9"/>
          <p:cNvSpPr txBox="1"/>
          <p:nvPr/>
        </p:nvSpPr>
        <p:spPr>
          <a:xfrm>
            <a:off x="1349955" y="4243812"/>
            <a:ext cx="3254458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800 – 200 + 135 = 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9"/>
          <p:cNvSpPr/>
          <p:nvPr/>
        </p:nvSpPr>
        <p:spPr>
          <a:xfrm>
            <a:off x="4393647" y="4203868"/>
            <a:ext cx="763912" cy="60310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8575" cap="flat" cmpd="sng">
            <a:solidFill>
              <a:srgbClr val="FFC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?</a:t>
            </a: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9"/>
          <p:cNvSpPr txBox="1"/>
          <p:nvPr/>
        </p:nvSpPr>
        <p:spPr>
          <a:xfrm>
            <a:off x="6765395" y="4243812"/>
            <a:ext cx="3254458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1000 – 500 + 216= 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9"/>
          <p:cNvSpPr/>
          <p:nvPr/>
        </p:nvSpPr>
        <p:spPr>
          <a:xfrm>
            <a:off x="9896171" y="4203868"/>
            <a:ext cx="763912" cy="60310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8575" cap="flat" cmpd="sng">
            <a:solidFill>
              <a:srgbClr val="FFC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?</a:t>
            </a: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9"/>
          <p:cNvSpPr/>
          <p:nvPr/>
        </p:nvSpPr>
        <p:spPr>
          <a:xfrm>
            <a:off x="4457561" y="4312311"/>
            <a:ext cx="669471" cy="42938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735</a:t>
            </a:r>
            <a:endParaRPr sz="280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9"/>
          <p:cNvSpPr/>
          <p:nvPr/>
        </p:nvSpPr>
        <p:spPr>
          <a:xfrm>
            <a:off x="9943391" y="4312311"/>
            <a:ext cx="669471" cy="42938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716</a:t>
            </a:r>
            <a:endParaRPr sz="280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" name="Cloud Callout 16"/>
          <p:cNvSpPr/>
          <p:nvPr/>
        </p:nvSpPr>
        <p:spPr>
          <a:xfrm>
            <a:off x="8773491" y="398979"/>
            <a:ext cx="2492723" cy="1061354"/>
          </a:xfrm>
          <a:prstGeom prst="cloudCallout">
            <a:avLst>
              <a:gd name="adj1" fmla="val -71888"/>
              <a:gd name="adj2" fmla="val 15951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Nêu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yêu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cầu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8840064" y="388820"/>
            <a:ext cx="2492723" cy="1061354"/>
          </a:xfrm>
          <a:prstGeom prst="cloudCallout">
            <a:avLst>
              <a:gd name="adj1" fmla="val -71888"/>
              <a:gd name="adj2" fmla="val 15951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Làm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SGK - 98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9" name="Cloud Callout 18"/>
          <p:cNvSpPr/>
          <p:nvPr/>
        </p:nvSpPr>
        <p:spPr>
          <a:xfrm>
            <a:off x="8914479" y="392485"/>
            <a:ext cx="2492723" cy="1061354"/>
          </a:xfrm>
          <a:prstGeom prst="cloudCallout">
            <a:avLst>
              <a:gd name="adj1" fmla="val -71888"/>
              <a:gd name="adj2" fmla="val 15951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Nêu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kết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quả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và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cách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làm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0" name="Cloud Callout 19"/>
          <p:cNvSpPr/>
          <p:nvPr/>
        </p:nvSpPr>
        <p:spPr>
          <a:xfrm>
            <a:off x="8847906" y="374305"/>
            <a:ext cx="2492723" cy="1061354"/>
          </a:xfrm>
          <a:prstGeom prst="cloudCallout">
            <a:avLst>
              <a:gd name="adj1" fmla="val -71888"/>
              <a:gd name="adj2" fmla="val 15951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Bài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củng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cố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kiến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thức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gì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?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1" name="Google Shape;2771;p10"/>
          <p:cNvGrpSpPr/>
          <p:nvPr/>
        </p:nvGrpSpPr>
        <p:grpSpPr>
          <a:xfrm>
            <a:off x="797300" y="484081"/>
            <a:ext cx="10426787" cy="1385400"/>
            <a:chOff x="1296327" y="1607872"/>
            <a:chExt cx="10426787" cy="1385400"/>
          </a:xfrm>
        </p:grpSpPr>
        <p:sp>
          <p:nvSpPr>
            <p:cNvPr id="2772" name="Google Shape;2772;p10"/>
            <p:cNvSpPr txBox="1"/>
            <p:nvPr/>
          </p:nvSpPr>
          <p:spPr>
            <a:xfrm>
              <a:off x="1866914" y="1607872"/>
              <a:ext cx="9856200" cy="1385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Có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hai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đội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công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nhân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sửa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đư</a:t>
              </a:r>
              <a:r>
                <a:rPr lang="en-US" sz="2800" dirty="0" err="1">
                  <a:solidFill>
                    <a:schemeClr val="dk1"/>
                  </a:solidFill>
                </a:rPr>
                <a:t>ờ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ng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.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Đội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Một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sửa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được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850m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đường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.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Đội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Hai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sửa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được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ít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hơn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đội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Một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70m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đường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. </a:t>
              </a:r>
              <a:endParaRPr lang="en-US" sz="2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dirty="0" err="1" smtClean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Hỏi</a:t>
              </a:r>
              <a:r>
                <a:rPr lang="en-US" sz="2800" dirty="0" smtClean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đội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Hai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sửa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được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bao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nhiêu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mét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đường</a:t>
              </a:r>
              <a:r>
                <a:rPr lang="en-US" sz="2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?</a:t>
              </a:r>
              <a:endParaRPr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10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12700" cap="flat" cmpd="sng">
              <a:solidFill>
                <a:srgbClr val="D6E3B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3</a:t>
              </a:r>
              <a:endParaRPr sz="36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74" name="Google Shape;2774;p10"/>
          <p:cNvSpPr txBox="1"/>
          <p:nvPr/>
        </p:nvSpPr>
        <p:spPr>
          <a:xfrm>
            <a:off x="1082968" y="2398307"/>
            <a:ext cx="3866400" cy="246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Tóm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tắt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</a:t>
            </a:r>
            <a:endParaRPr dirty="0"/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Đội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</a:t>
            </a:r>
            <a:r>
              <a:rPr lang="en-US" sz="2800" dirty="0" err="1">
                <a:solidFill>
                  <a:schemeClr val="dk1"/>
                </a:solidFill>
              </a:rPr>
              <a:t>ộ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850 m</a:t>
            </a:r>
            <a:endParaRPr dirty="0"/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Đội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Hai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ít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hơn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70 m</a:t>
            </a:r>
            <a:endParaRPr dirty="0"/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Đội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Hai: ... m ?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Cloud Callout 6"/>
          <p:cNvSpPr/>
          <p:nvPr/>
        </p:nvSpPr>
        <p:spPr>
          <a:xfrm>
            <a:off x="8854901" y="4613564"/>
            <a:ext cx="1864641" cy="1341323"/>
          </a:xfrm>
          <a:prstGeom prst="cloudCallout">
            <a:avLst>
              <a:gd name="adj1" fmla="val -72609"/>
              <a:gd name="adj2" fmla="val -99402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Đọc</a:t>
            </a:r>
            <a:r>
              <a:rPr lang="en-US" sz="2000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bài</a:t>
            </a:r>
            <a:r>
              <a:rPr lang="en-US" sz="2000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toán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Cloud Callout 7"/>
          <p:cNvSpPr/>
          <p:nvPr/>
        </p:nvSpPr>
        <p:spPr>
          <a:xfrm>
            <a:off x="8377713" y="4143385"/>
            <a:ext cx="1864641" cy="1140840"/>
          </a:xfrm>
          <a:prstGeom prst="cloudCallout">
            <a:avLst>
              <a:gd name="adj1" fmla="val -72609"/>
              <a:gd name="adj2" fmla="val -99402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Phân</a:t>
            </a:r>
            <a:r>
              <a:rPr lang="en-US" sz="2000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tích</a:t>
            </a:r>
            <a:r>
              <a:rPr lang="en-US" sz="2000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bài</a:t>
            </a:r>
            <a:r>
              <a:rPr lang="en-US" sz="2000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toán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Cloud Callout 8"/>
          <p:cNvSpPr/>
          <p:nvPr/>
        </p:nvSpPr>
        <p:spPr>
          <a:xfrm>
            <a:off x="7206799" y="4936275"/>
            <a:ext cx="1864641" cy="1140840"/>
          </a:xfrm>
          <a:prstGeom prst="cloudCallout">
            <a:avLst>
              <a:gd name="adj1" fmla="val -72609"/>
              <a:gd name="adj2" fmla="val -99402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Tóm</a:t>
            </a:r>
            <a:r>
              <a:rPr lang="en-US" sz="2000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tắt</a:t>
            </a:r>
            <a:r>
              <a:rPr lang="en-US" sz="2000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bài</a:t>
            </a:r>
            <a:r>
              <a:rPr lang="en-US" sz="2000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/>
                <a:cs typeface="Arial"/>
              </a:rPr>
              <a:t>toán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 flipV="1">
            <a:off x="6856502" y="914106"/>
            <a:ext cx="3996798" cy="6545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3016168" y="1343891"/>
            <a:ext cx="5573650" cy="2578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2046776" y="1825302"/>
            <a:ext cx="6092343" cy="13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688CBF8-BA6F-2446-8BE3-179C4BE971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" y="0"/>
            <a:ext cx="12141847" cy="6858000"/>
          </a:xfrm>
          <a:prstGeom prst="rect">
            <a:avLst/>
          </a:prstGeom>
        </p:spPr>
      </p:pic>
      <p:sp>
        <p:nvSpPr>
          <p:cNvPr id="8" name="Cloud Callout 7"/>
          <p:cNvSpPr/>
          <p:nvPr/>
        </p:nvSpPr>
        <p:spPr>
          <a:xfrm>
            <a:off x="8763355" y="5608930"/>
            <a:ext cx="3364992" cy="1056839"/>
          </a:xfrm>
          <a:prstGeom prst="cloudCallout">
            <a:avLst>
              <a:gd name="adj1" fmla="val -11903"/>
              <a:gd name="adj2" fmla="val -5779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HS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bài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vào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vở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 ô li</a:t>
            </a:r>
          </a:p>
        </p:txBody>
      </p:sp>
      <p:sp>
        <p:nvSpPr>
          <p:cNvPr id="2" name="Rectangle 1"/>
          <p:cNvSpPr/>
          <p:nvPr/>
        </p:nvSpPr>
        <p:spPr>
          <a:xfrm>
            <a:off x="177804" y="235527"/>
            <a:ext cx="11723251" cy="186630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3452918" y="2964991"/>
            <a:ext cx="2946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Bài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giải</a:t>
            </a:r>
            <a:endParaRPr kumimoji="0" lang="en-VN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2823075" y="4988021"/>
            <a:ext cx="2368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Đáp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số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:</a:t>
            </a:r>
            <a:endParaRPr kumimoji="0" lang="en-VN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128903" y="2294063"/>
            <a:ext cx="2946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Bài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3:</a:t>
            </a:r>
            <a:endParaRPr kumimoji="0" lang="en-VN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30" name="Google Shape;4588;p21"/>
          <p:cNvSpPr/>
          <p:nvPr/>
        </p:nvSpPr>
        <p:spPr>
          <a:xfrm>
            <a:off x="418484" y="369335"/>
            <a:ext cx="570588" cy="5705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2050640" y="4317093"/>
            <a:ext cx="490434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850 - 70 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= 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780</a:t>
            </a:r>
            <a:endParaRPr kumimoji="0" lang="en-VN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789709" y="3635919"/>
            <a:ext cx="88043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lang="en-US" sz="4000" b="1" kern="1200" dirty="0" err="1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Đội</a:t>
            </a:r>
            <a:r>
              <a:rPr lang="en-US" sz="4000" b="1" kern="1200" dirty="0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 Hai </a:t>
            </a:r>
            <a:r>
              <a:rPr lang="en-US" sz="4000" b="1" kern="1200" dirty="0" err="1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sửa</a:t>
            </a:r>
            <a:r>
              <a:rPr lang="en-US" sz="4000" b="1" kern="1200" dirty="0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 </a:t>
            </a:r>
            <a:r>
              <a:rPr lang="en-US" sz="4000" b="1" kern="1200" dirty="0" err="1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được</a:t>
            </a:r>
            <a:r>
              <a:rPr lang="en-US" sz="4000" b="1" kern="1200" dirty="0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 </a:t>
            </a:r>
            <a:r>
              <a:rPr lang="en-US" sz="4000" b="1" kern="1200" dirty="0" err="1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số</a:t>
            </a:r>
            <a:r>
              <a:rPr lang="en-US" sz="4000" b="1" kern="1200" dirty="0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 </a:t>
            </a:r>
            <a:r>
              <a:rPr lang="en-US" sz="4000" b="1" kern="1200" dirty="0" err="1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mét</a:t>
            </a:r>
            <a:r>
              <a:rPr lang="en-US" sz="4000" b="1" kern="1200" dirty="0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 </a:t>
            </a:r>
            <a:r>
              <a:rPr lang="en-US" sz="4000" b="1" kern="1200" dirty="0" err="1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đường</a:t>
            </a:r>
            <a:r>
              <a:rPr lang="en-US" sz="4000" b="1" kern="1200" dirty="0" smtClean="0">
                <a:solidFill>
                  <a:srgbClr val="FFFFFF"/>
                </a:solidFill>
                <a:latin typeface="HP001 4 hàng" panose="020B0603050302020204" pitchFamily="34" charset="77"/>
                <a:ea typeface="+mn-ea"/>
              </a:rPr>
              <a:t> </a:t>
            </a:r>
            <a:r>
              <a:rPr kumimoji="0" lang="en-US" sz="40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là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:</a:t>
            </a:r>
            <a:endParaRPr kumimoji="0" lang="en-VN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4562898" y="4979464"/>
            <a:ext cx="40116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70 m</a:t>
            </a:r>
            <a:endParaRPr kumimoji="0" lang="en-VN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21" name="Cloud Callout 20"/>
          <p:cNvSpPr/>
          <p:nvPr/>
        </p:nvSpPr>
        <p:spPr>
          <a:xfrm>
            <a:off x="8431078" y="5584097"/>
            <a:ext cx="3724613" cy="1056839"/>
          </a:xfrm>
          <a:prstGeom prst="cloudCallout">
            <a:avLst>
              <a:gd name="adj1" fmla="val -11903"/>
              <a:gd name="adj2" fmla="val -5779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Bài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củng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cố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kiến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thức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gì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6954982" y="4317093"/>
            <a:ext cx="18677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(m) </a:t>
            </a:r>
            <a:endParaRPr kumimoji="0" lang="en-VN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15" name="Google Shape;2772;p10"/>
          <p:cNvSpPr txBox="1"/>
          <p:nvPr/>
        </p:nvSpPr>
        <p:spPr>
          <a:xfrm>
            <a:off x="989072" y="484081"/>
            <a:ext cx="11082865" cy="13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Có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hai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đội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công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nhân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sửa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đư</a:t>
            </a:r>
            <a:r>
              <a:rPr lang="en-US" sz="2800" dirty="0" err="1">
                <a:solidFill>
                  <a:schemeClr val="dk1"/>
                </a:solidFill>
              </a:rPr>
              <a:t>ờ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ng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Đội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Một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sửa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được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850m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đường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Đội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Hai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sửa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được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ít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hơn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đội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Một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70m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đường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 </a:t>
            </a:r>
            <a:r>
              <a:rPr lang="en-US" sz="2800" dirty="0" err="1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Hỏi</a:t>
            </a:r>
            <a:r>
              <a:rPr lang="en-US" sz="2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đội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Hai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sửa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được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bao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nhiêu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mét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đường</a:t>
            </a:r>
            <a:r>
              <a:rPr 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?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6208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/>
      <p:bldP spid="14" grpId="0"/>
      <p:bldP spid="20" grpId="0"/>
      <p:bldP spid="32" grpId="0"/>
      <p:bldP spid="34" grpId="0"/>
      <p:bldP spid="35" grpId="0"/>
      <p:bldP spid="21" grpId="0" animBg="1"/>
      <p:bldP spid="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5" name="Google Shape;2785;p12"/>
          <p:cNvGrpSpPr/>
          <p:nvPr/>
        </p:nvGrpSpPr>
        <p:grpSpPr>
          <a:xfrm>
            <a:off x="812801" y="101281"/>
            <a:ext cx="6655121" cy="6655121"/>
            <a:chOff x="885372" y="449621"/>
            <a:chExt cx="4992912" cy="4992912"/>
          </a:xfrm>
        </p:grpSpPr>
        <p:sp>
          <p:nvSpPr>
            <p:cNvPr id="2786" name="Google Shape;2786;p12"/>
            <p:cNvSpPr/>
            <p:nvPr/>
          </p:nvSpPr>
          <p:spPr>
            <a:xfrm>
              <a:off x="885372" y="449621"/>
              <a:ext cx="1248228" cy="1248228"/>
            </a:xfrm>
            <a:prstGeom prst="rect">
              <a:avLst/>
            </a:prstGeom>
            <a:solidFill>
              <a:srgbClr val="A8DFF7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600 - 200</a:t>
              </a:r>
              <a:endParaRPr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2"/>
            <p:cNvSpPr/>
            <p:nvPr/>
          </p:nvSpPr>
          <p:spPr>
            <a:xfrm>
              <a:off x="2133600" y="449621"/>
              <a:ext cx="1248228" cy="1248228"/>
            </a:xfrm>
            <a:prstGeom prst="rect">
              <a:avLst/>
            </a:prstGeom>
            <a:solidFill>
              <a:schemeClr val="lt1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2"/>
            <p:cNvSpPr/>
            <p:nvPr/>
          </p:nvSpPr>
          <p:spPr>
            <a:xfrm>
              <a:off x="3381828" y="449621"/>
              <a:ext cx="1248228" cy="1248228"/>
            </a:xfrm>
            <a:prstGeom prst="rect">
              <a:avLst/>
            </a:prstGeom>
            <a:solidFill>
              <a:srgbClr val="A8DFF7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2"/>
            <p:cNvSpPr/>
            <p:nvPr/>
          </p:nvSpPr>
          <p:spPr>
            <a:xfrm>
              <a:off x="4630056" y="449621"/>
              <a:ext cx="1248228" cy="1248228"/>
            </a:xfrm>
            <a:prstGeom prst="rect">
              <a:avLst/>
            </a:prstGeom>
            <a:solidFill>
              <a:schemeClr val="lt1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900 +100</a:t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2"/>
            <p:cNvSpPr/>
            <p:nvPr/>
          </p:nvSpPr>
          <p:spPr>
            <a:xfrm>
              <a:off x="885372" y="1697849"/>
              <a:ext cx="1248228" cy="1248228"/>
            </a:xfrm>
            <a:prstGeom prst="rect">
              <a:avLst/>
            </a:prstGeom>
            <a:solidFill>
              <a:schemeClr val="lt1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2"/>
            <p:cNvSpPr/>
            <p:nvPr/>
          </p:nvSpPr>
          <p:spPr>
            <a:xfrm>
              <a:off x="2133600" y="1697849"/>
              <a:ext cx="1248228" cy="1248228"/>
            </a:xfrm>
            <a:prstGeom prst="rect">
              <a:avLst/>
            </a:prstGeom>
            <a:solidFill>
              <a:srgbClr val="A8DFF7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2"/>
            <p:cNvSpPr/>
            <p:nvPr/>
          </p:nvSpPr>
          <p:spPr>
            <a:xfrm>
              <a:off x="3381828" y="1697849"/>
              <a:ext cx="1248228" cy="1248228"/>
            </a:xfrm>
            <a:prstGeom prst="rect">
              <a:avLst/>
            </a:prstGeom>
            <a:solidFill>
              <a:schemeClr val="lt1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2"/>
            <p:cNvSpPr/>
            <p:nvPr/>
          </p:nvSpPr>
          <p:spPr>
            <a:xfrm>
              <a:off x="4630056" y="1697849"/>
              <a:ext cx="1248228" cy="1248228"/>
            </a:xfrm>
            <a:prstGeom prst="rect">
              <a:avLst/>
            </a:prstGeom>
            <a:solidFill>
              <a:srgbClr val="A8DFF7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2"/>
            <p:cNvSpPr/>
            <p:nvPr/>
          </p:nvSpPr>
          <p:spPr>
            <a:xfrm>
              <a:off x="885372" y="2946077"/>
              <a:ext cx="1248228" cy="1248228"/>
            </a:xfrm>
            <a:prstGeom prst="rect">
              <a:avLst/>
            </a:prstGeom>
            <a:solidFill>
              <a:srgbClr val="A8DFF7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2"/>
            <p:cNvSpPr/>
            <p:nvPr/>
          </p:nvSpPr>
          <p:spPr>
            <a:xfrm>
              <a:off x="2133600" y="2946077"/>
              <a:ext cx="1248228" cy="1248228"/>
            </a:xfrm>
            <a:prstGeom prst="rect">
              <a:avLst/>
            </a:prstGeom>
            <a:solidFill>
              <a:schemeClr val="lt1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2"/>
            <p:cNvSpPr/>
            <p:nvPr/>
          </p:nvSpPr>
          <p:spPr>
            <a:xfrm>
              <a:off x="3381828" y="2946077"/>
              <a:ext cx="1248228" cy="1248228"/>
            </a:xfrm>
            <a:prstGeom prst="rect">
              <a:avLst/>
            </a:prstGeom>
            <a:solidFill>
              <a:srgbClr val="A8DFF7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12"/>
            <p:cNvSpPr/>
            <p:nvPr/>
          </p:nvSpPr>
          <p:spPr>
            <a:xfrm>
              <a:off x="4630056" y="2946077"/>
              <a:ext cx="1248228" cy="1248228"/>
            </a:xfrm>
            <a:prstGeom prst="rect">
              <a:avLst/>
            </a:prstGeom>
            <a:solidFill>
              <a:schemeClr val="lt1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12"/>
            <p:cNvSpPr/>
            <p:nvPr/>
          </p:nvSpPr>
          <p:spPr>
            <a:xfrm>
              <a:off x="885372" y="4194305"/>
              <a:ext cx="1248228" cy="1248228"/>
            </a:xfrm>
            <a:prstGeom prst="rect">
              <a:avLst/>
            </a:prstGeom>
            <a:solidFill>
              <a:schemeClr val="lt1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400 + 300</a:t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2"/>
            <p:cNvSpPr/>
            <p:nvPr/>
          </p:nvSpPr>
          <p:spPr>
            <a:xfrm>
              <a:off x="2133600" y="4194305"/>
              <a:ext cx="1248228" cy="1248228"/>
            </a:xfrm>
            <a:prstGeom prst="rect">
              <a:avLst/>
            </a:prstGeom>
            <a:solidFill>
              <a:srgbClr val="A8DFF7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2"/>
            <p:cNvSpPr/>
            <p:nvPr/>
          </p:nvSpPr>
          <p:spPr>
            <a:xfrm>
              <a:off x="3381828" y="4194305"/>
              <a:ext cx="1248228" cy="1248228"/>
            </a:xfrm>
            <a:prstGeom prst="rect">
              <a:avLst/>
            </a:prstGeom>
            <a:solidFill>
              <a:schemeClr val="lt1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2"/>
            <p:cNvSpPr/>
            <p:nvPr/>
          </p:nvSpPr>
          <p:spPr>
            <a:xfrm>
              <a:off x="4630056" y="4194305"/>
              <a:ext cx="1248228" cy="1248228"/>
            </a:xfrm>
            <a:prstGeom prst="rect">
              <a:avLst/>
            </a:prstGeom>
            <a:solidFill>
              <a:srgbClr val="A8DFF7"/>
            </a:solidFill>
            <a:ln w="57150" cap="flat" cmpd="sng">
              <a:solidFill>
                <a:srgbClr val="F8D53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1000 - 700</a:t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02" name="Google Shape;2802;p12"/>
          <p:cNvSpPr/>
          <p:nvPr/>
        </p:nvSpPr>
        <p:spPr>
          <a:xfrm>
            <a:off x="972457" y="246743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6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12"/>
          <p:cNvSpPr/>
          <p:nvPr/>
        </p:nvSpPr>
        <p:spPr>
          <a:xfrm>
            <a:off x="2636237" y="246743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12"/>
          <p:cNvSpPr/>
          <p:nvPr/>
        </p:nvSpPr>
        <p:spPr>
          <a:xfrm>
            <a:off x="4323683" y="246743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5" name="Google Shape;2805;p12"/>
          <p:cNvSpPr/>
          <p:nvPr/>
        </p:nvSpPr>
        <p:spPr>
          <a:xfrm>
            <a:off x="5987463" y="246743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4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6" name="Google Shape;2806;p12"/>
          <p:cNvSpPr/>
          <p:nvPr/>
        </p:nvSpPr>
        <p:spPr>
          <a:xfrm>
            <a:off x="972457" y="1910523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r>
            <a:endParaRPr/>
          </a:p>
        </p:txBody>
      </p:sp>
      <p:sp>
        <p:nvSpPr>
          <p:cNvPr id="2807" name="Google Shape;2807;p12"/>
          <p:cNvSpPr/>
          <p:nvPr/>
        </p:nvSpPr>
        <p:spPr>
          <a:xfrm>
            <a:off x="2636237" y="1910523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4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8" name="Google Shape;2808;p12"/>
          <p:cNvSpPr/>
          <p:nvPr/>
        </p:nvSpPr>
        <p:spPr>
          <a:xfrm>
            <a:off x="4323683" y="1910523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6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9" name="Google Shape;2809;p12"/>
          <p:cNvSpPr/>
          <p:nvPr/>
        </p:nvSpPr>
        <p:spPr>
          <a:xfrm>
            <a:off x="5987463" y="1910523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0" name="Google Shape;2810;p12"/>
          <p:cNvSpPr/>
          <p:nvPr/>
        </p:nvSpPr>
        <p:spPr>
          <a:xfrm>
            <a:off x="972457" y="3574304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1" name="Google Shape;2811;p12"/>
          <p:cNvSpPr/>
          <p:nvPr/>
        </p:nvSpPr>
        <p:spPr>
          <a:xfrm>
            <a:off x="2636237" y="3574304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2" name="Google Shape;2812;p12"/>
          <p:cNvSpPr/>
          <p:nvPr/>
        </p:nvSpPr>
        <p:spPr>
          <a:xfrm>
            <a:off x="4323683" y="3574304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3" name="Google Shape;2813;p12"/>
          <p:cNvSpPr/>
          <p:nvPr/>
        </p:nvSpPr>
        <p:spPr>
          <a:xfrm>
            <a:off x="5987463" y="3574304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4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4" name="Google Shape;2814;p12"/>
          <p:cNvSpPr/>
          <p:nvPr/>
        </p:nvSpPr>
        <p:spPr>
          <a:xfrm>
            <a:off x="972457" y="5238084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5" name="Google Shape;2815;p12"/>
          <p:cNvSpPr/>
          <p:nvPr/>
        </p:nvSpPr>
        <p:spPr>
          <a:xfrm>
            <a:off x="2636237" y="5238084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6" name="Google Shape;2816;p12"/>
          <p:cNvSpPr/>
          <p:nvPr/>
        </p:nvSpPr>
        <p:spPr>
          <a:xfrm>
            <a:off x="4323683" y="5238084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6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7" name="Google Shape;2817;p12"/>
          <p:cNvSpPr/>
          <p:nvPr/>
        </p:nvSpPr>
        <p:spPr>
          <a:xfrm>
            <a:off x="5987463" y="5238084"/>
            <a:ext cx="435429" cy="435429"/>
          </a:xfrm>
          <a:prstGeom prst="roundRect">
            <a:avLst>
              <a:gd name="adj" fmla="val 16667"/>
            </a:avLst>
          </a:prstGeom>
          <a:solidFill>
            <a:srgbClr val="F8D53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819" name="Google Shape;2819;p12" descr="Screen Clippi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757752" y="3189093"/>
            <a:ext cx="3858163" cy="28578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20" name="Google Shape;2820;p12"/>
          <p:cNvGrpSpPr/>
          <p:nvPr/>
        </p:nvGrpSpPr>
        <p:grpSpPr>
          <a:xfrm>
            <a:off x="3028800" y="304683"/>
            <a:ext cx="1074978" cy="1006724"/>
            <a:chOff x="1592478" y="2272187"/>
            <a:chExt cx="1074978" cy="913070"/>
          </a:xfrm>
        </p:grpSpPr>
        <p:grpSp>
          <p:nvGrpSpPr>
            <p:cNvPr id="2821" name="Google Shape;2821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22" name="Google Shape;2822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527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401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24" name="Google Shape;2824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25" name="Google Shape;2825;p12"/>
          <p:cNvGrpSpPr/>
          <p:nvPr/>
        </p:nvGrpSpPr>
        <p:grpSpPr>
          <a:xfrm>
            <a:off x="4770498" y="304683"/>
            <a:ext cx="1074978" cy="1006724"/>
            <a:chOff x="1592478" y="2272187"/>
            <a:chExt cx="1074978" cy="913070"/>
          </a:xfrm>
        </p:grpSpPr>
        <p:grpSp>
          <p:nvGrpSpPr>
            <p:cNvPr id="2826" name="Google Shape;2826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27" name="Google Shape;2827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870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360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29" name="Google Shape;2829;p12"/>
            <p:cNvCxnSpPr/>
            <p:nvPr/>
          </p:nvCxnSpPr>
          <p:spPr>
            <a:xfrm>
              <a:off x="1625105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30" name="Google Shape;2830;p12"/>
          <p:cNvGrpSpPr/>
          <p:nvPr/>
        </p:nvGrpSpPr>
        <p:grpSpPr>
          <a:xfrm>
            <a:off x="1360269" y="1986506"/>
            <a:ext cx="1074978" cy="1029172"/>
            <a:chOff x="1592478" y="2272187"/>
            <a:chExt cx="1074978" cy="913070"/>
          </a:xfrm>
        </p:grpSpPr>
        <p:grpSp>
          <p:nvGrpSpPr>
            <p:cNvPr id="2831" name="Google Shape;2831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32" name="Google Shape;2832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420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70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3" name="Google Shape;2833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34" name="Google Shape;2834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35" name="Google Shape;2835;p12"/>
          <p:cNvGrpSpPr/>
          <p:nvPr/>
        </p:nvGrpSpPr>
        <p:grpSpPr>
          <a:xfrm>
            <a:off x="3042099" y="1986505"/>
            <a:ext cx="1074978" cy="1035951"/>
            <a:chOff x="1592478" y="2272187"/>
            <a:chExt cx="1074978" cy="913070"/>
          </a:xfrm>
        </p:grpSpPr>
        <p:grpSp>
          <p:nvGrpSpPr>
            <p:cNvPr id="2836" name="Google Shape;2836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37" name="Google Shape;2837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537</a:t>
                </a:r>
                <a:endParaRPr sz="24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94</a:t>
                </a:r>
                <a:endParaRPr sz="24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8" name="Google Shape;2838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39" name="Google Shape;2839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40" name="Google Shape;2840;p12"/>
          <p:cNvGrpSpPr/>
          <p:nvPr/>
        </p:nvGrpSpPr>
        <p:grpSpPr>
          <a:xfrm>
            <a:off x="4714190" y="1986505"/>
            <a:ext cx="1074978" cy="1029101"/>
            <a:chOff x="1592478" y="2272187"/>
            <a:chExt cx="1074978" cy="913070"/>
          </a:xfrm>
        </p:grpSpPr>
        <p:grpSp>
          <p:nvGrpSpPr>
            <p:cNvPr id="2841" name="Google Shape;2841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42" name="Google Shape;2842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350</a:t>
                </a:r>
                <a:endParaRPr sz="24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64</a:t>
                </a:r>
                <a:endParaRPr sz="24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3" name="Google Shape;2843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44" name="Google Shape;2844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45" name="Google Shape;2845;p12"/>
          <p:cNvGrpSpPr/>
          <p:nvPr/>
        </p:nvGrpSpPr>
        <p:grpSpPr>
          <a:xfrm>
            <a:off x="6377970" y="1986506"/>
            <a:ext cx="1074978" cy="1035950"/>
            <a:chOff x="1592478" y="2272187"/>
            <a:chExt cx="1074978" cy="913070"/>
          </a:xfrm>
        </p:grpSpPr>
        <p:grpSp>
          <p:nvGrpSpPr>
            <p:cNvPr id="2846" name="Google Shape;2846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47" name="Google Shape;2847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748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735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8" name="Google Shape;2848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49" name="Google Shape;2849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50" name="Google Shape;2850;p12"/>
          <p:cNvGrpSpPr/>
          <p:nvPr/>
        </p:nvGrpSpPr>
        <p:grpSpPr>
          <a:xfrm>
            <a:off x="1429157" y="3638107"/>
            <a:ext cx="1074978" cy="1015580"/>
            <a:chOff x="1592478" y="2272187"/>
            <a:chExt cx="1074978" cy="913070"/>
          </a:xfrm>
        </p:grpSpPr>
        <p:grpSp>
          <p:nvGrpSpPr>
            <p:cNvPr id="2851" name="Google Shape;2851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52" name="Google Shape;2852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590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80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3" name="Google Shape;2853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54" name="Google Shape;2854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55" name="Google Shape;2855;p12"/>
          <p:cNvGrpSpPr/>
          <p:nvPr/>
        </p:nvGrpSpPr>
        <p:grpSpPr>
          <a:xfrm>
            <a:off x="3050409" y="3638107"/>
            <a:ext cx="1074978" cy="1024892"/>
            <a:chOff x="1592478" y="2272187"/>
            <a:chExt cx="1074978" cy="913070"/>
          </a:xfrm>
        </p:grpSpPr>
        <p:grpSp>
          <p:nvGrpSpPr>
            <p:cNvPr id="2856" name="Google Shape;2856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57" name="Google Shape;2857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143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619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8" name="Google Shape;2858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59" name="Google Shape;2859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60" name="Google Shape;2860;p12"/>
          <p:cNvGrpSpPr/>
          <p:nvPr/>
        </p:nvGrpSpPr>
        <p:grpSpPr>
          <a:xfrm>
            <a:off x="4684774" y="3638107"/>
            <a:ext cx="1074978" cy="1024892"/>
            <a:chOff x="1592478" y="2272187"/>
            <a:chExt cx="1074978" cy="913070"/>
          </a:xfrm>
        </p:grpSpPr>
        <p:grpSp>
          <p:nvGrpSpPr>
            <p:cNvPr id="2861" name="Google Shape;2861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62" name="Google Shape;2862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882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634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3" name="Google Shape;2863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64" name="Google Shape;2864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65" name="Google Shape;2865;p12"/>
          <p:cNvGrpSpPr/>
          <p:nvPr/>
        </p:nvGrpSpPr>
        <p:grpSpPr>
          <a:xfrm>
            <a:off x="6368071" y="3638106"/>
            <a:ext cx="1074978" cy="1066543"/>
            <a:chOff x="1592478" y="2272187"/>
            <a:chExt cx="1074978" cy="913070"/>
          </a:xfrm>
        </p:grpSpPr>
        <p:grpSp>
          <p:nvGrpSpPr>
            <p:cNvPr id="2866" name="Google Shape;2866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67" name="Google Shape;2867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730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150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8" name="Google Shape;2868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69" name="Google Shape;2869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70" name="Google Shape;2870;p12"/>
          <p:cNvGrpSpPr/>
          <p:nvPr/>
        </p:nvGrpSpPr>
        <p:grpSpPr>
          <a:xfrm>
            <a:off x="3024137" y="5308665"/>
            <a:ext cx="1074978" cy="1039785"/>
            <a:chOff x="1592478" y="2272187"/>
            <a:chExt cx="1074978" cy="913070"/>
          </a:xfrm>
        </p:grpSpPr>
        <p:grpSp>
          <p:nvGrpSpPr>
            <p:cNvPr id="2871" name="Google Shape;2871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72" name="Google Shape;2872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575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35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3" name="Google Shape;2873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74" name="Google Shape;2874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875" name="Google Shape;2875;p12"/>
          <p:cNvGrpSpPr/>
          <p:nvPr/>
        </p:nvGrpSpPr>
        <p:grpSpPr>
          <a:xfrm>
            <a:off x="4714190" y="5342307"/>
            <a:ext cx="1074978" cy="1026352"/>
            <a:chOff x="1592478" y="2272187"/>
            <a:chExt cx="1074978" cy="913070"/>
          </a:xfrm>
        </p:grpSpPr>
        <p:grpSp>
          <p:nvGrpSpPr>
            <p:cNvPr id="2876" name="Google Shape;2876;p12"/>
            <p:cNvGrpSpPr/>
            <p:nvPr/>
          </p:nvGrpSpPr>
          <p:grpSpPr>
            <a:xfrm>
              <a:off x="1592478" y="2272187"/>
              <a:ext cx="1074978" cy="913070"/>
              <a:chOff x="1723019" y="2272187"/>
              <a:chExt cx="1074978" cy="913070"/>
            </a:xfrm>
          </p:grpSpPr>
          <p:sp>
            <p:nvSpPr>
              <p:cNvPr id="2877" name="Google Shape;2877;p12"/>
              <p:cNvSpPr txBox="1"/>
              <p:nvPr/>
            </p:nvSpPr>
            <p:spPr>
              <a:xfrm>
                <a:off x="1887967" y="2272187"/>
                <a:ext cx="910030" cy="91307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362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33333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34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8" name="Google Shape;2878;p12"/>
              <p:cNvSpPr txBox="1"/>
              <p:nvPr/>
            </p:nvSpPr>
            <p:spPr>
              <a:xfrm>
                <a:off x="1723019" y="2399305"/>
                <a:ext cx="237760" cy="5778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2879" name="Google Shape;2879;p12"/>
            <p:cNvCxnSpPr/>
            <p:nvPr/>
          </p:nvCxnSpPr>
          <p:spPr>
            <a:xfrm>
              <a:off x="1690420" y="3144837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2880" name="Google Shape;2880;p12"/>
          <p:cNvSpPr txBox="1"/>
          <p:nvPr/>
        </p:nvSpPr>
        <p:spPr>
          <a:xfrm>
            <a:off x="1248114" y="1179580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400</a:t>
            </a:r>
            <a:endParaRPr sz="2400" b="1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1" name="Google Shape;2881;p12"/>
          <p:cNvSpPr txBox="1"/>
          <p:nvPr/>
        </p:nvSpPr>
        <p:spPr>
          <a:xfrm>
            <a:off x="3160738" y="1248855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928</a:t>
            </a:r>
            <a:endParaRPr sz="2400" b="1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2" name="Google Shape;2882;p12"/>
          <p:cNvSpPr txBox="1"/>
          <p:nvPr/>
        </p:nvSpPr>
        <p:spPr>
          <a:xfrm>
            <a:off x="4835578" y="1262710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2400" b="1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3" name="Google Shape;2883;p12"/>
          <p:cNvSpPr txBox="1"/>
          <p:nvPr/>
        </p:nvSpPr>
        <p:spPr>
          <a:xfrm>
            <a:off x="6283965" y="1179580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1000</a:t>
            </a:r>
            <a:endParaRPr sz="2400" b="1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4" name="Google Shape;2884;p12"/>
          <p:cNvSpPr txBox="1"/>
          <p:nvPr/>
        </p:nvSpPr>
        <p:spPr>
          <a:xfrm>
            <a:off x="1528125" y="2992948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490</a:t>
            </a:r>
            <a:endParaRPr sz="2400" b="1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5" name="Google Shape;2885;p12"/>
          <p:cNvSpPr txBox="1"/>
          <p:nvPr/>
        </p:nvSpPr>
        <p:spPr>
          <a:xfrm>
            <a:off x="3202942" y="2967176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443</a:t>
            </a:r>
            <a:endParaRPr sz="2400" b="1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6" name="Google Shape;2886;p12"/>
          <p:cNvSpPr txBox="1"/>
          <p:nvPr/>
        </p:nvSpPr>
        <p:spPr>
          <a:xfrm>
            <a:off x="4904863" y="2992892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414</a:t>
            </a:r>
            <a:endParaRPr sz="2400" b="1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7" name="Google Shape;2887;p12"/>
          <p:cNvSpPr txBox="1"/>
          <p:nvPr/>
        </p:nvSpPr>
        <p:spPr>
          <a:xfrm>
            <a:off x="6551935" y="2992892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  13</a:t>
            </a:r>
            <a:endParaRPr sz="2400" b="1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8" name="Google Shape;2888;p12"/>
          <p:cNvSpPr txBox="1"/>
          <p:nvPr/>
        </p:nvSpPr>
        <p:spPr>
          <a:xfrm>
            <a:off x="1528124" y="4633899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2400" b="1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9" name="Google Shape;2889;p12"/>
          <p:cNvSpPr txBox="1"/>
          <p:nvPr/>
        </p:nvSpPr>
        <p:spPr>
          <a:xfrm>
            <a:off x="3202942" y="4664462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761</a:t>
            </a:r>
            <a:endParaRPr sz="2400" b="1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0" name="Google Shape;2890;p12"/>
          <p:cNvSpPr txBox="1"/>
          <p:nvPr/>
        </p:nvSpPr>
        <p:spPr>
          <a:xfrm>
            <a:off x="4847446" y="4651166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248</a:t>
            </a:r>
            <a:endParaRPr sz="2400" b="1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1" name="Google Shape;2891;p12"/>
          <p:cNvSpPr txBox="1"/>
          <p:nvPr/>
        </p:nvSpPr>
        <p:spPr>
          <a:xfrm>
            <a:off x="6551039" y="4651166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880</a:t>
            </a:r>
            <a:endParaRPr sz="2400" b="1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2" name="Google Shape;2892;p12"/>
          <p:cNvSpPr txBox="1"/>
          <p:nvPr/>
        </p:nvSpPr>
        <p:spPr>
          <a:xfrm>
            <a:off x="1248114" y="6206947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700</a:t>
            </a:r>
            <a:endParaRPr sz="2400" b="1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3" name="Google Shape;2893;p12"/>
          <p:cNvSpPr txBox="1"/>
          <p:nvPr/>
        </p:nvSpPr>
        <p:spPr>
          <a:xfrm>
            <a:off x="3202941" y="6314946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540</a:t>
            </a:r>
            <a:endParaRPr sz="2400" b="1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4" name="Google Shape;2894;p12"/>
          <p:cNvSpPr txBox="1"/>
          <p:nvPr/>
        </p:nvSpPr>
        <p:spPr>
          <a:xfrm>
            <a:off x="4879138" y="6348450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396</a:t>
            </a:r>
            <a:endParaRPr sz="2400" b="1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5" name="Google Shape;2895;p12"/>
          <p:cNvSpPr txBox="1"/>
          <p:nvPr/>
        </p:nvSpPr>
        <p:spPr>
          <a:xfrm>
            <a:off x="6283965" y="6206947"/>
            <a:ext cx="87219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300</a:t>
            </a:r>
            <a:endParaRPr sz="2400" b="1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953635" y="179371"/>
            <a:ext cx="504576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tx1"/>
                </a:solidFill>
              </a:rPr>
              <a:t>1</a:t>
            </a:r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114" name="Rounded Rectangle 113"/>
          <p:cNvSpPr/>
          <p:nvPr/>
        </p:nvSpPr>
        <p:spPr>
          <a:xfrm>
            <a:off x="5982375" y="196203"/>
            <a:ext cx="504576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115" name="Rounded Rectangle 114"/>
          <p:cNvSpPr/>
          <p:nvPr/>
        </p:nvSpPr>
        <p:spPr>
          <a:xfrm>
            <a:off x="4307556" y="165035"/>
            <a:ext cx="504576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tx1"/>
                </a:solidFill>
              </a:rPr>
              <a:t>3</a:t>
            </a:r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116" name="Rounded Rectangle 115"/>
          <p:cNvSpPr/>
          <p:nvPr/>
        </p:nvSpPr>
        <p:spPr>
          <a:xfrm>
            <a:off x="2588598" y="196204"/>
            <a:ext cx="504576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117" name="Rounded Rectangle 116"/>
          <p:cNvSpPr/>
          <p:nvPr/>
        </p:nvSpPr>
        <p:spPr>
          <a:xfrm>
            <a:off x="2600195" y="1837673"/>
            <a:ext cx="504576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118" name="Rounded Rectangle 117"/>
          <p:cNvSpPr/>
          <p:nvPr/>
        </p:nvSpPr>
        <p:spPr>
          <a:xfrm>
            <a:off x="4321501" y="1855917"/>
            <a:ext cx="504576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7</a:t>
            </a:r>
          </a:p>
        </p:txBody>
      </p:sp>
      <p:sp>
        <p:nvSpPr>
          <p:cNvPr id="119" name="Rounded Rectangle 118"/>
          <p:cNvSpPr/>
          <p:nvPr/>
        </p:nvSpPr>
        <p:spPr>
          <a:xfrm>
            <a:off x="5996980" y="1874175"/>
            <a:ext cx="504576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8</a:t>
            </a:r>
          </a:p>
        </p:txBody>
      </p:sp>
      <p:sp>
        <p:nvSpPr>
          <p:cNvPr id="120" name="Rounded Rectangle 119"/>
          <p:cNvSpPr/>
          <p:nvPr/>
        </p:nvSpPr>
        <p:spPr>
          <a:xfrm>
            <a:off x="911637" y="1855917"/>
            <a:ext cx="504576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21" name="Rounded Rectangle 120"/>
          <p:cNvSpPr/>
          <p:nvPr/>
        </p:nvSpPr>
        <p:spPr>
          <a:xfrm>
            <a:off x="5804141" y="3517868"/>
            <a:ext cx="669525" cy="517356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22" name="Rounded Rectangle 121"/>
          <p:cNvSpPr/>
          <p:nvPr/>
        </p:nvSpPr>
        <p:spPr>
          <a:xfrm>
            <a:off x="4125387" y="3519317"/>
            <a:ext cx="657329" cy="407743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chemeClr val="tx1"/>
                </a:solidFill>
              </a:rPr>
              <a:t>11</a:t>
            </a:r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123" name="Rounded Rectangle 122"/>
          <p:cNvSpPr/>
          <p:nvPr/>
        </p:nvSpPr>
        <p:spPr>
          <a:xfrm>
            <a:off x="2503663" y="3504752"/>
            <a:ext cx="739247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tx1"/>
                </a:solidFill>
              </a:rPr>
              <a:t>10</a:t>
            </a:r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124" name="Rounded Rectangle 123"/>
          <p:cNvSpPr/>
          <p:nvPr/>
        </p:nvSpPr>
        <p:spPr>
          <a:xfrm>
            <a:off x="897027" y="3530861"/>
            <a:ext cx="504576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125" name="Rounded Rectangle 124"/>
          <p:cNvSpPr/>
          <p:nvPr/>
        </p:nvSpPr>
        <p:spPr>
          <a:xfrm>
            <a:off x="771555" y="5194327"/>
            <a:ext cx="630048" cy="49726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13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2529388" y="5167021"/>
            <a:ext cx="575383" cy="506492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14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4246309" y="5194327"/>
            <a:ext cx="575383" cy="506492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15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30" name="Rounded Rectangle 129"/>
          <p:cNvSpPr/>
          <p:nvPr/>
        </p:nvSpPr>
        <p:spPr>
          <a:xfrm>
            <a:off x="5951003" y="5180492"/>
            <a:ext cx="575383" cy="506492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16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31" name="WordArt 5"/>
          <p:cNvSpPr>
            <a:spLocks noChangeArrowheads="1" noChangeShapeType="1" noTextEdit="1"/>
          </p:cNvSpPr>
          <p:nvPr/>
        </p:nvSpPr>
        <p:spPr bwMode="auto">
          <a:xfrm>
            <a:off x="8137446" y="2047818"/>
            <a:ext cx="3594873" cy="201965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0" cap="none" spc="0" normalizeH="0" baseline="0" noProof="0" dirty="0" err="1" smtClean="0">
                <a:ln w="9525">
                  <a:solidFill>
                    <a:srgbClr val="000000"/>
                  </a:solidFill>
                  <a:round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Thử</a:t>
            </a:r>
            <a:r>
              <a:rPr kumimoji="0" lang="en-US" sz="3600" b="1" i="1" u="none" strike="noStrike" kern="10" cap="none" spc="0" normalizeH="0" noProof="0" dirty="0" smtClean="0">
                <a:ln w="9525">
                  <a:solidFill>
                    <a:srgbClr val="000000"/>
                  </a:solidFill>
                  <a:round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 </a:t>
            </a:r>
            <a:r>
              <a:rPr kumimoji="0" lang="en-US" sz="3600" b="1" i="1" u="none" strike="noStrike" kern="10" cap="none" spc="0" normalizeH="0" noProof="0" dirty="0" err="1" smtClean="0">
                <a:ln w="9525">
                  <a:solidFill>
                    <a:srgbClr val="000000"/>
                  </a:solidFill>
                  <a:round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sức</a:t>
            </a:r>
            <a:endParaRPr kumimoji="0" lang="en-US" sz="3600" b="1" i="1" u="none" strike="noStrike" kern="10" cap="none" spc="0" normalizeH="0" baseline="0" noProof="0" dirty="0">
              <a:ln w="9525">
                <a:solidFill>
                  <a:srgbClr val="000000"/>
                </a:solidFill>
                <a:round/>
              </a:ln>
              <a:solidFill>
                <a:srgbClr val="FF0000"/>
              </a:solidFill>
              <a:effectLst/>
              <a:uLnTx/>
              <a:uFillTx/>
              <a:latin typeface="Arial" panose="020B0604020202020204"/>
              <a:ea typeface="+mn-lt"/>
              <a:cs typeface="Arial" panose="020B0604020202020204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2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2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2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2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2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2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2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020576" y="3099748"/>
            <a:ext cx="5052503" cy="927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5211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KHỞI ĐỘNG</a:t>
            </a:r>
            <a:endParaRPr kumimoji="0" sz="5211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7005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Pupils awards poster background materia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9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5"/>
          <p:cNvSpPr>
            <a:spLocks noChangeArrowheads="1" noChangeShapeType="1" noTextEdit="1"/>
          </p:cNvSpPr>
          <p:nvPr/>
        </p:nvSpPr>
        <p:spPr bwMode="auto">
          <a:xfrm>
            <a:off x="2419182" y="2339391"/>
            <a:ext cx="7343775" cy="30480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Chúc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các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thầy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cô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mạnh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khoẻ</a:t>
            </a:r>
            <a:endParaRPr kumimoji="0" lang="en-US" sz="3600" b="1" i="1" u="none" strike="noStrike" kern="10" cap="none" spc="0" normalizeH="0" baseline="0" noProof="0" dirty="0">
              <a:ln w="9525">
                <a:solidFill>
                  <a:srgbClr val="000000"/>
                </a:solidFill>
                <a:round/>
              </a:ln>
              <a:solidFill>
                <a:srgbClr val="FFFF66"/>
              </a:solidFill>
              <a:effectLst/>
              <a:uLnTx/>
              <a:uFillTx/>
              <a:latin typeface="Arial" panose="020B0604020202020204"/>
              <a:ea typeface="+mn-lt"/>
              <a:cs typeface="Arial" panose="020B0604020202020204"/>
              <a:sym typeface="Arial"/>
            </a:endParaRPr>
          </a:p>
        </p:txBody>
      </p:sp>
      <p:sp>
        <p:nvSpPr>
          <p:cNvPr id="4" name="Rectangle 19"/>
          <p:cNvSpPr txBox="1">
            <a:spLocks noChangeArrowheads="1"/>
          </p:cNvSpPr>
          <p:nvPr/>
        </p:nvSpPr>
        <p:spPr>
          <a:xfrm>
            <a:off x="2743200" y="4541253"/>
            <a:ext cx="9448800" cy="147002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j-ea"/>
                <a:cs typeface="+mj-cs"/>
                <a:sym typeface="Arial"/>
              </a:rPr>
              <a:t>Chúc</a:t>
            </a:r>
            <a:r>
              <a:rPr kumimoji="0" lang="en-US" altLang="en-US" sz="4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j-ea"/>
                <a:cs typeface="+mj-cs"/>
                <a:sym typeface="Arial"/>
              </a:rPr>
              <a:t> </a:t>
            </a:r>
            <a:r>
              <a:rPr kumimoji="0" lang="en-US" altLang="en-US" sz="4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j-ea"/>
                <a:cs typeface="+mj-cs"/>
                <a:sym typeface="Arial"/>
              </a:rPr>
              <a:t>các</a:t>
            </a:r>
            <a:r>
              <a:rPr kumimoji="0" lang="en-US" altLang="en-US" sz="4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j-ea"/>
                <a:cs typeface="+mj-cs"/>
                <a:sym typeface="Arial"/>
              </a:rPr>
              <a:t> con </a:t>
            </a:r>
            <a:r>
              <a:rPr kumimoji="0" lang="en-US" altLang="en-US" sz="4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j-ea"/>
                <a:cs typeface="+mj-cs"/>
                <a:sym typeface="Arial"/>
              </a:rPr>
              <a:t>chăm</a:t>
            </a:r>
            <a:r>
              <a:rPr kumimoji="0" lang="en-US" altLang="en-US" sz="4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j-ea"/>
                <a:cs typeface="+mj-cs"/>
                <a:sym typeface="Arial"/>
              </a:rPr>
              <a:t> </a:t>
            </a:r>
            <a:r>
              <a:rPr kumimoji="0" lang="en-US" altLang="en-US" sz="4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j-ea"/>
                <a:cs typeface="+mj-cs"/>
                <a:sym typeface="Arial"/>
              </a:rPr>
              <a:t>ngoan</a:t>
            </a:r>
            <a:endParaRPr kumimoji="0" lang="en-US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2981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4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Nhóm 53">
            <a:extLst>
              <a:ext uri="{FF2B5EF4-FFF2-40B4-BE49-F238E27FC236}">
                <a16:creationId xmlns:a16="http://schemas.microsoft.com/office/drawing/2014/main" id="{B3555AA9-4E20-4583-86AE-BB611A3BA7AB}"/>
              </a:ext>
            </a:extLst>
          </p:cNvPr>
          <p:cNvGrpSpPr/>
          <p:nvPr/>
        </p:nvGrpSpPr>
        <p:grpSpPr>
          <a:xfrm>
            <a:off x="2609629" y="-355943"/>
            <a:ext cx="9374610" cy="3784888"/>
            <a:chOff x="2641508" y="-252122"/>
            <a:chExt cx="9100891" cy="3784888"/>
          </a:xfrm>
        </p:grpSpPr>
        <p:grpSp>
          <p:nvGrpSpPr>
            <p:cNvPr id="22" name="Nhóm 9">
              <a:extLst>
                <a:ext uri="{FF2B5EF4-FFF2-40B4-BE49-F238E27FC236}">
                  <a16:creationId xmlns:a16="http://schemas.microsoft.com/office/drawing/2014/main" id="{A048B828-6BE9-4EAA-9BCA-ADE4F8FC190E}"/>
                </a:ext>
              </a:extLst>
            </p:cNvPr>
            <p:cNvGrpSpPr/>
            <p:nvPr/>
          </p:nvGrpSpPr>
          <p:grpSpPr>
            <a:xfrm>
              <a:off x="2641508" y="-252122"/>
              <a:ext cx="9100891" cy="3784888"/>
              <a:chOff x="2641508" y="-252122"/>
              <a:chExt cx="9100891" cy="3784888"/>
            </a:xfrm>
          </p:grpSpPr>
          <p:pic>
            <p:nvPicPr>
              <p:cNvPr id="28" name="Hình ảnh 10" descr="Ảnh có chứa vẽ&#10;&#10;Mô tả được tạo tự động">
                <a:extLst>
                  <a:ext uri="{FF2B5EF4-FFF2-40B4-BE49-F238E27FC236}">
                    <a16:creationId xmlns:a16="http://schemas.microsoft.com/office/drawing/2014/main" id="{C40A841C-A8FA-4D83-A448-5324343E94F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ackgroundRemoval t="10000" b="91837" l="4375" r="94375">
                            <a14:foregroundMark x1="8854" y1="50204" x2="8854" y2="50204"/>
                            <a14:foregroundMark x1="10417" y1="41020" x2="10417" y2="41020"/>
                            <a14:foregroundMark x1="11667" y1="37143" x2="11667" y2="37143"/>
                            <a14:foregroundMark x1="16667" y1="30816" x2="13125" y2="34694"/>
                            <a14:foregroundMark x1="10833" y1="37551" x2="10833" y2="40204"/>
                            <a14:foregroundMark x1="16250" y1="90612" x2="16146" y2="91837"/>
                            <a14:foregroundMark x1="11354" y1="91837" x2="10208" y2="91429"/>
                            <a14:foregroundMark x1="7604" y1="90204" x2="7083" y2="91020"/>
                            <a14:foregroundMark x1="6563" y1="91020" x2="8333" y2="91429"/>
                            <a14:foregroundMark x1="16458" y1="91429" x2="24896" y2="91429"/>
                            <a14:foregroundMark x1="26354" y1="91429" x2="29063" y2="91429"/>
                            <a14:foregroundMark x1="31458" y1="90204" x2="37292" y2="90204"/>
                            <a14:foregroundMark x1="41250" y1="90612" x2="50417" y2="91020"/>
                            <a14:foregroundMark x1="53958" y1="91429" x2="58021" y2="91837"/>
                            <a14:foregroundMark x1="62813" y1="91429" x2="65521" y2="91429"/>
                            <a14:foregroundMark x1="71875" y1="91429" x2="75729" y2="91429"/>
                            <a14:foregroundMark x1="79063" y1="90612" x2="81458" y2="89796"/>
                            <a14:foregroundMark x1="84583" y1="89388" x2="86042" y2="89388"/>
                            <a14:foregroundMark x1="87604" y1="89388" x2="88333" y2="86735"/>
                            <a14:foregroundMark x1="87604" y1="53265" x2="87604" y2="53265"/>
                            <a14:foregroundMark x1="82813" y1="55714" x2="82813" y2="55714"/>
                            <a14:foregroundMark x1="88125" y1="57347" x2="91875" y2="50612"/>
                            <a14:foregroundMark x1="92917" y1="46939" x2="93646" y2="43061"/>
                            <a14:foregroundMark x1="94479" y1="37551" x2="93854" y2="35102"/>
                            <a14:foregroundMark x1="92083" y1="31837" x2="90313" y2="27551"/>
                            <a14:foregroundMark x1="89583" y1="26735" x2="88542" y2="25510"/>
                            <a14:foregroundMark x1="86771" y1="22857" x2="85833" y2="22041"/>
                            <a14:foregroundMark x1="83333" y1="20000" x2="81458" y2="18367"/>
                            <a14:foregroundMark x1="80729" y1="17551" x2="80729" y2="17551"/>
                            <a14:foregroundMark x1="82813" y1="19184" x2="89167" y2="25102"/>
                            <a14:foregroundMark x1="89167" y1="25102" x2="89167" y2="25102"/>
                            <a14:foregroundMark x1="90833" y1="28367" x2="92083" y2="33469"/>
                            <a14:foregroundMark x1="91875" y1="27959" x2="88542" y2="23673"/>
                            <a14:foregroundMark x1="84583" y1="20000" x2="83750" y2="18776"/>
                            <a14:foregroundMark x1="80729" y1="17143" x2="80729" y2="17143"/>
                            <a14:foregroundMark x1="92604" y1="91429" x2="92604" y2="91429"/>
                            <a14:foregroundMark x1="7396" y1="87143" x2="7396" y2="87143"/>
                            <a14:foregroundMark x1="4375" y1="85510" x2="4375" y2="85510"/>
                            <a14:foregroundMark x1="17500" y1="59796" x2="17500" y2="59796"/>
                            <a14:foregroundMark x1="86563" y1="63673" x2="86563" y2="63673"/>
                            <a14:foregroundMark x1="79792" y1="55714" x2="79792" y2="55714"/>
                            <a14:foregroundMark x1="79479" y1="50204" x2="79479" y2="50204"/>
                            <a14:foregroundMark x1="77292" y1="48571" x2="77292" y2="48571"/>
                            <a14:foregroundMark x1="80833" y1="49388" x2="80833" y2="49388"/>
                            <a14:foregroundMark x1="66875" y1="71224" x2="66875" y2="71224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09609" y="-252122"/>
                <a:ext cx="9032790" cy="3671305"/>
              </a:xfrm>
              <a:prstGeom prst="rect">
                <a:avLst/>
              </a:prstGeom>
            </p:spPr>
          </p:pic>
          <p:pic>
            <p:nvPicPr>
              <p:cNvPr id="29" name="Hình ảnh 11" descr="Ảnh có chứa vẽ&#10;&#10;Mô tả được tạo tự động">
                <a:extLst>
                  <a:ext uri="{FF2B5EF4-FFF2-40B4-BE49-F238E27FC236}">
                    <a16:creationId xmlns:a16="http://schemas.microsoft.com/office/drawing/2014/main" id="{0E17A112-FC50-4112-88C1-89FC7A38B64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ackgroundRemoval t="10000" b="91837" l="4375" r="94375">
                            <a14:foregroundMark x1="8854" y1="50204" x2="8854" y2="50204"/>
                            <a14:foregroundMark x1="10417" y1="41020" x2="10417" y2="41020"/>
                            <a14:foregroundMark x1="11667" y1="37143" x2="11667" y2="37143"/>
                            <a14:foregroundMark x1="16667" y1="30816" x2="13125" y2="34694"/>
                            <a14:foregroundMark x1="10833" y1="37551" x2="10833" y2="40204"/>
                            <a14:foregroundMark x1="16250" y1="90612" x2="16146" y2="91837"/>
                            <a14:foregroundMark x1="11354" y1="91837" x2="10208" y2="91429"/>
                            <a14:foregroundMark x1="7604" y1="90204" x2="7083" y2="91020"/>
                            <a14:foregroundMark x1="6563" y1="91020" x2="8333" y2="91429"/>
                            <a14:foregroundMark x1="16458" y1="91429" x2="24896" y2="91429"/>
                            <a14:foregroundMark x1="26354" y1="91429" x2="29063" y2="91429"/>
                            <a14:foregroundMark x1="31458" y1="90204" x2="37292" y2="90204"/>
                            <a14:foregroundMark x1="41250" y1="90612" x2="50417" y2="91020"/>
                            <a14:foregroundMark x1="53958" y1="91429" x2="58021" y2="91837"/>
                            <a14:foregroundMark x1="62813" y1="91429" x2="65521" y2="91429"/>
                            <a14:foregroundMark x1="71875" y1="91429" x2="75729" y2="91429"/>
                            <a14:foregroundMark x1="79063" y1="90612" x2="81458" y2="89796"/>
                            <a14:foregroundMark x1="84583" y1="89388" x2="86042" y2="89388"/>
                            <a14:foregroundMark x1="87604" y1="89388" x2="88333" y2="86735"/>
                            <a14:foregroundMark x1="87604" y1="53265" x2="87604" y2="53265"/>
                            <a14:foregroundMark x1="82813" y1="55714" x2="82813" y2="55714"/>
                            <a14:foregroundMark x1="88125" y1="57347" x2="91875" y2="50612"/>
                            <a14:foregroundMark x1="92917" y1="46939" x2="93646" y2="43061"/>
                            <a14:foregroundMark x1="94479" y1="37551" x2="93854" y2="35102"/>
                            <a14:foregroundMark x1="92083" y1="31837" x2="90313" y2="27551"/>
                            <a14:foregroundMark x1="89583" y1="26735" x2="88542" y2="25510"/>
                            <a14:foregroundMark x1="86771" y1="22857" x2="85833" y2="22041"/>
                            <a14:foregroundMark x1="83333" y1="20000" x2="81458" y2="18367"/>
                            <a14:foregroundMark x1="80729" y1="17551" x2="80729" y2="17551"/>
                            <a14:foregroundMark x1="82813" y1="19184" x2="89167" y2="25102"/>
                            <a14:foregroundMark x1="89167" y1="25102" x2="89167" y2="25102"/>
                            <a14:foregroundMark x1="90833" y1="28367" x2="92083" y2="33469"/>
                            <a14:foregroundMark x1="91875" y1="27959" x2="88542" y2="23673"/>
                            <a14:foregroundMark x1="84583" y1="20000" x2="83750" y2="18776"/>
                            <a14:foregroundMark x1="80729" y1="17143" x2="80729" y2="17143"/>
                            <a14:foregroundMark x1="92604" y1="91429" x2="92604" y2="91429"/>
                            <a14:foregroundMark x1="7396" y1="87143" x2="7396" y2="87143"/>
                            <a14:foregroundMark x1="4375" y1="85510" x2="4375" y2="85510"/>
                            <a14:foregroundMark x1="17500" y1="59796" x2="17500" y2="59796"/>
                            <a14:foregroundMark x1="86563" y1="63673" x2="86563" y2="63673"/>
                            <a14:foregroundMark x1="79479" y1="50204" x2="79479" y2="50204"/>
                            <a14:foregroundMark x1="77292" y1="48571" x2="77292" y2="48571"/>
                            <a14:foregroundMark x1="80833" y1="49388" x2="80833" y2="49388"/>
                            <a14:foregroundMark x1="66875" y1="71224" x2="66875" y2="71224"/>
                            <a14:backgroundMark x1="64167" y1="58571" x2="64167" y2="58571"/>
                            <a14:backgroundMark x1="66458" y1="59184" x2="66458" y2="59184"/>
                            <a14:backgroundMark x1="68125" y1="56531" x2="68125" y2="56531"/>
                            <a14:backgroundMark x1="69271" y1="54490" x2="68854" y2="56122"/>
                            <a14:backgroundMark x1="68229" y1="57551" x2="67396" y2="59592"/>
                            <a14:backgroundMark x1="66458" y1="61633" x2="65833" y2="64490"/>
                            <a14:backgroundMark x1="65417" y1="64490" x2="64167" y2="64490"/>
                            <a14:backgroundMark x1="63854" y1="61633" x2="63854" y2="58571"/>
                            <a14:backgroundMark x1="64583" y1="57143" x2="67188" y2="57143"/>
                            <a14:backgroundMark x1="67917" y1="57143" x2="67917" y2="57143"/>
                            <a14:backgroundMark x1="67083" y1="54490" x2="67500" y2="54490"/>
                            <a14:backgroundMark x1="69375" y1="54490" x2="70104" y2="54490"/>
                            <a14:backgroundMark x1="71146" y1="54490" x2="71146" y2="54490"/>
                            <a14:backgroundMark x1="71667" y1="53061" x2="70625" y2="53673"/>
                            <a14:backgroundMark x1="68021" y1="54082" x2="65313" y2="54490"/>
                            <a14:backgroundMark x1="64479" y1="54490" x2="63646" y2="54490"/>
                            <a14:backgroundMark x1="63229" y1="55102" x2="62917" y2="56735"/>
                            <a14:backgroundMark x1="62813" y1="58980" x2="62813" y2="62041"/>
                            <a14:backgroundMark x1="62813" y1="64694" x2="62813" y2="66939"/>
                            <a14:backgroundMark x1="62813" y1="68163" x2="62813" y2="68163"/>
                            <a14:backgroundMark x1="62813" y1="66531" x2="63229" y2="66122"/>
                            <a14:backgroundMark x1="63646" y1="66122" x2="63646" y2="66122"/>
                            <a14:backgroundMark x1="62500" y1="66531" x2="62396" y2="67551"/>
                            <a14:backgroundMark x1="62187" y1="68571" x2="62187" y2="68571"/>
                            <a14:backgroundMark x1="62187" y1="70000" x2="62187" y2="70000"/>
                            <a14:backgroundMark x1="62292" y1="72041" x2="62292" y2="72041"/>
                            <a14:backgroundMark x1="62292" y1="70612" x2="62292" y2="70612"/>
                            <a14:backgroundMark x1="61771" y1="69184" x2="61771" y2="66531"/>
                            <a14:backgroundMark x1="61771" y1="64694" x2="61771" y2="63673"/>
                            <a14:backgroundMark x1="61875" y1="61633" x2="62083" y2="60204"/>
                            <a14:backgroundMark x1="62187" y1="58571" x2="62187" y2="56531"/>
                            <a14:backgroundMark x1="62187" y1="56122" x2="62187" y2="56122"/>
                            <a14:backgroundMark x1="63021" y1="54694" x2="63021" y2="54694"/>
                            <a14:backgroundMark x1="64063" y1="54694" x2="64063" y2="54694"/>
                            <a14:backgroundMark x1="66563" y1="54082" x2="66563" y2="54082"/>
                            <a14:backgroundMark x1="68333" y1="53265" x2="68333" y2="53265"/>
                            <a14:backgroundMark x1="69688" y1="52653" x2="69688" y2="52653"/>
                            <a14:backgroundMark x1="70938" y1="52653" x2="70938" y2="52653"/>
                            <a14:backgroundMark x1="71667" y1="52653" x2="72604" y2="52653"/>
                            <a14:backgroundMark x1="73958" y1="52653" x2="74583" y2="52653"/>
                            <a14:backgroundMark x1="75208" y1="52653" x2="75208" y2="52653"/>
                            <a14:backgroundMark x1="76146" y1="52245" x2="76146" y2="52245"/>
                            <a14:backgroundMark x1="76354" y1="52245" x2="76354" y2="52245"/>
                            <a14:backgroundMark x1="77083" y1="52653" x2="77083" y2="52653"/>
                            <a14:backgroundMark x1="63750" y1="54490" x2="63750" y2="54490"/>
                            <a14:backgroundMark x1="62813" y1="53265" x2="62813" y2="53265"/>
                            <a14:backgroundMark x1="64479" y1="52653" x2="65417" y2="52653"/>
                            <a14:backgroundMark x1="66667" y1="52653" x2="67083" y2="52653"/>
                            <a14:backgroundMark x1="68333" y1="52653" x2="68333" y2="52653"/>
                            <a14:backgroundMark x1="68021" y1="52653" x2="65313" y2="53265"/>
                            <a14:backgroundMark x1="64896" y1="53265" x2="63333" y2="53265"/>
                            <a14:backgroundMark x1="63125" y1="53265" x2="62500" y2="53265"/>
                            <a14:backgroundMark x1="62083" y1="52653" x2="62083" y2="52653"/>
                            <a14:backgroundMark x1="62083" y1="53061" x2="62083" y2="55102"/>
                            <a14:backgroundMark x1="62083" y1="55714" x2="61771" y2="58163"/>
                            <a14:backgroundMark x1="61771" y1="58980" x2="61771" y2="61633"/>
                            <a14:backgroundMark x1="61771" y1="62653" x2="61771" y2="62653"/>
                            <a14:backgroundMark x1="61771" y1="64082" x2="61771" y2="64082"/>
                            <a14:backgroundMark x1="82604" y1="62245" x2="82604" y2="62245"/>
                            <a14:backgroundMark x1="83125" y1="62245" x2="83542" y2="64082"/>
                            <a14:backgroundMark x1="83958" y1="64490" x2="83958" y2="64490"/>
                            <a14:backgroundMark x1="84792" y1="63469" x2="84375" y2="61633"/>
                            <a14:backgroundMark x1="83229" y1="60000" x2="82292" y2="59592"/>
                            <a14:backgroundMark x1="80625" y1="59184" x2="80104" y2="59184"/>
                            <a14:backgroundMark x1="79583" y1="57143" x2="79583" y2="57143"/>
                            <a14:backgroundMark x1="79583" y1="56531" x2="81354" y2="57143"/>
                            <a14:backgroundMark x1="82500" y1="59184" x2="82604" y2="61020"/>
                            <a14:backgroundMark x1="82708" y1="61633" x2="78333" y2="61633"/>
                            <a14:backgroundMark x1="77813" y1="59184" x2="77813" y2="59184"/>
                            <a14:backgroundMark x1="79167" y1="56735" x2="79479" y2="56735"/>
                            <a14:backgroundMark x1="80208" y1="57551" x2="80833" y2="60000"/>
                            <a14:backgroundMark x1="81458" y1="61633" x2="81458" y2="61633"/>
                            <a14:backgroundMark x1="80833" y1="58571" x2="80833" y2="58571"/>
                            <a14:backgroundMark x1="81563" y1="55102" x2="81563" y2="55102"/>
                            <a14:backgroundMark x1="82813" y1="53265" x2="83229" y2="53061"/>
                            <a14:backgroundMark x1="84167" y1="53061" x2="84167" y2="53061"/>
                            <a14:backgroundMark x1="84688" y1="54490" x2="84688" y2="54490"/>
                            <a14:backgroundMark x1="84688" y1="55102" x2="84688" y2="55102"/>
                            <a14:backgroundMark x1="85625" y1="54490" x2="85625" y2="54490"/>
                            <a14:backgroundMark x1="85625" y1="54490" x2="85625" y2="56531"/>
                            <a14:backgroundMark x1="85521" y1="57551" x2="85521" y2="57551"/>
                            <a14:backgroundMark x1="85521" y1="57143" x2="85521" y2="57143"/>
                            <a14:backgroundMark x1="85625" y1="55714" x2="85625" y2="55714"/>
                            <a14:backgroundMark x1="86146" y1="54490" x2="86146" y2="54490"/>
                            <a14:backgroundMark x1="64063" y1="52041" x2="64688" y2="52041"/>
                            <a14:backgroundMark x1="65417" y1="52041" x2="65417" y2="52041"/>
                            <a14:backgroundMark x1="68125" y1="52041" x2="68125" y2="52041"/>
                            <a14:backgroundMark x1="69688" y1="52041" x2="69688" y2="52041"/>
                            <a14:backgroundMark x1="71250" y1="52041" x2="71250" y2="52041"/>
                            <a14:backgroundMark x1="72604" y1="51633" x2="72604" y2="51633"/>
                            <a14:backgroundMark x1="73750" y1="51633" x2="73750" y2="51633"/>
                            <a14:backgroundMark x1="75104" y1="51020" x2="75104" y2="51020"/>
                            <a14:backgroundMark x1="76354" y1="51224" x2="76354" y2="51224"/>
                            <a14:backgroundMark x1="76354" y1="51224" x2="76354" y2="51224"/>
                            <a14:backgroundMark x1="76771" y1="51224" x2="76771" y2="51224"/>
                            <a14:backgroundMark x1="62604" y1="54490" x2="62187" y2="55102"/>
                            <a14:backgroundMark x1="61563" y1="54082" x2="61563" y2="54082"/>
                            <a14:backgroundMark x1="61771" y1="52653" x2="61771" y2="52653"/>
                            <a14:backgroundMark x1="62500" y1="52041" x2="62917" y2="52041"/>
                            <a14:backgroundMark x1="63854" y1="51633" x2="63854" y2="51633"/>
                            <a14:backgroundMark x1="63854" y1="51633" x2="63854" y2="51633"/>
                            <a14:backgroundMark x1="63854" y1="51633" x2="62396" y2="53061"/>
                            <a14:backgroundMark x1="62187" y1="53061" x2="62187" y2="53061"/>
                            <a14:backgroundMark x1="61771" y1="54490" x2="61771" y2="57143"/>
                            <a14:backgroundMark x1="61771" y1="58980" x2="61875" y2="61224"/>
                            <a14:backgroundMark x1="62083" y1="63673" x2="62083" y2="63673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1388" t="51524" r="13834"/>
              <a:stretch/>
            </p:blipFill>
            <p:spPr>
              <a:xfrm flipH="1">
                <a:off x="2641508" y="1779702"/>
                <a:ext cx="2590363" cy="1753064"/>
              </a:xfrm>
              <a:prstGeom prst="rect">
                <a:avLst/>
              </a:prstGeom>
            </p:spPr>
          </p:pic>
        </p:grpSp>
        <p:pic>
          <p:nvPicPr>
            <p:cNvPr id="27" name="Hình ảnh 2" descr="Ảnh có chứa ký hiệu, thực phẩm&#10;&#10;Mô tả được tạo tự động">
              <a:extLst>
                <a:ext uri="{FF2B5EF4-FFF2-40B4-BE49-F238E27FC236}">
                  <a16:creationId xmlns:a16="http://schemas.microsoft.com/office/drawing/2014/main" id="{DCDB9345-88BD-4C43-9C9F-7C850665245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59254" y="2427386"/>
              <a:ext cx="666750" cy="661988"/>
            </a:xfrm>
            <a:prstGeom prst="ellipse">
              <a:avLst/>
            </a:prstGeom>
            <a:ln w="63500" cap="rnd">
              <a:solidFill>
                <a:srgbClr val="333333"/>
              </a:solidFill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pic>
        <p:nvPicPr>
          <p:cNvPr id="12" name="r3">
            <a:extLst>
              <a:ext uri="{FF2B5EF4-FFF2-40B4-BE49-F238E27FC236}">
                <a16:creationId xmlns:a16="http://schemas.microsoft.com/office/drawing/2014/main" id="{20B8F4A9-4D89-4957-85E2-45E46EE77A3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801581" y="3726008"/>
            <a:ext cx="990707" cy="890385"/>
          </a:xfrm>
          <a:prstGeom prst="rect">
            <a:avLst/>
          </a:prstGeom>
        </p:spPr>
      </p:pic>
      <p:pic>
        <p:nvPicPr>
          <p:cNvPr id="13" name="r4">
            <a:extLst>
              <a:ext uri="{FF2B5EF4-FFF2-40B4-BE49-F238E27FC236}">
                <a16:creationId xmlns:a16="http://schemas.microsoft.com/office/drawing/2014/main" id="{13D2848D-8043-4260-9375-1936C5343E4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024215" y="4431114"/>
            <a:ext cx="990707" cy="890385"/>
          </a:xfrm>
          <a:prstGeom prst="rect">
            <a:avLst/>
          </a:prstGeom>
        </p:spPr>
      </p:pic>
      <p:pic>
        <p:nvPicPr>
          <p:cNvPr id="14" name="r5">
            <a:extLst>
              <a:ext uri="{FF2B5EF4-FFF2-40B4-BE49-F238E27FC236}">
                <a16:creationId xmlns:a16="http://schemas.microsoft.com/office/drawing/2014/main" id="{A3C15D72-D2D5-4012-BD31-0E986F0421A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062598" y="2881089"/>
            <a:ext cx="990707" cy="890385"/>
          </a:xfrm>
          <a:prstGeom prst="rect">
            <a:avLst/>
          </a:prstGeom>
        </p:spPr>
      </p:pic>
      <p:pic>
        <p:nvPicPr>
          <p:cNvPr id="15" name="r6">
            <a:extLst>
              <a:ext uri="{FF2B5EF4-FFF2-40B4-BE49-F238E27FC236}">
                <a16:creationId xmlns:a16="http://schemas.microsoft.com/office/drawing/2014/main" id="{13CAE204-2B3E-495B-BF5B-A223C6C54AD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63251" y="3985922"/>
            <a:ext cx="990707" cy="890385"/>
          </a:xfrm>
          <a:prstGeom prst="rect">
            <a:avLst/>
          </a:prstGeom>
        </p:spPr>
      </p:pic>
      <p:pic>
        <p:nvPicPr>
          <p:cNvPr id="16" name="r6">
            <a:extLst>
              <a:ext uri="{FF2B5EF4-FFF2-40B4-BE49-F238E27FC236}">
                <a16:creationId xmlns:a16="http://schemas.microsoft.com/office/drawing/2014/main" id="{1699837F-2C0E-4B3A-B25B-2F17586FFBB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80550" y="3006359"/>
            <a:ext cx="990706" cy="1000626"/>
          </a:xfrm>
          <a:prstGeom prst="rect">
            <a:avLst/>
          </a:prstGeom>
        </p:spPr>
      </p:pic>
      <p:pic>
        <p:nvPicPr>
          <p:cNvPr id="19" name="Chim Hải Âu-tainhacchuong.biz">
            <a:hlinkClick r:id="" action="ppaction://media"/>
            <a:extLst>
              <a:ext uri="{FF2B5EF4-FFF2-40B4-BE49-F238E27FC236}">
                <a16:creationId xmlns:a16="http://schemas.microsoft.com/office/drawing/2014/main" id="{8E427631-50AB-4781-9EB3-97386541E84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3696950" y="2247900"/>
            <a:ext cx="609600" cy="609600"/>
          </a:xfrm>
          <a:prstGeom prst="rect">
            <a:avLst/>
          </a:prstGeom>
        </p:spPr>
      </p:pic>
      <p:pic>
        <p:nvPicPr>
          <p:cNvPr id="24" name="Hình ảnh 23" descr="Ảnh có chứa động vật, bay, con chim&#10;&#10;Mô tả được tạo tự động">
            <a:extLst>
              <a:ext uri="{FF2B5EF4-FFF2-40B4-BE49-F238E27FC236}">
                <a16:creationId xmlns:a16="http://schemas.microsoft.com/office/drawing/2014/main" id="{2B430452-E131-4365-9EEC-0D1856CC944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865817" y="0"/>
            <a:ext cx="4246525" cy="2552700"/>
          </a:xfrm>
          <a:prstGeom prst="rect">
            <a:avLst/>
          </a:prstGeom>
        </p:spPr>
      </p:pic>
      <p:pic>
        <p:nvPicPr>
          <p:cNvPr id="25" name="Hình ảnh 24" descr="Ảnh có chứa động vật, bay, con chim&#10;&#10;Mô tả được tạo tự động">
            <a:extLst>
              <a:ext uri="{FF2B5EF4-FFF2-40B4-BE49-F238E27FC236}">
                <a16:creationId xmlns:a16="http://schemas.microsoft.com/office/drawing/2014/main" id="{991D4EB8-7958-47C9-B222-5484429148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4310" y="-1661037"/>
            <a:ext cx="5366856" cy="2552700"/>
          </a:xfrm>
          <a:prstGeom prst="rect">
            <a:avLst/>
          </a:prstGeom>
        </p:spPr>
      </p:pic>
      <p:sp>
        <p:nvSpPr>
          <p:cNvPr id="6" name="Hình chữ nhật 5">
            <a:extLst>
              <a:ext uri="{FF2B5EF4-FFF2-40B4-BE49-F238E27FC236}">
                <a16:creationId xmlns:a16="http://schemas.microsoft.com/office/drawing/2014/main" id="{DFF849A5-4ED9-4FD1-97A2-C263282D9D1C}"/>
              </a:ext>
            </a:extLst>
          </p:cNvPr>
          <p:cNvSpPr/>
          <p:nvPr/>
        </p:nvSpPr>
        <p:spPr>
          <a:xfrm>
            <a:off x="666336" y="5849397"/>
            <a:ext cx="10087429" cy="994229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39FD96AB-295C-4029-B40E-30A71313CDEB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8935" b="84911" l="7000" r="96000">
                        <a14:foregroundMark x1="7813" y1="81243" x2="7813" y2="81243"/>
                        <a14:foregroundMark x1="84313" y1="63669" x2="84313" y2="63669"/>
                        <a14:foregroundMark x1="92313" y1="60000" x2="92313" y2="60000"/>
                        <a14:foregroundMark x1="96000" y1="61420" x2="96000" y2="61420"/>
                        <a14:foregroundMark x1="7062" y1="68047" x2="7062" y2="68047"/>
                        <a14:foregroundMark x1="19875" y1="83846" x2="19875" y2="83846"/>
                        <a14:foregroundMark x1="85625" y1="83136" x2="85625" y2="83136"/>
                        <a14:foregroundMark x1="62875" y1="84911" x2="62875" y2="84911"/>
                      </a14:backgroundRemoval>
                    </a14:imgEffect>
                  </a14:imgLayer>
                </a14:imgProps>
              </a:ext>
            </a:extLst>
          </a:blip>
          <a:srcRect b="8783"/>
          <a:stretch/>
        </p:blipFill>
        <p:spPr>
          <a:xfrm>
            <a:off x="2992652" y="1880912"/>
            <a:ext cx="2347942" cy="2262193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2874677A-FEB8-4F23-93B8-8AA4666A0342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543" b="89682" l="3900" r="95900">
                        <a14:foregroundMark x1="48400" y1="7040" x2="48400" y2="7040"/>
                        <a14:foregroundMark x1="31500" y1="35776" x2="31500" y2="35776"/>
                        <a14:foregroundMark x1="54600" y1="1543" x2="54600" y2="1543"/>
                        <a14:foregroundMark x1="14000" y1="70878" x2="14000" y2="70878"/>
                        <a14:foregroundMark x1="8900" y1="65574" x2="8900" y2="65574"/>
                        <a14:foregroundMark x1="8400" y1="61620" x2="8400" y2="61620"/>
                        <a14:foregroundMark x1="12800" y1="58438" x2="12800" y2="58438"/>
                        <a14:foregroundMark x1="31100" y1="83992" x2="31100" y2="83992"/>
                        <a14:foregroundMark x1="39300" y1="83992" x2="39300" y2="83992"/>
                        <a14:foregroundMark x1="35000" y1="87850" x2="35000" y2="87850"/>
                        <a14:foregroundMark x1="54800" y1="86500" x2="54800" y2="86500"/>
                        <a14:foregroundMark x1="56600" y1="89682" x2="56600" y2="89682"/>
                        <a14:foregroundMark x1="93000" y1="70878" x2="93000" y2="70878"/>
                        <a14:foregroundMark x1="95900" y1="68949" x2="95900" y2="68949"/>
                        <a14:foregroundMark x1="94100" y1="75217" x2="94100" y2="75217"/>
                        <a14:foregroundMark x1="3900" y1="61427" x2="3900" y2="61427"/>
                        <a14:foregroundMark x1="3900" y1="65574" x2="3900" y2="65574"/>
                      </a14:backgroundRemoval>
                    </a14:imgEffect>
                  </a14:imgLayer>
                </a14:imgProps>
              </a:ext>
            </a:extLst>
          </a:blip>
          <a:srcRect b="8783"/>
          <a:stretch/>
        </p:blipFill>
        <p:spPr>
          <a:xfrm>
            <a:off x="3580393" y="3146212"/>
            <a:ext cx="2107775" cy="1993786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C28B22ED-0A7B-41FF-8578-B852D7F9CC7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8462" b="93154" l="10000" r="90000">
                        <a14:foregroundMark x1="48000" y1="8692" x2="48000" y2="8692"/>
                        <a14:foregroundMark x1="22462" y1="87615" x2="22462" y2="87615"/>
                        <a14:foregroundMark x1="16385" y1="87077" x2="16385" y2="87077"/>
                        <a14:foregroundMark x1="46154" y1="89462" x2="46154" y2="89462"/>
                        <a14:foregroundMark x1="54923" y1="90077" x2="54923" y2="90077"/>
                        <a14:foregroundMark x1="71385" y1="90385" x2="71385" y2="90385"/>
                        <a14:foregroundMark x1="76846" y1="85231" x2="76846" y2="85231"/>
                        <a14:foregroundMark x1="78000" y1="74000" x2="78000" y2="74000"/>
                        <a14:foregroundMark x1="61308" y1="89154" x2="61308" y2="89154"/>
                        <a14:foregroundMark x1="49154" y1="89462" x2="49154" y2="89462"/>
                        <a14:foregroundMark x1="41000" y1="89769" x2="41000" y2="89769"/>
                        <a14:foregroundMark x1="40692" y1="93154" x2="40692" y2="93154"/>
                        <a14:foregroundMark x1="51923" y1="92538" x2="51923" y2="9253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84932" y="3848238"/>
            <a:ext cx="1948912" cy="1948912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3784CCF4-6D28-4096-91D5-14ECFB3747AB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rcRect l="9709" t="28347" r="8408" b="21612"/>
          <a:stretch/>
        </p:blipFill>
        <p:spPr>
          <a:xfrm>
            <a:off x="6254727" y="4587406"/>
            <a:ext cx="2423170" cy="1480878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077402BA-32ED-4B6C-A1EC-5F6FB83456AD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319579" y="4975624"/>
            <a:ext cx="2494965" cy="1286586"/>
          </a:xfrm>
          <a:prstGeom prst="rect">
            <a:avLst/>
          </a:prstGeom>
        </p:spPr>
      </p:pic>
      <p:pic>
        <p:nvPicPr>
          <p:cNvPr id="39" name="dsfd" descr="Ảnh có chứa vẽ, đồng hồ&#10;&#10;Mô tả được tạo tự động">
            <a:extLst>
              <a:ext uri="{FF2B5EF4-FFF2-40B4-BE49-F238E27FC236}">
                <a16:creationId xmlns:a16="http://schemas.microsoft.com/office/drawing/2014/main" id="{CD5BE8F5-DDAA-4057-B7ED-E33D2D8508B1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2462" b="96385" l="8643" r="95333">
                        <a14:foregroundMark x1="33449" y1="5462" x2="33449" y2="5462"/>
                        <a14:foregroundMark x1="25151" y1="14077" x2="25151" y2="14077"/>
                        <a14:foregroundMark x1="24114" y1="20231" x2="24114" y2="20231"/>
                        <a14:foregroundMark x1="24114" y1="11538" x2="24114" y2="11538"/>
                        <a14:foregroundMark x1="25497" y1="10231" x2="25497" y2="10231"/>
                        <a14:foregroundMark x1="32757" y1="3846" x2="32757" y2="3846"/>
                        <a14:foregroundMark x1="30596" y1="2923" x2="30596" y2="2923"/>
                        <a14:foregroundMark x1="51426" y1="15385" x2="51426" y2="15385"/>
                        <a14:foregroundMark x1="27312" y1="12769" x2="27312" y2="12769"/>
                        <a14:foregroundMark x1="43215" y1="12231" x2="43215" y2="12231"/>
                        <a14:foregroundMark x1="48142" y1="13692" x2="48142" y2="13692"/>
                        <a14:foregroundMark x1="47882" y1="16385" x2="47882" y2="16385"/>
                        <a14:foregroundMark x1="48142" y1="17077" x2="49179" y2="16077"/>
                        <a14:foregroundMark x1="50562" y1="13462" x2="50562" y2="13462"/>
                        <a14:foregroundMark x1="49438" y1="10846" x2="48401" y2="10308"/>
                        <a14:foregroundMark x1="44598" y1="10308" x2="43820" y2="12000"/>
                        <a14:foregroundMark x1="43820" y1="13000" x2="43820" y2="14923"/>
                        <a14:foregroundMark x1="44339" y1="16077" x2="45376" y2="18538"/>
                        <a14:foregroundMark x1="46240" y1="19462" x2="47882" y2="20462"/>
                        <a14:foregroundMark x1="48920" y1="20462" x2="50043" y2="19462"/>
                        <a14:foregroundMark x1="50562" y1="18769" x2="50562" y2="18769"/>
                        <a14:foregroundMark x1="51340" y1="19000" x2="51340" y2="19000"/>
                        <a14:foregroundMark x1="27831" y1="15615" x2="27831" y2="15615"/>
                        <a14:foregroundMark x1="20311" y1="13692" x2="20311" y2="13692"/>
                        <a14:foregroundMark x1="20311" y1="13692" x2="20311" y2="13692"/>
                        <a14:foregroundMark x1="21348" y1="13692" x2="21348" y2="13692"/>
                        <a14:foregroundMark x1="21953" y1="12538" x2="22731" y2="12538"/>
                        <a14:foregroundMark x1="24892" y1="10846" x2="24892" y2="10846"/>
                        <a14:foregroundMark x1="22472" y1="10846" x2="22472" y2="10846"/>
                        <a14:foregroundMark x1="21348" y1="12000" x2="20570" y2="13692"/>
                        <a14:foregroundMark x1="20570" y1="14692" x2="20570" y2="14692"/>
                        <a14:foregroundMark x1="20311" y1="15615" x2="20311" y2="16846"/>
                        <a14:foregroundMark x1="20311" y1="17077" x2="22213" y2="19462"/>
                        <a14:foregroundMark x1="26275" y1="19462" x2="26275" y2="19462"/>
                        <a14:foregroundMark x1="89715" y1="66385" x2="89715" y2="66385"/>
                        <a14:foregroundMark x1="58341" y1="91615" x2="58341" y2="91615"/>
                        <a14:foregroundMark x1="51599" y1="92538" x2="51599" y2="92538"/>
                        <a14:foregroundMark x1="48660" y1="91385" x2="47277" y2="92308"/>
                        <a14:foregroundMark x1="44339" y1="93000" x2="42437" y2="93538"/>
                        <a14:foregroundMark x1="38116" y1="93538" x2="37338" y2="93538"/>
                        <a14:foregroundMark x1="30856" y1="93000" x2="28954" y2="93000"/>
                        <a14:foregroundMark x1="28954" y1="93000" x2="28954" y2="93000"/>
                        <a14:foregroundMark x1="24892" y1="93308" x2="24892" y2="93308"/>
                        <a14:foregroundMark x1="87295" y1="69462" x2="87295" y2="69462"/>
                        <a14:foregroundMark x1="93777" y1="41615" x2="93777" y2="41615"/>
                        <a14:foregroundMark x1="95419" y1="46385" x2="95419" y2="46385"/>
                        <a14:foregroundMark x1="92653" y1="41077" x2="92653" y2="41077"/>
                        <a14:foregroundMark x1="92135" y1="41385" x2="92135" y2="41385"/>
                        <a14:foregroundMark x1="95073" y1="45231" x2="95073" y2="45231"/>
                        <a14:foregroundMark x1="94296" y1="40846" x2="94296" y2="40846"/>
                        <a14:foregroundMark x1="95419" y1="44692" x2="95419" y2="44692"/>
                        <a14:foregroundMark x1="31893" y1="96385" x2="31893" y2="96385"/>
                        <a14:foregroundMark x1="52204" y1="92769" x2="52204" y2="92769"/>
                        <a14:foregroundMark x1="65946" y1="89154" x2="65946" y2="89154"/>
                        <a14:foregroundMark x1="62403" y1="88000" x2="62403" y2="88000"/>
                        <a14:foregroundMark x1="37338" y1="32462" x2="37338" y2="32462"/>
                        <a14:foregroundMark x1="51599" y1="13231" x2="51599" y2="13231"/>
                        <a14:foregroundMark x1="70268" y1="81769" x2="70268" y2="81769"/>
                        <a14:foregroundMark x1="69749" y1="76000" x2="69749" y2="76000"/>
                        <a14:foregroundMark x1="70268" y1="76231" x2="70268" y2="76231"/>
                        <a14:foregroundMark x1="8643" y1="88923" x2="8643" y2="889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74795" y="4624023"/>
            <a:ext cx="2088167" cy="2346254"/>
          </a:xfrm>
          <a:prstGeom prst="rect">
            <a:avLst/>
          </a:prstGeom>
        </p:spPr>
      </p:pic>
      <p:sp>
        <p:nvSpPr>
          <p:cNvPr id="20" name="Hình chữ nhật 19">
            <a:extLst>
              <a:ext uri="{FF2B5EF4-FFF2-40B4-BE49-F238E27FC236}">
                <a16:creationId xmlns:a16="http://schemas.microsoft.com/office/drawing/2014/main" id="{BDB458E5-1671-4255-B4B2-B5EE978CE15A}"/>
              </a:ext>
            </a:extLst>
          </p:cNvPr>
          <p:cNvSpPr/>
          <p:nvPr/>
        </p:nvSpPr>
        <p:spPr>
          <a:xfrm>
            <a:off x="1377456" y="5961417"/>
            <a:ext cx="8901797" cy="80021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6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glow rad="101600">
                    <a:srgbClr val="ED7D31">
                      <a:satMod val="175000"/>
                      <a:alpha val="40000"/>
                    </a:srgbClr>
                  </a:glow>
                  <a:reflection blurRad="6350" stA="53000" endA="300" endPos="35500" dir="5400000" sy="-90000" algn="bl" rotWithShape="0"/>
                </a:effectLst>
                <a:uLnTx/>
                <a:uFillTx/>
                <a:latin typeface="Arial"/>
                <a:cs typeface="Arial"/>
                <a:sym typeface="Arial"/>
              </a:rPr>
              <a:t>HÃY BẢO VỆ ĐỘNG VẬT HOANG DÃ</a:t>
            </a:r>
            <a:endParaRPr kumimoji="0" lang="vi-VN" sz="4600" b="1" i="0" u="none" strike="noStrike" kern="0" cap="none" spc="0" normalizeH="0" baseline="0" noProof="0" dirty="0">
              <a:ln w="0"/>
              <a:solidFill>
                <a:srgbClr val="FF0000"/>
              </a:solidFill>
              <a:effectLst>
                <a:glow rad="101600">
                  <a:srgbClr val="ED7D31">
                    <a:satMod val="175000"/>
                    <a:alpha val="40000"/>
                  </a:srgbClr>
                </a:glow>
                <a:reflection blurRad="6350" stA="53000" endA="300" endPos="35500" dir="5400000" sy="-90000" algn="bl" rotWithShape="0"/>
              </a:effectLst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id="{454974CB-9131-49EE-9738-5ED0FD87F757}"/>
              </a:ext>
            </a:extLst>
          </p:cNvPr>
          <p:cNvSpPr/>
          <p:nvPr/>
        </p:nvSpPr>
        <p:spPr>
          <a:xfrm>
            <a:off x="5126712" y="432840"/>
            <a:ext cx="4036539" cy="150810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6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glow rad="101600">
                    <a:srgbClr val="ED7D31">
                      <a:satMod val="175000"/>
                      <a:alpha val="40000"/>
                    </a:srgbClr>
                  </a:glow>
                  <a:reflection blurRad="6350" stA="53000" endA="300" endPos="35500" dir="5400000" sy="-90000" algn="bl" rotWithShape="0"/>
                </a:effectLst>
                <a:uLnTx/>
                <a:uFillTx/>
                <a:latin typeface="Arial"/>
                <a:cs typeface="Arial"/>
                <a:sym typeface="Arial"/>
              </a:rPr>
              <a:t>GIẢI CỨU RÙA BIỂN</a:t>
            </a:r>
            <a:endParaRPr kumimoji="0" lang="vi-VN" sz="4600" b="1" i="0" u="none" strike="noStrike" kern="0" cap="none" spc="0" normalizeH="0" baseline="0" noProof="0" dirty="0">
              <a:ln w="0"/>
              <a:solidFill>
                <a:srgbClr val="FF0000"/>
              </a:solidFill>
              <a:effectLst>
                <a:glow rad="101600">
                  <a:srgbClr val="ED7D31">
                    <a:satMod val="175000"/>
                    <a:alpha val="40000"/>
                  </a:srgbClr>
                </a:glow>
                <a:reflection blurRad="6350" stA="53000" endA="300" endPos="35500" dir="5400000" sy="-90000" algn="bl" rotWithShape="0"/>
              </a:effectLst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1570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0.10949 L 0.31459 0.01181 C 0.37995 0.03912 0.47839 0.05394 0.58164 0.05394 C 0.69896 0.05394 0.7931 0.03912 0.85847 0.01181 L 1.17318 -0.10949 " pathEditMode="relative" rAng="0" ptsTypes="AAAAA">
                                      <p:cBhvr>
                                        <p:cTn id="6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659" y="817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0.29699 L -0.33555 0.11644 C -0.40521 0.0757 -0.51016 0.05394 -0.62018 0.05394 C -0.74518 0.05394 -0.84557 0.0757 -0.91523 0.11644 L -1.25065 0.29699 " pathEditMode="relative" rAng="0" ptsTypes="AAAAA">
                                      <p:cBhvr>
                                        <p:cTn id="8" dur="1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39" y="-1215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)">
                                      <p:cBhvr>
                                        <p:cTn id="10" dur="26671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18" grpId="0"/>
    </p:bldLst>
  </p:timing>
  <p:extLst>
    <p:ext uri="{E180D4A7-C9FB-4DFB-919C-405C955672EB}">
      <p14:showEvtLst xmlns:p14="http://schemas.microsoft.com/office/powerpoint/2010/main">
        <p14:playEvt time="264" objId="19"/>
        <p14:stopEvt time="9300" objId="19"/>
      </p14:showEvtLst>
    </p:ext>
  </p:extLs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5B0CD8F-236F-43FB-B56E-5A52E2710D0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5479" y="539481"/>
            <a:ext cx="9541042" cy="5608656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C78B740-A573-4C63-B93F-A59DFDCF7057}"/>
              </a:ext>
            </a:extLst>
          </p:cNvPr>
          <p:cNvSpPr txBox="1"/>
          <p:nvPr/>
        </p:nvSpPr>
        <p:spPr>
          <a:xfrm>
            <a:off x="2084972" y="2311106"/>
            <a:ext cx="7792955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    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Những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tảng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đá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lớn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chắn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đường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về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với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biển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cả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của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các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chú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rùa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biển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.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Em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hãy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giúp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các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chú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rùa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biển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đang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bị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mắc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cạn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về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được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với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biển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cả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bằng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cách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trả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lời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đúng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các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câu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hỏi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3600" b="0" i="0" u="none" strike="noStrike" kern="0" cap="none" spc="0" normalizeH="0" baseline="0" noProof="0" dirty="0" err="1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nhé</a:t>
            </a:r>
            <a:r>
              <a:rPr kumimoji="0" lang="en-US" sz="3600" b="0" i="0" u="none" strike="noStrike" kern="0" cap="none" spc="0" normalizeH="0" baseline="0" noProof="0" dirty="0">
                <a:ln w="0"/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rPr>
              <a:t>!</a:t>
            </a:r>
          </a:p>
        </p:txBody>
      </p:sp>
      <p:pic>
        <p:nvPicPr>
          <p:cNvPr id="4" name="PartOfYourWorld-V.A-3565486.mp3">
            <a:hlinkClick r:id="" action="ppaction://media"/>
            <a:extLst>
              <a:ext uri="{FF2B5EF4-FFF2-40B4-BE49-F238E27FC236}">
                <a16:creationId xmlns:a16="http://schemas.microsoft.com/office/drawing/2014/main" id="{D9FF916C-45F5-44D6-BAD6-9DFB1372A48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3930" y="34773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2478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Nhóm 53">
            <a:extLst>
              <a:ext uri="{FF2B5EF4-FFF2-40B4-BE49-F238E27FC236}">
                <a16:creationId xmlns:a16="http://schemas.microsoft.com/office/drawing/2014/main" id="{7DDD1E55-70CC-432E-87A9-D506644ECD0B}"/>
              </a:ext>
            </a:extLst>
          </p:cNvPr>
          <p:cNvGrpSpPr/>
          <p:nvPr/>
        </p:nvGrpSpPr>
        <p:grpSpPr>
          <a:xfrm>
            <a:off x="2081490" y="274175"/>
            <a:ext cx="7975153" cy="3312893"/>
            <a:chOff x="2641508" y="-252122"/>
            <a:chExt cx="9100891" cy="3784888"/>
          </a:xfrm>
        </p:grpSpPr>
        <p:grpSp>
          <p:nvGrpSpPr>
            <p:cNvPr id="46" name="Nhóm 9">
              <a:extLst>
                <a:ext uri="{FF2B5EF4-FFF2-40B4-BE49-F238E27FC236}">
                  <a16:creationId xmlns:a16="http://schemas.microsoft.com/office/drawing/2014/main" id="{26D3770E-B906-4CA3-836E-61281FC39352}"/>
                </a:ext>
              </a:extLst>
            </p:cNvPr>
            <p:cNvGrpSpPr/>
            <p:nvPr/>
          </p:nvGrpSpPr>
          <p:grpSpPr>
            <a:xfrm>
              <a:off x="2641508" y="-252122"/>
              <a:ext cx="9100891" cy="3784888"/>
              <a:chOff x="2641508" y="-252122"/>
              <a:chExt cx="9100891" cy="3784888"/>
            </a:xfrm>
          </p:grpSpPr>
          <p:pic>
            <p:nvPicPr>
              <p:cNvPr id="48" name="Hình ảnh 10" descr="Ảnh có chứa vẽ&#10;&#10;Mô tả được tạo tự động">
                <a:extLst>
                  <a:ext uri="{FF2B5EF4-FFF2-40B4-BE49-F238E27FC236}">
                    <a16:creationId xmlns:a16="http://schemas.microsoft.com/office/drawing/2014/main" id="{62A79204-A8B3-493F-A726-96222DBCA9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1837" l="4375" r="94375">
                            <a14:foregroundMark x1="8854" y1="50204" x2="8854" y2="50204"/>
                            <a14:foregroundMark x1="10417" y1="41020" x2="10417" y2="41020"/>
                            <a14:foregroundMark x1="11667" y1="37143" x2="11667" y2="37143"/>
                            <a14:foregroundMark x1="16667" y1="30816" x2="13125" y2="34694"/>
                            <a14:foregroundMark x1="10833" y1="37551" x2="10833" y2="40204"/>
                            <a14:foregroundMark x1="16250" y1="90612" x2="16146" y2="91837"/>
                            <a14:foregroundMark x1="11354" y1="91837" x2="10208" y2="91429"/>
                            <a14:foregroundMark x1="7604" y1="90204" x2="7083" y2="91020"/>
                            <a14:foregroundMark x1="6563" y1="91020" x2="8333" y2="91429"/>
                            <a14:foregroundMark x1="16458" y1="91429" x2="24896" y2="91429"/>
                            <a14:foregroundMark x1="26354" y1="91429" x2="29063" y2="91429"/>
                            <a14:foregroundMark x1="31458" y1="90204" x2="37292" y2="90204"/>
                            <a14:foregroundMark x1="41250" y1="90612" x2="50417" y2="91020"/>
                            <a14:foregroundMark x1="53958" y1="91429" x2="58021" y2="91837"/>
                            <a14:foregroundMark x1="62813" y1="91429" x2="65521" y2="91429"/>
                            <a14:foregroundMark x1="71875" y1="91429" x2="75729" y2="91429"/>
                            <a14:foregroundMark x1="79063" y1="90612" x2="81458" y2="89796"/>
                            <a14:foregroundMark x1="84583" y1="89388" x2="86042" y2="89388"/>
                            <a14:foregroundMark x1="87604" y1="89388" x2="88333" y2="86735"/>
                            <a14:foregroundMark x1="87604" y1="53265" x2="87604" y2="53265"/>
                            <a14:foregroundMark x1="82813" y1="55714" x2="82813" y2="55714"/>
                            <a14:foregroundMark x1="88125" y1="57347" x2="91875" y2="50612"/>
                            <a14:foregroundMark x1="92917" y1="46939" x2="93646" y2="43061"/>
                            <a14:foregroundMark x1="94479" y1="37551" x2="93854" y2="35102"/>
                            <a14:foregroundMark x1="92083" y1="31837" x2="90313" y2="27551"/>
                            <a14:foregroundMark x1="89583" y1="26735" x2="88542" y2="25510"/>
                            <a14:foregroundMark x1="86771" y1="22857" x2="85833" y2="22041"/>
                            <a14:foregroundMark x1="83333" y1="20000" x2="81458" y2="18367"/>
                            <a14:foregroundMark x1="80729" y1="17551" x2="80729" y2="17551"/>
                            <a14:foregroundMark x1="82813" y1="19184" x2="89167" y2="25102"/>
                            <a14:foregroundMark x1="89167" y1="25102" x2="89167" y2="25102"/>
                            <a14:foregroundMark x1="90833" y1="28367" x2="92083" y2="33469"/>
                            <a14:foregroundMark x1="91875" y1="27959" x2="88542" y2="23673"/>
                            <a14:foregroundMark x1="84583" y1="20000" x2="83750" y2="18776"/>
                            <a14:foregroundMark x1="80729" y1="17143" x2="80729" y2="17143"/>
                            <a14:foregroundMark x1="92604" y1="91429" x2="92604" y2="91429"/>
                            <a14:foregroundMark x1="7396" y1="87143" x2="7396" y2="87143"/>
                            <a14:foregroundMark x1="4375" y1="85510" x2="4375" y2="85510"/>
                            <a14:foregroundMark x1="17500" y1="59796" x2="17500" y2="59796"/>
                            <a14:foregroundMark x1="86563" y1="63673" x2="86563" y2="63673"/>
                            <a14:foregroundMark x1="79792" y1="55714" x2="79792" y2="55714"/>
                            <a14:foregroundMark x1="79479" y1="50204" x2="79479" y2="50204"/>
                            <a14:foregroundMark x1="77292" y1="48571" x2="77292" y2="48571"/>
                            <a14:foregroundMark x1="80833" y1="49388" x2="80833" y2="49388"/>
                            <a14:foregroundMark x1="66875" y1="71224" x2="66875" y2="71224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09609" y="-252122"/>
                <a:ext cx="9032790" cy="3671305"/>
              </a:xfrm>
              <a:prstGeom prst="rect">
                <a:avLst/>
              </a:prstGeom>
            </p:spPr>
          </p:pic>
          <p:pic>
            <p:nvPicPr>
              <p:cNvPr id="49" name="Hình ảnh 11" descr="Ảnh có chứa vẽ&#10;&#10;Mô tả được tạo tự động">
                <a:extLst>
                  <a:ext uri="{FF2B5EF4-FFF2-40B4-BE49-F238E27FC236}">
                    <a16:creationId xmlns:a16="http://schemas.microsoft.com/office/drawing/2014/main" id="{37AE5981-76A3-4138-A3CB-24980E3435A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1837" l="4375" r="94375">
                            <a14:foregroundMark x1="8854" y1="50204" x2="8854" y2="50204"/>
                            <a14:foregroundMark x1="10417" y1="41020" x2="10417" y2="41020"/>
                            <a14:foregroundMark x1="11667" y1="37143" x2="11667" y2="37143"/>
                            <a14:foregroundMark x1="16667" y1="30816" x2="13125" y2="34694"/>
                            <a14:foregroundMark x1="10833" y1="37551" x2="10833" y2="40204"/>
                            <a14:foregroundMark x1="16250" y1="90612" x2="16146" y2="91837"/>
                            <a14:foregroundMark x1="11354" y1="91837" x2="10208" y2="91429"/>
                            <a14:foregroundMark x1="7604" y1="90204" x2="7083" y2="91020"/>
                            <a14:foregroundMark x1="6563" y1="91020" x2="8333" y2="91429"/>
                            <a14:foregroundMark x1="16458" y1="91429" x2="24896" y2="91429"/>
                            <a14:foregroundMark x1="26354" y1="91429" x2="29063" y2="91429"/>
                            <a14:foregroundMark x1="31458" y1="90204" x2="37292" y2="90204"/>
                            <a14:foregroundMark x1="41250" y1="90612" x2="50417" y2="91020"/>
                            <a14:foregroundMark x1="53958" y1="91429" x2="58021" y2="91837"/>
                            <a14:foregroundMark x1="62813" y1="91429" x2="65521" y2="91429"/>
                            <a14:foregroundMark x1="71875" y1="91429" x2="75729" y2="91429"/>
                            <a14:foregroundMark x1="79063" y1="90612" x2="81458" y2="89796"/>
                            <a14:foregroundMark x1="84583" y1="89388" x2="86042" y2="89388"/>
                            <a14:foregroundMark x1="87604" y1="89388" x2="88333" y2="86735"/>
                            <a14:foregroundMark x1="87604" y1="53265" x2="87604" y2="53265"/>
                            <a14:foregroundMark x1="82813" y1="55714" x2="82813" y2="55714"/>
                            <a14:foregroundMark x1="88125" y1="57347" x2="91875" y2="50612"/>
                            <a14:foregroundMark x1="92917" y1="46939" x2="93646" y2="43061"/>
                            <a14:foregroundMark x1="94479" y1="37551" x2="93854" y2="35102"/>
                            <a14:foregroundMark x1="92083" y1="31837" x2="90313" y2="27551"/>
                            <a14:foregroundMark x1="89583" y1="26735" x2="88542" y2="25510"/>
                            <a14:foregroundMark x1="86771" y1="22857" x2="85833" y2="22041"/>
                            <a14:foregroundMark x1="83333" y1="20000" x2="81458" y2="18367"/>
                            <a14:foregroundMark x1="80729" y1="17551" x2="80729" y2="17551"/>
                            <a14:foregroundMark x1="82813" y1="19184" x2="89167" y2="25102"/>
                            <a14:foregroundMark x1="89167" y1="25102" x2="89167" y2="25102"/>
                            <a14:foregroundMark x1="90833" y1="28367" x2="92083" y2="33469"/>
                            <a14:foregroundMark x1="91875" y1="27959" x2="88542" y2="23673"/>
                            <a14:foregroundMark x1="84583" y1="20000" x2="83750" y2="18776"/>
                            <a14:foregroundMark x1="80729" y1="17143" x2="80729" y2="17143"/>
                            <a14:foregroundMark x1="92604" y1="91429" x2="92604" y2="91429"/>
                            <a14:foregroundMark x1="7396" y1="87143" x2="7396" y2="87143"/>
                            <a14:foregroundMark x1="4375" y1="85510" x2="4375" y2="85510"/>
                            <a14:foregroundMark x1="17500" y1="59796" x2="17500" y2="59796"/>
                            <a14:foregroundMark x1="86563" y1="63673" x2="86563" y2="63673"/>
                            <a14:foregroundMark x1="79479" y1="50204" x2="79479" y2="50204"/>
                            <a14:foregroundMark x1="77292" y1="48571" x2="77292" y2="48571"/>
                            <a14:foregroundMark x1="80833" y1="49388" x2="80833" y2="49388"/>
                            <a14:foregroundMark x1="66875" y1="71224" x2="66875" y2="71224"/>
                            <a14:backgroundMark x1="64167" y1="58571" x2="64167" y2="58571"/>
                            <a14:backgroundMark x1="66458" y1="59184" x2="66458" y2="59184"/>
                            <a14:backgroundMark x1="68125" y1="56531" x2="68125" y2="56531"/>
                            <a14:backgroundMark x1="69271" y1="54490" x2="68854" y2="56122"/>
                            <a14:backgroundMark x1="68229" y1="57551" x2="67396" y2="59592"/>
                            <a14:backgroundMark x1="66458" y1="61633" x2="65833" y2="64490"/>
                            <a14:backgroundMark x1="65417" y1="64490" x2="64167" y2="64490"/>
                            <a14:backgroundMark x1="63854" y1="61633" x2="63854" y2="58571"/>
                            <a14:backgroundMark x1="64583" y1="57143" x2="67188" y2="57143"/>
                            <a14:backgroundMark x1="67917" y1="57143" x2="67917" y2="57143"/>
                            <a14:backgroundMark x1="67083" y1="54490" x2="67500" y2="54490"/>
                            <a14:backgroundMark x1="69375" y1="54490" x2="70104" y2="54490"/>
                            <a14:backgroundMark x1="71146" y1="54490" x2="71146" y2="54490"/>
                            <a14:backgroundMark x1="71667" y1="53061" x2="70625" y2="53673"/>
                            <a14:backgroundMark x1="68021" y1="54082" x2="65313" y2="54490"/>
                            <a14:backgroundMark x1="64479" y1="54490" x2="63646" y2="54490"/>
                            <a14:backgroundMark x1="63229" y1="55102" x2="62917" y2="56735"/>
                            <a14:backgroundMark x1="62813" y1="58980" x2="62813" y2="62041"/>
                            <a14:backgroundMark x1="62813" y1="64694" x2="62813" y2="66939"/>
                            <a14:backgroundMark x1="62813" y1="68163" x2="62813" y2="68163"/>
                            <a14:backgroundMark x1="62813" y1="66531" x2="63229" y2="66122"/>
                            <a14:backgroundMark x1="63646" y1="66122" x2="63646" y2="66122"/>
                            <a14:backgroundMark x1="62500" y1="66531" x2="62396" y2="67551"/>
                            <a14:backgroundMark x1="62187" y1="68571" x2="62187" y2="68571"/>
                            <a14:backgroundMark x1="62187" y1="70000" x2="62187" y2="70000"/>
                            <a14:backgroundMark x1="62292" y1="72041" x2="62292" y2="72041"/>
                            <a14:backgroundMark x1="62292" y1="70612" x2="62292" y2="70612"/>
                            <a14:backgroundMark x1="61771" y1="69184" x2="61771" y2="66531"/>
                            <a14:backgroundMark x1="61771" y1="64694" x2="61771" y2="63673"/>
                            <a14:backgroundMark x1="61875" y1="61633" x2="62083" y2="60204"/>
                            <a14:backgroundMark x1="62187" y1="58571" x2="62187" y2="56531"/>
                            <a14:backgroundMark x1="62187" y1="56122" x2="62187" y2="56122"/>
                            <a14:backgroundMark x1="63021" y1="54694" x2="63021" y2="54694"/>
                            <a14:backgroundMark x1="64063" y1="54694" x2="64063" y2="54694"/>
                            <a14:backgroundMark x1="66563" y1="54082" x2="66563" y2="54082"/>
                            <a14:backgroundMark x1="68333" y1="53265" x2="68333" y2="53265"/>
                            <a14:backgroundMark x1="69688" y1="52653" x2="69688" y2="52653"/>
                            <a14:backgroundMark x1="70938" y1="52653" x2="70938" y2="52653"/>
                            <a14:backgroundMark x1="71667" y1="52653" x2="72604" y2="52653"/>
                            <a14:backgroundMark x1="73958" y1="52653" x2="74583" y2="52653"/>
                            <a14:backgroundMark x1="75208" y1="52653" x2="75208" y2="52653"/>
                            <a14:backgroundMark x1="76146" y1="52245" x2="76146" y2="52245"/>
                            <a14:backgroundMark x1="76354" y1="52245" x2="76354" y2="52245"/>
                            <a14:backgroundMark x1="77083" y1="52653" x2="77083" y2="52653"/>
                            <a14:backgroundMark x1="63750" y1="54490" x2="63750" y2="54490"/>
                            <a14:backgroundMark x1="62813" y1="53265" x2="62813" y2="53265"/>
                            <a14:backgroundMark x1="64479" y1="52653" x2="65417" y2="52653"/>
                            <a14:backgroundMark x1="66667" y1="52653" x2="67083" y2="52653"/>
                            <a14:backgroundMark x1="68333" y1="52653" x2="68333" y2="52653"/>
                            <a14:backgroundMark x1="68021" y1="52653" x2="65313" y2="53265"/>
                            <a14:backgroundMark x1="64896" y1="53265" x2="63333" y2="53265"/>
                            <a14:backgroundMark x1="63125" y1="53265" x2="62500" y2="53265"/>
                            <a14:backgroundMark x1="62083" y1="52653" x2="62083" y2="52653"/>
                            <a14:backgroundMark x1="62083" y1="53061" x2="62083" y2="55102"/>
                            <a14:backgroundMark x1="62083" y1="55714" x2="61771" y2="58163"/>
                            <a14:backgroundMark x1="61771" y1="58980" x2="61771" y2="61633"/>
                            <a14:backgroundMark x1="61771" y1="62653" x2="61771" y2="62653"/>
                            <a14:backgroundMark x1="61771" y1="64082" x2="61771" y2="64082"/>
                            <a14:backgroundMark x1="82604" y1="62245" x2="82604" y2="62245"/>
                            <a14:backgroundMark x1="83125" y1="62245" x2="83542" y2="64082"/>
                            <a14:backgroundMark x1="83958" y1="64490" x2="83958" y2="64490"/>
                            <a14:backgroundMark x1="84792" y1="63469" x2="84375" y2="61633"/>
                            <a14:backgroundMark x1="83229" y1="60000" x2="82292" y2="59592"/>
                            <a14:backgroundMark x1="80625" y1="59184" x2="80104" y2="59184"/>
                            <a14:backgroundMark x1="79583" y1="57143" x2="79583" y2="57143"/>
                            <a14:backgroundMark x1="79583" y1="56531" x2="81354" y2="57143"/>
                            <a14:backgroundMark x1="82500" y1="59184" x2="82604" y2="61020"/>
                            <a14:backgroundMark x1="82708" y1="61633" x2="78333" y2="61633"/>
                            <a14:backgroundMark x1="77813" y1="59184" x2="77813" y2="59184"/>
                            <a14:backgroundMark x1="79167" y1="56735" x2="79479" y2="56735"/>
                            <a14:backgroundMark x1="80208" y1="57551" x2="80833" y2="60000"/>
                            <a14:backgroundMark x1="81458" y1="61633" x2="81458" y2="61633"/>
                            <a14:backgroundMark x1="80833" y1="58571" x2="80833" y2="58571"/>
                            <a14:backgroundMark x1="81563" y1="55102" x2="81563" y2="55102"/>
                            <a14:backgroundMark x1="82813" y1="53265" x2="83229" y2="53061"/>
                            <a14:backgroundMark x1="84167" y1="53061" x2="84167" y2="53061"/>
                            <a14:backgroundMark x1="84688" y1="54490" x2="84688" y2="54490"/>
                            <a14:backgroundMark x1="84688" y1="55102" x2="84688" y2="55102"/>
                            <a14:backgroundMark x1="85625" y1="54490" x2="85625" y2="54490"/>
                            <a14:backgroundMark x1="85625" y1="54490" x2="85625" y2="56531"/>
                            <a14:backgroundMark x1="85521" y1="57551" x2="85521" y2="57551"/>
                            <a14:backgroundMark x1="85521" y1="57143" x2="85521" y2="57143"/>
                            <a14:backgroundMark x1="85625" y1="55714" x2="85625" y2="55714"/>
                            <a14:backgroundMark x1="86146" y1="54490" x2="86146" y2="54490"/>
                            <a14:backgroundMark x1="64063" y1="52041" x2="64688" y2="52041"/>
                            <a14:backgroundMark x1="65417" y1="52041" x2="65417" y2="52041"/>
                            <a14:backgroundMark x1="68125" y1="52041" x2="68125" y2="52041"/>
                            <a14:backgroundMark x1="69688" y1="52041" x2="69688" y2="52041"/>
                            <a14:backgroundMark x1="71250" y1="52041" x2="71250" y2="52041"/>
                            <a14:backgroundMark x1="72604" y1="51633" x2="72604" y2="51633"/>
                            <a14:backgroundMark x1="73750" y1="51633" x2="73750" y2="51633"/>
                            <a14:backgroundMark x1="75104" y1="51020" x2="75104" y2="51020"/>
                            <a14:backgroundMark x1="76354" y1="51224" x2="76354" y2="51224"/>
                            <a14:backgroundMark x1="76354" y1="51224" x2="76354" y2="51224"/>
                            <a14:backgroundMark x1="76771" y1="51224" x2="76771" y2="51224"/>
                            <a14:backgroundMark x1="62604" y1="54490" x2="62187" y2="55102"/>
                            <a14:backgroundMark x1="61563" y1="54082" x2="61563" y2="54082"/>
                            <a14:backgroundMark x1="61771" y1="52653" x2="61771" y2="52653"/>
                            <a14:backgroundMark x1="62500" y1="52041" x2="62917" y2="52041"/>
                            <a14:backgroundMark x1="63854" y1="51633" x2="63854" y2="51633"/>
                            <a14:backgroundMark x1="63854" y1="51633" x2="63854" y2="51633"/>
                            <a14:backgroundMark x1="63854" y1="51633" x2="62396" y2="53061"/>
                            <a14:backgroundMark x1="62187" y1="53061" x2="62187" y2="53061"/>
                            <a14:backgroundMark x1="61771" y1="54490" x2="61771" y2="57143"/>
                            <a14:backgroundMark x1="61771" y1="58980" x2="61875" y2="61224"/>
                            <a14:backgroundMark x1="62083" y1="63673" x2="62083" y2="63673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1388" t="51524" r="13834"/>
              <a:stretch/>
            </p:blipFill>
            <p:spPr>
              <a:xfrm flipH="1">
                <a:off x="2641508" y="1779702"/>
                <a:ext cx="2590363" cy="1753064"/>
              </a:xfrm>
              <a:prstGeom prst="rect">
                <a:avLst/>
              </a:prstGeom>
            </p:spPr>
          </p:pic>
        </p:grpSp>
        <p:pic>
          <p:nvPicPr>
            <p:cNvPr id="47" name="Hình ảnh 2" descr="Ảnh có chứa ký hiệu, thực phẩm&#10;&#10;Mô tả được tạo tự động">
              <a:extLst>
                <a:ext uri="{FF2B5EF4-FFF2-40B4-BE49-F238E27FC236}">
                  <a16:creationId xmlns:a16="http://schemas.microsoft.com/office/drawing/2014/main" id="{0BA847F3-FA0B-4D7C-B33F-F082FB5EC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59254" y="2427386"/>
              <a:ext cx="666750" cy="661988"/>
            </a:xfrm>
            <a:prstGeom prst="ellipse">
              <a:avLst/>
            </a:prstGeom>
            <a:ln w="63500" cap="rnd">
              <a:solidFill>
                <a:srgbClr val="333333"/>
              </a:solidFill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sp>
        <p:nvSpPr>
          <p:cNvPr id="50" name="Hình chữ nhật 17">
            <a:extLst>
              <a:ext uri="{FF2B5EF4-FFF2-40B4-BE49-F238E27FC236}">
                <a16:creationId xmlns:a16="http://schemas.microsoft.com/office/drawing/2014/main" id="{777471A5-D337-4E7E-AC8B-1BC75714CB51}"/>
              </a:ext>
            </a:extLst>
          </p:cNvPr>
          <p:cNvSpPr/>
          <p:nvPr/>
        </p:nvSpPr>
        <p:spPr>
          <a:xfrm>
            <a:off x="3748870" y="764417"/>
            <a:ext cx="4036539" cy="150810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6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glow rad="101600">
                    <a:srgbClr val="ED7D31">
                      <a:satMod val="175000"/>
                      <a:alpha val="40000"/>
                    </a:srgbClr>
                  </a:glow>
                  <a:reflection blurRad="6350" stA="53000" endA="300" endPos="35500" dir="5400000" sy="-90000" algn="bl" rotWithShape="0"/>
                </a:effectLst>
                <a:uLnTx/>
                <a:uFillTx/>
                <a:latin typeface="Arial"/>
                <a:cs typeface="Arial"/>
                <a:sym typeface="Arial"/>
              </a:rPr>
              <a:t>GIẢI CỨU RÙA BIỂN</a:t>
            </a:r>
            <a:endParaRPr kumimoji="0" lang="vi-VN" sz="4600" b="1" i="0" u="none" strike="noStrike" kern="0" cap="none" spc="0" normalizeH="0" baseline="0" noProof="0" dirty="0">
              <a:ln w="0"/>
              <a:solidFill>
                <a:srgbClr val="FF0000"/>
              </a:solidFill>
              <a:effectLst>
                <a:glow rad="101600">
                  <a:srgbClr val="ED7D31">
                    <a:satMod val="175000"/>
                    <a:alpha val="40000"/>
                  </a:srgbClr>
                </a:glow>
                <a:reflection blurRad="6350" stA="53000" endA="300" endPos="35500" dir="5400000" sy="-90000" algn="bl" rotWithShape="0"/>
              </a:effectLst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51" name="r3">
            <a:extLst>
              <a:ext uri="{FF2B5EF4-FFF2-40B4-BE49-F238E27FC236}">
                <a16:creationId xmlns:a16="http://schemas.microsoft.com/office/drawing/2014/main" id="{9C5B2831-56A9-4D23-A7B6-34BF9574405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585185" y="2985402"/>
            <a:ext cx="990707" cy="890385"/>
          </a:xfrm>
          <a:prstGeom prst="rect">
            <a:avLst/>
          </a:prstGeom>
        </p:spPr>
      </p:pic>
      <p:pic>
        <p:nvPicPr>
          <p:cNvPr id="52" name="r4">
            <a:extLst>
              <a:ext uri="{FF2B5EF4-FFF2-40B4-BE49-F238E27FC236}">
                <a16:creationId xmlns:a16="http://schemas.microsoft.com/office/drawing/2014/main" id="{FA4CE5D8-D1F8-4E21-8347-6DDA90781B8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45015" y="3621596"/>
            <a:ext cx="990707" cy="890385"/>
          </a:xfrm>
          <a:prstGeom prst="rect">
            <a:avLst/>
          </a:prstGeom>
        </p:spPr>
      </p:pic>
      <p:pic>
        <p:nvPicPr>
          <p:cNvPr id="56" name="r5">
            <a:extLst>
              <a:ext uri="{FF2B5EF4-FFF2-40B4-BE49-F238E27FC236}">
                <a16:creationId xmlns:a16="http://schemas.microsoft.com/office/drawing/2014/main" id="{A162B27B-6792-422C-AB1E-ED6BB447859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25581" y="3341330"/>
            <a:ext cx="990707" cy="890385"/>
          </a:xfrm>
          <a:prstGeom prst="rect">
            <a:avLst/>
          </a:prstGeom>
        </p:spPr>
      </p:pic>
      <p:pic>
        <p:nvPicPr>
          <p:cNvPr id="58" name="r6">
            <a:extLst>
              <a:ext uri="{FF2B5EF4-FFF2-40B4-BE49-F238E27FC236}">
                <a16:creationId xmlns:a16="http://schemas.microsoft.com/office/drawing/2014/main" id="{CC303A16-38C4-4885-8F88-FA1306DE30E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249554" y="4196260"/>
            <a:ext cx="990707" cy="890385"/>
          </a:xfrm>
          <a:prstGeom prst="rect">
            <a:avLst/>
          </a:prstGeom>
        </p:spPr>
      </p:pic>
      <p:pic>
        <p:nvPicPr>
          <p:cNvPr id="62" name="dsfd" descr="Ảnh có chứa vẽ, đồng hồ&#10;&#10;Mô tả được tạo tự động">
            <a:extLst>
              <a:ext uri="{FF2B5EF4-FFF2-40B4-BE49-F238E27FC236}">
                <a16:creationId xmlns:a16="http://schemas.microsoft.com/office/drawing/2014/main" id="{EF615A18-ADB1-45A5-8212-106109F8188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462" b="96385" l="8643" r="95333">
                        <a14:foregroundMark x1="33449" y1="5462" x2="33449" y2="5462"/>
                        <a14:foregroundMark x1="25151" y1="14077" x2="25151" y2="14077"/>
                        <a14:foregroundMark x1="24114" y1="20231" x2="24114" y2="20231"/>
                        <a14:foregroundMark x1="24114" y1="11538" x2="24114" y2="11538"/>
                        <a14:foregroundMark x1="25497" y1="10231" x2="25497" y2="10231"/>
                        <a14:foregroundMark x1="32757" y1="3846" x2="32757" y2="3846"/>
                        <a14:foregroundMark x1="30596" y1="2923" x2="30596" y2="2923"/>
                        <a14:foregroundMark x1="51426" y1="15385" x2="51426" y2="15385"/>
                        <a14:foregroundMark x1="27312" y1="12769" x2="27312" y2="12769"/>
                        <a14:foregroundMark x1="43215" y1="12231" x2="43215" y2="12231"/>
                        <a14:foregroundMark x1="48142" y1="13692" x2="48142" y2="13692"/>
                        <a14:foregroundMark x1="47882" y1="16385" x2="47882" y2="16385"/>
                        <a14:foregroundMark x1="48142" y1="17077" x2="49179" y2="16077"/>
                        <a14:foregroundMark x1="50562" y1="13462" x2="50562" y2="13462"/>
                        <a14:foregroundMark x1="49438" y1="10846" x2="48401" y2="10308"/>
                        <a14:foregroundMark x1="44598" y1="10308" x2="43820" y2="12000"/>
                        <a14:foregroundMark x1="43820" y1="13000" x2="43820" y2="14923"/>
                        <a14:foregroundMark x1="44339" y1="16077" x2="45376" y2="18538"/>
                        <a14:foregroundMark x1="46240" y1="19462" x2="47882" y2="20462"/>
                        <a14:foregroundMark x1="48920" y1="20462" x2="50043" y2="19462"/>
                        <a14:foregroundMark x1="50562" y1="18769" x2="50562" y2="18769"/>
                        <a14:foregroundMark x1="51340" y1="19000" x2="51340" y2="19000"/>
                        <a14:foregroundMark x1="27831" y1="15615" x2="27831" y2="15615"/>
                        <a14:foregroundMark x1="20311" y1="13692" x2="20311" y2="13692"/>
                        <a14:foregroundMark x1="20311" y1="13692" x2="20311" y2="13692"/>
                        <a14:foregroundMark x1="21348" y1="13692" x2="21348" y2="13692"/>
                        <a14:foregroundMark x1="21953" y1="12538" x2="22731" y2="12538"/>
                        <a14:foregroundMark x1="24892" y1="10846" x2="24892" y2="10846"/>
                        <a14:foregroundMark x1="22472" y1="10846" x2="22472" y2="10846"/>
                        <a14:foregroundMark x1="21348" y1="12000" x2="20570" y2="13692"/>
                        <a14:foregroundMark x1="20570" y1="14692" x2="20570" y2="14692"/>
                        <a14:foregroundMark x1="20311" y1="15615" x2="20311" y2="16846"/>
                        <a14:foregroundMark x1="20311" y1="17077" x2="22213" y2="19462"/>
                        <a14:foregroundMark x1="26275" y1="19462" x2="26275" y2="19462"/>
                        <a14:foregroundMark x1="89715" y1="66385" x2="89715" y2="66385"/>
                        <a14:foregroundMark x1="58341" y1="91615" x2="58341" y2="91615"/>
                        <a14:foregroundMark x1="51599" y1="92538" x2="51599" y2="92538"/>
                        <a14:foregroundMark x1="48660" y1="91385" x2="47277" y2="92308"/>
                        <a14:foregroundMark x1="44339" y1="93000" x2="42437" y2="93538"/>
                        <a14:foregroundMark x1="38116" y1="93538" x2="37338" y2="93538"/>
                        <a14:foregroundMark x1="30856" y1="93000" x2="28954" y2="93000"/>
                        <a14:foregroundMark x1="28954" y1="93000" x2="28954" y2="93000"/>
                        <a14:foregroundMark x1="24892" y1="93308" x2="24892" y2="93308"/>
                        <a14:foregroundMark x1="87295" y1="69462" x2="87295" y2="69462"/>
                        <a14:foregroundMark x1="93777" y1="41615" x2="93777" y2="41615"/>
                        <a14:foregroundMark x1="95419" y1="46385" x2="95419" y2="46385"/>
                        <a14:foregroundMark x1="92653" y1="41077" x2="92653" y2="41077"/>
                        <a14:foregroundMark x1="92135" y1="41385" x2="92135" y2="41385"/>
                        <a14:foregroundMark x1="95073" y1="45231" x2="95073" y2="45231"/>
                        <a14:foregroundMark x1="94296" y1="40846" x2="94296" y2="40846"/>
                        <a14:foregroundMark x1="95419" y1="44692" x2="95419" y2="44692"/>
                        <a14:foregroundMark x1="31893" y1="96385" x2="31893" y2="96385"/>
                        <a14:foregroundMark x1="52204" y1="92769" x2="52204" y2="92769"/>
                        <a14:foregroundMark x1="65946" y1="89154" x2="65946" y2="89154"/>
                        <a14:foregroundMark x1="62403" y1="88000" x2="62403" y2="88000"/>
                        <a14:foregroundMark x1="37338" y1="32462" x2="37338" y2="32462"/>
                        <a14:foregroundMark x1="51599" y1="13231" x2="51599" y2="13231"/>
                        <a14:foregroundMark x1="70268" y1="81769" x2="70268" y2="81769"/>
                        <a14:foregroundMark x1="69749" y1="76000" x2="69749" y2="76000"/>
                        <a14:foregroundMark x1="70268" y1="76231" x2="70268" y2="76231"/>
                        <a14:foregroundMark x1="8643" y1="88923" x2="8643" y2="889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8850" y="4641452"/>
            <a:ext cx="2088167" cy="2346254"/>
          </a:xfrm>
          <a:prstGeom prst="rect">
            <a:avLst/>
          </a:prstGeom>
        </p:spPr>
      </p:pic>
      <p:pic>
        <p:nvPicPr>
          <p:cNvPr id="64" name="trung" descr="Ảnh có chứa trong nhà, bàn, đang ngồi, trắng&#10;&#10;Mô tả được tạo tự động">
            <a:extLst>
              <a:ext uri="{FF2B5EF4-FFF2-40B4-BE49-F238E27FC236}">
                <a16:creationId xmlns:a16="http://schemas.microsoft.com/office/drawing/2014/main" id="{D4A39A85-4989-4359-8BAC-0B783098326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87714" y="2488882"/>
            <a:ext cx="2272968" cy="2387571"/>
          </a:xfrm>
          <a:prstGeom prst="rect">
            <a:avLst/>
          </a:prstGeom>
        </p:spPr>
      </p:pic>
      <p:pic>
        <p:nvPicPr>
          <p:cNvPr id="71" name="Hình ảnh 5" descr="Ảnh có chứa động vật, bay, con chim&#10;&#10;Mô tả được tạo tự động">
            <a:extLst>
              <a:ext uri="{FF2B5EF4-FFF2-40B4-BE49-F238E27FC236}">
                <a16:creationId xmlns:a16="http://schemas.microsoft.com/office/drawing/2014/main" id="{56C0476A-2B0A-47D6-B4F6-EC96F7AB1AEE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4310" y="-1661037"/>
            <a:ext cx="5366856" cy="2552700"/>
          </a:xfrm>
          <a:prstGeom prst="rect">
            <a:avLst/>
          </a:prstGeom>
        </p:spPr>
      </p:pic>
      <p:pic>
        <p:nvPicPr>
          <p:cNvPr id="72" name="Chim Hải Âu-tainhacchuong.biz">
            <a:hlinkClick r:id="" action="ppaction://media"/>
            <a:extLst>
              <a:ext uri="{FF2B5EF4-FFF2-40B4-BE49-F238E27FC236}">
                <a16:creationId xmlns:a16="http://schemas.microsoft.com/office/drawing/2014/main" id="{3DC51FE5-D935-4AEA-8EE1-47E65C59C3E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111907" y="4532465"/>
            <a:ext cx="609600" cy="609600"/>
          </a:xfrm>
          <a:prstGeom prst="rect">
            <a:avLst/>
          </a:prstGeom>
        </p:spPr>
      </p:pic>
      <p:pic>
        <p:nvPicPr>
          <p:cNvPr id="5" name="Picture 4">
            <a:hlinkClick r:id="rId17" action="ppaction://hlinksldjump"/>
            <a:extLst>
              <a:ext uri="{FF2B5EF4-FFF2-40B4-BE49-F238E27FC236}">
                <a16:creationId xmlns:a16="http://schemas.microsoft.com/office/drawing/2014/main" id="{65A34A89-B8A7-4344-835C-820DEAD8AD69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585870" y="1880912"/>
            <a:ext cx="2864711" cy="2760540"/>
          </a:xfrm>
          <a:prstGeom prst="rect">
            <a:avLst/>
          </a:prstGeom>
        </p:spPr>
      </p:pic>
      <p:pic>
        <p:nvPicPr>
          <p:cNvPr id="9" name="Picture 8">
            <a:hlinkClick r:id="rId19" action="ppaction://hlinksldjump"/>
            <a:extLst>
              <a:ext uri="{FF2B5EF4-FFF2-40B4-BE49-F238E27FC236}">
                <a16:creationId xmlns:a16="http://schemas.microsoft.com/office/drawing/2014/main" id="{85F795D0-9338-4561-AEAB-3CB468D67A5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463854" y="4588667"/>
            <a:ext cx="2426418" cy="1475360"/>
          </a:xfrm>
          <a:prstGeom prst="rect">
            <a:avLst/>
          </a:prstGeom>
        </p:spPr>
      </p:pic>
      <p:pic>
        <p:nvPicPr>
          <p:cNvPr id="13" name="Picture 12">
            <a:hlinkClick r:id="rId21" action="ppaction://hlinksldjump"/>
            <a:extLst>
              <a:ext uri="{FF2B5EF4-FFF2-40B4-BE49-F238E27FC236}">
                <a16:creationId xmlns:a16="http://schemas.microsoft.com/office/drawing/2014/main" id="{33666323-65B3-4816-849A-F55905BA804E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038932" y="2985402"/>
            <a:ext cx="2103302" cy="1993565"/>
          </a:xfrm>
          <a:prstGeom prst="rect">
            <a:avLst/>
          </a:prstGeom>
        </p:spPr>
      </p:pic>
      <p:pic>
        <p:nvPicPr>
          <p:cNvPr id="11" name="Picture 10">
            <a:hlinkClick r:id="rId23" action="ppaction://hlinksldjump"/>
            <a:extLst>
              <a:ext uri="{FF2B5EF4-FFF2-40B4-BE49-F238E27FC236}">
                <a16:creationId xmlns:a16="http://schemas.microsoft.com/office/drawing/2014/main" id="{36EE4DA6-66CA-4554-9CAF-98C20D870090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5254653" y="3645340"/>
            <a:ext cx="1944793" cy="1950889"/>
          </a:xfrm>
          <a:prstGeom prst="rect">
            <a:avLst/>
          </a:prstGeom>
        </p:spPr>
      </p:pic>
      <p:pic>
        <p:nvPicPr>
          <p:cNvPr id="60" name="r6">
            <a:extLst>
              <a:ext uri="{FF2B5EF4-FFF2-40B4-BE49-F238E27FC236}">
                <a16:creationId xmlns:a16="http://schemas.microsoft.com/office/drawing/2014/main" id="{AD4E98A5-4D82-4325-A90B-1DC9AA41A4D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39866" flipH="1">
            <a:off x="9716250" y="4143105"/>
            <a:ext cx="990706" cy="1000626"/>
          </a:xfrm>
          <a:prstGeom prst="rect">
            <a:avLst/>
          </a:prstGeom>
        </p:spPr>
      </p:pic>
      <p:pic>
        <p:nvPicPr>
          <p:cNvPr id="19" name="Picture 18">
            <a:hlinkClick r:id="rId25" action="ppaction://hlinksldjump"/>
            <a:extLst>
              <a:ext uri="{FF2B5EF4-FFF2-40B4-BE49-F238E27FC236}">
                <a16:creationId xmlns:a16="http://schemas.microsoft.com/office/drawing/2014/main" id="{8F723D3A-D124-4DAB-9C5F-6114EE047D91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flipH="1">
            <a:off x="11529042" y="5503089"/>
            <a:ext cx="834468" cy="834468"/>
          </a:xfrm>
          <a:prstGeom prst="rect">
            <a:avLst/>
          </a:prstGeom>
        </p:spPr>
      </p:pic>
      <p:pic>
        <p:nvPicPr>
          <p:cNvPr id="7" name="Picture 6">
            <a:hlinkClick r:id="rId27" action="ppaction://hlinksldjump"/>
            <a:extLst>
              <a:ext uri="{FF2B5EF4-FFF2-40B4-BE49-F238E27FC236}">
                <a16:creationId xmlns:a16="http://schemas.microsoft.com/office/drawing/2014/main" id="{0D0EC911-EC45-4606-974A-0BCD00A1AE46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8349333" y="4775400"/>
            <a:ext cx="2978573" cy="13351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4192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0.29699 L -0.33555 0.11644 C -0.40521 0.0757 -0.51016 0.05394 -0.62018 0.05394 C -0.74518 0.05394 -0.84557 0.0757 -0.91523 0.11644 L -1.25065 0.29699 " pathEditMode="relative" rAng="0" ptsTypes="AAAAA">
                                      <p:cBhvr>
                                        <p:cTn id="9" dur="1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39" y="-1215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6671" fill="hold"/>
                                        <p:tgtEl>
                                          <p:spTgt spid="7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34848">
                <p:cTn id="1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2"/>
                </p:tgtEl>
              </p:cMediaNode>
            </p:audio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33333E-6 L -0.30417 0.38241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08" y="1912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3 -0.00625 L -0.55104 0.17107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617" y="886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3.33333E-6 L -0.73463 0.343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732" y="1715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07407E-6 L -0.54362 0.42917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187" y="2145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7037E-7 L -0.39388 0.37847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701" y="189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AB0EE2D6-8831-451F-8A16-D982A0E1B0B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748813" y="3670614"/>
            <a:ext cx="3787525" cy="3067071"/>
          </a:xfrm>
          <a:prstGeom prst="rect">
            <a:avLst/>
          </a:prstGeom>
        </p:spPr>
      </p:pic>
      <p:pic>
        <p:nvPicPr>
          <p:cNvPr id="8" name="Picture 7">
            <a:hlinkClick r:id="rId8" action="ppaction://hlinksldjump"/>
            <a:extLst>
              <a:ext uri="{FF2B5EF4-FFF2-40B4-BE49-F238E27FC236}">
                <a16:creationId xmlns:a16="http://schemas.microsoft.com/office/drawing/2014/main" id="{D73B7A90-63B3-4FD0-9172-330FA869385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7856622" y="658160"/>
            <a:ext cx="3188368" cy="2757287"/>
          </a:xfrm>
          <a:prstGeom prst="rect">
            <a:avLst/>
          </a:prstGeom>
        </p:spPr>
      </p:pic>
      <p:sp>
        <p:nvSpPr>
          <p:cNvPr id="9" name="Speech Bubble: Rectangle with Corners Rounded 7">
            <a:extLst>
              <a:ext uri="{FF2B5EF4-FFF2-40B4-BE49-F238E27FC236}">
                <a16:creationId xmlns:a16="http://schemas.microsoft.com/office/drawing/2014/main" id="{6D36DC41-9495-4C01-9CB9-9D11A4886F0C}"/>
              </a:ext>
            </a:extLst>
          </p:cNvPr>
          <p:cNvSpPr/>
          <p:nvPr/>
        </p:nvSpPr>
        <p:spPr>
          <a:xfrm>
            <a:off x="2891522" y="931767"/>
            <a:ext cx="5192394" cy="1730405"/>
          </a:xfrm>
          <a:prstGeom prst="wedgeRoundRectCallout">
            <a:avLst>
              <a:gd name="adj1" fmla="val 61396"/>
              <a:gd name="adj2" fmla="val -24425"/>
              <a:gd name="adj3" fmla="val 16667"/>
            </a:avLst>
          </a:prstGeom>
          <a:solidFill>
            <a:srgbClr val="002060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liền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trước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300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nào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  <p:sp>
        <p:nvSpPr>
          <p:cNvPr id="10" name="Rectangle: Rounded Corners 18">
            <a:extLst>
              <a:ext uri="{FF2B5EF4-FFF2-40B4-BE49-F238E27FC236}">
                <a16:creationId xmlns:a16="http://schemas.microsoft.com/office/drawing/2014/main" id="{672FC80C-3BB5-481F-982D-174F73551571}"/>
              </a:ext>
            </a:extLst>
          </p:cNvPr>
          <p:cNvSpPr/>
          <p:nvPr/>
        </p:nvSpPr>
        <p:spPr>
          <a:xfrm>
            <a:off x="6605597" y="3691592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299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Rectangle: Rounded Corners 20">
            <a:extLst>
              <a:ext uri="{FF2B5EF4-FFF2-40B4-BE49-F238E27FC236}">
                <a16:creationId xmlns:a16="http://schemas.microsoft.com/office/drawing/2014/main" id="{BDDC4721-B81D-4AAA-939E-FA28CE06C552}"/>
              </a:ext>
            </a:extLst>
          </p:cNvPr>
          <p:cNvSpPr/>
          <p:nvPr/>
        </p:nvSpPr>
        <p:spPr>
          <a:xfrm>
            <a:off x="714764" y="3659460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310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ectangle: Rounded Corners 22">
            <a:extLst>
              <a:ext uri="{FF2B5EF4-FFF2-40B4-BE49-F238E27FC236}">
                <a16:creationId xmlns:a16="http://schemas.microsoft.com/office/drawing/2014/main" id="{6FE9C6A7-CE8E-4C12-B53E-293EC7ECF734}"/>
              </a:ext>
            </a:extLst>
          </p:cNvPr>
          <p:cNvSpPr/>
          <p:nvPr/>
        </p:nvSpPr>
        <p:spPr>
          <a:xfrm>
            <a:off x="3828347" y="3670614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280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3" name="Rectangle: Rounded Corners 24">
            <a:extLst>
              <a:ext uri="{FF2B5EF4-FFF2-40B4-BE49-F238E27FC236}">
                <a16:creationId xmlns:a16="http://schemas.microsoft.com/office/drawing/2014/main" id="{BD325316-5401-454B-9D3E-A22E8BDFAC26}"/>
              </a:ext>
            </a:extLst>
          </p:cNvPr>
          <p:cNvSpPr/>
          <p:nvPr/>
        </p:nvSpPr>
        <p:spPr>
          <a:xfrm>
            <a:off x="9230716" y="3659461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lang="en-US" sz="2800" dirty="0" smtClean="0">
                <a:solidFill>
                  <a:srgbClr val="002060"/>
                </a:solidFill>
                <a:latin typeface="Vinhan" pitchFamily="2" charset="0"/>
                <a:cs typeface="Times New Roman" panose="02020603050405020304" pitchFamily="18" charset="0"/>
              </a:rPr>
              <a:t>290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958A8D2-AD28-4052-B923-3BB1D8E624C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652" y="2257670"/>
            <a:ext cx="2249031" cy="809004"/>
          </a:xfrm>
          <a:prstGeom prst="rect">
            <a:avLst/>
          </a:prstGeom>
        </p:spPr>
      </p:pic>
      <p:pic>
        <p:nvPicPr>
          <p:cNvPr id="15" name="Picture 14" descr="A picture containing bowed instrument, music&#10;&#10;Description automatically generated">
            <a:extLst>
              <a:ext uri="{FF2B5EF4-FFF2-40B4-BE49-F238E27FC236}">
                <a16:creationId xmlns:a16="http://schemas.microsoft.com/office/drawing/2014/main" id="{088788B6-7188-41D0-B002-3BDB2B705F4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3885" y="2277851"/>
            <a:ext cx="2098788" cy="511276"/>
          </a:xfrm>
          <a:prstGeom prst="rect">
            <a:avLst/>
          </a:prstGeom>
        </p:spPr>
      </p:pic>
      <p:pic>
        <p:nvPicPr>
          <p:cNvPr id="18" name="Picture 17" descr="A picture containing object&#10;&#10;Description automatically generated">
            <a:extLst>
              <a:ext uri="{FF2B5EF4-FFF2-40B4-BE49-F238E27FC236}">
                <a16:creationId xmlns:a16="http://schemas.microsoft.com/office/drawing/2014/main" id="{BBD2C6CD-C882-4DC9-BC24-A4D6C645B45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4125" y="5109895"/>
            <a:ext cx="1276350" cy="97155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C3A0AC8-FD11-4D53-949F-3A42CD3AF04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4902" y="5595670"/>
            <a:ext cx="750200" cy="520972"/>
          </a:xfrm>
          <a:prstGeom prst="rect">
            <a:avLst/>
          </a:prstGeom>
        </p:spPr>
      </p:pic>
      <p:pic>
        <p:nvPicPr>
          <p:cNvPr id="17" name="PartOfYourWorld-V.A-3565486.mp3">
            <a:hlinkClick r:id="" action="ppaction://media"/>
            <a:extLst>
              <a:ext uri="{FF2B5EF4-FFF2-40B4-BE49-F238E27FC236}">
                <a16:creationId xmlns:a16="http://schemas.microsoft.com/office/drawing/2014/main" id="{D554C2B1-42AF-45DF-A1C9-E22D512DD48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82215.546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46753" y="62696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0826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audio>
              <p:cMediaNode vol="20000" numSld="999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AB0EE2D6-8831-451F-8A16-D982A0E1B0B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956881" y="3790929"/>
            <a:ext cx="3787525" cy="3067071"/>
          </a:xfrm>
          <a:prstGeom prst="rect">
            <a:avLst/>
          </a:prstGeom>
        </p:spPr>
      </p:pic>
      <p:pic>
        <p:nvPicPr>
          <p:cNvPr id="8" name="Picture 7">
            <a:hlinkClick r:id="rId8" action="ppaction://hlinksldjump"/>
            <a:extLst>
              <a:ext uri="{FF2B5EF4-FFF2-40B4-BE49-F238E27FC236}">
                <a16:creationId xmlns:a16="http://schemas.microsoft.com/office/drawing/2014/main" id="{D73B7A90-63B3-4FD0-9172-330FA869385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7856622" y="658160"/>
            <a:ext cx="3188368" cy="2757287"/>
          </a:xfrm>
          <a:prstGeom prst="rect">
            <a:avLst/>
          </a:prstGeom>
        </p:spPr>
      </p:pic>
      <p:sp>
        <p:nvSpPr>
          <p:cNvPr id="9" name="Speech Bubble: Rectangle with Corners Rounded 7">
            <a:extLst>
              <a:ext uri="{FF2B5EF4-FFF2-40B4-BE49-F238E27FC236}">
                <a16:creationId xmlns:a16="http://schemas.microsoft.com/office/drawing/2014/main" id="{6D36DC41-9495-4C01-9CB9-9D11A4886F0C}"/>
              </a:ext>
            </a:extLst>
          </p:cNvPr>
          <p:cNvSpPr/>
          <p:nvPr/>
        </p:nvSpPr>
        <p:spPr>
          <a:xfrm>
            <a:off x="1695635" y="931767"/>
            <a:ext cx="6669740" cy="1730405"/>
          </a:xfrm>
          <a:prstGeom prst="wedgeRoundRectCallout">
            <a:avLst>
              <a:gd name="adj1" fmla="val 61396"/>
              <a:gd name="adj2" fmla="val -24425"/>
              <a:gd name="adj3" fmla="val 16667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Rectangle: Rounded Corners 18">
            <a:extLst>
              <a:ext uri="{FF2B5EF4-FFF2-40B4-BE49-F238E27FC236}">
                <a16:creationId xmlns:a16="http://schemas.microsoft.com/office/drawing/2014/main" id="{672FC80C-3BB5-481F-982D-174F73551571}"/>
              </a:ext>
            </a:extLst>
          </p:cNvPr>
          <p:cNvSpPr/>
          <p:nvPr/>
        </p:nvSpPr>
        <p:spPr>
          <a:xfrm>
            <a:off x="605609" y="3652066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314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Rectangle: Rounded Corners 20">
            <a:extLst>
              <a:ext uri="{FF2B5EF4-FFF2-40B4-BE49-F238E27FC236}">
                <a16:creationId xmlns:a16="http://schemas.microsoft.com/office/drawing/2014/main" id="{BDDC4721-B81D-4AAA-939E-FA28CE06C552}"/>
              </a:ext>
            </a:extLst>
          </p:cNvPr>
          <p:cNvSpPr/>
          <p:nvPr/>
        </p:nvSpPr>
        <p:spPr>
          <a:xfrm>
            <a:off x="3433164" y="3659461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312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ectangle: Rounded Corners 22">
            <a:extLst>
              <a:ext uri="{FF2B5EF4-FFF2-40B4-BE49-F238E27FC236}">
                <a16:creationId xmlns:a16="http://schemas.microsoft.com/office/drawing/2014/main" id="{6FE9C6A7-CE8E-4C12-B53E-293EC7ECF734}"/>
              </a:ext>
            </a:extLst>
          </p:cNvPr>
          <p:cNvSpPr/>
          <p:nvPr/>
        </p:nvSpPr>
        <p:spPr>
          <a:xfrm>
            <a:off x="6378431" y="3660551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313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3" name="Rectangle: Rounded Corners 24">
            <a:extLst>
              <a:ext uri="{FF2B5EF4-FFF2-40B4-BE49-F238E27FC236}">
                <a16:creationId xmlns:a16="http://schemas.microsoft.com/office/drawing/2014/main" id="{BD325316-5401-454B-9D3E-A22E8BDFAC26}"/>
              </a:ext>
            </a:extLst>
          </p:cNvPr>
          <p:cNvSpPr/>
          <p:nvPr/>
        </p:nvSpPr>
        <p:spPr>
          <a:xfrm>
            <a:off x="9230716" y="3659461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315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958A8D2-AD28-4052-B923-3BB1D8E624C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652" y="2257670"/>
            <a:ext cx="2249031" cy="809004"/>
          </a:xfrm>
          <a:prstGeom prst="rect">
            <a:avLst/>
          </a:prstGeom>
        </p:spPr>
      </p:pic>
      <p:pic>
        <p:nvPicPr>
          <p:cNvPr id="15" name="Picture 14" descr="A picture containing bowed instrument, music&#10;&#10;Description automatically generated">
            <a:extLst>
              <a:ext uri="{FF2B5EF4-FFF2-40B4-BE49-F238E27FC236}">
                <a16:creationId xmlns:a16="http://schemas.microsoft.com/office/drawing/2014/main" id="{088788B6-7188-41D0-B002-3BDB2B705F4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3885" y="2277851"/>
            <a:ext cx="2098788" cy="511276"/>
          </a:xfrm>
          <a:prstGeom prst="rect">
            <a:avLst/>
          </a:prstGeom>
        </p:spPr>
      </p:pic>
      <p:pic>
        <p:nvPicPr>
          <p:cNvPr id="18" name="Picture 17" descr="A picture containing object&#10;&#10;Description automatically generated">
            <a:extLst>
              <a:ext uri="{FF2B5EF4-FFF2-40B4-BE49-F238E27FC236}">
                <a16:creationId xmlns:a16="http://schemas.microsoft.com/office/drawing/2014/main" id="{BBD2C6CD-C882-4DC9-BC24-A4D6C645B45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4125" y="5109895"/>
            <a:ext cx="1276350" cy="97155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C3A0AC8-FD11-4D53-949F-3A42CD3AF04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4902" y="5595670"/>
            <a:ext cx="750200" cy="520972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A6497540-0575-48BB-B2D3-C85124BACA3B}"/>
              </a:ext>
            </a:extLst>
          </p:cNvPr>
          <p:cNvGrpSpPr/>
          <p:nvPr/>
        </p:nvGrpSpPr>
        <p:grpSpPr>
          <a:xfrm>
            <a:off x="1695635" y="1018312"/>
            <a:ext cx="6669740" cy="1446692"/>
            <a:chOff x="3549278" y="1053528"/>
            <a:chExt cx="6669740" cy="1446692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C5A1CD7-C265-473E-8BA4-15CCD3BB179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4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backgroundRemoval t="64048" b="71903" l="58566" r="100000"/>
                      </a14:imgEffect>
                    </a14:imgLayer>
                  </a14:imgProps>
                </a:ext>
              </a:extLst>
            </a:blip>
            <a:srcRect l="54018" t="63123" r="-1779" b="26879"/>
            <a:stretch/>
          </p:blipFill>
          <p:spPr>
            <a:xfrm>
              <a:off x="3549278" y="1637476"/>
              <a:ext cx="6669740" cy="339635"/>
            </a:xfrm>
            <a:prstGeom prst="rect">
              <a:avLst/>
            </a:prstGeom>
          </p:spPr>
        </p:pic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44B42B4-5608-4556-AEE3-E5ACCCC2F783}"/>
                </a:ext>
              </a:extLst>
            </p:cNvPr>
            <p:cNvGrpSpPr/>
            <p:nvPr/>
          </p:nvGrpSpPr>
          <p:grpSpPr>
            <a:xfrm>
              <a:off x="7349417" y="1997300"/>
              <a:ext cx="689369" cy="502920"/>
              <a:chOff x="2610007" y="5015984"/>
              <a:chExt cx="661443" cy="464260"/>
            </a:xfrm>
            <a:noFill/>
          </p:grpSpPr>
          <p:sp>
            <p:nvSpPr>
              <p:cNvPr id="26" name="Rounded Rectangle 20">
                <a:extLst>
                  <a:ext uri="{FF2B5EF4-FFF2-40B4-BE49-F238E27FC236}">
                    <a16:creationId xmlns:a16="http://schemas.microsoft.com/office/drawing/2014/main" id="{D7D95305-4488-4BD7-80AC-EE71B0D66D4D}"/>
                  </a:ext>
                </a:extLst>
              </p:cNvPr>
              <p:cNvSpPr/>
              <p:nvPr/>
            </p:nvSpPr>
            <p:spPr>
              <a:xfrm>
                <a:off x="2610007" y="5015984"/>
                <a:ext cx="496388" cy="464260"/>
              </a:xfrm>
              <a:prstGeom prst="roundRect">
                <a:avLst/>
              </a:pr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01F42B01-798B-43BF-A7D5-B228A485C174}"/>
                  </a:ext>
                </a:extLst>
              </p:cNvPr>
              <p:cNvSpPr txBox="1"/>
              <p:nvPr/>
            </p:nvSpPr>
            <p:spPr>
              <a:xfrm>
                <a:off x="2683621" y="5018580"/>
                <a:ext cx="587829" cy="426176"/>
              </a:xfrm>
              <a:prstGeom prst="rect">
                <a:avLst/>
              </a:prstGeom>
              <a:grp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?</a:t>
                </a: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53431D7-79E8-4BA3-8615-1F8C9EC6F637}"/>
                </a:ext>
              </a:extLst>
            </p:cNvPr>
            <p:cNvSpPr txBox="1"/>
            <p:nvPr/>
          </p:nvSpPr>
          <p:spPr>
            <a:xfrm>
              <a:off x="3978745" y="1971531"/>
              <a:ext cx="59330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310     311                                         316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BE172DD5-CC60-49B5-B33D-EFBF4D78DB66}"/>
                </a:ext>
              </a:extLst>
            </p:cNvPr>
            <p:cNvSpPr/>
            <p:nvPr/>
          </p:nvSpPr>
          <p:spPr>
            <a:xfrm>
              <a:off x="3966480" y="1053528"/>
              <a:ext cx="615585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Số</a:t>
              </a: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thích</a:t>
              </a: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hợp</a:t>
              </a: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điền</a:t>
              </a: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vào</a:t>
              </a: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ô </a:t>
              </a: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trống</a:t>
              </a: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là</a:t>
              </a: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số</a:t>
              </a: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 </a:t>
              </a: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nào</a:t>
              </a: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?</a:t>
              </a:r>
            </a:p>
          </p:txBody>
        </p:sp>
      </p:grpSp>
      <p:pic>
        <p:nvPicPr>
          <p:cNvPr id="30" name="PartOfYourWorld-V.A-3565486.mp3">
            <a:hlinkClick r:id="" action="ppaction://media"/>
            <a:extLst>
              <a:ext uri="{FF2B5EF4-FFF2-40B4-BE49-F238E27FC236}">
                <a16:creationId xmlns:a16="http://schemas.microsoft.com/office/drawing/2014/main" id="{F0DE9B3E-B1C7-4100-8A42-45394623617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82215.5466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6753" y="62696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1955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11" grpId="0" animBg="1"/>
      <p:bldP spid="12" grpId="0" animBg="1"/>
      <p:bldP spid="1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AB0EE2D6-8831-451F-8A16-D982A0E1B0B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748813" y="3670614"/>
            <a:ext cx="3787525" cy="3067071"/>
          </a:xfrm>
          <a:prstGeom prst="rect">
            <a:avLst/>
          </a:prstGeom>
        </p:spPr>
      </p:pic>
      <p:pic>
        <p:nvPicPr>
          <p:cNvPr id="8" name="Picture 7">
            <a:hlinkClick r:id="rId8" action="ppaction://hlinksldjump"/>
            <a:extLst>
              <a:ext uri="{FF2B5EF4-FFF2-40B4-BE49-F238E27FC236}">
                <a16:creationId xmlns:a16="http://schemas.microsoft.com/office/drawing/2014/main" id="{D73B7A90-63B3-4FD0-9172-330FA869385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7856622" y="658160"/>
            <a:ext cx="3188368" cy="2757287"/>
          </a:xfrm>
          <a:prstGeom prst="rect">
            <a:avLst/>
          </a:prstGeom>
        </p:spPr>
      </p:pic>
      <p:sp>
        <p:nvSpPr>
          <p:cNvPr id="9" name="Speech Bubble: Rectangle with Corners Rounded 7">
            <a:extLst>
              <a:ext uri="{FF2B5EF4-FFF2-40B4-BE49-F238E27FC236}">
                <a16:creationId xmlns:a16="http://schemas.microsoft.com/office/drawing/2014/main" id="{6D36DC41-9495-4C01-9CB9-9D11A4886F0C}"/>
              </a:ext>
            </a:extLst>
          </p:cNvPr>
          <p:cNvSpPr/>
          <p:nvPr/>
        </p:nvSpPr>
        <p:spPr>
          <a:xfrm>
            <a:off x="2891522" y="931767"/>
            <a:ext cx="5192394" cy="1730405"/>
          </a:xfrm>
          <a:prstGeom prst="wedgeRoundRectCallout">
            <a:avLst>
              <a:gd name="adj1" fmla="val 61396"/>
              <a:gd name="adj2" fmla="val -24425"/>
              <a:gd name="adj3" fmla="val 16667"/>
            </a:avLst>
          </a:prstGeom>
          <a:solidFill>
            <a:srgbClr val="002060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Rectangle: Rounded Corners 18">
            <a:extLst>
              <a:ext uri="{FF2B5EF4-FFF2-40B4-BE49-F238E27FC236}">
                <a16:creationId xmlns:a16="http://schemas.microsoft.com/office/drawing/2014/main" id="{672FC80C-3BB5-481F-982D-174F73551571}"/>
              </a:ext>
            </a:extLst>
          </p:cNvPr>
          <p:cNvSpPr/>
          <p:nvPr/>
        </p:nvSpPr>
        <p:spPr>
          <a:xfrm>
            <a:off x="8166319" y="3670614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&lt;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Rectangle: Rounded Corners 20">
            <a:extLst>
              <a:ext uri="{FF2B5EF4-FFF2-40B4-BE49-F238E27FC236}">
                <a16:creationId xmlns:a16="http://schemas.microsoft.com/office/drawing/2014/main" id="{BDDC4721-B81D-4AAA-939E-FA28CE06C552}"/>
              </a:ext>
            </a:extLst>
          </p:cNvPr>
          <p:cNvSpPr/>
          <p:nvPr/>
        </p:nvSpPr>
        <p:spPr>
          <a:xfrm>
            <a:off x="1460028" y="3677908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=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ectangle: Rounded Corners 22">
            <a:extLst>
              <a:ext uri="{FF2B5EF4-FFF2-40B4-BE49-F238E27FC236}">
                <a16:creationId xmlns:a16="http://schemas.microsoft.com/office/drawing/2014/main" id="{6FE9C6A7-CE8E-4C12-B53E-293EC7ECF734}"/>
              </a:ext>
            </a:extLst>
          </p:cNvPr>
          <p:cNvSpPr/>
          <p:nvPr/>
        </p:nvSpPr>
        <p:spPr>
          <a:xfrm>
            <a:off x="4627260" y="3701870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&gt;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958A8D2-AD28-4052-B923-3BB1D8E624C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652" y="2257670"/>
            <a:ext cx="2249031" cy="809004"/>
          </a:xfrm>
          <a:prstGeom prst="rect">
            <a:avLst/>
          </a:prstGeom>
        </p:spPr>
      </p:pic>
      <p:pic>
        <p:nvPicPr>
          <p:cNvPr id="15" name="Picture 14" descr="A picture containing bowed instrument, music&#10;&#10;Description automatically generated">
            <a:extLst>
              <a:ext uri="{FF2B5EF4-FFF2-40B4-BE49-F238E27FC236}">
                <a16:creationId xmlns:a16="http://schemas.microsoft.com/office/drawing/2014/main" id="{088788B6-7188-41D0-B002-3BDB2B705F4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3885" y="2277851"/>
            <a:ext cx="2098788" cy="511276"/>
          </a:xfrm>
          <a:prstGeom prst="rect">
            <a:avLst/>
          </a:prstGeom>
        </p:spPr>
      </p:pic>
      <p:pic>
        <p:nvPicPr>
          <p:cNvPr id="18" name="Picture 17" descr="A picture containing object&#10;&#10;Description automatically generated">
            <a:extLst>
              <a:ext uri="{FF2B5EF4-FFF2-40B4-BE49-F238E27FC236}">
                <a16:creationId xmlns:a16="http://schemas.microsoft.com/office/drawing/2014/main" id="{BBD2C6CD-C882-4DC9-BC24-A4D6C645B45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4125" y="5109895"/>
            <a:ext cx="1276350" cy="97155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C3A0AC8-FD11-4D53-949F-3A42CD3AF04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4902" y="5595670"/>
            <a:ext cx="750200" cy="52097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5AADAADF-6ECF-475A-8790-871B4292F5BF}"/>
              </a:ext>
            </a:extLst>
          </p:cNvPr>
          <p:cNvSpPr txBox="1"/>
          <p:nvPr/>
        </p:nvSpPr>
        <p:spPr>
          <a:xfrm>
            <a:off x="3828347" y="1759341"/>
            <a:ext cx="315972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169      178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CAD6841-FAFF-475D-96EE-3A8C33AFC89F}"/>
              </a:ext>
            </a:extLst>
          </p:cNvPr>
          <p:cNvGrpSpPr/>
          <p:nvPr/>
        </p:nvGrpSpPr>
        <p:grpSpPr>
          <a:xfrm>
            <a:off x="5165070" y="1861824"/>
            <a:ext cx="552858" cy="502920"/>
            <a:chOff x="5506829" y="2260746"/>
            <a:chExt cx="552858" cy="502920"/>
          </a:xfrm>
        </p:grpSpPr>
        <p:sp>
          <p:nvSpPr>
            <p:cNvPr id="20" name="Rounded Rectangle 20">
              <a:extLst>
                <a:ext uri="{FF2B5EF4-FFF2-40B4-BE49-F238E27FC236}">
                  <a16:creationId xmlns:a16="http://schemas.microsoft.com/office/drawing/2014/main" id="{630F6E31-CCFD-4F71-BE62-188B7F55422D}"/>
                </a:ext>
              </a:extLst>
            </p:cNvPr>
            <p:cNvSpPr/>
            <p:nvPr/>
          </p:nvSpPr>
          <p:spPr>
            <a:xfrm>
              <a:off x="5506829" y="2260746"/>
              <a:ext cx="517345" cy="502920"/>
            </a:xfrm>
            <a:prstGeom prst="roundRect">
              <a:avLst/>
            </a:prstGeom>
            <a:ln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E94F08B-9884-4390-BCEE-C5684E4613A1}"/>
                </a:ext>
              </a:extLst>
            </p:cNvPr>
            <p:cNvSpPr txBox="1"/>
            <p:nvPr/>
          </p:nvSpPr>
          <p:spPr>
            <a:xfrm>
              <a:off x="5574993" y="2302001"/>
              <a:ext cx="4846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?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37788033-53E4-43A1-87F5-6C5C69A663F9}"/>
              </a:ext>
            </a:extLst>
          </p:cNvPr>
          <p:cNvSpPr txBox="1"/>
          <p:nvPr/>
        </p:nvSpPr>
        <p:spPr>
          <a:xfrm>
            <a:off x="3570528" y="1149804"/>
            <a:ext cx="370642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Điền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dấu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thích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hợp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4" name="PartOfYourWorld-V.A-3565486.mp3">
            <a:hlinkClick r:id="" action="ppaction://media"/>
            <a:extLst>
              <a:ext uri="{FF2B5EF4-FFF2-40B4-BE49-F238E27FC236}">
                <a16:creationId xmlns:a16="http://schemas.microsoft.com/office/drawing/2014/main" id="{FB29111D-31A3-4524-A561-6BC0C543790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82215.546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46753" y="62696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341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audio>
              <p:cMediaNode vol="20000" numSld="999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1" grpId="0" animBg="1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A close up of a logo&#10;&#10;Description automatically generated">
            <a:extLst>
              <a:ext uri="{FF2B5EF4-FFF2-40B4-BE49-F238E27FC236}">
                <a16:creationId xmlns:a16="http://schemas.microsoft.com/office/drawing/2014/main" id="{AB0EE2D6-8831-451F-8A16-D982A0E1B0B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748813" y="3670614"/>
            <a:ext cx="3787525" cy="3067071"/>
          </a:xfrm>
          <a:prstGeom prst="rect">
            <a:avLst/>
          </a:prstGeom>
        </p:spPr>
      </p:pic>
      <p:pic>
        <p:nvPicPr>
          <p:cNvPr id="8" name="Picture 7">
            <a:hlinkClick r:id="rId8" action="ppaction://hlinksldjump"/>
            <a:extLst>
              <a:ext uri="{FF2B5EF4-FFF2-40B4-BE49-F238E27FC236}">
                <a16:creationId xmlns:a16="http://schemas.microsoft.com/office/drawing/2014/main" id="{D73B7A90-63B3-4FD0-9172-330FA869385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7856622" y="658160"/>
            <a:ext cx="3188368" cy="2757287"/>
          </a:xfrm>
          <a:prstGeom prst="rect">
            <a:avLst/>
          </a:prstGeom>
        </p:spPr>
      </p:pic>
      <p:sp>
        <p:nvSpPr>
          <p:cNvPr id="9" name="Speech Bubble: Rectangle with Corners Rounded 7">
            <a:extLst>
              <a:ext uri="{FF2B5EF4-FFF2-40B4-BE49-F238E27FC236}">
                <a16:creationId xmlns:a16="http://schemas.microsoft.com/office/drawing/2014/main" id="{6D36DC41-9495-4C01-9CB9-9D11A4886F0C}"/>
              </a:ext>
            </a:extLst>
          </p:cNvPr>
          <p:cNvSpPr/>
          <p:nvPr/>
        </p:nvSpPr>
        <p:spPr>
          <a:xfrm>
            <a:off x="2292943" y="916332"/>
            <a:ext cx="5873376" cy="1730405"/>
          </a:xfrm>
          <a:prstGeom prst="wedgeRoundRectCallout">
            <a:avLst>
              <a:gd name="adj1" fmla="val 61396"/>
              <a:gd name="adj2" fmla="val -24425"/>
              <a:gd name="adj3" fmla="val 16667"/>
            </a:avLst>
          </a:prstGeom>
          <a:solidFill>
            <a:srgbClr val="002060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Rectangle: Rounded Corners 18">
            <a:extLst>
              <a:ext uri="{FF2B5EF4-FFF2-40B4-BE49-F238E27FC236}">
                <a16:creationId xmlns:a16="http://schemas.microsoft.com/office/drawing/2014/main" id="{672FC80C-3BB5-481F-982D-174F73551571}"/>
              </a:ext>
            </a:extLst>
          </p:cNvPr>
          <p:cNvSpPr/>
          <p:nvPr/>
        </p:nvSpPr>
        <p:spPr>
          <a:xfrm>
            <a:off x="3647195" y="3697624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hạng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Rectangle: Rounded Corners 20">
            <a:extLst>
              <a:ext uri="{FF2B5EF4-FFF2-40B4-BE49-F238E27FC236}">
                <a16:creationId xmlns:a16="http://schemas.microsoft.com/office/drawing/2014/main" id="{BDDC4721-B81D-4AAA-939E-FA28CE06C552}"/>
              </a:ext>
            </a:extLst>
          </p:cNvPr>
          <p:cNvSpPr/>
          <p:nvPr/>
        </p:nvSpPr>
        <p:spPr>
          <a:xfrm>
            <a:off x="879092" y="3697624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bị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trừ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ectangle: Rounded Corners 22">
            <a:extLst>
              <a:ext uri="{FF2B5EF4-FFF2-40B4-BE49-F238E27FC236}">
                <a16:creationId xmlns:a16="http://schemas.microsoft.com/office/drawing/2014/main" id="{6FE9C6A7-CE8E-4C12-B53E-293EC7ECF734}"/>
              </a:ext>
            </a:extLst>
          </p:cNvPr>
          <p:cNvSpPr/>
          <p:nvPr/>
        </p:nvSpPr>
        <p:spPr>
          <a:xfrm>
            <a:off x="6439347" y="3664749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tổng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958A8D2-AD28-4052-B923-3BB1D8E624C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652" y="2257670"/>
            <a:ext cx="2249031" cy="809004"/>
          </a:xfrm>
          <a:prstGeom prst="rect">
            <a:avLst/>
          </a:prstGeom>
        </p:spPr>
      </p:pic>
      <p:pic>
        <p:nvPicPr>
          <p:cNvPr id="15" name="Picture 14" descr="A picture containing bowed instrument, music&#10;&#10;Description automatically generated">
            <a:extLst>
              <a:ext uri="{FF2B5EF4-FFF2-40B4-BE49-F238E27FC236}">
                <a16:creationId xmlns:a16="http://schemas.microsoft.com/office/drawing/2014/main" id="{088788B6-7188-41D0-B002-3BDB2B705F4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3885" y="2277851"/>
            <a:ext cx="2098788" cy="511276"/>
          </a:xfrm>
          <a:prstGeom prst="rect">
            <a:avLst/>
          </a:prstGeom>
        </p:spPr>
      </p:pic>
      <p:pic>
        <p:nvPicPr>
          <p:cNvPr id="18" name="Picture 17" descr="A picture containing object&#10;&#10;Description automatically generated">
            <a:extLst>
              <a:ext uri="{FF2B5EF4-FFF2-40B4-BE49-F238E27FC236}">
                <a16:creationId xmlns:a16="http://schemas.microsoft.com/office/drawing/2014/main" id="{BBD2C6CD-C882-4DC9-BC24-A4D6C645B45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4125" y="5109895"/>
            <a:ext cx="1276350" cy="97155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C3A0AC8-FD11-4D53-949F-3A42CD3AF04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4902" y="5595670"/>
            <a:ext cx="750200" cy="52097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5AADAADF-6ECF-475A-8790-871B4292F5BF}"/>
              </a:ext>
            </a:extLst>
          </p:cNvPr>
          <p:cNvSpPr txBox="1"/>
          <p:nvPr/>
        </p:nvSpPr>
        <p:spPr>
          <a:xfrm>
            <a:off x="2776683" y="1732175"/>
            <a:ext cx="451227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415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được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gọi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gì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7788033-53E4-43A1-87F5-6C5C69A663F9}"/>
              </a:ext>
            </a:extLst>
          </p:cNvPr>
          <p:cNvSpPr txBox="1"/>
          <p:nvPr/>
        </p:nvSpPr>
        <p:spPr>
          <a:xfrm>
            <a:off x="2125102" y="1092346"/>
            <a:ext cx="586161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Trong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phép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tính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230 + 415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= </a:t>
            </a:r>
            <a:r>
              <a:rPr kumimoji="0" lang="en-US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Arial"/>
              </a:rPr>
              <a:t>645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4" name="Rectangle: Rounded Corners 22">
            <a:extLst>
              <a:ext uri="{FF2B5EF4-FFF2-40B4-BE49-F238E27FC236}">
                <a16:creationId xmlns:a16="http://schemas.microsoft.com/office/drawing/2014/main" id="{7F3BF777-FBF3-4C68-9110-158293EE27A8}"/>
              </a:ext>
            </a:extLst>
          </p:cNvPr>
          <p:cNvSpPr/>
          <p:nvPr/>
        </p:nvSpPr>
        <p:spPr>
          <a:xfrm>
            <a:off x="9397469" y="3664750"/>
            <a:ext cx="2288785" cy="818825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/>
            <a:contourClr>
              <a:srgbClr val="FFFFFF"/>
            </a:contourClr>
          </a:sp3d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số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inhan" pitchFamily="2" charset="0"/>
                <a:ea typeface="+mn-ea"/>
                <a:cs typeface="Times New Roman" panose="02020603050405020304" pitchFamily="18" charset="0"/>
                <a:sym typeface="Arial"/>
              </a:rPr>
              <a:t>trừ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Vinhan" pitchFamily="2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5" name="PartOfYourWorld-V.A-3565486.mp3">
            <a:hlinkClick r:id="" action="ppaction://media"/>
            <a:extLst>
              <a:ext uri="{FF2B5EF4-FFF2-40B4-BE49-F238E27FC236}">
                <a16:creationId xmlns:a16="http://schemas.microsoft.com/office/drawing/2014/main" id="{BA1850FD-08C9-4196-976E-35F0C255E5A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82215.546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46753" y="62696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4753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</p:childTnLst>
        </p:cTn>
      </p:par>
    </p:tnLst>
    <p:bldLst>
      <p:bldP spid="11" grpId="0" animBg="1"/>
      <p:bldP spid="12" grpId="0" animBg="1"/>
      <p:bldP spid="24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9_Office Theme">
  <a:themeElements>
    <a:clrScheme name="炫彩扁平2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FFBF53"/>
      </a:accent1>
      <a:accent2>
        <a:srgbClr val="F17475"/>
      </a:accent2>
      <a:accent3>
        <a:srgbClr val="01B3C5"/>
      </a:accent3>
      <a:accent4>
        <a:srgbClr val="77448C"/>
      </a:accent4>
      <a:accent5>
        <a:srgbClr val="00AF92"/>
      </a:accent5>
      <a:accent6>
        <a:srgbClr val="C65885"/>
      </a:accent6>
      <a:hlink>
        <a:srgbClr val="FCC79F"/>
      </a:hlink>
      <a:folHlink>
        <a:srgbClr val="869FB7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202</TotalTime>
  <Words>647</Words>
  <Application>Microsoft Office PowerPoint</Application>
  <PresentationFormat>Widescreen</PresentationFormat>
  <Paragraphs>202</Paragraphs>
  <Slides>20</Slides>
  <Notes>8</Notes>
  <HiddenSlides>0</HiddenSlides>
  <MMClips>8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20</vt:i4>
      </vt:variant>
    </vt:vector>
  </HeadingPairs>
  <TitlesOfParts>
    <vt:vector size="40" baseType="lpstr">
      <vt:lpstr>Times New Roman</vt:lpstr>
      <vt:lpstr>Calibri</vt:lpstr>
      <vt:lpstr>Arial-Rounded</vt:lpstr>
      <vt:lpstr>等线</vt:lpstr>
      <vt:lpstr>Arial</vt:lpstr>
      <vt:lpstr>ITC Avant Garde Std Bk</vt:lpstr>
      <vt:lpstr>SimSun</vt:lpstr>
      <vt:lpstr>Vinhan</vt:lpstr>
      <vt:lpstr>字魂17号-萌趣果冻体</vt:lpstr>
      <vt:lpstr>SimSun</vt:lpstr>
      <vt:lpstr>HP001 4 hàng</vt:lpstr>
      <vt:lpstr>Cookie</vt:lpstr>
      <vt:lpstr>UTM Cookies</vt:lpstr>
      <vt:lpstr>HP001 4 hang 1 ô ly</vt:lpstr>
      <vt:lpstr>Office Theme</vt:lpstr>
      <vt:lpstr>1_Office Theme</vt:lpstr>
      <vt:lpstr>2_Office Theme</vt:lpstr>
      <vt:lpstr>3_Office Theme</vt:lpstr>
      <vt:lpstr>9_Office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17</cp:revision>
  <dcterms:created xsi:type="dcterms:W3CDTF">2021-06-02T01:34:28Z</dcterms:created>
  <dcterms:modified xsi:type="dcterms:W3CDTF">2024-03-29T03:35:58Z</dcterms:modified>
</cp:coreProperties>
</file>