
<file path=[Content_Types].xml><?xml version="1.0" encoding="utf-8"?>
<Types xmlns="http://schemas.openxmlformats.org/package/2006/content-types">
  <Default Extension="png" ContentType="image/png"/>
  <Default Extension="bin" ContentType="application/vnd.ms-office.activeX"/>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22"/>
  </p:notesMasterIdLst>
  <p:handoutMasterIdLst>
    <p:handoutMasterId r:id="rId23"/>
  </p:handoutMasterIdLst>
  <p:sldIdLst>
    <p:sldId id="362" r:id="rId2"/>
    <p:sldId id="371" r:id="rId3"/>
    <p:sldId id="365" r:id="rId4"/>
    <p:sldId id="292" r:id="rId5"/>
    <p:sldId id="293" r:id="rId6"/>
    <p:sldId id="294" r:id="rId7"/>
    <p:sldId id="295" r:id="rId8"/>
    <p:sldId id="296" r:id="rId9"/>
    <p:sldId id="297" r:id="rId10"/>
    <p:sldId id="298" r:id="rId11"/>
    <p:sldId id="363" r:id="rId12"/>
    <p:sldId id="370" r:id="rId13"/>
    <p:sldId id="364" r:id="rId14"/>
    <p:sldId id="260" r:id="rId15"/>
    <p:sldId id="357" r:id="rId16"/>
    <p:sldId id="360" r:id="rId17"/>
    <p:sldId id="358" r:id="rId18"/>
    <p:sldId id="367" r:id="rId19"/>
    <p:sldId id="361" r:id="rId20"/>
    <p:sldId id="369" r:id="rId21"/>
  </p:sldIdLst>
  <p:sldSz cx="12192000" cy="6858000"/>
  <p:notesSz cx="6858000" cy="9144000"/>
  <p:embeddedFontLst>
    <p:embeddedFont>
      <p:font typeface="Annie Use Your Telescope" charset="0"/>
      <p:regular r:id="rId24"/>
    </p:embeddedFont>
    <p:embeddedFont>
      <p:font typeface="微软雅黑" pitchFamily="34" charset="-122"/>
      <p:regular r:id="rId25"/>
      <p:bold r:id="rId26"/>
    </p:embeddedFont>
    <p:embeddedFont>
      <p:font typeface="Exo" charset="0"/>
      <p:regular r:id="rId27"/>
      <p:bold r:id="rId28"/>
      <p:italic r:id="rId29"/>
      <p:boldItalic r:id="rId30"/>
    </p:embeddedFont>
    <p:embeddedFont>
      <p:font typeface="Lato" charset="0"/>
      <p:regular r:id="rId31"/>
      <p:bold r:id="rId32"/>
      <p:italic r:id="rId33"/>
      <p:boldItalic r:id="rId34"/>
    </p:embeddedFont>
    <p:embeddedFont>
      <p:font typeface="HP001 4 hàng" pitchFamily="34" charset="0"/>
      <p:regular r:id="rId35"/>
    </p:embeddedFont>
    <p:embeddedFont>
      <p:font typeface="Anaheim" charset="0"/>
      <p:regular r:id="rId36"/>
    </p:embeddedFont>
    <p:embeddedFont>
      <p:font typeface="Calibri" pitchFamily="34" charset="0"/>
      <p:regular r:id="rId37"/>
      <p:bold r:id="rId38"/>
      <p:italic r:id="rId39"/>
      <p:boldItalic r:id="rId40"/>
    </p:embeddedFont>
    <p:embeddedFont>
      <p:font typeface="Barlow Condensed" charset="0"/>
      <p:regular r:id="rId41"/>
      <p:bold r:id="rId42"/>
      <p:italic r:id="rId43"/>
      <p:boldItalic r:id="rId44"/>
    </p:embeddedFont>
    <p:embeddedFont>
      <p:font typeface="宋体" pitchFamily="2" charset="-122"/>
      <p:regular r:id="rId45"/>
    </p:embeddedFont>
    <p:embeddedFont>
      <p:font typeface="Open Sans"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FF99"/>
    <a:srgbClr val="AA2668"/>
    <a:srgbClr val="E3B77A"/>
    <a:srgbClr val="FFFAC2"/>
    <a:srgbClr val="C3E3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9E831022-6AAF-4C02-9ED9-483D0646D08C}">
  <a:tblStyle styleId="{9E831022-6AAF-4C02-9ED9-483D0646D08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845" autoAdjust="0"/>
  </p:normalViewPr>
  <p:slideViewPr>
    <p:cSldViewPr snapToGrid="0">
      <p:cViewPr>
        <p:scale>
          <a:sx n="63" d="100"/>
          <a:sy n="63" d="100"/>
        </p:scale>
        <p:origin x="-126" y="-132"/>
      </p:cViewPr>
      <p:guideLst>
        <p:guide orient="horz" pos="2160"/>
        <p:guide pos="3840"/>
      </p:guideLst>
    </p:cSldViewPr>
  </p:slideViewPr>
  <p:notesTextViewPr>
    <p:cViewPr>
      <p:scale>
        <a:sx n="1" d="1"/>
        <a:sy n="1" d="1"/>
      </p:scale>
      <p:origin x="0" y="0"/>
    </p:cViewPr>
  </p:notesTextViewPr>
  <p:notesViewPr>
    <p:cSldViewPr snapToGrid="0">
      <p:cViewPr varScale="1">
        <p:scale>
          <a:sx n="53" d="100"/>
          <a:sy n="53" d="100"/>
        </p:scale>
        <p:origin x="284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font" Target="fonts/font2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8" Type="http://schemas.openxmlformats.org/officeDocument/2006/relationships/slide" Target="slides/slide7.xml"/><Relationship Id="rId51"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9339E9-151C-42DE-B69A-C8498C8F6998}" type="datetimeFigureOut">
              <a:rPr lang="en-US" smtClean="0"/>
              <a:t>2/17/2024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3443E2-59F9-4A3F-A309-062BCE20606A}" type="slidenum">
              <a:rPr lang="en-US" smtClean="0"/>
              <a:t>‹#›</a:t>
            </a:fld>
            <a:endParaRPr lang="en-US"/>
          </a:p>
        </p:txBody>
      </p:sp>
    </p:spTree>
    <p:extLst>
      <p:ext uri="{BB962C8B-B14F-4D97-AF65-F5344CB8AC3E}">
        <p14:creationId xmlns:p14="http://schemas.microsoft.com/office/powerpoint/2010/main" val="7563864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49276761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a:t>
            </a:fld>
            <a:endParaRPr lang="zh-CN" altLang="en-US"/>
          </a:p>
        </p:txBody>
      </p:sp>
    </p:spTree>
    <p:extLst>
      <p:ext uri="{BB962C8B-B14F-4D97-AF65-F5344CB8AC3E}">
        <p14:creationId xmlns:p14="http://schemas.microsoft.com/office/powerpoint/2010/main" val="2186306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f9ee62678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f9ee62678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7062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f9ee62678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f9ee62678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5011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f9ee62678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f9ee62678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696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6071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166550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0934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mtClean="0"/>
              <a:t>Chọn</a:t>
            </a:r>
            <a:r>
              <a:rPr lang="en-US" baseline="0" smtClean="0"/>
              <a:t> lần lượt từng ngôi sao để trả lời câu hỏi.</a:t>
            </a:r>
            <a:endParaRPr lang="en-US" smtClean="0"/>
          </a:p>
          <a:p>
            <a:r>
              <a:rPr lang="en-US" smtClean="0"/>
              <a:t>Click </a:t>
            </a:r>
            <a:r>
              <a:rPr lang="en-US" err="1"/>
              <a:t>vào</a:t>
            </a:r>
            <a:r>
              <a:rPr lang="en-US"/>
              <a:t> W</a:t>
            </a:r>
            <a:r>
              <a:rPr lang="en-US" smtClean="0"/>
              <a:t>in để đến với </a:t>
            </a:r>
            <a:r>
              <a:rPr lang="en-US" err="1"/>
              <a:t>bài</a:t>
            </a:r>
            <a:r>
              <a:rPr lang="en-US"/>
              <a:t> </a:t>
            </a:r>
            <a:r>
              <a:rPr lang="en-US" smtClean="0"/>
              <a:t>mới</a:t>
            </a:r>
            <a:r>
              <a:rPr lang="en-US"/>
              <a:t>.</a:t>
            </a:r>
            <a:endParaRPr lang="en-US" dirty="0"/>
          </a:p>
        </p:txBody>
      </p:sp>
    </p:spTree>
    <p:extLst>
      <p:ext uri="{BB962C8B-B14F-4D97-AF65-F5344CB8AC3E}">
        <p14:creationId xmlns:p14="http://schemas.microsoft.com/office/powerpoint/2010/main" val="3373970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C8853E-8F10-4D6F-A254-A3AE28D29718}" type="slidenum">
              <a:rPr lang="en-US" smtClean="0"/>
              <a:t>10</a:t>
            </a:fld>
            <a:endParaRPr lang="en-US"/>
          </a:p>
        </p:txBody>
      </p:sp>
    </p:spTree>
    <p:extLst>
      <p:ext uri="{BB962C8B-B14F-4D97-AF65-F5344CB8AC3E}">
        <p14:creationId xmlns:p14="http://schemas.microsoft.com/office/powerpoint/2010/main" val="116260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11</a:t>
            </a:fld>
            <a:endParaRPr lang="zh-CN" altLang="en-US"/>
          </a:p>
        </p:txBody>
      </p:sp>
    </p:spTree>
    <p:extLst>
      <p:ext uri="{BB962C8B-B14F-4D97-AF65-F5344CB8AC3E}">
        <p14:creationId xmlns:p14="http://schemas.microsoft.com/office/powerpoint/2010/main" val="166550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13</a:t>
            </a:fld>
            <a:endParaRPr lang="zh-CN" altLang="en-US"/>
          </a:p>
        </p:txBody>
      </p:sp>
    </p:spTree>
    <p:extLst>
      <p:ext uri="{BB962C8B-B14F-4D97-AF65-F5344CB8AC3E}">
        <p14:creationId xmlns:p14="http://schemas.microsoft.com/office/powerpoint/2010/main" val="2690582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f9ee62678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f9ee62678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94741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slide" Target="../slides/slide13.xml"/><Relationship Id="rId1" Type="http://schemas.openxmlformats.org/officeDocument/2006/relationships/slideMaster" Target="../slideMasters/slideMaster1.xml"/><Relationship Id="rId4" Type="http://schemas.openxmlformats.org/officeDocument/2006/relationships/slide" Target="../slides/slide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bg>
      <p:bgRef idx="1001">
        <a:schemeClr val="bg2"/>
      </p:bgRef>
    </p:bg>
    <p:spTree>
      <p:nvGrpSpPr>
        <p:cNvPr id="1" name="Shape 8"/>
        <p:cNvGrpSpPr/>
        <p:nvPr/>
      </p:nvGrpSpPr>
      <p:grpSpPr>
        <a:xfrm>
          <a:off x="0" y="0"/>
          <a:ext cx="0" cy="0"/>
          <a:chOff x="0" y="0"/>
          <a:chExt cx="0" cy="0"/>
        </a:xfrm>
      </p:grpSpPr>
      <p:sp>
        <p:nvSpPr>
          <p:cNvPr id="54" name="Google Shape;54;p2"/>
          <p:cNvSpPr/>
          <p:nvPr/>
        </p:nvSpPr>
        <p:spPr>
          <a:xfrm>
            <a:off x="11087341" y="5133943"/>
            <a:ext cx="2497" cy="2397"/>
          </a:xfrm>
          <a:custGeom>
            <a:avLst/>
            <a:gdLst/>
            <a:ahLst/>
            <a:cxnLst/>
            <a:rect l="l" t="t" r="r" b="b"/>
            <a:pathLst>
              <a:path w="25" h="24" extrusionOk="0">
                <a:moveTo>
                  <a:pt x="25" y="0"/>
                </a:moveTo>
                <a:cubicBezTo>
                  <a:pt x="1" y="0"/>
                  <a:pt x="1" y="12"/>
                  <a:pt x="1" y="24"/>
                </a:cubicBezTo>
                <a:cubicBezTo>
                  <a:pt x="1" y="24"/>
                  <a:pt x="1" y="12"/>
                  <a:pt x="25" y="0"/>
                </a:cubicBezTo>
                <a:close/>
              </a:path>
            </a:pathLst>
          </a:custGeom>
          <a:solidFill>
            <a:srgbClr val="4448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sp>
        <p:nvSpPr>
          <p:cNvPr id="55" name="Google Shape;55;p2"/>
          <p:cNvSpPr/>
          <p:nvPr/>
        </p:nvSpPr>
        <p:spPr>
          <a:xfrm>
            <a:off x="9527317" y="5883038"/>
            <a:ext cx="3695" cy="100"/>
          </a:xfrm>
          <a:custGeom>
            <a:avLst/>
            <a:gdLst/>
            <a:ahLst/>
            <a:cxnLst/>
            <a:rect l="l" t="t" r="r" b="b"/>
            <a:pathLst>
              <a:path w="37" h="1" extrusionOk="0">
                <a:moveTo>
                  <a:pt x="1" y="0"/>
                </a:moveTo>
                <a:lnTo>
                  <a:pt x="37" y="0"/>
                </a:lnTo>
                <a:lnTo>
                  <a:pt x="37" y="0"/>
                </a:lnTo>
                <a:close/>
              </a:path>
            </a:pathLst>
          </a:custGeom>
          <a:solidFill>
            <a:srgbClr val="4448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13_1">
    <p:spTree>
      <p:nvGrpSpPr>
        <p:cNvPr id="1" name="Shape 1519"/>
        <p:cNvGrpSpPr/>
        <p:nvPr/>
      </p:nvGrpSpPr>
      <p:grpSpPr>
        <a:xfrm>
          <a:off x="0" y="0"/>
          <a:ext cx="0" cy="0"/>
          <a:chOff x="0" y="0"/>
          <a:chExt cx="0" cy="0"/>
        </a:xfrm>
      </p:grpSpPr>
      <p:grpSp>
        <p:nvGrpSpPr>
          <p:cNvPr id="1520" name="Google Shape;1520;p35"/>
          <p:cNvGrpSpPr/>
          <p:nvPr/>
        </p:nvGrpSpPr>
        <p:grpSpPr>
          <a:xfrm>
            <a:off x="-200" y="18400"/>
            <a:ext cx="12192000" cy="6821200"/>
            <a:chOff x="-150" y="13800"/>
            <a:chExt cx="9144000" cy="5115900"/>
          </a:xfrm>
        </p:grpSpPr>
        <p:grpSp>
          <p:nvGrpSpPr>
            <p:cNvPr id="1521" name="Google Shape;1521;p35"/>
            <p:cNvGrpSpPr/>
            <p:nvPr/>
          </p:nvGrpSpPr>
          <p:grpSpPr>
            <a:xfrm>
              <a:off x="318911" y="13800"/>
              <a:ext cx="8506178" cy="5115900"/>
              <a:chOff x="318911" y="-66425"/>
              <a:chExt cx="8506178" cy="5115900"/>
            </a:xfrm>
          </p:grpSpPr>
          <p:cxnSp>
            <p:nvCxnSpPr>
              <p:cNvPr id="1522" name="Google Shape;152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3" name="Google Shape;152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4" name="Google Shape;152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5" name="Google Shape;152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6" name="Google Shape;152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7" name="Google Shape;152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8" name="Google Shape;152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9" name="Google Shape;152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0" name="Google Shape;153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1" name="Google Shape;153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2" name="Google Shape;153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3" name="Google Shape;153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4" name="Google Shape;153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5" name="Google Shape;153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6" name="Google Shape;153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7" name="Google Shape;153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8" name="Google Shape;153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9" name="Google Shape;153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0" name="Google Shape;154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1" name="Google Shape;154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2" name="Google Shape;154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3" name="Google Shape;154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4" name="Google Shape;154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45" name="Google Shape;154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6" name="Google Shape;154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7" name="Google Shape;154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8" name="Google Shape;154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9" name="Google Shape;154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0" name="Google Shape;155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1" name="Google Shape;155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2" name="Google Shape;155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3" name="Google Shape;155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4" name="Google Shape;155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5" name="Google Shape;155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6" name="Google Shape;155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7" name="Google Shape;155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8" name="Google Shape;155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59" name="Google Shape;1559;p35"/>
          <p:cNvSpPr/>
          <p:nvPr/>
        </p:nvSpPr>
        <p:spPr>
          <a:xfrm flipH="1">
            <a:off x="1120461" y="5520407"/>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1560" name="Google Shape;1560;p35"/>
          <p:cNvGrpSpPr/>
          <p:nvPr/>
        </p:nvGrpSpPr>
        <p:grpSpPr>
          <a:xfrm>
            <a:off x="-200" y="18400"/>
            <a:ext cx="12192000" cy="6821200"/>
            <a:chOff x="-150" y="13800"/>
            <a:chExt cx="9144000" cy="5115900"/>
          </a:xfrm>
        </p:grpSpPr>
        <p:grpSp>
          <p:nvGrpSpPr>
            <p:cNvPr id="1561" name="Google Shape;1561;p35"/>
            <p:cNvGrpSpPr/>
            <p:nvPr/>
          </p:nvGrpSpPr>
          <p:grpSpPr>
            <a:xfrm>
              <a:off x="318911" y="13800"/>
              <a:ext cx="8506178" cy="5115900"/>
              <a:chOff x="318911" y="-66425"/>
              <a:chExt cx="8506178" cy="5115900"/>
            </a:xfrm>
          </p:grpSpPr>
          <p:cxnSp>
            <p:nvCxnSpPr>
              <p:cNvPr id="1562" name="Google Shape;156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3" name="Google Shape;156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4" name="Google Shape;156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5" name="Google Shape;156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6" name="Google Shape;156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7" name="Google Shape;156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8" name="Google Shape;156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9" name="Google Shape;156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0" name="Google Shape;157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1" name="Google Shape;157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2" name="Google Shape;157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3" name="Google Shape;157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4" name="Google Shape;157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5" name="Google Shape;157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6" name="Google Shape;157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7" name="Google Shape;157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8" name="Google Shape;157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9" name="Google Shape;157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0" name="Google Shape;158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1" name="Google Shape;158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2" name="Google Shape;158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3" name="Google Shape;158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4" name="Google Shape;158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85" name="Google Shape;158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6" name="Google Shape;158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7" name="Google Shape;158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8" name="Google Shape;158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9" name="Google Shape;158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0" name="Google Shape;159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1" name="Google Shape;159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2" name="Google Shape;159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3" name="Google Shape;159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4" name="Google Shape;159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5" name="Google Shape;159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6" name="Google Shape;159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7" name="Google Shape;159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8" name="Google Shape;159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grpSp>
        <p:nvGrpSpPr>
          <p:cNvPr id="1599" name="Google Shape;1599;p35"/>
          <p:cNvGrpSpPr/>
          <p:nvPr/>
        </p:nvGrpSpPr>
        <p:grpSpPr>
          <a:xfrm flipH="1">
            <a:off x="557655" y="289318"/>
            <a:ext cx="11218568" cy="6022417"/>
            <a:chOff x="418241" y="216981"/>
            <a:chExt cx="8413926" cy="4516813"/>
          </a:xfrm>
        </p:grpSpPr>
        <p:sp>
          <p:nvSpPr>
            <p:cNvPr id="1600" name="Google Shape;1600;p3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1601" name="Google Shape;1601;p3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Your main point">
  <p:cSld name="Your main point">
    <p:bg>
      <p:bgPr>
        <a:solidFill>
          <a:schemeClr val="accent6"/>
        </a:solidFill>
        <a:effectLst/>
      </p:bgPr>
    </p:bg>
    <p:spTree>
      <p:nvGrpSpPr>
        <p:cNvPr id="1" name="Shape 128"/>
        <p:cNvGrpSpPr/>
        <p:nvPr/>
      </p:nvGrpSpPr>
      <p:grpSpPr>
        <a:xfrm>
          <a:off x="0" y="0"/>
          <a:ext cx="0" cy="0"/>
          <a:chOff x="0" y="0"/>
          <a:chExt cx="0" cy="0"/>
        </a:xfrm>
      </p:grpSpPr>
      <p:sp>
        <p:nvSpPr>
          <p:cNvPr id="129" name="Google Shape;129;p7"/>
          <p:cNvSpPr/>
          <p:nvPr/>
        </p:nvSpPr>
        <p:spPr>
          <a:xfrm flipH="1">
            <a:off x="497659" y="179665"/>
            <a:ext cx="1797999"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1"/>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0" name="Google Shape;130;p7"/>
          <p:cNvSpPr/>
          <p:nvPr/>
        </p:nvSpPr>
        <p:spPr>
          <a:xfrm flipH="1">
            <a:off x="581433" y="232608"/>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1" name="Google Shape;131;p7"/>
          <p:cNvSpPr/>
          <p:nvPr/>
        </p:nvSpPr>
        <p:spPr>
          <a:xfrm flipH="1">
            <a:off x="2372652" y="179660"/>
            <a:ext cx="1797999"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2"/>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2" name="Google Shape;132;p7"/>
          <p:cNvSpPr/>
          <p:nvPr/>
        </p:nvSpPr>
        <p:spPr>
          <a:xfrm flipH="1">
            <a:off x="2437504" y="245441"/>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3" name="Google Shape;133;p7"/>
          <p:cNvSpPr/>
          <p:nvPr/>
        </p:nvSpPr>
        <p:spPr>
          <a:xfrm flipH="1">
            <a:off x="4257277" y="179660"/>
            <a:ext cx="1797999"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3"/>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4" name="Google Shape;134;p7"/>
          <p:cNvSpPr/>
          <p:nvPr/>
        </p:nvSpPr>
        <p:spPr>
          <a:xfrm flipH="1">
            <a:off x="4341701" y="243837"/>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5" name="Google Shape;135;p7"/>
          <p:cNvSpPr/>
          <p:nvPr/>
        </p:nvSpPr>
        <p:spPr>
          <a:xfrm flipH="1">
            <a:off x="6141897" y="179660"/>
            <a:ext cx="1797999"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4"/>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6" name="Google Shape;136;p7"/>
          <p:cNvSpPr/>
          <p:nvPr/>
        </p:nvSpPr>
        <p:spPr>
          <a:xfrm flipH="1">
            <a:off x="6228253" y="243837"/>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7" name="Google Shape;137;p7"/>
          <p:cNvSpPr/>
          <p:nvPr/>
        </p:nvSpPr>
        <p:spPr>
          <a:xfrm flipH="1">
            <a:off x="8026517" y="179660"/>
            <a:ext cx="1797999"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5"/>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8" name="Google Shape;138;p7"/>
          <p:cNvSpPr/>
          <p:nvPr/>
        </p:nvSpPr>
        <p:spPr>
          <a:xfrm flipH="1">
            <a:off x="8105181" y="248649"/>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9" name="Google Shape;139;p7"/>
          <p:cNvSpPr/>
          <p:nvPr/>
        </p:nvSpPr>
        <p:spPr>
          <a:xfrm flipH="1">
            <a:off x="168443" y="171638"/>
            <a:ext cx="11819824" cy="6481022"/>
          </a:xfrm>
          <a:custGeom>
            <a:avLst/>
            <a:gdLst/>
            <a:ahLst/>
            <a:cxnLst/>
            <a:rect l="l" t="t" r="r" b="b"/>
            <a:pathLst>
              <a:path w="11819824" h="6481022" extrusionOk="0">
                <a:moveTo>
                  <a:pt x="1633926" y="0"/>
                </a:moveTo>
                <a:lnTo>
                  <a:pt x="1183081" y="0"/>
                </a:lnTo>
                <a:lnTo>
                  <a:pt x="1162304" y="0"/>
                </a:lnTo>
                <a:lnTo>
                  <a:pt x="711459" y="0"/>
                </a:lnTo>
                <a:cubicBezTo>
                  <a:pt x="545719" y="0"/>
                  <a:pt x="411360" y="140055"/>
                  <a:pt x="411360" y="312821"/>
                </a:cubicBezTo>
                <a:lnTo>
                  <a:pt x="419753" y="478859"/>
                </a:lnTo>
                <a:cubicBezTo>
                  <a:pt x="419753" y="541653"/>
                  <a:pt x="383127" y="595530"/>
                  <a:pt x="330929" y="618544"/>
                </a:cubicBezTo>
                <a:lnTo>
                  <a:pt x="281899" y="628862"/>
                </a:lnTo>
                <a:lnTo>
                  <a:pt x="227591" y="628862"/>
                </a:lnTo>
                <a:cubicBezTo>
                  <a:pt x="101896" y="628862"/>
                  <a:pt x="0" y="730758"/>
                  <a:pt x="0" y="856453"/>
                </a:cubicBezTo>
                <a:lnTo>
                  <a:pt x="0" y="6253431"/>
                </a:lnTo>
                <a:cubicBezTo>
                  <a:pt x="0" y="6379126"/>
                  <a:pt x="101896" y="6481022"/>
                  <a:pt x="227591" y="6481022"/>
                </a:cubicBezTo>
                <a:lnTo>
                  <a:pt x="11592233" y="6481022"/>
                </a:lnTo>
                <a:cubicBezTo>
                  <a:pt x="11717928" y="6481022"/>
                  <a:pt x="11819824" y="6379126"/>
                  <a:pt x="11819824" y="6253431"/>
                </a:cubicBezTo>
                <a:lnTo>
                  <a:pt x="11819824" y="856453"/>
                </a:lnTo>
                <a:cubicBezTo>
                  <a:pt x="11819824" y="730758"/>
                  <a:pt x="11717928" y="628862"/>
                  <a:pt x="11592233" y="628862"/>
                </a:cubicBezTo>
                <a:lnTo>
                  <a:pt x="2063486" y="628862"/>
                </a:lnTo>
                <a:lnTo>
                  <a:pt x="2014456" y="618544"/>
                </a:lnTo>
                <a:cubicBezTo>
                  <a:pt x="1962258" y="595530"/>
                  <a:pt x="1925632" y="541653"/>
                  <a:pt x="1925632" y="478859"/>
                </a:cubicBezTo>
                <a:lnTo>
                  <a:pt x="1934025" y="312821"/>
                </a:lnTo>
                <a:cubicBezTo>
                  <a:pt x="1934025" y="140055"/>
                  <a:pt x="1799666" y="0"/>
                  <a:pt x="1633926" y="0"/>
                </a:cubicBezTo>
                <a:close/>
              </a:path>
            </a:pathLst>
          </a:custGeom>
          <a:solidFill>
            <a:schemeClr val="accent6"/>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0" name="Google Shape;140;p7"/>
          <p:cNvSpPr/>
          <p:nvPr/>
        </p:nvSpPr>
        <p:spPr>
          <a:xfrm>
            <a:off x="295177" y="250245"/>
            <a:ext cx="11585816" cy="6302794"/>
          </a:xfrm>
          <a:custGeom>
            <a:avLst/>
            <a:gdLst/>
            <a:ahLst/>
            <a:cxnLst/>
            <a:rect l="l" t="t" r="r" b="b"/>
            <a:pathLst>
              <a:path w="12873129" h="6481022" extrusionOk="0">
                <a:moveTo>
                  <a:pt x="12110335" y="0"/>
                </a:moveTo>
                <a:lnTo>
                  <a:pt x="11659489" y="0"/>
                </a:lnTo>
                <a:lnTo>
                  <a:pt x="11638713" y="0"/>
                </a:lnTo>
                <a:lnTo>
                  <a:pt x="11187868" y="0"/>
                </a:lnTo>
                <a:cubicBezTo>
                  <a:pt x="11022128" y="0"/>
                  <a:pt x="10887769" y="140055"/>
                  <a:pt x="10887769" y="312821"/>
                </a:cubicBezTo>
                <a:lnTo>
                  <a:pt x="10896162" y="478859"/>
                </a:lnTo>
                <a:cubicBezTo>
                  <a:pt x="10896162" y="541653"/>
                  <a:pt x="10859536" y="595530"/>
                  <a:pt x="10807338" y="618544"/>
                </a:cubicBezTo>
                <a:lnTo>
                  <a:pt x="10758308" y="628862"/>
                </a:lnTo>
                <a:lnTo>
                  <a:pt x="227592" y="628862"/>
                </a:lnTo>
                <a:cubicBezTo>
                  <a:pt x="101897" y="628862"/>
                  <a:pt x="0" y="701097"/>
                  <a:pt x="0" y="826792"/>
                </a:cubicBezTo>
                <a:cubicBezTo>
                  <a:pt x="5347" y="2610954"/>
                  <a:pt x="10693" y="4395115"/>
                  <a:pt x="16040" y="6179277"/>
                </a:cubicBezTo>
                <a:cubicBezTo>
                  <a:pt x="16040" y="6304972"/>
                  <a:pt x="80509" y="6476078"/>
                  <a:pt x="206204" y="6476078"/>
                </a:cubicBezTo>
                <a:lnTo>
                  <a:pt x="12645538" y="6481022"/>
                </a:lnTo>
                <a:cubicBezTo>
                  <a:pt x="12771233" y="6481022"/>
                  <a:pt x="12873129" y="6379126"/>
                  <a:pt x="12873129" y="6253431"/>
                </a:cubicBezTo>
                <a:lnTo>
                  <a:pt x="12873129" y="856453"/>
                </a:lnTo>
                <a:cubicBezTo>
                  <a:pt x="12873129" y="730758"/>
                  <a:pt x="12771233" y="628862"/>
                  <a:pt x="12645538" y="628862"/>
                </a:cubicBezTo>
                <a:lnTo>
                  <a:pt x="12539895" y="628862"/>
                </a:lnTo>
                <a:lnTo>
                  <a:pt x="12490865" y="618544"/>
                </a:lnTo>
                <a:cubicBezTo>
                  <a:pt x="12438667" y="595530"/>
                  <a:pt x="12402041" y="541653"/>
                  <a:pt x="12402041" y="478859"/>
                </a:cubicBezTo>
                <a:lnTo>
                  <a:pt x="12410433" y="312821"/>
                </a:lnTo>
                <a:cubicBezTo>
                  <a:pt x="12410433" y="140055"/>
                  <a:pt x="12276074" y="0"/>
                  <a:pt x="12110335"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1" name="Google Shape;141;p7"/>
          <p:cNvSpPr txBox="1">
            <a:spLocks noGrp="1"/>
          </p:cNvSpPr>
          <p:nvPr>
            <p:ph type="sldNum" idx="12"/>
          </p:nvPr>
        </p:nvSpPr>
        <p:spPr>
          <a:xfrm>
            <a:off x="11296611"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defTabSz="914372">
              <a:defRPr/>
            </a:pPr>
            <a:fld id="{00000000-1234-1234-1234-123412341234}" type="slidenum">
              <a:rPr lang="en" smtClean="0">
                <a:solidFill>
                  <a:srgbClr val="1E4E79"/>
                </a:solidFill>
                <a:ea typeface="+mn-ea"/>
              </a:rPr>
              <a:pPr defTabSz="914372">
                <a:defRPr/>
              </a:pPr>
              <a:t>‹#›</a:t>
            </a:fld>
            <a:endParaRPr lang="en">
              <a:solidFill>
                <a:srgbClr val="1E4E79"/>
              </a:solidFill>
              <a:ea typeface="+mn-ea"/>
            </a:endParaRPr>
          </a:p>
        </p:txBody>
      </p:sp>
      <p:sp>
        <p:nvSpPr>
          <p:cNvPr id="142" name="Google Shape;142;p7"/>
          <p:cNvSpPr txBox="1">
            <a:spLocks noGrp="1"/>
          </p:cNvSpPr>
          <p:nvPr>
            <p:ph type="title"/>
          </p:nvPr>
        </p:nvSpPr>
        <p:spPr>
          <a:xfrm>
            <a:off x="6108703" y="1198525"/>
            <a:ext cx="5519700" cy="665100"/>
          </a:xfrm>
          <a:prstGeom prst="rect">
            <a:avLst/>
          </a:prstGeom>
          <a:effectLst>
            <a:outerShdw blurRad="57150" dist="19050" dir="3000000" algn="bl" rotWithShape="0">
              <a:srgbClr val="000000">
                <a:alpha val="50000"/>
              </a:srgbClr>
            </a:outerShdw>
          </a:effectLst>
        </p:spPr>
        <p:txBody>
          <a:bodyPr spcFirstLastPara="1" wrap="square" lIns="121900" tIns="121900" rIns="121900" bIns="121900" anchor="ctr" anchorCtr="0">
            <a:noAutofit/>
          </a:bodyPr>
          <a:lstStyle>
            <a:lvl1pPr lvl="0"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1pPr>
            <a:lvl2pPr lvl="1"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2pPr>
            <a:lvl3pPr lvl="2"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3pPr>
            <a:lvl4pPr lvl="3"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4pPr>
            <a:lvl5pPr lvl="4"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5pPr>
            <a:lvl6pPr lvl="5"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6pPr>
            <a:lvl7pPr lvl="6"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7pPr>
            <a:lvl8pPr lvl="7"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8pPr>
            <a:lvl9pPr lvl="8"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9pPr>
          </a:lstStyle>
          <a:p>
            <a:endParaRPr/>
          </a:p>
        </p:txBody>
      </p:sp>
      <p:sp>
        <p:nvSpPr>
          <p:cNvPr id="143" name="Google Shape;143;p7"/>
          <p:cNvSpPr txBox="1">
            <a:spLocks noGrp="1"/>
          </p:cNvSpPr>
          <p:nvPr>
            <p:ph type="body" idx="1"/>
          </p:nvPr>
        </p:nvSpPr>
        <p:spPr>
          <a:xfrm>
            <a:off x="6108703" y="2063905"/>
            <a:ext cx="5519700" cy="4261500"/>
          </a:xfrm>
          <a:prstGeom prst="rect">
            <a:avLst/>
          </a:prstGeom>
          <a:effectLst>
            <a:outerShdw blurRad="57150" dist="19050" dir="5400000" algn="bl" rotWithShape="0">
              <a:srgbClr val="000000">
                <a:alpha val="58000"/>
              </a:srgbClr>
            </a:outerShdw>
          </a:effectLst>
        </p:spPr>
        <p:txBody>
          <a:bodyPr spcFirstLastPara="1" wrap="square" lIns="91425" tIns="91425" rIns="91425" bIns="91425" anchor="t" anchorCtr="0">
            <a:noAutofit/>
          </a:bodyPr>
          <a:lstStyle>
            <a:lvl1pPr marL="457186" lvl="0"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1pPr>
            <a:lvl2pPr marL="914372" lvl="1"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2pPr>
            <a:lvl3pPr marL="1371556" lvl="2"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3pPr>
            <a:lvl4pPr marL="1828744" lvl="3"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4pPr>
            <a:lvl5pPr marL="2285930" lvl="4"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5pPr>
            <a:lvl6pPr marL="2743114" lvl="5"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6pPr>
            <a:lvl7pPr marL="3200300" lvl="6"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7pPr>
            <a:lvl8pPr marL="3657486" lvl="7"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8pPr>
            <a:lvl9pPr marL="4114672" lvl="8"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9pPr>
          </a:lstStyle>
          <a:p>
            <a:endParaRPr/>
          </a:p>
        </p:txBody>
      </p:sp>
      <p:sp>
        <p:nvSpPr>
          <p:cNvPr id="144" name="Google Shape;144;p7">
            <a:hlinkClick r:id="rId2" action="ppaction://hlinksldjump"/>
          </p:cNvPr>
          <p:cNvSpPr txBox="1"/>
          <p:nvPr/>
        </p:nvSpPr>
        <p:spPr>
          <a:xfrm>
            <a:off x="72510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Welcome</a:t>
            </a:r>
            <a:endParaRPr kumimoji="0" sz="2500"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45" name="Google Shape;145;p7">
            <a:hlinkClick r:id="rId3" action="ppaction://hlinksldjump"/>
          </p:cNvPr>
          <p:cNvSpPr txBox="1"/>
          <p:nvPr/>
        </p:nvSpPr>
        <p:spPr>
          <a:xfrm>
            <a:off x="262132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Monday</a:t>
            </a:r>
            <a:endParaRPr kumimoji="0" sz="2500"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46" name="Google Shape;146;p7">
            <a:hlinkClick r:id="rId4" action="ppaction://hlinksldjump"/>
          </p:cNvPr>
          <p:cNvSpPr txBox="1"/>
          <p:nvPr/>
        </p:nvSpPr>
        <p:spPr>
          <a:xfrm>
            <a:off x="451754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Tuesday</a:t>
            </a:r>
            <a:endParaRPr kumimoji="0" sz="2500"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7" name="Google Shape;147;p7">
            <a:hlinkClick r:id="rId2" action="ppaction://hlinksldjump"/>
          </p:cNvPr>
          <p:cNvSpPr txBox="1"/>
          <p:nvPr/>
        </p:nvSpPr>
        <p:spPr>
          <a:xfrm>
            <a:off x="6228151" y="211888"/>
            <a:ext cx="16389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Wednesday</a:t>
            </a:r>
            <a:endParaRPr kumimoji="0" sz="2500"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8" name="Google Shape;148;p7">
            <a:hlinkClick r:id="" action="ppaction://noaction"/>
          </p:cNvPr>
          <p:cNvSpPr txBox="1"/>
          <p:nvPr/>
        </p:nvSpPr>
        <p:spPr>
          <a:xfrm>
            <a:off x="8309981"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Thursday</a:t>
            </a:r>
            <a:endParaRPr kumimoji="0" sz="2500"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9" name="Google Shape;149;p7">
            <a:hlinkClick r:id="" action="ppaction://noaction"/>
          </p:cNvPr>
          <p:cNvSpPr txBox="1"/>
          <p:nvPr/>
        </p:nvSpPr>
        <p:spPr>
          <a:xfrm>
            <a:off x="10206201"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Friday</a:t>
            </a:r>
            <a:endParaRPr kumimoji="0" sz="2500"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50" name="Google Shape;150;p7"/>
          <p:cNvSpPr txBox="1"/>
          <p:nvPr/>
        </p:nvSpPr>
        <p:spPr>
          <a:xfrm rot="5400000" flipH="1">
            <a:off x="-753851" y="557130"/>
            <a:ext cx="1579800" cy="344100"/>
          </a:xfrm>
          <a:prstGeom prst="rect">
            <a:avLst/>
          </a:prstGeom>
          <a:noFill/>
          <a:ln>
            <a:noFill/>
          </a:ln>
        </p:spPr>
        <p:txBody>
          <a:bodyPr spcFirstLastPara="1" wrap="square" lIns="91425" tIns="91425" rIns="91425" bIns="91425" anchor="b" anchorCtr="0">
            <a:noAutofit/>
          </a:bodyPr>
          <a:lstStyle/>
          <a:p>
            <a:pPr marL="0" marR="0" lvl="0" indent="0" algn="l" defTabSz="914372" rtl="0" eaLnBrk="1" fontAlgn="auto" latinLnBrk="0" hangingPunct="1">
              <a:lnSpc>
                <a:spcPct val="100000"/>
              </a:lnSpc>
              <a:spcBef>
                <a:spcPts val="0"/>
              </a:spcBef>
              <a:spcAft>
                <a:spcPts val="0"/>
              </a:spcAft>
              <a:buClr>
                <a:srgbClr val="000000"/>
              </a:buClr>
              <a:buSzTx/>
              <a:buFont typeface="Arial"/>
              <a:buNone/>
              <a:tabLst/>
              <a:defRPr/>
            </a:pPr>
            <a:r>
              <a:rPr kumimoji="0" lang="en" sz="1300" b="0" i="0" u="none" strike="noStrike" kern="0" cap="none" spc="0" normalizeH="0" baseline="0" noProof="0">
                <a:ln>
                  <a:noFill/>
                </a:ln>
                <a:solidFill>
                  <a:srgbClr val="96A5E0"/>
                </a:solidFill>
                <a:effectLst/>
                <a:uLnTx/>
                <a:uFillTx/>
                <a:latin typeface="Barlow Condensed"/>
                <a:ea typeface="Barlow Condensed"/>
                <a:cs typeface="Barlow Condensed"/>
                <a:sym typeface="Barlow Condensed"/>
              </a:rPr>
              <a:t>SLIDESMANIA.COM</a:t>
            </a:r>
            <a:endParaRPr kumimoji="0" sz="1300" b="0" i="0" u="none" strike="noStrike" kern="0" cap="none" spc="0" normalizeH="0" baseline="0" noProof="0">
              <a:ln>
                <a:noFill/>
              </a:ln>
              <a:solidFill>
                <a:srgbClr val="96A5E0"/>
              </a:solidFill>
              <a:effectLst/>
              <a:uLnTx/>
              <a:uFillTx/>
              <a:latin typeface="Barlow Condensed"/>
              <a:ea typeface="Barlow Condensed"/>
              <a:cs typeface="Barlow Condensed"/>
              <a:sym typeface="Barlow Condensed"/>
            </a:endParaRPr>
          </a:p>
        </p:txBody>
      </p:sp>
    </p:spTree>
    <p:extLst>
      <p:ext uri="{BB962C8B-B14F-4D97-AF65-F5344CB8AC3E}">
        <p14:creationId xmlns:p14="http://schemas.microsoft.com/office/powerpoint/2010/main" val="1026950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6" y="3602038"/>
            <a:ext cx="9144001" cy="1655762"/>
          </a:xfrm>
        </p:spPr>
        <p:txBody>
          <a:bodyPr/>
          <a:lstStyle>
            <a:lvl1pPr marL="0" indent="0" algn="ctr">
              <a:buNone/>
              <a:defRPr sz="2400"/>
            </a:lvl1pPr>
            <a:lvl2pPr marL="457186" indent="0" algn="ctr">
              <a:buNone/>
              <a:defRPr sz="2000"/>
            </a:lvl2pPr>
            <a:lvl3pPr marL="914372" indent="0" algn="ctr">
              <a:buNone/>
              <a:defRPr sz="1799"/>
            </a:lvl3pPr>
            <a:lvl4pPr marL="1371556" indent="0" algn="ctr">
              <a:buNone/>
              <a:defRPr sz="1600"/>
            </a:lvl4pPr>
            <a:lvl5pPr marL="1828744" indent="0" algn="ctr">
              <a:buNone/>
              <a:defRPr sz="1600"/>
            </a:lvl5pPr>
            <a:lvl6pPr marL="2285930" indent="0" algn="ctr">
              <a:buNone/>
              <a:defRPr sz="1600"/>
            </a:lvl6pPr>
            <a:lvl7pPr marL="2743114" indent="0" algn="ctr">
              <a:buNone/>
              <a:defRPr sz="1600"/>
            </a:lvl7pPr>
            <a:lvl8pPr marL="3200300" indent="0" algn="ctr">
              <a:buNone/>
              <a:defRPr sz="1600"/>
            </a:lvl8pPr>
            <a:lvl9pPr marL="3657486" indent="0" algn="ctr">
              <a:buNone/>
              <a:defRPr sz="1600"/>
            </a:lvl9pPr>
          </a:lstStyle>
          <a:p>
            <a:r>
              <a:rPr lang="zh-CN" altLang="en-US"/>
              <a:t>单击此处编辑母版副标题样式</a:t>
            </a: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9953591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7545799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6"/>
        <p:cNvGrpSpPr/>
        <p:nvPr/>
      </p:nvGrpSpPr>
      <p:grpSpPr>
        <a:xfrm>
          <a:off x="0" y="0"/>
          <a:ext cx="0" cy="0"/>
          <a:chOff x="0" y="0"/>
          <a:chExt cx="0" cy="0"/>
        </a:xfrm>
      </p:grpSpPr>
      <p:grpSp>
        <p:nvGrpSpPr>
          <p:cNvPr id="57" name="Google Shape;57;p3"/>
          <p:cNvGrpSpPr/>
          <p:nvPr/>
        </p:nvGrpSpPr>
        <p:grpSpPr>
          <a:xfrm>
            <a:off x="-200" y="18400"/>
            <a:ext cx="12192000" cy="6821200"/>
            <a:chOff x="-150" y="13800"/>
            <a:chExt cx="9144000" cy="5115900"/>
          </a:xfrm>
        </p:grpSpPr>
        <p:grpSp>
          <p:nvGrpSpPr>
            <p:cNvPr id="58" name="Google Shape;58;p3"/>
            <p:cNvGrpSpPr/>
            <p:nvPr/>
          </p:nvGrpSpPr>
          <p:grpSpPr>
            <a:xfrm>
              <a:off x="318911" y="13800"/>
              <a:ext cx="8506178" cy="5115900"/>
              <a:chOff x="318911" y="-66425"/>
              <a:chExt cx="8506178" cy="5115900"/>
            </a:xfrm>
          </p:grpSpPr>
          <p:cxnSp>
            <p:nvCxnSpPr>
              <p:cNvPr id="59" name="Google Shape;59;p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0" name="Google Shape;60;p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1" name="Google Shape;61;p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2" name="Google Shape;62;p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3" name="Google Shape;63;p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4" name="Google Shape;64;p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5" name="Google Shape;65;p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6" name="Google Shape;66;p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 name="Google Shape;67;p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 name="Google Shape;68;p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 name="Google Shape;69;p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0" name="Google Shape;70;p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1" name="Google Shape;71;p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2" name="Google Shape;72;p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3" name="Google Shape;73;p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4" name="Google Shape;74;p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5" name="Google Shape;75;p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6" name="Google Shape;76;p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7" name="Google Shape;77;p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8" name="Google Shape;78;p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9" name="Google Shape;79;p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0" name="Google Shape;80;p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1" name="Google Shape;81;p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82" name="Google Shape;82;p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3" name="Google Shape;83;p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4" name="Google Shape;84;p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5" name="Google Shape;85;p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6" name="Google Shape;86;p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7" name="Google Shape;87;p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8" name="Google Shape;88;p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9" name="Google Shape;89;p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0" name="Google Shape;90;p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1" name="Google Shape;91;p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2" name="Google Shape;92;p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3" name="Google Shape;93;p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4" name="Google Shape;94;p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5" name="Google Shape;95;p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96" name="Google Shape;96;p3"/>
          <p:cNvSpPr/>
          <p:nvPr/>
        </p:nvSpPr>
        <p:spPr>
          <a:xfrm>
            <a:off x="576593"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97" name="Google Shape;97;p3"/>
          <p:cNvGrpSpPr/>
          <p:nvPr/>
        </p:nvGrpSpPr>
        <p:grpSpPr>
          <a:xfrm>
            <a:off x="557655" y="289318"/>
            <a:ext cx="11218568" cy="6022417"/>
            <a:chOff x="418241" y="216981"/>
            <a:chExt cx="8413926" cy="4516813"/>
          </a:xfrm>
        </p:grpSpPr>
        <p:sp>
          <p:nvSpPr>
            <p:cNvPr id="98" name="Google Shape;98;p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99" name="Google Shape;99;p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100" name="Google Shape;100;p3"/>
          <p:cNvSpPr txBox="1">
            <a:spLocks noGrp="1"/>
          </p:cNvSpPr>
          <p:nvPr>
            <p:ph type="title"/>
          </p:nvPr>
        </p:nvSpPr>
        <p:spPr>
          <a:xfrm>
            <a:off x="4712867" y="2114500"/>
            <a:ext cx="4322800" cy="14428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600"/>
              <a:buNone/>
              <a:defRPr sz="11333"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1" name="Google Shape;101;p3"/>
          <p:cNvSpPr txBox="1">
            <a:spLocks noGrp="1"/>
          </p:cNvSpPr>
          <p:nvPr>
            <p:ph type="subTitle" idx="1"/>
          </p:nvPr>
        </p:nvSpPr>
        <p:spPr>
          <a:xfrm>
            <a:off x="4712867" y="3657767"/>
            <a:ext cx="4983200" cy="4180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2800"/>
              <a:buNone/>
              <a:defRPr sz="2133">
                <a:solidFill>
                  <a:srgbClr val="FFFFFF"/>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02" name="Google Shape;102;p3"/>
          <p:cNvSpPr txBox="1">
            <a:spLocks noGrp="1"/>
          </p:cNvSpPr>
          <p:nvPr>
            <p:ph type="title" idx="2" hasCustomPrompt="1"/>
          </p:nvPr>
        </p:nvSpPr>
        <p:spPr>
          <a:xfrm>
            <a:off x="2133717" y="2114500"/>
            <a:ext cx="2281600" cy="20800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12000"/>
              <a:buNone/>
              <a:defRPr sz="11333">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3"/>
        <p:cNvGrpSpPr/>
        <p:nvPr/>
      </p:nvGrpSpPr>
      <p:grpSpPr>
        <a:xfrm>
          <a:off x="0" y="0"/>
          <a:ext cx="0" cy="0"/>
          <a:chOff x="0" y="0"/>
          <a:chExt cx="0" cy="0"/>
        </a:xfrm>
      </p:grpSpPr>
      <p:grpSp>
        <p:nvGrpSpPr>
          <p:cNvPr id="104" name="Google Shape;104;p4"/>
          <p:cNvGrpSpPr/>
          <p:nvPr/>
        </p:nvGrpSpPr>
        <p:grpSpPr>
          <a:xfrm>
            <a:off x="-200" y="18400"/>
            <a:ext cx="12192000" cy="6821200"/>
            <a:chOff x="-150" y="13800"/>
            <a:chExt cx="9144000" cy="5115900"/>
          </a:xfrm>
        </p:grpSpPr>
        <p:grpSp>
          <p:nvGrpSpPr>
            <p:cNvPr id="105" name="Google Shape;105;p4"/>
            <p:cNvGrpSpPr/>
            <p:nvPr/>
          </p:nvGrpSpPr>
          <p:grpSpPr>
            <a:xfrm>
              <a:off x="318911" y="13800"/>
              <a:ext cx="8506178" cy="5115900"/>
              <a:chOff x="318911" y="-66425"/>
              <a:chExt cx="8506178" cy="5115900"/>
            </a:xfrm>
          </p:grpSpPr>
          <p:cxnSp>
            <p:nvCxnSpPr>
              <p:cNvPr id="106" name="Google Shape;106;p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7" name="Google Shape;107;p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8" name="Google Shape;108;p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9" name="Google Shape;109;p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0" name="Google Shape;110;p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1" name="Google Shape;111;p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2" name="Google Shape;112;p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3" name="Google Shape;113;p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4" name="Google Shape;114;p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5" name="Google Shape;115;p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6" name="Google Shape;116;p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7" name="Google Shape;117;p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8" name="Google Shape;118;p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9" name="Google Shape;119;p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0" name="Google Shape;120;p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1" name="Google Shape;121;p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2" name="Google Shape;122;p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3" name="Google Shape;123;p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4" name="Google Shape;124;p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5" name="Google Shape;125;p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6" name="Google Shape;126;p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7" name="Google Shape;127;p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8" name="Google Shape;128;p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29" name="Google Shape;129;p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0" name="Google Shape;130;p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1" name="Google Shape;131;p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2" name="Google Shape;132;p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3" name="Google Shape;133;p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4" name="Google Shape;134;p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5" name="Google Shape;135;p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6" name="Google Shape;136;p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7" name="Google Shape;137;p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8" name="Google Shape;138;p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9" name="Google Shape;139;p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0" name="Google Shape;140;p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1" name="Google Shape;141;p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2" name="Google Shape;142;p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43" name="Google Shape;143;p4"/>
          <p:cNvSpPr/>
          <p:nvPr/>
        </p:nvSpPr>
        <p:spPr>
          <a:xfrm flipH="1">
            <a:off x="992197"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144" name="Google Shape;144;p4"/>
          <p:cNvGrpSpPr/>
          <p:nvPr/>
        </p:nvGrpSpPr>
        <p:grpSpPr>
          <a:xfrm flipH="1">
            <a:off x="557655" y="289318"/>
            <a:ext cx="11218568" cy="6022417"/>
            <a:chOff x="418241" y="216981"/>
            <a:chExt cx="8413926" cy="4516813"/>
          </a:xfrm>
        </p:grpSpPr>
        <p:sp>
          <p:nvSpPr>
            <p:cNvPr id="145" name="Google Shape;145;p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146" name="Google Shape;146;p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147" name="Google Shape;147;p4"/>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33" b="1">
                <a:solidFill>
                  <a:schemeClr val="dk2"/>
                </a:solidFill>
              </a:defRPr>
            </a:lvl1pPr>
            <a:lvl2pPr lvl="1" rtl="0">
              <a:spcBef>
                <a:spcPts val="0"/>
              </a:spcBef>
              <a:spcAft>
                <a:spcPts val="0"/>
              </a:spcAft>
              <a:buClr>
                <a:schemeClr val="dk2"/>
              </a:buClr>
              <a:buSzPts val="2800"/>
              <a:buNone/>
              <a:defRPr sz="3733">
                <a:solidFill>
                  <a:schemeClr val="dk2"/>
                </a:solidFill>
              </a:defRPr>
            </a:lvl2pPr>
            <a:lvl3pPr lvl="2" rtl="0">
              <a:spcBef>
                <a:spcPts val="0"/>
              </a:spcBef>
              <a:spcAft>
                <a:spcPts val="0"/>
              </a:spcAft>
              <a:buClr>
                <a:schemeClr val="dk2"/>
              </a:buClr>
              <a:buSzPts val="2800"/>
              <a:buNone/>
              <a:defRPr sz="3733">
                <a:solidFill>
                  <a:schemeClr val="dk2"/>
                </a:solidFill>
              </a:defRPr>
            </a:lvl3pPr>
            <a:lvl4pPr lvl="3" rtl="0">
              <a:spcBef>
                <a:spcPts val="0"/>
              </a:spcBef>
              <a:spcAft>
                <a:spcPts val="0"/>
              </a:spcAft>
              <a:buClr>
                <a:schemeClr val="dk2"/>
              </a:buClr>
              <a:buSzPts val="2800"/>
              <a:buNone/>
              <a:defRPr sz="3733">
                <a:solidFill>
                  <a:schemeClr val="dk2"/>
                </a:solidFill>
              </a:defRPr>
            </a:lvl4pPr>
            <a:lvl5pPr lvl="4" rtl="0">
              <a:spcBef>
                <a:spcPts val="0"/>
              </a:spcBef>
              <a:spcAft>
                <a:spcPts val="0"/>
              </a:spcAft>
              <a:buClr>
                <a:schemeClr val="dk2"/>
              </a:buClr>
              <a:buSzPts val="2800"/>
              <a:buNone/>
              <a:defRPr sz="3733">
                <a:solidFill>
                  <a:schemeClr val="dk2"/>
                </a:solidFill>
              </a:defRPr>
            </a:lvl5pPr>
            <a:lvl6pPr lvl="5" rtl="0">
              <a:spcBef>
                <a:spcPts val="0"/>
              </a:spcBef>
              <a:spcAft>
                <a:spcPts val="0"/>
              </a:spcAft>
              <a:buClr>
                <a:schemeClr val="dk2"/>
              </a:buClr>
              <a:buSzPts val="2800"/>
              <a:buNone/>
              <a:defRPr sz="3733">
                <a:solidFill>
                  <a:schemeClr val="dk2"/>
                </a:solidFill>
              </a:defRPr>
            </a:lvl6pPr>
            <a:lvl7pPr lvl="6" rtl="0">
              <a:spcBef>
                <a:spcPts val="0"/>
              </a:spcBef>
              <a:spcAft>
                <a:spcPts val="0"/>
              </a:spcAft>
              <a:buClr>
                <a:schemeClr val="dk2"/>
              </a:buClr>
              <a:buSzPts val="2800"/>
              <a:buNone/>
              <a:defRPr sz="3733">
                <a:solidFill>
                  <a:schemeClr val="dk2"/>
                </a:solidFill>
              </a:defRPr>
            </a:lvl7pPr>
            <a:lvl8pPr lvl="7" rtl="0">
              <a:spcBef>
                <a:spcPts val="0"/>
              </a:spcBef>
              <a:spcAft>
                <a:spcPts val="0"/>
              </a:spcAft>
              <a:buClr>
                <a:schemeClr val="dk2"/>
              </a:buClr>
              <a:buSzPts val="2800"/>
              <a:buNone/>
              <a:defRPr sz="3733">
                <a:solidFill>
                  <a:schemeClr val="dk2"/>
                </a:solidFill>
              </a:defRPr>
            </a:lvl8pPr>
            <a:lvl9pPr lvl="8" rtl="0">
              <a:spcBef>
                <a:spcPts val="0"/>
              </a:spcBef>
              <a:spcAft>
                <a:spcPts val="0"/>
              </a:spcAft>
              <a:buClr>
                <a:schemeClr val="dk2"/>
              </a:buClr>
              <a:buSzPts val="2800"/>
              <a:buNone/>
              <a:defRPr sz="3733">
                <a:solidFill>
                  <a:schemeClr val="dk2"/>
                </a:solidFill>
              </a:defRPr>
            </a:lvl9pPr>
          </a:lstStyle>
          <a:p>
            <a:endParaRPr/>
          </a:p>
        </p:txBody>
      </p:sp>
      <p:sp>
        <p:nvSpPr>
          <p:cNvPr id="148" name="Google Shape;148;p4"/>
          <p:cNvSpPr txBox="1">
            <a:spLocks noGrp="1"/>
          </p:cNvSpPr>
          <p:nvPr>
            <p:ph type="subTitle" idx="1"/>
          </p:nvPr>
        </p:nvSpPr>
        <p:spPr>
          <a:xfrm>
            <a:off x="1211601" y="1761600"/>
            <a:ext cx="9768800" cy="41768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SzPts val="1800"/>
              <a:buFont typeface="Anaheim"/>
              <a:buAutoNum type="arabicPeriod"/>
              <a:defRPr sz="1600"/>
            </a:lvl1pPr>
            <a:lvl2pPr lvl="1" algn="ctr" rtl="0">
              <a:lnSpc>
                <a:spcPct val="100000"/>
              </a:lnSpc>
              <a:spcBef>
                <a:spcPts val="0"/>
              </a:spcBef>
              <a:spcAft>
                <a:spcPts val="0"/>
              </a:spcAft>
              <a:buSzPts val="1400"/>
              <a:buAutoNum type="alphaLcPeriod"/>
              <a:defRPr sz="3733"/>
            </a:lvl2pPr>
            <a:lvl3pPr lvl="2" algn="ctr" rtl="0">
              <a:lnSpc>
                <a:spcPct val="100000"/>
              </a:lnSpc>
              <a:spcBef>
                <a:spcPts val="0"/>
              </a:spcBef>
              <a:spcAft>
                <a:spcPts val="0"/>
              </a:spcAft>
              <a:buSzPts val="1400"/>
              <a:buAutoNum type="romanLcPeriod"/>
              <a:defRPr sz="3733"/>
            </a:lvl3pPr>
            <a:lvl4pPr lvl="3" algn="ctr" rtl="0">
              <a:lnSpc>
                <a:spcPct val="100000"/>
              </a:lnSpc>
              <a:spcBef>
                <a:spcPts val="0"/>
              </a:spcBef>
              <a:spcAft>
                <a:spcPts val="0"/>
              </a:spcAft>
              <a:buSzPts val="1400"/>
              <a:buAutoNum type="arabicPeriod"/>
              <a:defRPr sz="3733"/>
            </a:lvl4pPr>
            <a:lvl5pPr lvl="4" algn="ctr" rtl="0">
              <a:lnSpc>
                <a:spcPct val="100000"/>
              </a:lnSpc>
              <a:spcBef>
                <a:spcPts val="0"/>
              </a:spcBef>
              <a:spcAft>
                <a:spcPts val="0"/>
              </a:spcAft>
              <a:buSzPts val="1400"/>
              <a:buAutoNum type="alphaLcPeriod"/>
              <a:defRPr sz="3733"/>
            </a:lvl5pPr>
            <a:lvl6pPr lvl="5" algn="ctr" rtl="0">
              <a:lnSpc>
                <a:spcPct val="100000"/>
              </a:lnSpc>
              <a:spcBef>
                <a:spcPts val="0"/>
              </a:spcBef>
              <a:spcAft>
                <a:spcPts val="0"/>
              </a:spcAft>
              <a:buSzPts val="1400"/>
              <a:buAutoNum type="romanLcPeriod"/>
              <a:defRPr sz="3733"/>
            </a:lvl6pPr>
            <a:lvl7pPr lvl="6" algn="ctr" rtl="0">
              <a:lnSpc>
                <a:spcPct val="100000"/>
              </a:lnSpc>
              <a:spcBef>
                <a:spcPts val="0"/>
              </a:spcBef>
              <a:spcAft>
                <a:spcPts val="0"/>
              </a:spcAft>
              <a:buSzPts val="1400"/>
              <a:buAutoNum type="arabicPeriod"/>
              <a:defRPr sz="3733"/>
            </a:lvl7pPr>
            <a:lvl8pPr lvl="7" algn="ctr" rtl="0">
              <a:lnSpc>
                <a:spcPct val="100000"/>
              </a:lnSpc>
              <a:spcBef>
                <a:spcPts val="0"/>
              </a:spcBef>
              <a:spcAft>
                <a:spcPts val="0"/>
              </a:spcAft>
              <a:buSzPts val="1400"/>
              <a:buAutoNum type="alphaLcPeriod"/>
              <a:defRPr sz="3733"/>
            </a:lvl8pPr>
            <a:lvl9pPr lvl="8" algn="ctr" rtl="0">
              <a:lnSpc>
                <a:spcPct val="100000"/>
              </a:lnSpc>
              <a:spcBef>
                <a:spcPts val="0"/>
              </a:spcBef>
              <a:spcAft>
                <a:spcPts val="0"/>
              </a:spcAft>
              <a:buSzPts val="1400"/>
              <a:buAutoNum type="romanLcPeriod"/>
              <a:defRPr sz="3733"/>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9"/>
        <p:cNvGrpSpPr/>
        <p:nvPr/>
      </p:nvGrpSpPr>
      <p:grpSpPr>
        <a:xfrm>
          <a:off x="0" y="0"/>
          <a:ext cx="0" cy="0"/>
          <a:chOff x="0" y="0"/>
          <a:chExt cx="0" cy="0"/>
        </a:xfrm>
      </p:grpSpPr>
      <p:grpSp>
        <p:nvGrpSpPr>
          <p:cNvPr id="150" name="Google Shape;150;p5"/>
          <p:cNvGrpSpPr/>
          <p:nvPr/>
        </p:nvGrpSpPr>
        <p:grpSpPr>
          <a:xfrm>
            <a:off x="-200" y="18400"/>
            <a:ext cx="12192000" cy="6821200"/>
            <a:chOff x="-150" y="13800"/>
            <a:chExt cx="9144000" cy="5115900"/>
          </a:xfrm>
        </p:grpSpPr>
        <p:grpSp>
          <p:nvGrpSpPr>
            <p:cNvPr id="151" name="Google Shape;151;p5"/>
            <p:cNvGrpSpPr/>
            <p:nvPr/>
          </p:nvGrpSpPr>
          <p:grpSpPr>
            <a:xfrm>
              <a:off x="318911" y="13800"/>
              <a:ext cx="8506178" cy="5115900"/>
              <a:chOff x="318911" y="-66425"/>
              <a:chExt cx="8506178" cy="5115900"/>
            </a:xfrm>
          </p:grpSpPr>
          <p:cxnSp>
            <p:nvCxnSpPr>
              <p:cNvPr id="152" name="Google Shape;152;p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 name="Google Shape;153;p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 name="Google Shape;154;p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5" name="Google Shape;155;p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 name="Google Shape;156;p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 name="Google Shape;157;p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 name="Google Shape;158;p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9" name="Google Shape;159;p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0" name="Google Shape;160;p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1" name="Google Shape;161;p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2" name="Google Shape;162;p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3" name="Google Shape;163;p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4" name="Google Shape;164;p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5" name="Google Shape;165;p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6" name="Google Shape;166;p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7" name="Google Shape;167;p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8" name="Google Shape;168;p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9" name="Google Shape;169;p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0" name="Google Shape;170;p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1" name="Google Shape;171;p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2" name="Google Shape;172;p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3" name="Google Shape;173;p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4" name="Google Shape;174;p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75" name="Google Shape;175;p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6" name="Google Shape;176;p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7" name="Google Shape;177;p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8" name="Google Shape;178;p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9" name="Google Shape;179;p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0" name="Google Shape;180;p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1" name="Google Shape;181;p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2" name="Google Shape;182;p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3" name="Google Shape;183;p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4" name="Google Shape;184;p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5" name="Google Shape;185;p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6" name="Google Shape;186;p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7" name="Google Shape;187;p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8" name="Google Shape;188;p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89" name="Google Shape;189;p5"/>
          <p:cNvSpPr/>
          <p:nvPr/>
        </p:nvSpPr>
        <p:spPr>
          <a:xfrm>
            <a:off x="576593"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190" name="Google Shape;190;p5"/>
          <p:cNvGrpSpPr/>
          <p:nvPr/>
        </p:nvGrpSpPr>
        <p:grpSpPr>
          <a:xfrm>
            <a:off x="557655" y="289318"/>
            <a:ext cx="11218568" cy="6022417"/>
            <a:chOff x="418241" y="216981"/>
            <a:chExt cx="8413926" cy="4516813"/>
          </a:xfrm>
        </p:grpSpPr>
        <p:sp>
          <p:nvSpPr>
            <p:cNvPr id="191" name="Google Shape;191;p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192" name="Google Shape;192;p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193" name="Google Shape;193;p5"/>
          <p:cNvSpPr txBox="1">
            <a:spLocks noGrp="1"/>
          </p:cNvSpPr>
          <p:nvPr>
            <p:ph type="subTitle" idx="1"/>
          </p:nvPr>
        </p:nvSpPr>
        <p:spPr>
          <a:xfrm>
            <a:off x="1790600" y="3995829"/>
            <a:ext cx="3861200" cy="1366000"/>
          </a:xfrm>
          <a:prstGeom prst="rect">
            <a:avLst/>
          </a:prstGeom>
        </p:spPr>
        <p:txBody>
          <a:bodyPr spcFirstLastPara="1" wrap="square" lIns="0" tIns="0" rIns="0" bIns="0" anchor="t" anchorCtr="0">
            <a:noAutofit/>
          </a:bodyPr>
          <a:lstStyle>
            <a:lvl1pPr marR="121916"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4" name="Google Shape;194;p5"/>
          <p:cNvSpPr txBox="1">
            <a:spLocks noGrp="1"/>
          </p:cNvSpPr>
          <p:nvPr>
            <p:ph type="subTitle" idx="2"/>
          </p:nvPr>
        </p:nvSpPr>
        <p:spPr>
          <a:xfrm>
            <a:off x="2835001" y="3259433"/>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5" name="Google Shape;195;p5"/>
          <p:cNvSpPr txBox="1">
            <a:spLocks noGrp="1"/>
          </p:cNvSpPr>
          <p:nvPr>
            <p:ph type="subTitle" idx="3"/>
          </p:nvPr>
        </p:nvSpPr>
        <p:spPr>
          <a:xfrm>
            <a:off x="6541927" y="3991664"/>
            <a:ext cx="3864800" cy="1365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6" name="Google Shape;196;p5"/>
          <p:cNvSpPr txBox="1">
            <a:spLocks noGrp="1"/>
          </p:cNvSpPr>
          <p:nvPr>
            <p:ph type="subTitle" idx="4"/>
          </p:nvPr>
        </p:nvSpPr>
        <p:spPr>
          <a:xfrm>
            <a:off x="7588127" y="3255267"/>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7" name="Google Shape;197;p5"/>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33" b="1">
                <a:solidFill>
                  <a:schemeClr val="dk2"/>
                </a:solidFill>
              </a:defRPr>
            </a:lvl1pPr>
            <a:lvl2pPr lvl="1" rtl="0">
              <a:spcBef>
                <a:spcPts val="0"/>
              </a:spcBef>
              <a:spcAft>
                <a:spcPts val="0"/>
              </a:spcAft>
              <a:buClr>
                <a:schemeClr val="dk2"/>
              </a:buClr>
              <a:buSzPts val="2800"/>
              <a:buNone/>
              <a:defRPr sz="3733">
                <a:solidFill>
                  <a:schemeClr val="dk2"/>
                </a:solidFill>
              </a:defRPr>
            </a:lvl2pPr>
            <a:lvl3pPr lvl="2" rtl="0">
              <a:spcBef>
                <a:spcPts val="0"/>
              </a:spcBef>
              <a:spcAft>
                <a:spcPts val="0"/>
              </a:spcAft>
              <a:buClr>
                <a:schemeClr val="dk2"/>
              </a:buClr>
              <a:buSzPts val="2800"/>
              <a:buNone/>
              <a:defRPr sz="3733">
                <a:solidFill>
                  <a:schemeClr val="dk2"/>
                </a:solidFill>
              </a:defRPr>
            </a:lvl3pPr>
            <a:lvl4pPr lvl="3" rtl="0">
              <a:spcBef>
                <a:spcPts val="0"/>
              </a:spcBef>
              <a:spcAft>
                <a:spcPts val="0"/>
              </a:spcAft>
              <a:buClr>
                <a:schemeClr val="dk2"/>
              </a:buClr>
              <a:buSzPts val="2800"/>
              <a:buNone/>
              <a:defRPr sz="3733">
                <a:solidFill>
                  <a:schemeClr val="dk2"/>
                </a:solidFill>
              </a:defRPr>
            </a:lvl4pPr>
            <a:lvl5pPr lvl="4" rtl="0">
              <a:spcBef>
                <a:spcPts val="0"/>
              </a:spcBef>
              <a:spcAft>
                <a:spcPts val="0"/>
              </a:spcAft>
              <a:buClr>
                <a:schemeClr val="dk2"/>
              </a:buClr>
              <a:buSzPts val="2800"/>
              <a:buNone/>
              <a:defRPr sz="3733">
                <a:solidFill>
                  <a:schemeClr val="dk2"/>
                </a:solidFill>
              </a:defRPr>
            </a:lvl5pPr>
            <a:lvl6pPr lvl="5" rtl="0">
              <a:spcBef>
                <a:spcPts val="0"/>
              </a:spcBef>
              <a:spcAft>
                <a:spcPts val="0"/>
              </a:spcAft>
              <a:buClr>
                <a:schemeClr val="dk2"/>
              </a:buClr>
              <a:buSzPts val="2800"/>
              <a:buNone/>
              <a:defRPr sz="3733">
                <a:solidFill>
                  <a:schemeClr val="dk2"/>
                </a:solidFill>
              </a:defRPr>
            </a:lvl6pPr>
            <a:lvl7pPr lvl="6" rtl="0">
              <a:spcBef>
                <a:spcPts val="0"/>
              </a:spcBef>
              <a:spcAft>
                <a:spcPts val="0"/>
              </a:spcAft>
              <a:buClr>
                <a:schemeClr val="dk2"/>
              </a:buClr>
              <a:buSzPts val="2800"/>
              <a:buNone/>
              <a:defRPr sz="3733">
                <a:solidFill>
                  <a:schemeClr val="dk2"/>
                </a:solidFill>
              </a:defRPr>
            </a:lvl7pPr>
            <a:lvl8pPr lvl="7" rtl="0">
              <a:spcBef>
                <a:spcPts val="0"/>
              </a:spcBef>
              <a:spcAft>
                <a:spcPts val="0"/>
              </a:spcAft>
              <a:buClr>
                <a:schemeClr val="dk2"/>
              </a:buClr>
              <a:buSzPts val="2800"/>
              <a:buNone/>
              <a:defRPr sz="3733">
                <a:solidFill>
                  <a:schemeClr val="dk2"/>
                </a:solidFill>
              </a:defRPr>
            </a:lvl8pPr>
            <a:lvl9pPr lvl="8" rtl="0">
              <a:spcBef>
                <a:spcPts val="0"/>
              </a:spcBef>
              <a:spcAft>
                <a:spcPts val="0"/>
              </a:spcAft>
              <a:buClr>
                <a:schemeClr val="dk2"/>
              </a:buClr>
              <a:buSzPts val="2800"/>
              <a:buNone/>
              <a:defRPr sz="3733">
                <a:solidFill>
                  <a:schemeClr val="dk2"/>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2"/>
        </a:solidFill>
        <a:effectLst/>
      </p:bgPr>
    </p:bg>
    <p:spTree>
      <p:nvGrpSpPr>
        <p:cNvPr id="1" name="Shape 333"/>
        <p:cNvGrpSpPr/>
        <p:nvPr/>
      </p:nvGrpSpPr>
      <p:grpSpPr>
        <a:xfrm>
          <a:off x="0" y="0"/>
          <a:ext cx="0" cy="0"/>
          <a:chOff x="0" y="0"/>
          <a:chExt cx="0" cy="0"/>
        </a:xfrm>
      </p:grpSpPr>
      <p:grpSp>
        <p:nvGrpSpPr>
          <p:cNvPr id="334" name="Google Shape;334;p9"/>
          <p:cNvGrpSpPr/>
          <p:nvPr/>
        </p:nvGrpSpPr>
        <p:grpSpPr>
          <a:xfrm>
            <a:off x="-200" y="18400"/>
            <a:ext cx="12192000" cy="6821200"/>
            <a:chOff x="-150" y="13800"/>
            <a:chExt cx="9144000" cy="5115900"/>
          </a:xfrm>
        </p:grpSpPr>
        <p:grpSp>
          <p:nvGrpSpPr>
            <p:cNvPr id="335" name="Google Shape;335;p9"/>
            <p:cNvGrpSpPr/>
            <p:nvPr/>
          </p:nvGrpSpPr>
          <p:grpSpPr>
            <a:xfrm>
              <a:off x="318911" y="13800"/>
              <a:ext cx="8506178" cy="5115900"/>
              <a:chOff x="318911" y="-66425"/>
              <a:chExt cx="8506178" cy="5115900"/>
            </a:xfrm>
          </p:grpSpPr>
          <p:cxnSp>
            <p:nvCxnSpPr>
              <p:cNvPr id="336" name="Google Shape;336;p9"/>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7" name="Google Shape;337;p9"/>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8" name="Google Shape;338;p9"/>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9" name="Google Shape;339;p9"/>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0" name="Google Shape;340;p9"/>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1" name="Google Shape;341;p9"/>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2" name="Google Shape;342;p9"/>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3" name="Google Shape;343;p9"/>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4" name="Google Shape;344;p9"/>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5" name="Google Shape;345;p9"/>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6" name="Google Shape;346;p9"/>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7" name="Google Shape;347;p9"/>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8" name="Google Shape;348;p9"/>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9" name="Google Shape;349;p9"/>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0" name="Google Shape;350;p9"/>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1" name="Google Shape;351;p9"/>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2" name="Google Shape;352;p9"/>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3" name="Google Shape;353;p9"/>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4" name="Google Shape;354;p9"/>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5" name="Google Shape;355;p9"/>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6" name="Google Shape;356;p9"/>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7" name="Google Shape;357;p9"/>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8" name="Google Shape;358;p9"/>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359" name="Google Shape;359;p9"/>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0" name="Google Shape;360;p9"/>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1" name="Google Shape;361;p9"/>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2" name="Google Shape;362;p9"/>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3" name="Google Shape;363;p9"/>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4" name="Google Shape;364;p9"/>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5" name="Google Shape;365;p9"/>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6" name="Google Shape;366;p9"/>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7" name="Google Shape;367;p9"/>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8" name="Google Shape;368;p9"/>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9" name="Google Shape;369;p9"/>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0" name="Google Shape;370;p9"/>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1" name="Google Shape;371;p9"/>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2" name="Google Shape;372;p9"/>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373" name="Google Shape;373;p9"/>
          <p:cNvSpPr/>
          <p:nvPr/>
        </p:nvSpPr>
        <p:spPr>
          <a:xfrm flipH="1">
            <a:off x="992197"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374" name="Google Shape;374;p9"/>
          <p:cNvGrpSpPr/>
          <p:nvPr/>
        </p:nvGrpSpPr>
        <p:grpSpPr>
          <a:xfrm flipH="1">
            <a:off x="557655" y="289318"/>
            <a:ext cx="11218568" cy="6022417"/>
            <a:chOff x="418241" y="216981"/>
            <a:chExt cx="8413926" cy="4516813"/>
          </a:xfrm>
        </p:grpSpPr>
        <p:sp>
          <p:nvSpPr>
            <p:cNvPr id="375" name="Google Shape;375;p9"/>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376" name="Google Shape;376;p9"/>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377" name="Google Shape;377;p9"/>
          <p:cNvSpPr txBox="1">
            <a:spLocks noGrp="1"/>
          </p:cNvSpPr>
          <p:nvPr>
            <p:ph type="subTitle" idx="1"/>
          </p:nvPr>
        </p:nvSpPr>
        <p:spPr>
          <a:xfrm>
            <a:off x="2912601" y="3731233"/>
            <a:ext cx="6366800" cy="592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1"/>
              </a:buClr>
              <a:buSzPts val="1800"/>
              <a:buFont typeface="Open Sans"/>
              <a:buNone/>
              <a:defRPr sz="2133"/>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378" name="Google Shape;378;p9"/>
          <p:cNvSpPr txBox="1">
            <a:spLocks noGrp="1"/>
          </p:cNvSpPr>
          <p:nvPr>
            <p:ph type="title"/>
          </p:nvPr>
        </p:nvSpPr>
        <p:spPr>
          <a:xfrm>
            <a:off x="3303801" y="2184667"/>
            <a:ext cx="5584400" cy="12640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dk2"/>
              </a:buClr>
              <a:buSzPts val="2800"/>
              <a:buFont typeface="RocknRoll One"/>
              <a:buNone/>
              <a:defRPr sz="12133" b="1">
                <a:solidFill>
                  <a:schemeClr val="dk2"/>
                </a:solidFill>
              </a:defRPr>
            </a:lvl1pPr>
            <a:lvl2pPr lvl="1" rtl="0">
              <a:spcBef>
                <a:spcPts val="0"/>
              </a:spcBef>
              <a:spcAft>
                <a:spcPts val="0"/>
              </a:spcAft>
              <a:buClr>
                <a:schemeClr val="dk2"/>
              </a:buClr>
              <a:buSzPts val="2800"/>
              <a:buNone/>
              <a:defRPr sz="3733">
                <a:solidFill>
                  <a:schemeClr val="dk2"/>
                </a:solidFill>
              </a:defRPr>
            </a:lvl2pPr>
            <a:lvl3pPr lvl="2" rtl="0">
              <a:spcBef>
                <a:spcPts val="0"/>
              </a:spcBef>
              <a:spcAft>
                <a:spcPts val="0"/>
              </a:spcAft>
              <a:buClr>
                <a:schemeClr val="dk2"/>
              </a:buClr>
              <a:buSzPts val="2800"/>
              <a:buNone/>
              <a:defRPr sz="3733">
                <a:solidFill>
                  <a:schemeClr val="dk2"/>
                </a:solidFill>
              </a:defRPr>
            </a:lvl3pPr>
            <a:lvl4pPr lvl="3" rtl="0">
              <a:spcBef>
                <a:spcPts val="0"/>
              </a:spcBef>
              <a:spcAft>
                <a:spcPts val="0"/>
              </a:spcAft>
              <a:buClr>
                <a:schemeClr val="dk2"/>
              </a:buClr>
              <a:buSzPts val="2800"/>
              <a:buNone/>
              <a:defRPr sz="3733">
                <a:solidFill>
                  <a:schemeClr val="dk2"/>
                </a:solidFill>
              </a:defRPr>
            </a:lvl4pPr>
            <a:lvl5pPr lvl="4" rtl="0">
              <a:spcBef>
                <a:spcPts val="0"/>
              </a:spcBef>
              <a:spcAft>
                <a:spcPts val="0"/>
              </a:spcAft>
              <a:buClr>
                <a:schemeClr val="dk2"/>
              </a:buClr>
              <a:buSzPts val="2800"/>
              <a:buNone/>
              <a:defRPr sz="3733">
                <a:solidFill>
                  <a:schemeClr val="dk2"/>
                </a:solidFill>
              </a:defRPr>
            </a:lvl5pPr>
            <a:lvl6pPr lvl="5" rtl="0">
              <a:spcBef>
                <a:spcPts val="0"/>
              </a:spcBef>
              <a:spcAft>
                <a:spcPts val="0"/>
              </a:spcAft>
              <a:buClr>
                <a:schemeClr val="dk2"/>
              </a:buClr>
              <a:buSzPts val="2800"/>
              <a:buNone/>
              <a:defRPr sz="3733">
                <a:solidFill>
                  <a:schemeClr val="dk2"/>
                </a:solidFill>
              </a:defRPr>
            </a:lvl6pPr>
            <a:lvl7pPr lvl="6" rtl="0">
              <a:spcBef>
                <a:spcPts val="0"/>
              </a:spcBef>
              <a:spcAft>
                <a:spcPts val="0"/>
              </a:spcAft>
              <a:buClr>
                <a:schemeClr val="dk2"/>
              </a:buClr>
              <a:buSzPts val="2800"/>
              <a:buNone/>
              <a:defRPr sz="3733">
                <a:solidFill>
                  <a:schemeClr val="dk2"/>
                </a:solidFill>
              </a:defRPr>
            </a:lvl7pPr>
            <a:lvl8pPr lvl="7" rtl="0">
              <a:spcBef>
                <a:spcPts val="0"/>
              </a:spcBef>
              <a:spcAft>
                <a:spcPts val="0"/>
              </a:spcAft>
              <a:buClr>
                <a:schemeClr val="dk2"/>
              </a:buClr>
              <a:buSzPts val="2800"/>
              <a:buNone/>
              <a:defRPr sz="3733">
                <a:solidFill>
                  <a:schemeClr val="dk2"/>
                </a:solidFill>
              </a:defRPr>
            </a:lvl8pPr>
            <a:lvl9pPr lvl="8" rtl="0">
              <a:spcBef>
                <a:spcPts val="0"/>
              </a:spcBef>
              <a:spcAft>
                <a:spcPts val="0"/>
              </a:spcAft>
              <a:buClr>
                <a:schemeClr val="dk2"/>
              </a:buClr>
              <a:buSzPts val="2800"/>
              <a:buNone/>
              <a:defRPr sz="3733">
                <a:solidFill>
                  <a:schemeClr val="dk2"/>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2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_2">
    <p:spTree>
      <p:nvGrpSpPr>
        <p:cNvPr id="1" name="Shape 428"/>
        <p:cNvGrpSpPr/>
        <p:nvPr/>
      </p:nvGrpSpPr>
      <p:grpSpPr>
        <a:xfrm>
          <a:off x="0" y="0"/>
          <a:ext cx="0" cy="0"/>
          <a:chOff x="0" y="0"/>
          <a:chExt cx="0" cy="0"/>
        </a:xfrm>
      </p:grpSpPr>
      <p:grpSp>
        <p:nvGrpSpPr>
          <p:cNvPr id="429" name="Google Shape;429;p13"/>
          <p:cNvGrpSpPr/>
          <p:nvPr/>
        </p:nvGrpSpPr>
        <p:grpSpPr>
          <a:xfrm>
            <a:off x="-200" y="18400"/>
            <a:ext cx="12192000" cy="6821200"/>
            <a:chOff x="-150" y="13800"/>
            <a:chExt cx="9144000" cy="5115900"/>
          </a:xfrm>
        </p:grpSpPr>
        <p:grpSp>
          <p:nvGrpSpPr>
            <p:cNvPr id="430" name="Google Shape;430;p13"/>
            <p:cNvGrpSpPr/>
            <p:nvPr/>
          </p:nvGrpSpPr>
          <p:grpSpPr>
            <a:xfrm>
              <a:off x="318911" y="13800"/>
              <a:ext cx="8506178" cy="5115900"/>
              <a:chOff x="318911" y="-66425"/>
              <a:chExt cx="8506178" cy="5115900"/>
            </a:xfrm>
          </p:grpSpPr>
          <p:cxnSp>
            <p:nvCxnSpPr>
              <p:cNvPr id="431" name="Google Shape;431;p1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2" name="Google Shape;432;p1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3" name="Google Shape;433;p1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4" name="Google Shape;434;p1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5" name="Google Shape;435;p1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6" name="Google Shape;436;p1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7" name="Google Shape;437;p1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8" name="Google Shape;438;p1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9" name="Google Shape;439;p1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0" name="Google Shape;440;p1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1" name="Google Shape;441;p1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2" name="Google Shape;442;p1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3" name="Google Shape;443;p1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4" name="Google Shape;444;p1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5" name="Google Shape;445;p1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6" name="Google Shape;446;p1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7" name="Google Shape;447;p1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8" name="Google Shape;448;p1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9" name="Google Shape;449;p1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0" name="Google Shape;450;p1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1" name="Google Shape;451;p1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2" name="Google Shape;452;p1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3" name="Google Shape;453;p1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454" name="Google Shape;454;p1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5" name="Google Shape;455;p1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6" name="Google Shape;456;p1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7" name="Google Shape;457;p1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8" name="Google Shape;458;p1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9" name="Google Shape;459;p1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0" name="Google Shape;460;p1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1" name="Google Shape;461;p1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2" name="Google Shape;462;p1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3" name="Google Shape;463;p1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4" name="Google Shape;464;p1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5" name="Google Shape;465;p1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6" name="Google Shape;466;p1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7" name="Google Shape;467;p1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468" name="Google Shape;468;p13"/>
          <p:cNvSpPr/>
          <p:nvPr/>
        </p:nvSpPr>
        <p:spPr>
          <a:xfrm>
            <a:off x="576593"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469" name="Google Shape;469;p13"/>
          <p:cNvGrpSpPr/>
          <p:nvPr/>
        </p:nvGrpSpPr>
        <p:grpSpPr>
          <a:xfrm>
            <a:off x="557655" y="289318"/>
            <a:ext cx="11218568" cy="6022417"/>
            <a:chOff x="418241" y="216981"/>
            <a:chExt cx="8413926" cy="4516813"/>
          </a:xfrm>
        </p:grpSpPr>
        <p:sp>
          <p:nvSpPr>
            <p:cNvPr id="470" name="Google Shape;470;p1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471" name="Google Shape;471;p1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472" name="Google Shape;472;p13"/>
          <p:cNvSpPr txBox="1">
            <a:spLocks noGrp="1"/>
          </p:cNvSpPr>
          <p:nvPr>
            <p:ph type="title"/>
          </p:nvPr>
        </p:nvSpPr>
        <p:spPr>
          <a:xfrm>
            <a:off x="950967" y="966000"/>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33" b="1">
                <a:solidFill>
                  <a:schemeClr val="dk2"/>
                </a:solidFill>
              </a:defRPr>
            </a:lvl1pPr>
            <a:lvl2pPr lvl="1" rtl="0">
              <a:spcBef>
                <a:spcPts val="0"/>
              </a:spcBef>
              <a:spcAft>
                <a:spcPts val="0"/>
              </a:spcAft>
              <a:buClr>
                <a:schemeClr val="dk2"/>
              </a:buClr>
              <a:buSzPts val="2800"/>
              <a:buNone/>
              <a:defRPr sz="3733">
                <a:solidFill>
                  <a:schemeClr val="dk2"/>
                </a:solidFill>
              </a:defRPr>
            </a:lvl2pPr>
            <a:lvl3pPr lvl="2" rtl="0">
              <a:spcBef>
                <a:spcPts val="0"/>
              </a:spcBef>
              <a:spcAft>
                <a:spcPts val="0"/>
              </a:spcAft>
              <a:buClr>
                <a:schemeClr val="dk2"/>
              </a:buClr>
              <a:buSzPts val="2800"/>
              <a:buNone/>
              <a:defRPr sz="3733">
                <a:solidFill>
                  <a:schemeClr val="dk2"/>
                </a:solidFill>
              </a:defRPr>
            </a:lvl3pPr>
            <a:lvl4pPr lvl="3" rtl="0">
              <a:spcBef>
                <a:spcPts val="0"/>
              </a:spcBef>
              <a:spcAft>
                <a:spcPts val="0"/>
              </a:spcAft>
              <a:buClr>
                <a:schemeClr val="dk2"/>
              </a:buClr>
              <a:buSzPts val="2800"/>
              <a:buNone/>
              <a:defRPr sz="3733">
                <a:solidFill>
                  <a:schemeClr val="dk2"/>
                </a:solidFill>
              </a:defRPr>
            </a:lvl4pPr>
            <a:lvl5pPr lvl="4" rtl="0">
              <a:spcBef>
                <a:spcPts val="0"/>
              </a:spcBef>
              <a:spcAft>
                <a:spcPts val="0"/>
              </a:spcAft>
              <a:buClr>
                <a:schemeClr val="dk2"/>
              </a:buClr>
              <a:buSzPts val="2800"/>
              <a:buNone/>
              <a:defRPr sz="3733">
                <a:solidFill>
                  <a:schemeClr val="dk2"/>
                </a:solidFill>
              </a:defRPr>
            </a:lvl5pPr>
            <a:lvl6pPr lvl="5" rtl="0">
              <a:spcBef>
                <a:spcPts val="0"/>
              </a:spcBef>
              <a:spcAft>
                <a:spcPts val="0"/>
              </a:spcAft>
              <a:buClr>
                <a:schemeClr val="dk2"/>
              </a:buClr>
              <a:buSzPts val="2800"/>
              <a:buNone/>
              <a:defRPr sz="3733">
                <a:solidFill>
                  <a:schemeClr val="dk2"/>
                </a:solidFill>
              </a:defRPr>
            </a:lvl6pPr>
            <a:lvl7pPr lvl="6" rtl="0">
              <a:spcBef>
                <a:spcPts val="0"/>
              </a:spcBef>
              <a:spcAft>
                <a:spcPts val="0"/>
              </a:spcAft>
              <a:buClr>
                <a:schemeClr val="dk2"/>
              </a:buClr>
              <a:buSzPts val="2800"/>
              <a:buNone/>
              <a:defRPr sz="3733">
                <a:solidFill>
                  <a:schemeClr val="dk2"/>
                </a:solidFill>
              </a:defRPr>
            </a:lvl7pPr>
            <a:lvl8pPr lvl="7" rtl="0">
              <a:spcBef>
                <a:spcPts val="0"/>
              </a:spcBef>
              <a:spcAft>
                <a:spcPts val="0"/>
              </a:spcAft>
              <a:buClr>
                <a:schemeClr val="dk2"/>
              </a:buClr>
              <a:buSzPts val="2800"/>
              <a:buNone/>
              <a:defRPr sz="3733">
                <a:solidFill>
                  <a:schemeClr val="dk2"/>
                </a:solidFill>
              </a:defRPr>
            </a:lvl8pPr>
            <a:lvl9pPr lvl="8" rtl="0">
              <a:spcBef>
                <a:spcPts val="0"/>
              </a:spcBef>
              <a:spcAft>
                <a:spcPts val="0"/>
              </a:spcAft>
              <a:buClr>
                <a:schemeClr val="dk2"/>
              </a:buClr>
              <a:buSzPts val="2800"/>
              <a:buNone/>
              <a:defRPr sz="3733">
                <a:solidFill>
                  <a:schemeClr val="dk2"/>
                </a:solidFill>
              </a:defRPr>
            </a:lvl9pPr>
          </a:lstStyle>
          <a:p>
            <a:endParaRPr/>
          </a:p>
        </p:txBody>
      </p:sp>
      <p:sp>
        <p:nvSpPr>
          <p:cNvPr id="473" name="Google Shape;473;p13"/>
          <p:cNvSpPr txBox="1">
            <a:spLocks noGrp="1"/>
          </p:cNvSpPr>
          <p:nvPr>
            <p:ph type="subTitle" idx="1"/>
          </p:nvPr>
        </p:nvSpPr>
        <p:spPr>
          <a:xfrm>
            <a:off x="980408"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4" name="Google Shape;474;p13"/>
          <p:cNvSpPr txBox="1">
            <a:spLocks noGrp="1"/>
          </p:cNvSpPr>
          <p:nvPr>
            <p:ph type="subTitle" idx="2"/>
          </p:nvPr>
        </p:nvSpPr>
        <p:spPr>
          <a:xfrm>
            <a:off x="1191208" y="3479400"/>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5" name="Google Shape;475;p13"/>
          <p:cNvSpPr txBox="1">
            <a:spLocks noGrp="1"/>
          </p:cNvSpPr>
          <p:nvPr>
            <p:ph type="title" idx="3" hasCustomPrompt="1"/>
          </p:nvPr>
        </p:nvSpPr>
        <p:spPr>
          <a:xfrm>
            <a:off x="1685601" y="2528300"/>
            <a:ext cx="8400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4000" b="1">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476" name="Google Shape;476;p13"/>
          <p:cNvSpPr txBox="1">
            <a:spLocks noGrp="1"/>
          </p:cNvSpPr>
          <p:nvPr>
            <p:ph type="subTitle" idx="4"/>
          </p:nvPr>
        </p:nvSpPr>
        <p:spPr>
          <a:xfrm>
            <a:off x="3643421"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7" name="Google Shape;477;p13"/>
          <p:cNvSpPr txBox="1">
            <a:spLocks noGrp="1"/>
          </p:cNvSpPr>
          <p:nvPr>
            <p:ph type="subTitle" idx="5"/>
          </p:nvPr>
        </p:nvSpPr>
        <p:spPr>
          <a:xfrm>
            <a:off x="3854221"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8" name="Google Shape;478;p13"/>
          <p:cNvSpPr txBox="1">
            <a:spLocks noGrp="1"/>
          </p:cNvSpPr>
          <p:nvPr>
            <p:ph type="title" idx="6" hasCustomPrompt="1"/>
          </p:nvPr>
        </p:nvSpPr>
        <p:spPr>
          <a:xfrm>
            <a:off x="4348745"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4000" b="1">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479" name="Google Shape;479;p13"/>
          <p:cNvSpPr txBox="1">
            <a:spLocks noGrp="1"/>
          </p:cNvSpPr>
          <p:nvPr>
            <p:ph type="subTitle" idx="7"/>
          </p:nvPr>
        </p:nvSpPr>
        <p:spPr>
          <a:xfrm>
            <a:off x="6306436"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0" name="Google Shape;480;p13"/>
          <p:cNvSpPr txBox="1">
            <a:spLocks noGrp="1"/>
          </p:cNvSpPr>
          <p:nvPr>
            <p:ph type="subTitle" idx="8"/>
          </p:nvPr>
        </p:nvSpPr>
        <p:spPr>
          <a:xfrm>
            <a:off x="6516659"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1" name="Google Shape;481;p13"/>
          <p:cNvSpPr txBox="1">
            <a:spLocks noGrp="1"/>
          </p:cNvSpPr>
          <p:nvPr>
            <p:ph type="title" idx="9" hasCustomPrompt="1"/>
          </p:nvPr>
        </p:nvSpPr>
        <p:spPr>
          <a:xfrm>
            <a:off x="701169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4000" b="1">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482" name="Google Shape;482;p13"/>
          <p:cNvSpPr txBox="1">
            <a:spLocks noGrp="1"/>
          </p:cNvSpPr>
          <p:nvPr>
            <p:ph type="subTitle" idx="13"/>
          </p:nvPr>
        </p:nvSpPr>
        <p:spPr>
          <a:xfrm>
            <a:off x="8969449"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3" name="Google Shape;483;p13"/>
          <p:cNvSpPr txBox="1">
            <a:spLocks noGrp="1"/>
          </p:cNvSpPr>
          <p:nvPr>
            <p:ph type="subTitle" idx="14"/>
          </p:nvPr>
        </p:nvSpPr>
        <p:spPr>
          <a:xfrm>
            <a:off x="9180249"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4" name="Google Shape;484;p13"/>
          <p:cNvSpPr txBox="1">
            <a:spLocks noGrp="1"/>
          </p:cNvSpPr>
          <p:nvPr>
            <p:ph type="title" idx="15" hasCustomPrompt="1"/>
          </p:nvPr>
        </p:nvSpPr>
        <p:spPr>
          <a:xfrm>
            <a:off x="967621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4000" b="1">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CUSTOM">
    <p:spTree>
      <p:nvGrpSpPr>
        <p:cNvPr id="1" name="Shape 674"/>
        <p:cNvGrpSpPr/>
        <p:nvPr/>
      </p:nvGrpSpPr>
      <p:grpSpPr>
        <a:xfrm>
          <a:off x="0" y="0"/>
          <a:ext cx="0" cy="0"/>
          <a:chOff x="0" y="0"/>
          <a:chExt cx="0" cy="0"/>
        </a:xfrm>
      </p:grpSpPr>
      <p:grpSp>
        <p:nvGrpSpPr>
          <p:cNvPr id="675" name="Google Shape;675;p18"/>
          <p:cNvGrpSpPr/>
          <p:nvPr/>
        </p:nvGrpSpPr>
        <p:grpSpPr>
          <a:xfrm flipH="1">
            <a:off x="-200" y="18400"/>
            <a:ext cx="12192000" cy="6821200"/>
            <a:chOff x="-150" y="13800"/>
            <a:chExt cx="9144000" cy="5115900"/>
          </a:xfrm>
        </p:grpSpPr>
        <p:grpSp>
          <p:nvGrpSpPr>
            <p:cNvPr id="676" name="Google Shape;676;p18"/>
            <p:cNvGrpSpPr/>
            <p:nvPr/>
          </p:nvGrpSpPr>
          <p:grpSpPr>
            <a:xfrm>
              <a:off x="318911" y="13800"/>
              <a:ext cx="8506178" cy="5115900"/>
              <a:chOff x="318911" y="-66425"/>
              <a:chExt cx="8506178" cy="5115900"/>
            </a:xfrm>
          </p:grpSpPr>
          <p:cxnSp>
            <p:nvCxnSpPr>
              <p:cNvPr id="677" name="Google Shape;677;p18"/>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8" name="Google Shape;678;p18"/>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9" name="Google Shape;679;p18"/>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0" name="Google Shape;680;p18"/>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1" name="Google Shape;681;p18"/>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2" name="Google Shape;682;p18"/>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3" name="Google Shape;683;p18"/>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4" name="Google Shape;684;p18"/>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5" name="Google Shape;685;p18"/>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6" name="Google Shape;686;p18"/>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7" name="Google Shape;687;p18"/>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8" name="Google Shape;688;p18"/>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9" name="Google Shape;689;p18"/>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0" name="Google Shape;690;p18"/>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1" name="Google Shape;691;p18"/>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2" name="Google Shape;692;p18"/>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3" name="Google Shape;693;p18"/>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4" name="Google Shape;694;p18"/>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5" name="Google Shape;695;p18"/>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6" name="Google Shape;696;p18"/>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7" name="Google Shape;697;p18"/>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8" name="Google Shape;698;p18"/>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9" name="Google Shape;699;p18"/>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700" name="Google Shape;700;p18"/>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1" name="Google Shape;701;p18"/>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2" name="Google Shape;702;p18"/>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3" name="Google Shape;703;p18"/>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4" name="Google Shape;704;p18"/>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5" name="Google Shape;705;p18"/>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6" name="Google Shape;706;p18"/>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7" name="Google Shape;707;p18"/>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8" name="Google Shape;708;p18"/>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9" name="Google Shape;709;p18"/>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0" name="Google Shape;710;p18"/>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1" name="Google Shape;711;p18"/>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2" name="Google Shape;712;p18"/>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3" name="Google Shape;713;p18"/>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714" name="Google Shape;714;p18"/>
          <p:cNvSpPr/>
          <p:nvPr/>
        </p:nvSpPr>
        <p:spPr>
          <a:xfrm>
            <a:off x="434317"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715" name="Google Shape;715;p18"/>
          <p:cNvGrpSpPr/>
          <p:nvPr/>
        </p:nvGrpSpPr>
        <p:grpSpPr>
          <a:xfrm>
            <a:off x="415379" y="289318"/>
            <a:ext cx="11218568" cy="6022417"/>
            <a:chOff x="418241" y="216981"/>
            <a:chExt cx="8413926" cy="4516813"/>
          </a:xfrm>
        </p:grpSpPr>
        <p:sp>
          <p:nvSpPr>
            <p:cNvPr id="716" name="Google Shape;716;p18"/>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717" name="Google Shape;717;p18"/>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718" name="Google Shape;718;p18"/>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33" b="1">
                <a:solidFill>
                  <a:schemeClr val="dk2"/>
                </a:solidFill>
              </a:defRPr>
            </a:lvl1pPr>
            <a:lvl2pPr lvl="1" rtl="0">
              <a:spcBef>
                <a:spcPts val="0"/>
              </a:spcBef>
              <a:spcAft>
                <a:spcPts val="0"/>
              </a:spcAft>
              <a:buClr>
                <a:schemeClr val="dk2"/>
              </a:buClr>
              <a:buSzPts val="2800"/>
              <a:buNone/>
              <a:defRPr sz="3733">
                <a:solidFill>
                  <a:schemeClr val="dk2"/>
                </a:solidFill>
              </a:defRPr>
            </a:lvl2pPr>
            <a:lvl3pPr lvl="2" rtl="0">
              <a:spcBef>
                <a:spcPts val="0"/>
              </a:spcBef>
              <a:spcAft>
                <a:spcPts val="0"/>
              </a:spcAft>
              <a:buClr>
                <a:schemeClr val="dk2"/>
              </a:buClr>
              <a:buSzPts val="2800"/>
              <a:buNone/>
              <a:defRPr sz="3733">
                <a:solidFill>
                  <a:schemeClr val="dk2"/>
                </a:solidFill>
              </a:defRPr>
            </a:lvl3pPr>
            <a:lvl4pPr lvl="3" rtl="0">
              <a:spcBef>
                <a:spcPts val="0"/>
              </a:spcBef>
              <a:spcAft>
                <a:spcPts val="0"/>
              </a:spcAft>
              <a:buClr>
                <a:schemeClr val="dk2"/>
              </a:buClr>
              <a:buSzPts val="2800"/>
              <a:buNone/>
              <a:defRPr sz="3733">
                <a:solidFill>
                  <a:schemeClr val="dk2"/>
                </a:solidFill>
              </a:defRPr>
            </a:lvl4pPr>
            <a:lvl5pPr lvl="4" rtl="0">
              <a:spcBef>
                <a:spcPts val="0"/>
              </a:spcBef>
              <a:spcAft>
                <a:spcPts val="0"/>
              </a:spcAft>
              <a:buClr>
                <a:schemeClr val="dk2"/>
              </a:buClr>
              <a:buSzPts val="2800"/>
              <a:buNone/>
              <a:defRPr sz="3733">
                <a:solidFill>
                  <a:schemeClr val="dk2"/>
                </a:solidFill>
              </a:defRPr>
            </a:lvl5pPr>
            <a:lvl6pPr lvl="5" rtl="0">
              <a:spcBef>
                <a:spcPts val="0"/>
              </a:spcBef>
              <a:spcAft>
                <a:spcPts val="0"/>
              </a:spcAft>
              <a:buClr>
                <a:schemeClr val="dk2"/>
              </a:buClr>
              <a:buSzPts val="2800"/>
              <a:buNone/>
              <a:defRPr sz="3733">
                <a:solidFill>
                  <a:schemeClr val="dk2"/>
                </a:solidFill>
              </a:defRPr>
            </a:lvl6pPr>
            <a:lvl7pPr lvl="6" rtl="0">
              <a:spcBef>
                <a:spcPts val="0"/>
              </a:spcBef>
              <a:spcAft>
                <a:spcPts val="0"/>
              </a:spcAft>
              <a:buClr>
                <a:schemeClr val="dk2"/>
              </a:buClr>
              <a:buSzPts val="2800"/>
              <a:buNone/>
              <a:defRPr sz="3733">
                <a:solidFill>
                  <a:schemeClr val="dk2"/>
                </a:solidFill>
              </a:defRPr>
            </a:lvl7pPr>
            <a:lvl8pPr lvl="7" rtl="0">
              <a:spcBef>
                <a:spcPts val="0"/>
              </a:spcBef>
              <a:spcAft>
                <a:spcPts val="0"/>
              </a:spcAft>
              <a:buClr>
                <a:schemeClr val="dk2"/>
              </a:buClr>
              <a:buSzPts val="2800"/>
              <a:buNone/>
              <a:defRPr sz="3733">
                <a:solidFill>
                  <a:schemeClr val="dk2"/>
                </a:solidFill>
              </a:defRPr>
            </a:lvl8pPr>
            <a:lvl9pPr lvl="8" rtl="0">
              <a:spcBef>
                <a:spcPts val="0"/>
              </a:spcBef>
              <a:spcAft>
                <a:spcPts val="0"/>
              </a:spcAft>
              <a:buClr>
                <a:schemeClr val="dk2"/>
              </a:buClr>
              <a:buSzPts val="2800"/>
              <a:buNone/>
              <a:defRPr sz="3733">
                <a:solidFill>
                  <a:schemeClr val="dk2"/>
                </a:solidFill>
              </a:defRPr>
            </a:lvl9pPr>
          </a:lstStyle>
          <a:p>
            <a:endParaRPr/>
          </a:p>
        </p:txBody>
      </p:sp>
      <p:sp>
        <p:nvSpPr>
          <p:cNvPr id="719" name="Google Shape;719;p18"/>
          <p:cNvSpPr txBox="1">
            <a:spLocks noGrp="1"/>
          </p:cNvSpPr>
          <p:nvPr>
            <p:ph type="subTitle" idx="1"/>
          </p:nvPr>
        </p:nvSpPr>
        <p:spPr>
          <a:xfrm>
            <a:off x="1249565" y="4259000"/>
            <a:ext cx="2854000" cy="110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0" name="Google Shape;720;p18"/>
          <p:cNvSpPr txBox="1">
            <a:spLocks noGrp="1"/>
          </p:cNvSpPr>
          <p:nvPr>
            <p:ph type="subTitle" idx="2"/>
          </p:nvPr>
        </p:nvSpPr>
        <p:spPr>
          <a:xfrm>
            <a:off x="1695164"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1" name="Google Shape;721;p18"/>
          <p:cNvSpPr txBox="1">
            <a:spLocks noGrp="1"/>
          </p:cNvSpPr>
          <p:nvPr>
            <p:ph type="subTitle" idx="3"/>
          </p:nvPr>
        </p:nvSpPr>
        <p:spPr>
          <a:xfrm>
            <a:off x="4667767"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2" name="Google Shape;722;p18"/>
          <p:cNvSpPr txBox="1">
            <a:spLocks noGrp="1"/>
          </p:cNvSpPr>
          <p:nvPr>
            <p:ph type="subTitle" idx="4"/>
          </p:nvPr>
        </p:nvSpPr>
        <p:spPr>
          <a:xfrm>
            <a:off x="5112965" y="3528800"/>
            <a:ext cx="19636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3" name="Google Shape;723;p18"/>
          <p:cNvSpPr txBox="1">
            <a:spLocks noGrp="1"/>
          </p:cNvSpPr>
          <p:nvPr>
            <p:ph type="subTitle" idx="5"/>
          </p:nvPr>
        </p:nvSpPr>
        <p:spPr>
          <a:xfrm>
            <a:off x="8085267"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4" name="Google Shape;724;p18"/>
          <p:cNvSpPr txBox="1">
            <a:spLocks noGrp="1"/>
          </p:cNvSpPr>
          <p:nvPr>
            <p:ph type="subTitle" idx="6"/>
          </p:nvPr>
        </p:nvSpPr>
        <p:spPr>
          <a:xfrm>
            <a:off x="8530867"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
  <p:cSld name="CUSTOM_13">
    <p:spTree>
      <p:nvGrpSpPr>
        <p:cNvPr id="1" name="Shape 1471"/>
        <p:cNvGrpSpPr/>
        <p:nvPr/>
      </p:nvGrpSpPr>
      <p:grpSpPr>
        <a:xfrm>
          <a:off x="0" y="0"/>
          <a:ext cx="0" cy="0"/>
          <a:chOff x="0" y="0"/>
          <a:chExt cx="0" cy="0"/>
        </a:xfrm>
      </p:grpSpPr>
      <p:grpSp>
        <p:nvGrpSpPr>
          <p:cNvPr id="1472" name="Google Shape;1472;p34"/>
          <p:cNvGrpSpPr/>
          <p:nvPr/>
        </p:nvGrpSpPr>
        <p:grpSpPr>
          <a:xfrm>
            <a:off x="-200" y="18400"/>
            <a:ext cx="12192000" cy="6821200"/>
            <a:chOff x="-150" y="13800"/>
            <a:chExt cx="9144000" cy="5115900"/>
          </a:xfrm>
        </p:grpSpPr>
        <p:grpSp>
          <p:nvGrpSpPr>
            <p:cNvPr id="1473" name="Google Shape;1473;p34"/>
            <p:cNvGrpSpPr/>
            <p:nvPr/>
          </p:nvGrpSpPr>
          <p:grpSpPr>
            <a:xfrm>
              <a:off x="318911" y="13800"/>
              <a:ext cx="8506178" cy="5115900"/>
              <a:chOff x="318911" y="-66425"/>
              <a:chExt cx="8506178" cy="5115900"/>
            </a:xfrm>
          </p:grpSpPr>
          <p:cxnSp>
            <p:nvCxnSpPr>
              <p:cNvPr id="1474" name="Google Shape;1474;p3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5" name="Google Shape;1475;p3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6" name="Google Shape;1476;p3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7" name="Google Shape;1477;p3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8" name="Google Shape;1478;p3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9" name="Google Shape;1479;p3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0" name="Google Shape;1480;p3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1" name="Google Shape;1481;p3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2" name="Google Shape;1482;p3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3" name="Google Shape;1483;p3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4" name="Google Shape;1484;p3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5" name="Google Shape;1485;p3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6" name="Google Shape;1486;p3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7" name="Google Shape;1487;p3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8" name="Google Shape;1488;p3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9" name="Google Shape;1489;p3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0" name="Google Shape;1490;p3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1" name="Google Shape;1491;p3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2" name="Google Shape;1492;p3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3" name="Google Shape;1493;p3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4" name="Google Shape;1494;p3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5" name="Google Shape;1495;p3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6" name="Google Shape;1496;p3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497" name="Google Shape;1497;p3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8" name="Google Shape;1498;p3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9" name="Google Shape;1499;p3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0" name="Google Shape;1500;p3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1" name="Google Shape;1501;p3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2" name="Google Shape;1502;p3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3" name="Google Shape;1503;p3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4" name="Google Shape;1504;p3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5" name="Google Shape;1505;p3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6" name="Google Shape;1506;p3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7" name="Google Shape;1507;p3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8" name="Google Shape;1508;p3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9" name="Google Shape;1509;p3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10" name="Google Shape;1510;p3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11" name="Google Shape;1511;p34"/>
          <p:cNvSpPr/>
          <p:nvPr/>
        </p:nvSpPr>
        <p:spPr>
          <a:xfrm flipH="1">
            <a:off x="766577" y="3182445"/>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1512" name="Google Shape;1512;p34"/>
          <p:cNvGrpSpPr/>
          <p:nvPr/>
        </p:nvGrpSpPr>
        <p:grpSpPr>
          <a:xfrm flipH="1">
            <a:off x="678619" y="289316"/>
            <a:ext cx="6295860" cy="3379781"/>
            <a:chOff x="418241" y="216981"/>
            <a:chExt cx="8413926" cy="4516813"/>
          </a:xfrm>
        </p:grpSpPr>
        <p:sp>
          <p:nvSpPr>
            <p:cNvPr id="1513" name="Google Shape;1513;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1514" name="Google Shape;1514;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1515" name="Google Shape;1515;p34"/>
          <p:cNvSpPr/>
          <p:nvPr/>
        </p:nvSpPr>
        <p:spPr>
          <a:xfrm flipH="1">
            <a:off x="5033143" y="5624979"/>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1516" name="Google Shape;1516;p34"/>
          <p:cNvGrpSpPr/>
          <p:nvPr/>
        </p:nvGrpSpPr>
        <p:grpSpPr>
          <a:xfrm flipH="1">
            <a:off x="4945183" y="2731856"/>
            <a:ext cx="6295860" cy="3379781"/>
            <a:chOff x="418241" y="216981"/>
            <a:chExt cx="8413926" cy="4516813"/>
          </a:xfrm>
        </p:grpSpPr>
        <p:sp>
          <p:nvSpPr>
            <p:cNvPr id="1517" name="Google Shape;1517;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4"/>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1518" name="Google Shape;1518;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4"/>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2"/>
              </a:buClr>
              <a:buSzPts val="2800"/>
              <a:buFont typeface="Annie Use Your Telescope"/>
              <a:buNone/>
              <a:defRPr sz="2800" b="1">
                <a:solidFill>
                  <a:schemeClr val="dk2"/>
                </a:solidFill>
                <a:latin typeface="Annie Use Your Telescope"/>
                <a:ea typeface="Annie Use Your Telescope"/>
                <a:cs typeface="Annie Use Your Telescope"/>
                <a:sym typeface="Annie Use Your Telescope"/>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0" tIns="0" rIns="0" bIns="0" anchor="t" anchorCtr="0">
            <a:noAutofit/>
          </a:bodyPr>
          <a:lstStyle>
            <a:lvl1pPr marL="457200" lvl="0" indent="-342900">
              <a:lnSpc>
                <a:spcPct val="100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5" r:id="rId5"/>
    <p:sldLayoutId id="2147483658" r:id="rId6"/>
    <p:sldLayoutId id="2147483659" r:id="rId7"/>
    <p:sldLayoutId id="2147483664" r:id="rId8"/>
    <p:sldLayoutId id="2147483680" r:id="rId9"/>
    <p:sldLayoutId id="2147483681" r:id="rId10"/>
    <p:sldLayoutId id="2147483685" r:id="rId11"/>
    <p:sldLayoutId id="2147483686" r:id="rId12"/>
    <p:sldLayoutId id="214748368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audio3.wav"/><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image" Target="../media/image7.png"/><Relationship Id="rId4" Type="http://schemas.openxmlformats.org/officeDocument/2006/relationships/audio" Target="../media/audio4.wav"/><Relationship Id="rId9"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emf"/></Relationships>
</file>

<file path=ppt/slides/_rels/slide1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control" Target="../activeX/activeX2.xml"/><Relationship Id="rId7" Type="http://schemas.openxmlformats.org/officeDocument/2006/relationships/notesSlide" Target="../notesSlides/notesSlide10.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slideLayout" Target="../slideLayouts/slideLayout1.xml"/><Relationship Id="rId5" Type="http://schemas.openxmlformats.org/officeDocument/2006/relationships/control" Target="../activeX/activeX4.xml"/><Relationship Id="rId4" Type="http://schemas.openxmlformats.org/officeDocument/2006/relationships/control" Target="../activeX/activeX3.xml"/><Relationship Id="rId9" Type="http://schemas.openxmlformats.org/officeDocument/2006/relationships/image" Target="../media/image30.wmf"/></Relationships>
</file>

<file path=ppt/slides/_rels/slide1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audio" Target="../media/audio6.wav"/></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33.tmp"/><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audio" Target="../media/audio1.wav"/><Relationship Id="rId7" Type="http://schemas.openxmlformats.org/officeDocument/2006/relationships/image" Target="../media/image10.gi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gif"/><Relationship Id="rId5" Type="http://schemas.openxmlformats.org/officeDocument/2006/relationships/image" Target="../media/image8.gif"/><Relationship Id="rId4" Type="http://schemas.openxmlformats.org/officeDocument/2006/relationships/image" Target="../media/image7.png"/><Relationship Id="rId9" Type="http://schemas.openxmlformats.org/officeDocument/2006/relationships/image" Target="../media/image12.gif"/></Relationships>
</file>

<file path=ppt/slides/_rels/slide5.xml.rels><?xml version="1.0" encoding="UTF-8" standalone="yes"?>
<Relationships xmlns="http://schemas.openxmlformats.org/package/2006/relationships"><Relationship Id="rId8" Type="http://schemas.openxmlformats.org/officeDocument/2006/relationships/image" Target="../media/image10.gif"/><Relationship Id="rId13" Type="http://schemas.openxmlformats.org/officeDocument/2006/relationships/slide" Target="slide7.xml"/><Relationship Id="rId18" Type="http://schemas.openxmlformats.org/officeDocument/2006/relationships/image" Target="../media/image16.png"/><Relationship Id="rId3" Type="http://schemas.openxmlformats.org/officeDocument/2006/relationships/audio" Target="../media/audio1.wav"/><Relationship Id="rId21" Type="http://schemas.openxmlformats.org/officeDocument/2006/relationships/slide" Target="slide11.xml"/><Relationship Id="rId7" Type="http://schemas.openxmlformats.org/officeDocument/2006/relationships/image" Target="../media/image9.gif"/><Relationship Id="rId12" Type="http://schemas.openxmlformats.org/officeDocument/2006/relationships/image" Target="../media/image13.png"/><Relationship Id="rId17" Type="http://schemas.openxmlformats.org/officeDocument/2006/relationships/slide" Target="slide9.xml"/><Relationship Id="rId2" Type="http://schemas.openxmlformats.org/officeDocument/2006/relationships/notesSlide" Target="../notesSlides/notesSlide4.xml"/><Relationship Id="rId16" Type="http://schemas.openxmlformats.org/officeDocument/2006/relationships/image" Target="../media/image15.png"/><Relationship Id="rId20"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8.gif"/><Relationship Id="rId11" Type="http://schemas.openxmlformats.org/officeDocument/2006/relationships/slide" Target="slide6.xml"/><Relationship Id="rId24" Type="http://schemas.openxmlformats.org/officeDocument/2006/relationships/image" Target="../media/image19.png"/><Relationship Id="rId5" Type="http://schemas.openxmlformats.org/officeDocument/2006/relationships/image" Target="../media/image7.png"/><Relationship Id="rId15" Type="http://schemas.openxmlformats.org/officeDocument/2006/relationships/slide" Target="slide8.xml"/><Relationship Id="rId23" Type="http://schemas.openxmlformats.org/officeDocument/2006/relationships/slide" Target="slide13.xml"/><Relationship Id="rId10" Type="http://schemas.openxmlformats.org/officeDocument/2006/relationships/image" Target="../media/image12.gif"/><Relationship Id="rId19" Type="http://schemas.openxmlformats.org/officeDocument/2006/relationships/slide" Target="slide10.xml"/><Relationship Id="rId4" Type="http://schemas.openxmlformats.org/officeDocument/2006/relationships/audio" Target="../media/audio2.wav"/><Relationship Id="rId9" Type="http://schemas.openxmlformats.org/officeDocument/2006/relationships/image" Target="../media/image11.gif"/><Relationship Id="rId14" Type="http://schemas.openxmlformats.org/officeDocument/2006/relationships/image" Target="../media/image14.png"/><Relationship Id="rId22" Type="http://schemas.openxmlformats.org/officeDocument/2006/relationships/image" Target="../media/image18.gif"/></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4.wav"/><Relationship Id="rId7" Type="http://schemas.openxmlformats.org/officeDocument/2006/relationships/slide" Target="slide5.xm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4.wav"/><Relationship Id="rId7" Type="http://schemas.openxmlformats.org/officeDocument/2006/relationships/slide" Target="slide5.xm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4.wav"/><Relationship Id="rId7" Type="http://schemas.openxmlformats.org/officeDocument/2006/relationships/slide" Target="slide5.xm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4.wav"/><Relationship Id="rId7" Type="http://schemas.openxmlformats.org/officeDocument/2006/relationships/slide" Target="slide5.xm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1"/>
          <p:cNvPicPr>
            <a:picLocks noChangeAspect="1"/>
          </p:cNvPicPr>
          <p:nvPr/>
        </p:nvPicPr>
        <p:blipFill>
          <a:blip r:embed="rId3"/>
          <a:stretch>
            <a:fillRect/>
          </a:stretch>
        </p:blipFill>
        <p:spPr>
          <a:xfrm>
            <a:off x="-6984" y="3867150"/>
            <a:ext cx="12205335" cy="3049905"/>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322767">
            <a:off x="946161" y="2486661"/>
            <a:ext cx="1430655" cy="157543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70041">
            <a:off x="10195907" y="2481917"/>
            <a:ext cx="704215" cy="915671"/>
          </a:xfrm>
          <a:prstGeom prst="rect">
            <a:avLst/>
          </a:prstGeom>
        </p:spPr>
      </p:pic>
      <p:pic>
        <p:nvPicPr>
          <p:cNvPr id="12" name="图片 11" descr="36f9a2a7dc2088575b3175c2c9b24629"/>
          <p:cNvPicPr>
            <a:picLocks noChangeAspect="1"/>
          </p:cNvPicPr>
          <p:nvPr/>
        </p:nvPicPr>
        <p:blipFill>
          <a:blip r:embed="rId6"/>
          <a:stretch>
            <a:fillRect/>
          </a:stretch>
        </p:blipFill>
        <p:spPr>
          <a:xfrm>
            <a:off x="3865254" y="4268469"/>
            <a:ext cx="4813300" cy="2538731"/>
          </a:xfrm>
          <a:prstGeom prst="rect">
            <a:avLst/>
          </a:prstGeom>
        </p:spPr>
      </p:pic>
      <p:sp>
        <p:nvSpPr>
          <p:cNvPr id="35" name="矩形 259"/>
          <p:cNvSpPr>
            <a:spLocks noChangeArrowheads="1"/>
          </p:cNvSpPr>
          <p:nvPr/>
        </p:nvSpPr>
        <p:spPr bwMode="auto">
          <a:xfrm>
            <a:off x="1487291" y="1141131"/>
            <a:ext cx="9216787" cy="185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eaLnBrk="1" hangingPunct="1">
              <a:spcBef>
                <a:spcPct val="20000"/>
              </a:spcBef>
              <a:buFont typeface="Arial" panose="020B0604020202020204" pitchFamily="34" charset="0"/>
              <a:buNone/>
            </a:pPr>
            <a:r>
              <a:rPr lang="en-US" altLang="zh-CN" sz="6015" b="1">
                <a:ln>
                  <a:solidFill>
                    <a:schemeClr val="bg1"/>
                  </a:solidFill>
                </a:ln>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Calibri" panose="020F0502020204030204" charset="0"/>
              </a:rPr>
              <a:t>CHÀO MỪNG CÁC CON ĐẾN VỚI TIẾT TOÁN</a:t>
            </a:r>
            <a:endParaRPr lang="en-US" altLang="zh-CN" sz="6015" b="1" dirty="0">
              <a:ln>
                <a:solidFill>
                  <a:schemeClr val="bg1"/>
                </a:solidFill>
              </a:ln>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Calibri" panose="020F0502020204030204" charset="0"/>
            </a:endParaRPr>
          </a:p>
        </p:txBody>
      </p:sp>
    </p:spTree>
    <p:extLst>
      <p:ext uri="{BB962C8B-B14F-4D97-AF65-F5344CB8AC3E}">
        <p14:creationId xmlns:p14="http://schemas.microsoft.com/office/powerpoint/2010/main" val="4134565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4*#ppt_w"/>
                                          </p:val>
                                        </p:tav>
                                        <p:tav tm="100000">
                                          <p:val>
                                            <p:strVal val="#ppt_w"/>
                                          </p:val>
                                        </p:tav>
                                      </p:tavLst>
                                    </p:anim>
                                    <p:anim calcmode="lin" valueType="num">
                                      <p:cBhvr>
                                        <p:cTn id="8" dur="500" fill="hold"/>
                                        <p:tgtEl>
                                          <p:spTgt spid="8"/>
                                        </p:tgtEl>
                                        <p:attrNameLst>
                                          <p:attrName>ppt_h</p:attrName>
                                        </p:attrNameLst>
                                      </p:cBhvr>
                                      <p:tavLst>
                                        <p:tav tm="0">
                                          <p:val>
                                            <p:strVal val="4*#ppt_h"/>
                                          </p:val>
                                        </p:tav>
                                        <p:tav tm="100000">
                                          <p:val>
                                            <p:strVal val="#ppt_h"/>
                                          </p:val>
                                        </p:tav>
                                      </p:tavLst>
                                    </p:anim>
                                  </p:childTnLst>
                                </p:cTn>
                              </p:par>
                              <p:par>
                                <p:cTn id="9" presetID="23" presetClass="entr" presetSubtype="36" fill="hold" nodeType="withEffect">
                                  <p:stCondLst>
                                    <p:cond delay="20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strVal val="(6*min(max(#ppt_w*#ppt_h,.3),1)-7.4)/-.7*#ppt_w"/>
                                          </p:val>
                                        </p:tav>
                                        <p:tav tm="100000">
                                          <p:val>
                                            <p:strVal val="#ppt_w"/>
                                          </p:val>
                                        </p:tav>
                                      </p:tavLst>
                                    </p:anim>
                                    <p:anim calcmode="lin" valueType="num">
                                      <p:cBhvr>
                                        <p:cTn id="12" dur="500" fill="hold"/>
                                        <p:tgtEl>
                                          <p:spTgt spid="9"/>
                                        </p:tgtEl>
                                        <p:attrNameLst>
                                          <p:attrName>ppt_h</p:attrName>
                                        </p:attrNameLst>
                                      </p:cBhvr>
                                      <p:tavLst>
                                        <p:tav tm="0">
                                          <p:val>
                                            <p:strVal val="(6*min(max(#ppt_w*#ppt_h,.3),1)-7.4)/-.7*#ppt_h"/>
                                          </p:val>
                                        </p:tav>
                                        <p:tav tm="100000">
                                          <p:val>
                                            <p:strVal val="#ppt_h"/>
                                          </p:val>
                                        </p:tav>
                                      </p:tavLst>
                                    </p:anim>
                                    <p:anim calcmode="lin" valueType="num">
                                      <p:cBhvr>
                                        <p:cTn id="13" dur="500" fill="hold"/>
                                        <p:tgtEl>
                                          <p:spTgt spid="9"/>
                                        </p:tgtEl>
                                        <p:attrNameLst>
                                          <p:attrName>ppt_x</p:attrName>
                                        </p:attrNameLst>
                                      </p:cBhvr>
                                      <p:tavLst>
                                        <p:tav tm="0">
                                          <p:val>
                                            <p:fltVal val="0.5"/>
                                          </p:val>
                                        </p:tav>
                                        <p:tav tm="100000">
                                          <p:val>
                                            <p:strVal val="#ppt_x"/>
                                          </p:val>
                                        </p:tav>
                                      </p:tavLst>
                                    </p:anim>
                                    <p:anim calcmode="lin" valueType="num">
                                      <p:cBhvr>
                                        <p:cTn id="14"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5" fill="hold">
                            <p:stCondLst>
                              <p:cond delay="700"/>
                            </p:stCondLst>
                            <p:childTnLst>
                              <p:par>
                                <p:cTn id="16" presetID="31"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1000" fill="hold"/>
                                        <p:tgtEl>
                                          <p:spTgt spid="12"/>
                                        </p:tgtEl>
                                        <p:attrNameLst>
                                          <p:attrName>ppt_w</p:attrName>
                                        </p:attrNameLst>
                                      </p:cBhvr>
                                      <p:tavLst>
                                        <p:tav tm="0">
                                          <p:val>
                                            <p:fltVal val="0"/>
                                          </p:val>
                                        </p:tav>
                                        <p:tav tm="100000">
                                          <p:val>
                                            <p:strVal val="#ppt_w"/>
                                          </p:val>
                                        </p:tav>
                                      </p:tavLst>
                                    </p:anim>
                                    <p:anim calcmode="lin" valueType="num">
                                      <p:cBhvr>
                                        <p:cTn id="19" dur="1000" fill="hold"/>
                                        <p:tgtEl>
                                          <p:spTgt spid="12"/>
                                        </p:tgtEl>
                                        <p:attrNameLst>
                                          <p:attrName>ppt_h</p:attrName>
                                        </p:attrNameLst>
                                      </p:cBhvr>
                                      <p:tavLst>
                                        <p:tav tm="0">
                                          <p:val>
                                            <p:fltVal val="0"/>
                                          </p:val>
                                        </p:tav>
                                        <p:tav tm="100000">
                                          <p:val>
                                            <p:strVal val="#ppt_h"/>
                                          </p:val>
                                        </p:tav>
                                      </p:tavLst>
                                    </p:anim>
                                    <p:anim calcmode="lin" valueType="num">
                                      <p:cBhvr>
                                        <p:cTn id="20" dur="1000" fill="hold"/>
                                        <p:tgtEl>
                                          <p:spTgt spid="12"/>
                                        </p:tgtEl>
                                        <p:attrNameLst>
                                          <p:attrName>style.rotation</p:attrName>
                                        </p:attrNameLst>
                                      </p:cBhvr>
                                      <p:tavLst>
                                        <p:tav tm="0">
                                          <p:val>
                                            <p:fltVal val="90"/>
                                          </p:val>
                                        </p:tav>
                                        <p:tav tm="100000">
                                          <p:val>
                                            <p:fltVal val="0"/>
                                          </p:val>
                                        </p:tav>
                                      </p:tavLst>
                                    </p:anim>
                                    <p:animEffect transition="in" filter="fade">
                                      <p:cBhvr>
                                        <p:cTn id="21" dur="1000"/>
                                        <p:tgtEl>
                                          <p:spTgt spid="12"/>
                                        </p:tgtEl>
                                      </p:cBhvr>
                                    </p:animEffect>
                                  </p:childTnLst>
                                </p:cTn>
                              </p:par>
                            </p:childTnLst>
                          </p:cTn>
                        </p:par>
                        <p:par>
                          <p:cTn id="22" fill="hold">
                            <p:stCondLst>
                              <p:cond delay="170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35"/>
                                        </p:tgtEl>
                                        <p:attrNameLst>
                                          <p:attrName>style.visibility</p:attrName>
                                        </p:attrNameLst>
                                      </p:cBhvr>
                                      <p:to>
                                        <p:strVal val="visible"/>
                                      </p:to>
                                    </p:set>
                                    <p:anim calcmode="lin" valueType="num">
                                      <p:cBhvr>
                                        <p:cTn id="25" dur="5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35"/>
                                        </p:tgtEl>
                                        <p:attrNameLst>
                                          <p:attrName>ppt_y</p:attrName>
                                        </p:attrNameLst>
                                      </p:cBhvr>
                                      <p:tavLst>
                                        <p:tav tm="0">
                                          <p:val>
                                            <p:strVal val="#ppt_y"/>
                                          </p:val>
                                        </p:tav>
                                        <p:tav tm="100000">
                                          <p:val>
                                            <p:strVal val="#ppt_y"/>
                                          </p:val>
                                        </p:tav>
                                      </p:tavLst>
                                    </p:anim>
                                    <p:anim calcmode="lin" valueType="num">
                                      <p:cBhvr>
                                        <p:cTn id="27" dur="5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35"/>
                                        </p:tgtEl>
                                      </p:cBhvr>
                                    </p:animEffect>
                                  </p:childTnLst>
                                </p:cTn>
                              </p:par>
                            </p:childTnLst>
                          </p:cTn>
                        </p:par>
                        <p:par>
                          <p:cTn id="30" fill="hold">
                            <p:stCondLst>
                              <p:cond delay="3550"/>
                            </p:stCondLst>
                            <p:childTnLst>
                              <p:par>
                                <p:cTn id="31" presetID="26" presetClass="emph" presetSubtype="0" fill="hold" grpId="1" nodeType="afterEffect">
                                  <p:stCondLst>
                                    <p:cond delay="0"/>
                                  </p:stCondLst>
                                  <p:iterate type="lt">
                                    <p:tmAbs val="0"/>
                                  </p:iterate>
                                  <p:childTnLst>
                                    <p:animEffect transition="out" filter="fade">
                                      <p:cBhvr>
                                        <p:cTn id="32" dur="500" tmFilter="0, 0; .2, .5; .8, .5; 1, 0"/>
                                        <p:tgtEl>
                                          <p:spTgt spid="35"/>
                                        </p:tgtEl>
                                      </p:cBhvr>
                                    </p:animEffect>
                                    <p:animScale>
                                      <p:cBhvr>
                                        <p:cTn id="33" dur="250" autoRev="1" fill="hold"/>
                                        <p:tgtEl>
                                          <p:spTgt spid="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5" grpId="1"/>
    </p:bldLst>
  </p:timing>
  <p:extLst mod="1">
    <p:ext uri="{E180D4A7-C9FB-4DFB-919C-405C955672EB}">
      <p14:showEvtLst xmlns:p14="http://schemas.microsoft.com/office/powerpoint/2010/main">
        <p14:playEvt time="159"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0878" r="10878"/>
          <a:stretch/>
        </p:blipFill>
        <p:spPr>
          <a:xfrm>
            <a:off x="8" y="0"/>
            <a:ext cx="12192001" cy="6858000"/>
          </a:xfrm>
          <a:prstGeom prst="rect">
            <a:avLst/>
          </a:prstGeom>
        </p:spPr>
      </p:pic>
      <p:pic>
        <p:nvPicPr>
          <p:cNvPr id="36" name="Picture 2">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0" y="5678235"/>
            <a:ext cx="1244600" cy="119410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DF99998B-C715-4FC1-BAA6-9F3B2573CEBD}"/>
              </a:ext>
            </a:extLst>
          </p:cNvPr>
          <p:cNvSpPr/>
          <p:nvPr/>
        </p:nvSpPr>
        <p:spPr>
          <a:xfrm>
            <a:off x="845576" y="235976"/>
            <a:ext cx="10500851" cy="3716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800">
                <a:latin typeface="Arial" panose="020B0604020202020204" pitchFamily="34" charset="0"/>
                <a:ea typeface="Arial-Rounded" panose="020B0500000000000000" pitchFamily="34" charset="0"/>
                <a:cs typeface="Arial" panose="020B0604020202020204" pitchFamily="34" charset="0"/>
              </a:rPr>
              <a:t>Trong các số 725, 276, 300 số lớn nhất là:</a:t>
            </a:r>
            <a:endParaRPr lang="en-US" sz="4800" dirty="0">
              <a:latin typeface="Arial" panose="020B0604020202020204" pitchFamily="34" charset="0"/>
              <a:ea typeface="Arial-Rounded" panose="020B0500000000000000" pitchFamily="34" charset="0"/>
              <a:cs typeface="Arial" panose="020B0604020202020204" pitchFamily="34" charset="0"/>
            </a:endParaRPr>
          </a:p>
        </p:txBody>
      </p:sp>
      <p:sp>
        <p:nvSpPr>
          <p:cNvPr id="6" name="Rectangle 5">
            <a:extLst>
              <a:ext uri="{FF2B5EF4-FFF2-40B4-BE49-F238E27FC236}">
                <a16:creationId xmlns="" xmlns:a16="http://schemas.microsoft.com/office/drawing/2014/main" id="{1F4766E6-6B8F-44E1-854E-45AA5263AC49}"/>
              </a:ext>
            </a:extLst>
          </p:cNvPr>
          <p:cNvSpPr/>
          <p:nvPr/>
        </p:nvSpPr>
        <p:spPr>
          <a:xfrm>
            <a:off x="6662624" y="4108106"/>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solidFill>
                  <a:schemeClr val="bg1"/>
                </a:solidFill>
                <a:latin typeface="Arial" panose="020B0604020202020204" pitchFamily="34" charset="0"/>
                <a:ea typeface="Arial-Rounded" panose="020B0500000000000000" pitchFamily="34" charset="0"/>
                <a:cs typeface="Arial" panose="020B0604020202020204" pitchFamily="34" charset="0"/>
              </a:rPr>
              <a:t>B. 725</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7" name="Rectangle 6">
            <a:extLst>
              <a:ext uri="{FF2B5EF4-FFF2-40B4-BE49-F238E27FC236}">
                <a16:creationId xmlns="" xmlns:a16="http://schemas.microsoft.com/office/drawing/2014/main" id="{8161B2C2-DE76-4692-B9B2-8218227D3846}"/>
              </a:ext>
            </a:extLst>
          </p:cNvPr>
          <p:cNvSpPr/>
          <p:nvPr/>
        </p:nvSpPr>
        <p:spPr>
          <a:xfrm>
            <a:off x="3745121" y="5153839"/>
            <a:ext cx="4683803" cy="88224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latin typeface="Arial" panose="020B0604020202020204" pitchFamily="34" charset="0"/>
                <a:ea typeface="Arial-Rounded" panose="020B0500000000000000" pitchFamily="34" charset="0"/>
                <a:cs typeface="Arial" panose="020B0604020202020204" pitchFamily="34" charset="0"/>
              </a:rPr>
              <a:t>C. 300</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8" name="Rectangle 7">
            <a:extLst>
              <a:ext uri="{FF2B5EF4-FFF2-40B4-BE49-F238E27FC236}">
                <a16:creationId xmlns="" xmlns:a16="http://schemas.microsoft.com/office/drawing/2014/main" id="{7B5996D0-6A59-4C52-8833-8E22CCE241E6}"/>
              </a:ext>
            </a:extLst>
          </p:cNvPr>
          <p:cNvSpPr/>
          <p:nvPr/>
        </p:nvSpPr>
        <p:spPr>
          <a:xfrm>
            <a:off x="595423" y="4156188"/>
            <a:ext cx="4933955"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latin typeface="Arial" panose="020B0604020202020204" pitchFamily="34" charset="0"/>
                <a:ea typeface="Arial-Rounded" panose="020B0500000000000000" pitchFamily="34" charset="0"/>
                <a:cs typeface="Arial" panose="020B0604020202020204" pitchFamily="34" charset="0"/>
              </a:rPr>
              <a:t>A. 276</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pic>
        <p:nvPicPr>
          <p:cNvPr id="9" name="Picture 6" descr="Káº¿t quáº£ hÃ¬nh áº£nh cho right wrong tick icon">
            <a:extLst>
              <a:ext uri="{FF2B5EF4-FFF2-40B4-BE49-F238E27FC236}">
                <a16:creationId xmlns="" xmlns:a16="http://schemas.microsoft.com/office/drawing/2014/main" id="{717A1D1F-E0A3-422A-B760-3FB9F54CAB34}"/>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35329" y="385561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a:extLst>
              <a:ext uri="{FF2B5EF4-FFF2-40B4-BE49-F238E27FC236}">
                <a16:creationId xmlns="" xmlns:a16="http://schemas.microsoft.com/office/drawing/2014/main" id="{A643A748-BCFA-4F87-A444-DE0A381652F2}"/>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266107" y="504153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a:extLst>
              <a:ext uri="{FF2B5EF4-FFF2-40B4-BE49-F238E27FC236}">
                <a16:creationId xmlns="" xmlns:a16="http://schemas.microsoft.com/office/drawing/2014/main" id="{EDDECDD5-65EF-4737-A985-9A3D852A093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89226" y="3799223"/>
            <a:ext cx="1339599" cy="1177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3859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Am-thanh-tra-loi-dung-www_nhacchuongvui_com.wav"/>
                                        </p:tgtEl>
                                      </p:cMediaNode>
                                    </p:audio>
                                  </p:sub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2158" y="102131"/>
            <a:ext cx="7368092" cy="1079655"/>
          </a:xfrm>
          <a:prstGeom prst="rect">
            <a:avLst/>
          </a:prstGeom>
        </p:spPr>
        <p:txBody>
          <a:bodyPr wrap="square">
            <a:spAutoFit/>
          </a:bodyPr>
          <a:lstStyle/>
          <a:p>
            <a:pPr algn="ctr"/>
            <a:r>
              <a:rPr lang="en-US" altLang="zh-CN" sz="3208" b="1">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charset="-122"/>
                <a:cs typeface="Times New Roman" panose="02020603050405020304" pitchFamily="18" charset="0"/>
              </a:rPr>
              <a:t>CHỦ ĐỀ 12: PHÉP CỘNG, PHÉP TRỪ TRONG PHẠM VI 1000</a:t>
            </a:r>
            <a:r>
              <a:rPr lang="zh-CN" altLang="en-US" sz="3208" b="1">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charset="-122"/>
                <a:cs typeface="Times New Roman" panose="02020603050405020304" pitchFamily="18" charset="0"/>
              </a:rPr>
              <a:t> </a:t>
            </a:r>
            <a:endParaRPr lang="zh-CN" altLang="en-US" sz="3208" b="1" dirty="0">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charset="-122"/>
              <a:cs typeface="Times New Roman" panose="02020603050405020304" pitchFamily="18" charset="0"/>
            </a:endParaRPr>
          </a:p>
        </p:txBody>
      </p:sp>
      <p:pic>
        <p:nvPicPr>
          <p:cNvPr id="5" name="Picture 2" descr="F:\1-原创素材\1_mm1102\PPT\PPT_014\materaials\pageimg_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726" y="1622501"/>
            <a:ext cx="10053951" cy="4469579"/>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46"/>
          <p:cNvSpPr/>
          <p:nvPr/>
        </p:nvSpPr>
        <p:spPr>
          <a:xfrm>
            <a:off x="2846938" y="2763870"/>
            <a:ext cx="7685405" cy="2536079"/>
          </a:xfrm>
          <a:prstGeom prst="rect">
            <a:avLst/>
          </a:prstGeom>
        </p:spPr>
        <p:txBody>
          <a:bodyPr wrap="square">
            <a:spAutoFit/>
          </a:bodyPr>
          <a:lstStyle/>
          <a:p>
            <a:pPr algn="ctr">
              <a:lnSpc>
                <a:spcPct val="110000"/>
              </a:lnSpc>
            </a:pPr>
            <a:r>
              <a:rPr lang="en-US" sz="4812">
                <a:solidFill>
                  <a:schemeClr val="bg1"/>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charset="-122"/>
                <a:cs typeface="Times New Roman" panose="02020603050405020304" pitchFamily="18" charset="0"/>
              </a:rPr>
              <a:t>      BÀI 60: PHÉP CỘNG (CÓ NHỚ) TRONG PHẠM VI 1000</a:t>
            </a:r>
            <a:r>
              <a:rPr sz="4812">
                <a:solidFill>
                  <a:schemeClr val="bg1"/>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charset="-122"/>
                <a:cs typeface="Times New Roman" panose="02020603050405020304" pitchFamily="18" charset="0"/>
              </a:rPr>
              <a:t> </a:t>
            </a:r>
            <a:r>
              <a:rPr lang="en-US" sz="4812">
                <a:solidFill>
                  <a:schemeClr val="bg1"/>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charset="-122"/>
                <a:cs typeface="Times New Roman" panose="02020603050405020304" pitchFamily="18" charset="0"/>
              </a:rPr>
              <a:t>(Tiết 2)</a:t>
            </a:r>
            <a:endParaRPr sz="4812" dirty="0">
              <a:solidFill>
                <a:schemeClr val="bg1"/>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charset="-122"/>
              <a:cs typeface="Times New Roman" panose="02020603050405020304" pitchFamily="18" charset="0"/>
            </a:endParaRPr>
          </a:p>
        </p:txBody>
      </p:sp>
      <p:grpSp>
        <p:nvGrpSpPr>
          <p:cNvPr id="11" name="Google Shape;1617;p39"/>
          <p:cNvGrpSpPr/>
          <p:nvPr/>
        </p:nvGrpSpPr>
        <p:grpSpPr>
          <a:xfrm flipH="1">
            <a:off x="9" y="5008195"/>
            <a:ext cx="1096241" cy="1285100"/>
            <a:chOff x="1362549" y="3263217"/>
            <a:chExt cx="822181" cy="963825"/>
          </a:xfrm>
        </p:grpSpPr>
        <p:sp>
          <p:nvSpPr>
            <p:cNvPr id="12" name="Google Shape;1618;p39"/>
            <p:cNvSpPr/>
            <p:nvPr/>
          </p:nvSpPr>
          <p:spPr>
            <a:xfrm>
              <a:off x="1810979" y="3303364"/>
              <a:ext cx="373751" cy="291661"/>
            </a:xfrm>
            <a:custGeom>
              <a:avLst/>
              <a:gdLst/>
              <a:ahLst/>
              <a:cxnLst/>
              <a:rect l="l" t="t" r="r" b="b"/>
              <a:pathLst>
                <a:path w="4990" h="3894" extrusionOk="0">
                  <a:moveTo>
                    <a:pt x="644" y="1"/>
                  </a:moveTo>
                  <a:lnTo>
                    <a:pt x="227" y="620"/>
                  </a:lnTo>
                  <a:lnTo>
                    <a:pt x="1" y="1155"/>
                  </a:lnTo>
                  <a:cubicBezTo>
                    <a:pt x="2227" y="3346"/>
                    <a:pt x="3918" y="3894"/>
                    <a:pt x="3918" y="3894"/>
                  </a:cubicBezTo>
                  <a:lnTo>
                    <a:pt x="4990" y="2858"/>
                  </a:lnTo>
                  <a:lnTo>
                    <a:pt x="2573" y="1584"/>
                  </a:lnTo>
                  <a:lnTo>
                    <a:pt x="644" y="1"/>
                  </a:lnTo>
                  <a:close/>
                </a:path>
              </a:pathLst>
            </a:custGeom>
            <a:solidFill>
              <a:schemeClr val="accent6"/>
            </a:solidFill>
            <a:ln>
              <a:noFill/>
            </a:ln>
          </p:spPr>
          <p:txBody>
            <a:bodyPr spcFirstLastPara="1" wrap="square" lIns="121900" tIns="121900" rIns="121900" bIns="121900" anchor="ctr" anchorCtr="0">
              <a:noAutofit/>
            </a:bodyPr>
            <a:lstStyle/>
            <a:p>
              <a:endParaRPr sz="2485"/>
            </a:p>
          </p:txBody>
        </p:sp>
        <p:sp>
          <p:nvSpPr>
            <p:cNvPr id="13" name="Google Shape;1619;p39"/>
            <p:cNvSpPr/>
            <p:nvPr/>
          </p:nvSpPr>
          <p:spPr>
            <a:xfrm>
              <a:off x="1869851" y="3263217"/>
              <a:ext cx="299750" cy="225749"/>
            </a:xfrm>
            <a:custGeom>
              <a:avLst/>
              <a:gdLst/>
              <a:ahLst/>
              <a:cxnLst/>
              <a:rect l="l" t="t" r="r" b="b"/>
              <a:pathLst>
                <a:path w="4002" h="3014" extrusionOk="0">
                  <a:moveTo>
                    <a:pt x="667" y="1"/>
                  </a:moveTo>
                  <a:lnTo>
                    <a:pt x="1" y="679"/>
                  </a:lnTo>
                  <a:cubicBezTo>
                    <a:pt x="1" y="679"/>
                    <a:pt x="1465" y="2168"/>
                    <a:pt x="3513" y="3013"/>
                  </a:cubicBezTo>
                  <a:lnTo>
                    <a:pt x="4001" y="2346"/>
                  </a:lnTo>
                  <a:lnTo>
                    <a:pt x="2191" y="1072"/>
                  </a:lnTo>
                  <a:lnTo>
                    <a:pt x="667" y="1"/>
                  </a:lnTo>
                  <a:close/>
                </a:path>
              </a:pathLst>
            </a:custGeom>
            <a:solidFill>
              <a:schemeClr val="accent5"/>
            </a:solidFill>
            <a:ln>
              <a:noFill/>
            </a:ln>
          </p:spPr>
          <p:txBody>
            <a:bodyPr spcFirstLastPara="1" wrap="square" lIns="121900" tIns="121900" rIns="121900" bIns="121900" anchor="ctr" anchorCtr="0">
              <a:noAutofit/>
            </a:bodyPr>
            <a:lstStyle/>
            <a:p>
              <a:endParaRPr sz="2485"/>
            </a:p>
          </p:txBody>
        </p:sp>
        <p:grpSp>
          <p:nvGrpSpPr>
            <p:cNvPr id="14" name="Google Shape;1620;p39"/>
            <p:cNvGrpSpPr/>
            <p:nvPr/>
          </p:nvGrpSpPr>
          <p:grpSpPr>
            <a:xfrm>
              <a:off x="1362549" y="3263229"/>
              <a:ext cx="822177" cy="963813"/>
              <a:chOff x="1362549" y="3263229"/>
              <a:chExt cx="822177" cy="963813"/>
            </a:xfrm>
          </p:grpSpPr>
          <p:sp>
            <p:nvSpPr>
              <p:cNvPr id="15" name="Google Shape;1621;p39"/>
              <p:cNvSpPr/>
              <p:nvPr/>
            </p:nvSpPr>
            <p:spPr>
              <a:xfrm>
                <a:off x="1430738" y="3387837"/>
                <a:ext cx="685784" cy="763456"/>
              </a:xfrm>
              <a:custGeom>
                <a:avLst/>
                <a:gdLst/>
                <a:ahLst/>
                <a:cxnLst/>
                <a:rect l="l" t="t" r="r" b="b"/>
                <a:pathLst>
                  <a:path w="9156" h="10193" extrusionOk="0">
                    <a:moveTo>
                      <a:pt x="5072" y="0"/>
                    </a:moveTo>
                    <a:lnTo>
                      <a:pt x="4227" y="1072"/>
                    </a:lnTo>
                    <a:lnTo>
                      <a:pt x="2381" y="4013"/>
                    </a:lnTo>
                    <a:lnTo>
                      <a:pt x="1107" y="5954"/>
                    </a:lnTo>
                    <a:lnTo>
                      <a:pt x="0" y="7394"/>
                    </a:lnTo>
                    <a:lnTo>
                      <a:pt x="357" y="7978"/>
                    </a:lnTo>
                    <a:lnTo>
                      <a:pt x="1167" y="8740"/>
                    </a:lnTo>
                    <a:lnTo>
                      <a:pt x="2000" y="9466"/>
                    </a:lnTo>
                    <a:lnTo>
                      <a:pt x="2619" y="10192"/>
                    </a:lnTo>
                    <a:lnTo>
                      <a:pt x="4108" y="8502"/>
                    </a:lnTo>
                    <a:lnTo>
                      <a:pt x="5453" y="6918"/>
                    </a:lnTo>
                    <a:lnTo>
                      <a:pt x="7120" y="5025"/>
                    </a:lnTo>
                    <a:lnTo>
                      <a:pt x="9156" y="2846"/>
                    </a:lnTo>
                    <a:cubicBezTo>
                      <a:pt x="9156" y="2846"/>
                      <a:pt x="6263" y="1572"/>
                      <a:pt x="5072" y="0"/>
                    </a:cubicBezTo>
                    <a:close/>
                  </a:path>
                </a:pathLst>
              </a:custGeom>
              <a:solidFill>
                <a:schemeClr val="accent3"/>
              </a:solidFill>
              <a:ln>
                <a:noFill/>
              </a:ln>
            </p:spPr>
            <p:txBody>
              <a:bodyPr spcFirstLastPara="1" wrap="square" lIns="121900" tIns="121900" rIns="121900" bIns="121900" anchor="ctr" anchorCtr="0">
                <a:noAutofit/>
              </a:bodyPr>
              <a:lstStyle/>
              <a:p>
                <a:endParaRPr sz="2485"/>
              </a:p>
            </p:txBody>
          </p:sp>
          <p:sp>
            <p:nvSpPr>
              <p:cNvPr id="16" name="Google Shape;1622;p39"/>
              <p:cNvSpPr/>
              <p:nvPr/>
            </p:nvSpPr>
            <p:spPr>
              <a:xfrm>
                <a:off x="1380780" y="4071826"/>
                <a:ext cx="121338" cy="138265"/>
              </a:xfrm>
              <a:custGeom>
                <a:avLst/>
                <a:gdLst/>
                <a:ahLst/>
                <a:cxnLst/>
                <a:rect l="l" t="t" r="r" b="b"/>
                <a:pathLst>
                  <a:path w="1620" h="1846" extrusionOk="0">
                    <a:moveTo>
                      <a:pt x="405" y="1"/>
                    </a:moveTo>
                    <a:lnTo>
                      <a:pt x="0" y="1846"/>
                    </a:lnTo>
                    <a:lnTo>
                      <a:pt x="1620" y="1489"/>
                    </a:lnTo>
                    <a:lnTo>
                      <a:pt x="405" y="1"/>
                    </a:lnTo>
                    <a:close/>
                  </a:path>
                </a:pathLst>
              </a:custGeom>
              <a:solidFill>
                <a:schemeClr val="dk1"/>
              </a:solidFill>
              <a:ln>
                <a:noFill/>
              </a:ln>
            </p:spPr>
            <p:txBody>
              <a:bodyPr spcFirstLastPara="1" wrap="square" lIns="121900" tIns="121900" rIns="121900" bIns="121900" anchor="ctr" anchorCtr="0">
                <a:noAutofit/>
              </a:bodyPr>
              <a:lstStyle/>
              <a:p>
                <a:endParaRPr sz="2485"/>
              </a:p>
            </p:txBody>
          </p:sp>
          <p:sp>
            <p:nvSpPr>
              <p:cNvPr id="17" name="Google Shape;1623;p39"/>
              <p:cNvSpPr/>
              <p:nvPr/>
            </p:nvSpPr>
            <p:spPr>
              <a:xfrm>
                <a:off x="1408418" y="3948765"/>
                <a:ext cx="216761" cy="239081"/>
              </a:xfrm>
              <a:custGeom>
                <a:avLst/>
                <a:gdLst/>
                <a:ahLst/>
                <a:cxnLst/>
                <a:rect l="l" t="t" r="r" b="b"/>
                <a:pathLst>
                  <a:path w="2894" h="3192" extrusionOk="0">
                    <a:moveTo>
                      <a:pt x="346" y="0"/>
                    </a:moveTo>
                    <a:lnTo>
                      <a:pt x="0" y="1727"/>
                    </a:lnTo>
                    <a:lnTo>
                      <a:pt x="1227" y="3191"/>
                    </a:lnTo>
                    <a:lnTo>
                      <a:pt x="2894" y="2798"/>
                    </a:lnTo>
                    <a:lnTo>
                      <a:pt x="2060" y="1667"/>
                    </a:lnTo>
                    <a:lnTo>
                      <a:pt x="1298" y="1143"/>
                    </a:lnTo>
                    <a:lnTo>
                      <a:pt x="346" y="0"/>
                    </a:lnTo>
                    <a:close/>
                  </a:path>
                </a:pathLst>
              </a:custGeom>
              <a:solidFill>
                <a:schemeClr val="lt1"/>
              </a:solidFill>
              <a:ln>
                <a:noFill/>
              </a:ln>
            </p:spPr>
            <p:txBody>
              <a:bodyPr spcFirstLastPara="1" wrap="square" lIns="121900" tIns="121900" rIns="121900" bIns="121900" anchor="ctr" anchorCtr="0">
                <a:noAutofit/>
              </a:bodyPr>
              <a:lstStyle/>
              <a:p>
                <a:endParaRPr sz="2485"/>
              </a:p>
            </p:txBody>
          </p:sp>
          <p:sp>
            <p:nvSpPr>
              <p:cNvPr id="18" name="Google Shape;1624;p39"/>
              <p:cNvSpPr/>
              <p:nvPr/>
            </p:nvSpPr>
            <p:spPr>
              <a:xfrm>
                <a:off x="1362549" y="3263229"/>
                <a:ext cx="822177" cy="963813"/>
              </a:xfrm>
              <a:custGeom>
                <a:avLst/>
                <a:gdLst/>
                <a:ahLst/>
                <a:cxnLst/>
                <a:rect l="l" t="t" r="r" b="b"/>
                <a:pathLst>
                  <a:path w="10977" h="12868" extrusionOk="0">
                    <a:moveTo>
                      <a:pt x="6464" y="813"/>
                    </a:moveTo>
                    <a:lnTo>
                      <a:pt x="6678" y="1028"/>
                    </a:lnTo>
                    <a:cubicBezTo>
                      <a:pt x="6488" y="1266"/>
                      <a:pt x="6273" y="1504"/>
                      <a:pt x="6071" y="1742"/>
                    </a:cubicBezTo>
                    <a:lnTo>
                      <a:pt x="5976" y="1647"/>
                    </a:lnTo>
                    <a:cubicBezTo>
                      <a:pt x="6142" y="1385"/>
                      <a:pt x="6309" y="1099"/>
                      <a:pt x="6464" y="813"/>
                    </a:cubicBezTo>
                    <a:close/>
                    <a:moveTo>
                      <a:pt x="6904" y="1230"/>
                    </a:moveTo>
                    <a:cubicBezTo>
                      <a:pt x="7000" y="1337"/>
                      <a:pt x="7107" y="1432"/>
                      <a:pt x="7214" y="1516"/>
                    </a:cubicBezTo>
                    <a:cubicBezTo>
                      <a:pt x="7000" y="1766"/>
                      <a:pt x="6750" y="1980"/>
                      <a:pt x="6547" y="2230"/>
                    </a:cubicBezTo>
                    <a:cubicBezTo>
                      <a:pt x="6452" y="2135"/>
                      <a:pt x="6369" y="2052"/>
                      <a:pt x="6273" y="1944"/>
                    </a:cubicBezTo>
                    <a:cubicBezTo>
                      <a:pt x="6488" y="1730"/>
                      <a:pt x="6690" y="1492"/>
                      <a:pt x="6904" y="1230"/>
                    </a:cubicBezTo>
                    <a:close/>
                    <a:moveTo>
                      <a:pt x="7452" y="1706"/>
                    </a:moveTo>
                    <a:lnTo>
                      <a:pt x="7893" y="2028"/>
                    </a:lnTo>
                    <a:cubicBezTo>
                      <a:pt x="7655" y="2302"/>
                      <a:pt x="7452" y="2575"/>
                      <a:pt x="7226" y="2837"/>
                    </a:cubicBezTo>
                    <a:cubicBezTo>
                      <a:pt x="7059" y="2706"/>
                      <a:pt x="6916" y="2575"/>
                      <a:pt x="6762" y="2433"/>
                    </a:cubicBezTo>
                    <a:cubicBezTo>
                      <a:pt x="6976" y="2183"/>
                      <a:pt x="7238" y="1956"/>
                      <a:pt x="7452" y="1706"/>
                    </a:cubicBezTo>
                    <a:close/>
                    <a:moveTo>
                      <a:pt x="7262" y="337"/>
                    </a:moveTo>
                    <a:cubicBezTo>
                      <a:pt x="7833" y="682"/>
                      <a:pt x="8405" y="1028"/>
                      <a:pt x="8917" y="1456"/>
                    </a:cubicBezTo>
                    <a:cubicBezTo>
                      <a:pt x="9179" y="1671"/>
                      <a:pt x="9417" y="1909"/>
                      <a:pt x="9679" y="2099"/>
                    </a:cubicBezTo>
                    <a:cubicBezTo>
                      <a:pt x="9917" y="2266"/>
                      <a:pt x="10179" y="2385"/>
                      <a:pt x="10405" y="2540"/>
                    </a:cubicBezTo>
                    <a:cubicBezTo>
                      <a:pt x="10310" y="2683"/>
                      <a:pt x="10191" y="2825"/>
                      <a:pt x="10095" y="2980"/>
                    </a:cubicBezTo>
                    <a:cubicBezTo>
                      <a:pt x="9214" y="2564"/>
                      <a:pt x="8369" y="2052"/>
                      <a:pt x="7595" y="1456"/>
                    </a:cubicBezTo>
                    <a:cubicBezTo>
                      <a:pt x="7345" y="1266"/>
                      <a:pt x="7107" y="1028"/>
                      <a:pt x="6869" y="801"/>
                    </a:cubicBezTo>
                    <a:cubicBezTo>
                      <a:pt x="6988" y="623"/>
                      <a:pt x="7107" y="492"/>
                      <a:pt x="7262" y="337"/>
                    </a:cubicBezTo>
                    <a:close/>
                    <a:moveTo>
                      <a:pt x="8155" y="2183"/>
                    </a:moveTo>
                    <a:cubicBezTo>
                      <a:pt x="8297" y="2290"/>
                      <a:pt x="8452" y="2385"/>
                      <a:pt x="8595" y="2468"/>
                    </a:cubicBezTo>
                    <a:cubicBezTo>
                      <a:pt x="8357" y="2766"/>
                      <a:pt x="8119" y="3052"/>
                      <a:pt x="7881" y="3337"/>
                    </a:cubicBezTo>
                    <a:cubicBezTo>
                      <a:pt x="7726" y="3230"/>
                      <a:pt x="7595" y="3123"/>
                      <a:pt x="7464" y="3016"/>
                    </a:cubicBezTo>
                    <a:cubicBezTo>
                      <a:pt x="7690" y="2742"/>
                      <a:pt x="7928" y="2468"/>
                      <a:pt x="8155" y="2183"/>
                    </a:cubicBezTo>
                    <a:close/>
                    <a:moveTo>
                      <a:pt x="8833" y="2647"/>
                    </a:moveTo>
                    <a:cubicBezTo>
                      <a:pt x="8964" y="2742"/>
                      <a:pt x="9119" y="2814"/>
                      <a:pt x="9262" y="2885"/>
                    </a:cubicBezTo>
                    <a:cubicBezTo>
                      <a:pt x="9024" y="3183"/>
                      <a:pt x="8821" y="3492"/>
                      <a:pt x="8607" y="3826"/>
                    </a:cubicBezTo>
                    <a:lnTo>
                      <a:pt x="8119" y="3516"/>
                    </a:lnTo>
                    <a:cubicBezTo>
                      <a:pt x="8369" y="3230"/>
                      <a:pt x="8607" y="2933"/>
                      <a:pt x="8833" y="2647"/>
                    </a:cubicBezTo>
                    <a:close/>
                    <a:moveTo>
                      <a:pt x="9536" y="3016"/>
                    </a:moveTo>
                    <a:cubicBezTo>
                      <a:pt x="9667" y="3075"/>
                      <a:pt x="9786" y="3159"/>
                      <a:pt x="9917" y="3218"/>
                    </a:cubicBezTo>
                    <a:cubicBezTo>
                      <a:pt x="9833" y="3349"/>
                      <a:pt x="9738" y="3492"/>
                      <a:pt x="9655" y="3623"/>
                    </a:cubicBezTo>
                    <a:cubicBezTo>
                      <a:pt x="9560" y="3766"/>
                      <a:pt x="9464" y="4028"/>
                      <a:pt x="9345" y="4171"/>
                    </a:cubicBezTo>
                    <a:cubicBezTo>
                      <a:pt x="9321" y="4171"/>
                      <a:pt x="9321" y="4183"/>
                      <a:pt x="9310" y="4183"/>
                    </a:cubicBezTo>
                    <a:cubicBezTo>
                      <a:pt x="9167" y="4111"/>
                      <a:pt x="9024" y="4028"/>
                      <a:pt x="8881" y="3957"/>
                    </a:cubicBezTo>
                    <a:cubicBezTo>
                      <a:pt x="9083" y="3647"/>
                      <a:pt x="9310" y="3337"/>
                      <a:pt x="9536" y="3016"/>
                    </a:cubicBezTo>
                    <a:close/>
                    <a:moveTo>
                      <a:pt x="10202" y="3349"/>
                    </a:moveTo>
                    <a:cubicBezTo>
                      <a:pt x="10322" y="3409"/>
                      <a:pt x="10441" y="3456"/>
                      <a:pt x="10548" y="3492"/>
                    </a:cubicBezTo>
                    <a:cubicBezTo>
                      <a:pt x="10333" y="3814"/>
                      <a:pt x="10072" y="4088"/>
                      <a:pt x="9810" y="4373"/>
                    </a:cubicBezTo>
                    <a:cubicBezTo>
                      <a:pt x="9798" y="4385"/>
                      <a:pt x="9798" y="4409"/>
                      <a:pt x="9786" y="4421"/>
                    </a:cubicBezTo>
                    <a:cubicBezTo>
                      <a:pt x="9726" y="4385"/>
                      <a:pt x="9655" y="4361"/>
                      <a:pt x="9595" y="4326"/>
                    </a:cubicBezTo>
                    <a:cubicBezTo>
                      <a:pt x="9679" y="4195"/>
                      <a:pt x="9762" y="4028"/>
                      <a:pt x="9833" y="3909"/>
                    </a:cubicBezTo>
                    <a:cubicBezTo>
                      <a:pt x="9941" y="3730"/>
                      <a:pt x="10060" y="3552"/>
                      <a:pt x="10155" y="3373"/>
                    </a:cubicBezTo>
                    <a:cubicBezTo>
                      <a:pt x="10179" y="3373"/>
                      <a:pt x="10191" y="3361"/>
                      <a:pt x="10202" y="3349"/>
                    </a:cubicBezTo>
                    <a:close/>
                    <a:moveTo>
                      <a:pt x="5809" y="1921"/>
                    </a:moveTo>
                    <a:cubicBezTo>
                      <a:pt x="5845" y="1944"/>
                      <a:pt x="5869" y="1992"/>
                      <a:pt x="5904" y="2028"/>
                    </a:cubicBezTo>
                    <a:cubicBezTo>
                      <a:pt x="5916" y="2063"/>
                      <a:pt x="5952" y="2099"/>
                      <a:pt x="5988" y="2111"/>
                    </a:cubicBezTo>
                    <a:lnTo>
                      <a:pt x="6262" y="2385"/>
                    </a:lnTo>
                    <a:cubicBezTo>
                      <a:pt x="4761" y="4469"/>
                      <a:pt x="3273" y="6564"/>
                      <a:pt x="1785" y="8660"/>
                    </a:cubicBezTo>
                    <a:cubicBezTo>
                      <a:pt x="1582" y="8945"/>
                      <a:pt x="1380" y="9231"/>
                      <a:pt x="1189" y="9505"/>
                    </a:cubicBezTo>
                    <a:cubicBezTo>
                      <a:pt x="1094" y="9386"/>
                      <a:pt x="1011" y="9255"/>
                      <a:pt x="928" y="9124"/>
                    </a:cubicBezTo>
                    <a:cubicBezTo>
                      <a:pt x="1844" y="8112"/>
                      <a:pt x="2535" y="6874"/>
                      <a:pt x="3273" y="5754"/>
                    </a:cubicBezTo>
                    <a:cubicBezTo>
                      <a:pt x="4023" y="4564"/>
                      <a:pt x="4749" y="3337"/>
                      <a:pt x="5607" y="2218"/>
                    </a:cubicBezTo>
                    <a:cubicBezTo>
                      <a:pt x="5678" y="2123"/>
                      <a:pt x="5738" y="2028"/>
                      <a:pt x="5809" y="1921"/>
                    </a:cubicBezTo>
                    <a:close/>
                    <a:moveTo>
                      <a:pt x="6488" y="2587"/>
                    </a:moveTo>
                    <a:cubicBezTo>
                      <a:pt x="6738" y="2814"/>
                      <a:pt x="6988" y="3040"/>
                      <a:pt x="7262" y="3242"/>
                    </a:cubicBezTo>
                    <a:cubicBezTo>
                      <a:pt x="6440" y="4421"/>
                      <a:pt x="5607" y="5564"/>
                      <a:pt x="4749" y="6707"/>
                    </a:cubicBezTo>
                    <a:cubicBezTo>
                      <a:pt x="3856" y="7921"/>
                      <a:pt x="2821" y="9017"/>
                      <a:pt x="1904" y="10207"/>
                    </a:cubicBezTo>
                    <a:cubicBezTo>
                      <a:pt x="1725" y="10064"/>
                      <a:pt x="1547" y="9898"/>
                      <a:pt x="1380" y="9719"/>
                    </a:cubicBezTo>
                    <a:cubicBezTo>
                      <a:pt x="2821" y="7695"/>
                      <a:pt x="4249" y="5683"/>
                      <a:pt x="5690" y="3659"/>
                    </a:cubicBezTo>
                    <a:cubicBezTo>
                      <a:pt x="5940" y="3314"/>
                      <a:pt x="6214" y="2945"/>
                      <a:pt x="6488" y="2587"/>
                    </a:cubicBezTo>
                    <a:close/>
                    <a:moveTo>
                      <a:pt x="7476" y="3433"/>
                    </a:moveTo>
                    <a:cubicBezTo>
                      <a:pt x="7774" y="3659"/>
                      <a:pt x="8071" y="3849"/>
                      <a:pt x="8405" y="4052"/>
                    </a:cubicBezTo>
                    <a:cubicBezTo>
                      <a:pt x="7643" y="4826"/>
                      <a:pt x="6964" y="5695"/>
                      <a:pt x="6262" y="6528"/>
                    </a:cubicBezTo>
                    <a:cubicBezTo>
                      <a:pt x="5333" y="7636"/>
                      <a:pt x="4428" y="8755"/>
                      <a:pt x="3487" y="9838"/>
                    </a:cubicBezTo>
                    <a:cubicBezTo>
                      <a:pt x="3214" y="10160"/>
                      <a:pt x="2916" y="10517"/>
                      <a:pt x="2582" y="10803"/>
                    </a:cubicBezTo>
                    <a:cubicBezTo>
                      <a:pt x="2440" y="10672"/>
                      <a:pt x="2285" y="10541"/>
                      <a:pt x="2118" y="10422"/>
                    </a:cubicBezTo>
                    <a:cubicBezTo>
                      <a:pt x="3047" y="9231"/>
                      <a:pt x="4083" y="8124"/>
                      <a:pt x="4976" y="6909"/>
                    </a:cubicBezTo>
                    <a:cubicBezTo>
                      <a:pt x="5821" y="5754"/>
                      <a:pt x="6678" y="4599"/>
                      <a:pt x="7476" y="3433"/>
                    </a:cubicBezTo>
                    <a:close/>
                    <a:moveTo>
                      <a:pt x="8667" y="4195"/>
                    </a:moveTo>
                    <a:cubicBezTo>
                      <a:pt x="8964" y="4361"/>
                      <a:pt x="9262" y="4504"/>
                      <a:pt x="9571" y="4659"/>
                    </a:cubicBezTo>
                    <a:cubicBezTo>
                      <a:pt x="9095" y="5195"/>
                      <a:pt x="8643" y="5719"/>
                      <a:pt x="8167" y="6231"/>
                    </a:cubicBezTo>
                    <a:cubicBezTo>
                      <a:pt x="6916" y="7624"/>
                      <a:pt x="5642" y="9005"/>
                      <a:pt x="4416" y="10434"/>
                    </a:cubicBezTo>
                    <a:cubicBezTo>
                      <a:pt x="4059" y="10838"/>
                      <a:pt x="3702" y="11231"/>
                      <a:pt x="3368" y="11660"/>
                    </a:cubicBezTo>
                    <a:cubicBezTo>
                      <a:pt x="3214" y="11410"/>
                      <a:pt x="3011" y="11207"/>
                      <a:pt x="2809" y="11017"/>
                    </a:cubicBezTo>
                    <a:cubicBezTo>
                      <a:pt x="3535" y="10386"/>
                      <a:pt x="4130" y="9552"/>
                      <a:pt x="4738" y="8826"/>
                    </a:cubicBezTo>
                    <a:cubicBezTo>
                      <a:pt x="5690" y="7695"/>
                      <a:pt x="6619" y="6552"/>
                      <a:pt x="7571" y="5433"/>
                    </a:cubicBezTo>
                    <a:cubicBezTo>
                      <a:pt x="7928" y="5016"/>
                      <a:pt x="8286" y="4576"/>
                      <a:pt x="8667" y="4195"/>
                    </a:cubicBezTo>
                    <a:close/>
                    <a:moveTo>
                      <a:pt x="808" y="9505"/>
                    </a:moveTo>
                    <a:cubicBezTo>
                      <a:pt x="1451" y="10434"/>
                      <a:pt x="2594" y="10910"/>
                      <a:pt x="3166" y="11910"/>
                    </a:cubicBezTo>
                    <a:cubicBezTo>
                      <a:pt x="2737" y="12041"/>
                      <a:pt x="2273" y="12124"/>
                      <a:pt x="1809" y="12219"/>
                    </a:cubicBezTo>
                    <a:cubicBezTo>
                      <a:pt x="1368" y="11791"/>
                      <a:pt x="1011" y="11267"/>
                      <a:pt x="570" y="10815"/>
                    </a:cubicBezTo>
                    <a:cubicBezTo>
                      <a:pt x="654" y="10386"/>
                      <a:pt x="737" y="9945"/>
                      <a:pt x="808" y="9505"/>
                    </a:cubicBezTo>
                    <a:close/>
                    <a:moveTo>
                      <a:pt x="511" y="11196"/>
                    </a:moveTo>
                    <a:cubicBezTo>
                      <a:pt x="844" y="11553"/>
                      <a:pt x="1130" y="11934"/>
                      <a:pt x="1463" y="12291"/>
                    </a:cubicBezTo>
                    <a:cubicBezTo>
                      <a:pt x="1082" y="12362"/>
                      <a:pt x="689" y="12446"/>
                      <a:pt x="320" y="12541"/>
                    </a:cubicBezTo>
                    <a:cubicBezTo>
                      <a:pt x="368" y="12089"/>
                      <a:pt x="439" y="11636"/>
                      <a:pt x="511" y="11196"/>
                    </a:cubicBezTo>
                    <a:close/>
                    <a:moveTo>
                      <a:pt x="7220" y="0"/>
                    </a:moveTo>
                    <a:cubicBezTo>
                      <a:pt x="7193" y="0"/>
                      <a:pt x="7170" y="7"/>
                      <a:pt x="7154" y="28"/>
                    </a:cubicBezTo>
                    <a:cubicBezTo>
                      <a:pt x="6952" y="206"/>
                      <a:pt x="6809" y="373"/>
                      <a:pt x="6678" y="575"/>
                    </a:cubicBezTo>
                    <a:lnTo>
                      <a:pt x="6535" y="444"/>
                    </a:lnTo>
                    <a:cubicBezTo>
                      <a:pt x="6513" y="421"/>
                      <a:pt x="6485" y="412"/>
                      <a:pt x="6457" y="412"/>
                    </a:cubicBezTo>
                    <a:cubicBezTo>
                      <a:pt x="6398" y="412"/>
                      <a:pt x="6337" y="455"/>
                      <a:pt x="6321" y="504"/>
                    </a:cubicBezTo>
                    <a:cubicBezTo>
                      <a:pt x="5773" y="1468"/>
                      <a:pt x="5130" y="2361"/>
                      <a:pt x="4523" y="3290"/>
                    </a:cubicBezTo>
                    <a:cubicBezTo>
                      <a:pt x="3630" y="4659"/>
                      <a:pt x="2761" y="6040"/>
                      <a:pt x="1856" y="7386"/>
                    </a:cubicBezTo>
                    <a:cubicBezTo>
                      <a:pt x="1475" y="7933"/>
                      <a:pt x="1106" y="8493"/>
                      <a:pt x="654" y="8969"/>
                    </a:cubicBezTo>
                    <a:cubicBezTo>
                      <a:pt x="630" y="8993"/>
                      <a:pt x="618" y="9017"/>
                      <a:pt x="618" y="9052"/>
                    </a:cubicBezTo>
                    <a:cubicBezTo>
                      <a:pt x="511" y="9648"/>
                      <a:pt x="416" y="10219"/>
                      <a:pt x="296" y="10815"/>
                    </a:cubicBezTo>
                    <a:lnTo>
                      <a:pt x="296" y="10862"/>
                    </a:lnTo>
                    <a:cubicBezTo>
                      <a:pt x="189" y="11469"/>
                      <a:pt x="82" y="12100"/>
                      <a:pt x="11" y="12708"/>
                    </a:cubicBezTo>
                    <a:cubicBezTo>
                      <a:pt x="1" y="12809"/>
                      <a:pt x="86" y="12868"/>
                      <a:pt x="170" y="12868"/>
                    </a:cubicBezTo>
                    <a:cubicBezTo>
                      <a:pt x="185" y="12868"/>
                      <a:pt x="199" y="12866"/>
                      <a:pt x="213" y="12862"/>
                    </a:cubicBezTo>
                    <a:cubicBezTo>
                      <a:pt x="725" y="12708"/>
                      <a:pt x="1225" y="12600"/>
                      <a:pt x="1749" y="12517"/>
                    </a:cubicBezTo>
                    <a:cubicBezTo>
                      <a:pt x="1759" y="12521"/>
                      <a:pt x="1770" y="12522"/>
                      <a:pt x="1780" y="12522"/>
                    </a:cubicBezTo>
                    <a:cubicBezTo>
                      <a:pt x="1806" y="12522"/>
                      <a:pt x="1831" y="12514"/>
                      <a:pt x="1856" y="12505"/>
                    </a:cubicBezTo>
                    <a:cubicBezTo>
                      <a:pt x="2392" y="12398"/>
                      <a:pt x="2916" y="12291"/>
                      <a:pt x="3428" y="12148"/>
                    </a:cubicBezTo>
                    <a:cubicBezTo>
                      <a:pt x="3511" y="12124"/>
                      <a:pt x="3523" y="12065"/>
                      <a:pt x="3523" y="12029"/>
                    </a:cubicBezTo>
                    <a:cubicBezTo>
                      <a:pt x="3809" y="11588"/>
                      <a:pt x="4166" y="11207"/>
                      <a:pt x="4499" y="10815"/>
                    </a:cubicBezTo>
                    <a:cubicBezTo>
                      <a:pt x="5071" y="10160"/>
                      <a:pt x="5642" y="9505"/>
                      <a:pt x="6226" y="8874"/>
                    </a:cubicBezTo>
                    <a:cubicBezTo>
                      <a:pt x="7464" y="7505"/>
                      <a:pt x="8702" y="6135"/>
                      <a:pt x="9917" y="4742"/>
                    </a:cubicBezTo>
                    <a:cubicBezTo>
                      <a:pt x="10262" y="4361"/>
                      <a:pt x="10655" y="3957"/>
                      <a:pt x="10953" y="3528"/>
                    </a:cubicBezTo>
                    <a:cubicBezTo>
                      <a:pt x="10976" y="3456"/>
                      <a:pt x="10953" y="3349"/>
                      <a:pt x="10857" y="3302"/>
                    </a:cubicBezTo>
                    <a:cubicBezTo>
                      <a:pt x="10691" y="3242"/>
                      <a:pt x="10548" y="3171"/>
                      <a:pt x="10393" y="3099"/>
                    </a:cubicBezTo>
                    <a:cubicBezTo>
                      <a:pt x="10512" y="2921"/>
                      <a:pt x="10631" y="2766"/>
                      <a:pt x="10762" y="2599"/>
                    </a:cubicBezTo>
                    <a:cubicBezTo>
                      <a:pt x="10810" y="2540"/>
                      <a:pt x="10798" y="2444"/>
                      <a:pt x="10738" y="2397"/>
                    </a:cubicBezTo>
                    <a:cubicBezTo>
                      <a:pt x="10464" y="2183"/>
                      <a:pt x="10155" y="2052"/>
                      <a:pt x="9869" y="1861"/>
                    </a:cubicBezTo>
                    <a:cubicBezTo>
                      <a:pt x="9607" y="1671"/>
                      <a:pt x="9369" y="1432"/>
                      <a:pt x="9119" y="1218"/>
                    </a:cubicBezTo>
                    <a:cubicBezTo>
                      <a:pt x="8559" y="754"/>
                      <a:pt x="7940" y="397"/>
                      <a:pt x="7333" y="28"/>
                    </a:cubicBezTo>
                    <a:cubicBezTo>
                      <a:pt x="7299" y="14"/>
                      <a:pt x="7256" y="0"/>
                      <a:pt x="7220" y="0"/>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grpSp>
      </p:grpSp>
      <p:grpSp>
        <p:nvGrpSpPr>
          <p:cNvPr id="19" name="Google Shape;1698;p42">
            <a:extLst>
              <a:ext uri="{FF2B5EF4-FFF2-40B4-BE49-F238E27FC236}">
                <a16:creationId xmlns="" xmlns:a16="http://schemas.microsoft.com/office/drawing/2014/main" id="{72BCDD27-BDA0-43EA-B42F-2DE1989F9BDC}"/>
              </a:ext>
            </a:extLst>
          </p:cNvPr>
          <p:cNvGrpSpPr/>
          <p:nvPr/>
        </p:nvGrpSpPr>
        <p:grpSpPr>
          <a:xfrm flipH="1">
            <a:off x="9593410" y="385857"/>
            <a:ext cx="727863" cy="684443"/>
            <a:chOff x="3187875" y="1320975"/>
            <a:chExt cx="545897" cy="513332"/>
          </a:xfrm>
        </p:grpSpPr>
        <p:sp>
          <p:nvSpPr>
            <p:cNvPr id="20" name="Google Shape;1699;p42">
              <a:extLst>
                <a:ext uri="{FF2B5EF4-FFF2-40B4-BE49-F238E27FC236}">
                  <a16:creationId xmlns="" xmlns:a16="http://schemas.microsoft.com/office/drawing/2014/main" id="{9B5C9A61-FD31-4AF3-9AB0-3EA1A35D7847}"/>
                </a:ext>
              </a:extLst>
            </p:cNvPr>
            <p:cNvSpPr/>
            <p:nvPr/>
          </p:nvSpPr>
          <p:spPr>
            <a:xfrm>
              <a:off x="3202421" y="1354900"/>
              <a:ext cx="485554" cy="448532"/>
            </a:xfrm>
            <a:custGeom>
              <a:avLst/>
              <a:gdLst/>
              <a:ahLst/>
              <a:cxnLst/>
              <a:rect l="l" t="t" r="r" b="b"/>
              <a:pathLst>
                <a:path w="10348" h="9559" extrusionOk="0">
                  <a:moveTo>
                    <a:pt x="5227" y="0"/>
                  </a:moveTo>
                  <a:cubicBezTo>
                    <a:pt x="4871" y="0"/>
                    <a:pt x="4515" y="44"/>
                    <a:pt x="4156" y="141"/>
                  </a:cubicBezTo>
                  <a:cubicBezTo>
                    <a:pt x="4120" y="141"/>
                    <a:pt x="4108" y="153"/>
                    <a:pt x="4096" y="153"/>
                  </a:cubicBezTo>
                  <a:cubicBezTo>
                    <a:pt x="3822" y="236"/>
                    <a:pt x="3703" y="415"/>
                    <a:pt x="3680" y="712"/>
                  </a:cubicBezTo>
                  <a:cubicBezTo>
                    <a:pt x="3608" y="1367"/>
                    <a:pt x="3632" y="2046"/>
                    <a:pt x="3620" y="2701"/>
                  </a:cubicBezTo>
                  <a:cubicBezTo>
                    <a:pt x="3608" y="2915"/>
                    <a:pt x="3644" y="3153"/>
                    <a:pt x="3572" y="3391"/>
                  </a:cubicBezTo>
                  <a:cubicBezTo>
                    <a:pt x="3203" y="3439"/>
                    <a:pt x="2846" y="3474"/>
                    <a:pt x="2501" y="3510"/>
                  </a:cubicBezTo>
                  <a:cubicBezTo>
                    <a:pt x="1894" y="3593"/>
                    <a:pt x="1298" y="3677"/>
                    <a:pt x="715" y="3867"/>
                  </a:cubicBezTo>
                  <a:cubicBezTo>
                    <a:pt x="274" y="4022"/>
                    <a:pt x="60" y="4308"/>
                    <a:pt x="36" y="4784"/>
                  </a:cubicBezTo>
                  <a:cubicBezTo>
                    <a:pt x="1" y="5201"/>
                    <a:pt x="72" y="5594"/>
                    <a:pt x="167" y="5987"/>
                  </a:cubicBezTo>
                  <a:cubicBezTo>
                    <a:pt x="251" y="6296"/>
                    <a:pt x="370" y="6403"/>
                    <a:pt x="703" y="6415"/>
                  </a:cubicBezTo>
                  <a:cubicBezTo>
                    <a:pt x="814" y="6425"/>
                    <a:pt x="927" y="6429"/>
                    <a:pt x="1039" y="6429"/>
                  </a:cubicBezTo>
                  <a:cubicBezTo>
                    <a:pt x="1335" y="6429"/>
                    <a:pt x="1633" y="6399"/>
                    <a:pt x="1917" y="6356"/>
                  </a:cubicBezTo>
                  <a:cubicBezTo>
                    <a:pt x="2310" y="6308"/>
                    <a:pt x="2715" y="6237"/>
                    <a:pt x="3096" y="6177"/>
                  </a:cubicBezTo>
                  <a:cubicBezTo>
                    <a:pt x="3158" y="6166"/>
                    <a:pt x="3207" y="6161"/>
                    <a:pt x="3248" y="6161"/>
                  </a:cubicBezTo>
                  <a:cubicBezTo>
                    <a:pt x="3389" y="6161"/>
                    <a:pt x="3427" y="6231"/>
                    <a:pt x="3501" y="6415"/>
                  </a:cubicBezTo>
                  <a:cubicBezTo>
                    <a:pt x="3513" y="6463"/>
                    <a:pt x="3525" y="6510"/>
                    <a:pt x="3525" y="6546"/>
                  </a:cubicBezTo>
                  <a:cubicBezTo>
                    <a:pt x="3572" y="6891"/>
                    <a:pt x="3608" y="7237"/>
                    <a:pt x="3608" y="7582"/>
                  </a:cubicBezTo>
                  <a:cubicBezTo>
                    <a:pt x="3584" y="8094"/>
                    <a:pt x="3608" y="8606"/>
                    <a:pt x="3680" y="9106"/>
                  </a:cubicBezTo>
                  <a:cubicBezTo>
                    <a:pt x="3680" y="9142"/>
                    <a:pt x="3691" y="9166"/>
                    <a:pt x="3691" y="9201"/>
                  </a:cubicBezTo>
                  <a:cubicBezTo>
                    <a:pt x="3739" y="9404"/>
                    <a:pt x="3811" y="9463"/>
                    <a:pt x="4049" y="9499"/>
                  </a:cubicBezTo>
                  <a:cubicBezTo>
                    <a:pt x="4377" y="9538"/>
                    <a:pt x="4703" y="9559"/>
                    <a:pt x="5030" y="9559"/>
                  </a:cubicBezTo>
                  <a:cubicBezTo>
                    <a:pt x="5307" y="9559"/>
                    <a:pt x="5586" y="9544"/>
                    <a:pt x="5870" y="9511"/>
                  </a:cubicBezTo>
                  <a:cubicBezTo>
                    <a:pt x="6323" y="9451"/>
                    <a:pt x="6478" y="9285"/>
                    <a:pt x="6549" y="8832"/>
                  </a:cubicBezTo>
                  <a:cubicBezTo>
                    <a:pt x="6585" y="8618"/>
                    <a:pt x="6561" y="8392"/>
                    <a:pt x="6561" y="8189"/>
                  </a:cubicBezTo>
                  <a:cubicBezTo>
                    <a:pt x="6549" y="7737"/>
                    <a:pt x="6537" y="7284"/>
                    <a:pt x="6537" y="6820"/>
                  </a:cubicBezTo>
                  <a:cubicBezTo>
                    <a:pt x="6537" y="6475"/>
                    <a:pt x="6597" y="6403"/>
                    <a:pt x="6942" y="6356"/>
                  </a:cubicBezTo>
                  <a:cubicBezTo>
                    <a:pt x="7751" y="6249"/>
                    <a:pt x="8573" y="6165"/>
                    <a:pt x="9395" y="6058"/>
                  </a:cubicBezTo>
                  <a:cubicBezTo>
                    <a:pt x="10073" y="5987"/>
                    <a:pt x="10109" y="5999"/>
                    <a:pt x="10276" y="5225"/>
                  </a:cubicBezTo>
                  <a:lnTo>
                    <a:pt x="10276" y="5165"/>
                  </a:lnTo>
                  <a:cubicBezTo>
                    <a:pt x="10347" y="4677"/>
                    <a:pt x="10288" y="4189"/>
                    <a:pt x="10228" y="3689"/>
                  </a:cubicBezTo>
                  <a:cubicBezTo>
                    <a:pt x="10192" y="3427"/>
                    <a:pt x="10133" y="3379"/>
                    <a:pt x="9918" y="3343"/>
                  </a:cubicBezTo>
                  <a:cubicBezTo>
                    <a:pt x="9526" y="3289"/>
                    <a:pt x="9136" y="3266"/>
                    <a:pt x="8747" y="3266"/>
                  </a:cubicBezTo>
                  <a:cubicBezTo>
                    <a:pt x="8191" y="3266"/>
                    <a:pt x="7638" y="3314"/>
                    <a:pt x="7085" y="3391"/>
                  </a:cubicBezTo>
                  <a:cubicBezTo>
                    <a:pt x="7003" y="3399"/>
                    <a:pt x="6915" y="3413"/>
                    <a:pt x="6817" y="3413"/>
                  </a:cubicBezTo>
                  <a:cubicBezTo>
                    <a:pt x="6774" y="3413"/>
                    <a:pt x="6728" y="3410"/>
                    <a:pt x="6680" y="3403"/>
                  </a:cubicBezTo>
                  <a:cubicBezTo>
                    <a:pt x="6597" y="3093"/>
                    <a:pt x="6585" y="2772"/>
                    <a:pt x="6585" y="2439"/>
                  </a:cubicBezTo>
                  <a:cubicBezTo>
                    <a:pt x="6597" y="1879"/>
                    <a:pt x="6597" y="1307"/>
                    <a:pt x="6585" y="748"/>
                  </a:cubicBezTo>
                  <a:cubicBezTo>
                    <a:pt x="6561" y="355"/>
                    <a:pt x="6442" y="153"/>
                    <a:pt x="6144" y="93"/>
                  </a:cubicBezTo>
                  <a:cubicBezTo>
                    <a:pt x="5837" y="33"/>
                    <a:pt x="5532" y="0"/>
                    <a:pt x="5227" y="0"/>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21" name="Google Shape;1700;p42">
              <a:extLst>
                <a:ext uri="{FF2B5EF4-FFF2-40B4-BE49-F238E27FC236}">
                  <a16:creationId xmlns="" xmlns:a16="http://schemas.microsoft.com/office/drawing/2014/main" id="{296F153F-F103-4436-A35C-67F25D8349FA}"/>
                </a:ext>
              </a:extLst>
            </p:cNvPr>
            <p:cNvSpPr/>
            <p:nvPr/>
          </p:nvSpPr>
          <p:spPr>
            <a:xfrm>
              <a:off x="3187875" y="1341902"/>
              <a:ext cx="531913" cy="492405"/>
            </a:xfrm>
            <a:custGeom>
              <a:avLst/>
              <a:gdLst/>
              <a:ahLst/>
              <a:cxnLst/>
              <a:rect l="l" t="t" r="r" b="b"/>
              <a:pathLst>
                <a:path w="11336" h="10494" extrusionOk="0">
                  <a:moveTo>
                    <a:pt x="5537" y="277"/>
                  </a:moveTo>
                  <a:cubicBezTo>
                    <a:pt x="5842" y="277"/>
                    <a:pt x="6147" y="310"/>
                    <a:pt x="6454" y="370"/>
                  </a:cubicBezTo>
                  <a:cubicBezTo>
                    <a:pt x="6752" y="430"/>
                    <a:pt x="6871" y="632"/>
                    <a:pt x="6895" y="1025"/>
                  </a:cubicBezTo>
                  <a:cubicBezTo>
                    <a:pt x="6907" y="1584"/>
                    <a:pt x="6907" y="2156"/>
                    <a:pt x="6895" y="2716"/>
                  </a:cubicBezTo>
                  <a:cubicBezTo>
                    <a:pt x="6895" y="3049"/>
                    <a:pt x="6907" y="3370"/>
                    <a:pt x="6990" y="3680"/>
                  </a:cubicBezTo>
                  <a:cubicBezTo>
                    <a:pt x="7038" y="3687"/>
                    <a:pt x="7084" y="3690"/>
                    <a:pt x="7127" y="3690"/>
                  </a:cubicBezTo>
                  <a:cubicBezTo>
                    <a:pt x="7225" y="3690"/>
                    <a:pt x="7313" y="3676"/>
                    <a:pt x="7395" y="3668"/>
                  </a:cubicBezTo>
                  <a:cubicBezTo>
                    <a:pt x="7948" y="3591"/>
                    <a:pt x="8501" y="3543"/>
                    <a:pt x="9054" y="3543"/>
                  </a:cubicBezTo>
                  <a:cubicBezTo>
                    <a:pt x="9442" y="3543"/>
                    <a:pt x="9829" y="3566"/>
                    <a:pt x="10217" y="3620"/>
                  </a:cubicBezTo>
                  <a:cubicBezTo>
                    <a:pt x="10490" y="3656"/>
                    <a:pt x="10538" y="3704"/>
                    <a:pt x="10562" y="3966"/>
                  </a:cubicBezTo>
                  <a:cubicBezTo>
                    <a:pt x="10598" y="4466"/>
                    <a:pt x="10645" y="4954"/>
                    <a:pt x="10586" y="5442"/>
                  </a:cubicBezTo>
                  <a:lnTo>
                    <a:pt x="10586" y="5502"/>
                  </a:lnTo>
                  <a:cubicBezTo>
                    <a:pt x="10419" y="6276"/>
                    <a:pt x="10383" y="6264"/>
                    <a:pt x="9705" y="6335"/>
                  </a:cubicBezTo>
                  <a:cubicBezTo>
                    <a:pt x="8883" y="6442"/>
                    <a:pt x="8061" y="6526"/>
                    <a:pt x="7252" y="6633"/>
                  </a:cubicBezTo>
                  <a:cubicBezTo>
                    <a:pt x="6907" y="6680"/>
                    <a:pt x="6847" y="6752"/>
                    <a:pt x="6847" y="7097"/>
                  </a:cubicBezTo>
                  <a:cubicBezTo>
                    <a:pt x="6847" y="7561"/>
                    <a:pt x="6859" y="8014"/>
                    <a:pt x="6871" y="8466"/>
                  </a:cubicBezTo>
                  <a:cubicBezTo>
                    <a:pt x="6871" y="8669"/>
                    <a:pt x="6895" y="8895"/>
                    <a:pt x="6859" y="9109"/>
                  </a:cubicBezTo>
                  <a:cubicBezTo>
                    <a:pt x="6788" y="9562"/>
                    <a:pt x="6633" y="9728"/>
                    <a:pt x="6168" y="9788"/>
                  </a:cubicBezTo>
                  <a:cubicBezTo>
                    <a:pt x="5890" y="9821"/>
                    <a:pt x="5614" y="9836"/>
                    <a:pt x="5338" y="9836"/>
                  </a:cubicBezTo>
                  <a:cubicBezTo>
                    <a:pt x="5013" y="9836"/>
                    <a:pt x="4687" y="9815"/>
                    <a:pt x="4359" y="9776"/>
                  </a:cubicBezTo>
                  <a:cubicBezTo>
                    <a:pt x="4121" y="9740"/>
                    <a:pt x="4049" y="9681"/>
                    <a:pt x="4001" y="9478"/>
                  </a:cubicBezTo>
                  <a:cubicBezTo>
                    <a:pt x="4001" y="9443"/>
                    <a:pt x="3990" y="9419"/>
                    <a:pt x="3990" y="9383"/>
                  </a:cubicBezTo>
                  <a:cubicBezTo>
                    <a:pt x="3918" y="8883"/>
                    <a:pt x="3894" y="8371"/>
                    <a:pt x="3918" y="7859"/>
                  </a:cubicBezTo>
                  <a:cubicBezTo>
                    <a:pt x="3918" y="7514"/>
                    <a:pt x="3882" y="7168"/>
                    <a:pt x="3835" y="6823"/>
                  </a:cubicBezTo>
                  <a:cubicBezTo>
                    <a:pt x="3835" y="6787"/>
                    <a:pt x="3823" y="6740"/>
                    <a:pt x="3811" y="6692"/>
                  </a:cubicBezTo>
                  <a:cubicBezTo>
                    <a:pt x="3737" y="6508"/>
                    <a:pt x="3699" y="6438"/>
                    <a:pt x="3558" y="6438"/>
                  </a:cubicBezTo>
                  <a:cubicBezTo>
                    <a:pt x="3517" y="6438"/>
                    <a:pt x="3468" y="6443"/>
                    <a:pt x="3406" y="6454"/>
                  </a:cubicBezTo>
                  <a:cubicBezTo>
                    <a:pt x="3025" y="6514"/>
                    <a:pt x="2620" y="6585"/>
                    <a:pt x="2227" y="6633"/>
                  </a:cubicBezTo>
                  <a:cubicBezTo>
                    <a:pt x="1943" y="6676"/>
                    <a:pt x="1645" y="6706"/>
                    <a:pt x="1349" y="6706"/>
                  </a:cubicBezTo>
                  <a:cubicBezTo>
                    <a:pt x="1237" y="6706"/>
                    <a:pt x="1124" y="6702"/>
                    <a:pt x="1013" y="6692"/>
                  </a:cubicBezTo>
                  <a:cubicBezTo>
                    <a:pt x="680" y="6680"/>
                    <a:pt x="561" y="6573"/>
                    <a:pt x="477" y="6264"/>
                  </a:cubicBezTo>
                  <a:cubicBezTo>
                    <a:pt x="382" y="5871"/>
                    <a:pt x="311" y="5478"/>
                    <a:pt x="346" y="5061"/>
                  </a:cubicBezTo>
                  <a:cubicBezTo>
                    <a:pt x="370" y="4585"/>
                    <a:pt x="584" y="4299"/>
                    <a:pt x="1025" y="4144"/>
                  </a:cubicBezTo>
                  <a:cubicBezTo>
                    <a:pt x="1608" y="3954"/>
                    <a:pt x="2204" y="3870"/>
                    <a:pt x="2811" y="3787"/>
                  </a:cubicBezTo>
                  <a:cubicBezTo>
                    <a:pt x="3156" y="3751"/>
                    <a:pt x="3513" y="3716"/>
                    <a:pt x="3882" y="3668"/>
                  </a:cubicBezTo>
                  <a:cubicBezTo>
                    <a:pt x="3954" y="3430"/>
                    <a:pt x="3918" y="3192"/>
                    <a:pt x="3930" y="2978"/>
                  </a:cubicBezTo>
                  <a:cubicBezTo>
                    <a:pt x="3942" y="2323"/>
                    <a:pt x="3918" y="1644"/>
                    <a:pt x="3990" y="989"/>
                  </a:cubicBezTo>
                  <a:cubicBezTo>
                    <a:pt x="4013" y="692"/>
                    <a:pt x="4132" y="513"/>
                    <a:pt x="4406" y="430"/>
                  </a:cubicBezTo>
                  <a:cubicBezTo>
                    <a:pt x="4418" y="430"/>
                    <a:pt x="4430" y="418"/>
                    <a:pt x="4466" y="418"/>
                  </a:cubicBezTo>
                  <a:cubicBezTo>
                    <a:pt x="4825" y="321"/>
                    <a:pt x="5181" y="277"/>
                    <a:pt x="5537" y="277"/>
                  </a:cubicBezTo>
                  <a:close/>
                  <a:moveTo>
                    <a:pt x="5591" y="1"/>
                  </a:moveTo>
                  <a:cubicBezTo>
                    <a:pt x="5168" y="1"/>
                    <a:pt x="4746" y="74"/>
                    <a:pt x="4335" y="215"/>
                  </a:cubicBezTo>
                  <a:cubicBezTo>
                    <a:pt x="4311" y="215"/>
                    <a:pt x="4299" y="239"/>
                    <a:pt x="4287" y="239"/>
                  </a:cubicBezTo>
                  <a:cubicBezTo>
                    <a:pt x="3990" y="334"/>
                    <a:pt x="3811" y="572"/>
                    <a:pt x="3751" y="882"/>
                  </a:cubicBezTo>
                  <a:cubicBezTo>
                    <a:pt x="3632" y="1442"/>
                    <a:pt x="3644" y="1989"/>
                    <a:pt x="3656" y="2537"/>
                  </a:cubicBezTo>
                  <a:cubicBezTo>
                    <a:pt x="3656" y="2835"/>
                    <a:pt x="3692" y="3132"/>
                    <a:pt x="3704" y="3418"/>
                  </a:cubicBezTo>
                  <a:cubicBezTo>
                    <a:pt x="3668" y="3442"/>
                    <a:pt x="3632" y="3448"/>
                    <a:pt x="3598" y="3448"/>
                  </a:cubicBezTo>
                  <a:cubicBezTo>
                    <a:pt x="3564" y="3448"/>
                    <a:pt x="3531" y="3442"/>
                    <a:pt x="3501" y="3442"/>
                  </a:cubicBezTo>
                  <a:cubicBezTo>
                    <a:pt x="2549" y="3478"/>
                    <a:pt x="1620" y="3620"/>
                    <a:pt x="739" y="3966"/>
                  </a:cubicBezTo>
                  <a:cubicBezTo>
                    <a:pt x="382" y="4097"/>
                    <a:pt x="168" y="4382"/>
                    <a:pt x="84" y="4752"/>
                  </a:cubicBezTo>
                  <a:cubicBezTo>
                    <a:pt x="1" y="5204"/>
                    <a:pt x="1" y="5644"/>
                    <a:pt x="84" y="6085"/>
                  </a:cubicBezTo>
                  <a:cubicBezTo>
                    <a:pt x="227" y="6799"/>
                    <a:pt x="549" y="7133"/>
                    <a:pt x="1275" y="7252"/>
                  </a:cubicBezTo>
                  <a:cubicBezTo>
                    <a:pt x="1502" y="7288"/>
                    <a:pt x="1730" y="7304"/>
                    <a:pt x="1957" y="7304"/>
                  </a:cubicBezTo>
                  <a:cubicBezTo>
                    <a:pt x="2027" y="7304"/>
                    <a:pt x="2098" y="7302"/>
                    <a:pt x="2168" y="7299"/>
                  </a:cubicBezTo>
                  <a:cubicBezTo>
                    <a:pt x="2632" y="7276"/>
                    <a:pt x="3108" y="7216"/>
                    <a:pt x="3585" y="7121"/>
                  </a:cubicBezTo>
                  <a:cubicBezTo>
                    <a:pt x="3620" y="7490"/>
                    <a:pt x="3644" y="7847"/>
                    <a:pt x="3644" y="8192"/>
                  </a:cubicBezTo>
                  <a:cubicBezTo>
                    <a:pt x="3644" y="8645"/>
                    <a:pt x="3680" y="9073"/>
                    <a:pt x="3763" y="9502"/>
                  </a:cubicBezTo>
                  <a:cubicBezTo>
                    <a:pt x="3775" y="9609"/>
                    <a:pt x="3811" y="9716"/>
                    <a:pt x="3835" y="9812"/>
                  </a:cubicBezTo>
                  <a:cubicBezTo>
                    <a:pt x="3930" y="10169"/>
                    <a:pt x="4132" y="10383"/>
                    <a:pt x="4490" y="10443"/>
                  </a:cubicBezTo>
                  <a:cubicBezTo>
                    <a:pt x="4702" y="10478"/>
                    <a:pt x="4911" y="10494"/>
                    <a:pt x="5117" y="10494"/>
                  </a:cubicBezTo>
                  <a:cubicBezTo>
                    <a:pt x="5687" y="10494"/>
                    <a:pt x="6237" y="10370"/>
                    <a:pt x="6788" y="10169"/>
                  </a:cubicBezTo>
                  <a:cubicBezTo>
                    <a:pt x="6978" y="10097"/>
                    <a:pt x="7097" y="9955"/>
                    <a:pt x="7204" y="9776"/>
                  </a:cubicBezTo>
                  <a:cubicBezTo>
                    <a:pt x="7454" y="9276"/>
                    <a:pt x="7490" y="8764"/>
                    <a:pt x="7466" y="8228"/>
                  </a:cubicBezTo>
                  <a:cubicBezTo>
                    <a:pt x="7454" y="7907"/>
                    <a:pt x="7466" y="7585"/>
                    <a:pt x="7466" y="7252"/>
                  </a:cubicBezTo>
                  <a:cubicBezTo>
                    <a:pt x="7883" y="7252"/>
                    <a:pt x="8335" y="7228"/>
                    <a:pt x="8764" y="7192"/>
                  </a:cubicBezTo>
                  <a:cubicBezTo>
                    <a:pt x="9252" y="7168"/>
                    <a:pt x="9764" y="7157"/>
                    <a:pt x="10252" y="7049"/>
                  </a:cubicBezTo>
                  <a:cubicBezTo>
                    <a:pt x="10895" y="6895"/>
                    <a:pt x="11205" y="6597"/>
                    <a:pt x="11300" y="5990"/>
                  </a:cubicBezTo>
                  <a:cubicBezTo>
                    <a:pt x="11336" y="5383"/>
                    <a:pt x="11252" y="4740"/>
                    <a:pt x="11098" y="4121"/>
                  </a:cubicBezTo>
                  <a:cubicBezTo>
                    <a:pt x="10979" y="3632"/>
                    <a:pt x="10657" y="3347"/>
                    <a:pt x="10145" y="3251"/>
                  </a:cubicBezTo>
                  <a:cubicBezTo>
                    <a:pt x="9782" y="3204"/>
                    <a:pt x="9422" y="3183"/>
                    <a:pt x="9062" y="3183"/>
                  </a:cubicBezTo>
                  <a:cubicBezTo>
                    <a:pt x="8701" y="3183"/>
                    <a:pt x="8341" y="3204"/>
                    <a:pt x="7978" y="3239"/>
                  </a:cubicBezTo>
                  <a:cubicBezTo>
                    <a:pt x="7839" y="3249"/>
                    <a:pt x="7699" y="3293"/>
                    <a:pt x="7553" y="3293"/>
                  </a:cubicBezTo>
                  <a:cubicBezTo>
                    <a:pt x="7524" y="3293"/>
                    <a:pt x="7495" y="3291"/>
                    <a:pt x="7466" y="3287"/>
                  </a:cubicBezTo>
                  <a:cubicBezTo>
                    <a:pt x="7466" y="3168"/>
                    <a:pt x="7466" y="3049"/>
                    <a:pt x="7490" y="2942"/>
                  </a:cubicBezTo>
                  <a:cubicBezTo>
                    <a:pt x="7561" y="2370"/>
                    <a:pt x="7550" y="1811"/>
                    <a:pt x="7454" y="1263"/>
                  </a:cubicBezTo>
                  <a:cubicBezTo>
                    <a:pt x="7371" y="727"/>
                    <a:pt x="7109" y="275"/>
                    <a:pt x="6561" y="132"/>
                  </a:cubicBezTo>
                  <a:cubicBezTo>
                    <a:pt x="6241" y="44"/>
                    <a:pt x="5915" y="1"/>
                    <a:pt x="5591" y="1"/>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sp>
          <p:nvSpPr>
            <p:cNvPr id="22" name="Google Shape;1701;p42">
              <a:extLst>
                <a:ext uri="{FF2B5EF4-FFF2-40B4-BE49-F238E27FC236}">
                  <a16:creationId xmlns="" xmlns:a16="http://schemas.microsoft.com/office/drawing/2014/main" id="{26000AF7-EFB2-43F1-9150-017E03C27671}"/>
                </a:ext>
              </a:extLst>
            </p:cNvPr>
            <p:cNvSpPr/>
            <p:nvPr/>
          </p:nvSpPr>
          <p:spPr>
            <a:xfrm>
              <a:off x="3384529" y="1382725"/>
              <a:ext cx="25197" cy="97223"/>
            </a:xfrm>
            <a:custGeom>
              <a:avLst/>
              <a:gdLst/>
              <a:ahLst/>
              <a:cxnLst/>
              <a:rect l="l" t="t" r="r" b="b"/>
              <a:pathLst>
                <a:path w="537" h="2072" extrusionOk="0">
                  <a:moveTo>
                    <a:pt x="239" y="0"/>
                  </a:moveTo>
                  <a:cubicBezTo>
                    <a:pt x="120" y="0"/>
                    <a:pt x="37" y="143"/>
                    <a:pt x="25" y="322"/>
                  </a:cubicBezTo>
                  <a:cubicBezTo>
                    <a:pt x="1" y="584"/>
                    <a:pt x="37" y="857"/>
                    <a:pt x="60" y="1119"/>
                  </a:cubicBezTo>
                  <a:cubicBezTo>
                    <a:pt x="108" y="1429"/>
                    <a:pt x="144" y="1762"/>
                    <a:pt x="263" y="2072"/>
                  </a:cubicBezTo>
                  <a:cubicBezTo>
                    <a:pt x="322" y="2060"/>
                    <a:pt x="346" y="2024"/>
                    <a:pt x="346" y="2000"/>
                  </a:cubicBezTo>
                  <a:cubicBezTo>
                    <a:pt x="477" y="1429"/>
                    <a:pt x="537" y="869"/>
                    <a:pt x="489" y="298"/>
                  </a:cubicBezTo>
                  <a:cubicBezTo>
                    <a:pt x="477" y="107"/>
                    <a:pt x="370" y="0"/>
                    <a:pt x="239" y="0"/>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23" name="Google Shape;1702;p42">
              <a:extLst>
                <a:ext uri="{FF2B5EF4-FFF2-40B4-BE49-F238E27FC236}">
                  <a16:creationId xmlns="" xmlns:a16="http://schemas.microsoft.com/office/drawing/2014/main" id="{05B5B1E0-057E-4F03-AD92-36D8DA4079F8}"/>
                </a:ext>
              </a:extLst>
            </p:cNvPr>
            <p:cNvSpPr/>
            <p:nvPr/>
          </p:nvSpPr>
          <p:spPr>
            <a:xfrm>
              <a:off x="3574521" y="1525322"/>
              <a:ext cx="75451" cy="23790"/>
            </a:xfrm>
            <a:custGeom>
              <a:avLst/>
              <a:gdLst/>
              <a:ahLst/>
              <a:cxnLst/>
              <a:rect l="l" t="t" r="r" b="b"/>
              <a:pathLst>
                <a:path w="1608" h="507" extrusionOk="0">
                  <a:moveTo>
                    <a:pt x="736" y="0"/>
                  </a:moveTo>
                  <a:cubicBezTo>
                    <a:pt x="562" y="0"/>
                    <a:pt x="387" y="19"/>
                    <a:pt x="214" y="57"/>
                  </a:cubicBezTo>
                  <a:cubicBezTo>
                    <a:pt x="95" y="92"/>
                    <a:pt x="0" y="164"/>
                    <a:pt x="12" y="295"/>
                  </a:cubicBezTo>
                  <a:cubicBezTo>
                    <a:pt x="36" y="438"/>
                    <a:pt x="143" y="473"/>
                    <a:pt x="262" y="497"/>
                  </a:cubicBezTo>
                  <a:cubicBezTo>
                    <a:pt x="312" y="504"/>
                    <a:pt x="362" y="507"/>
                    <a:pt x="412" y="507"/>
                  </a:cubicBezTo>
                  <a:cubicBezTo>
                    <a:pt x="540" y="507"/>
                    <a:pt x="669" y="487"/>
                    <a:pt x="798" y="462"/>
                  </a:cubicBezTo>
                  <a:cubicBezTo>
                    <a:pt x="1072" y="414"/>
                    <a:pt x="1357" y="378"/>
                    <a:pt x="1607" y="223"/>
                  </a:cubicBezTo>
                  <a:cubicBezTo>
                    <a:pt x="1596" y="164"/>
                    <a:pt x="1572" y="152"/>
                    <a:pt x="1536" y="140"/>
                  </a:cubicBezTo>
                  <a:cubicBezTo>
                    <a:pt x="1275" y="46"/>
                    <a:pt x="1006" y="0"/>
                    <a:pt x="736" y="0"/>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24" name="Google Shape;1703;p42">
              <a:extLst>
                <a:ext uri="{FF2B5EF4-FFF2-40B4-BE49-F238E27FC236}">
                  <a16:creationId xmlns="" xmlns:a16="http://schemas.microsoft.com/office/drawing/2014/main" id="{5F8D4A37-6A88-4620-8585-4E70125FA64F}"/>
                </a:ext>
              </a:extLst>
            </p:cNvPr>
            <p:cNvSpPr/>
            <p:nvPr/>
          </p:nvSpPr>
          <p:spPr>
            <a:xfrm>
              <a:off x="3226446" y="1548502"/>
              <a:ext cx="60389" cy="30218"/>
            </a:xfrm>
            <a:custGeom>
              <a:avLst/>
              <a:gdLst/>
              <a:ahLst/>
              <a:cxnLst/>
              <a:rect l="l" t="t" r="r" b="b"/>
              <a:pathLst>
                <a:path w="1287" h="644" extrusionOk="0">
                  <a:moveTo>
                    <a:pt x="751" y="1"/>
                  </a:moveTo>
                  <a:cubicBezTo>
                    <a:pt x="515" y="1"/>
                    <a:pt x="272" y="55"/>
                    <a:pt x="143" y="158"/>
                  </a:cubicBezTo>
                  <a:cubicBezTo>
                    <a:pt x="24" y="253"/>
                    <a:pt x="0" y="432"/>
                    <a:pt x="84" y="539"/>
                  </a:cubicBezTo>
                  <a:cubicBezTo>
                    <a:pt x="145" y="616"/>
                    <a:pt x="222" y="643"/>
                    <a:pt x="304" y="643"/>
                  </a:cubicBezTo>
                  <a:cubicBezTo>
                    <a:pt x="348" y="643"/>
                    <a:pt x="395" y="635"/>
                    <a:pt x="441" y="622"/>
                  </a:cubicBezTo>
                  <a:cubicBezTo>
                    <a:pt x="691" y="551"/>
                    <a:pt x="929" y="456"/>
                    <a:pt x="1155" y="313"/>
                  </a:cubicBezTo>
                  <a:cubicBezTo>
                    <a:pt x="1215" y="265"/>
                    <a:pt x="1274" y="241"/>
                    <a:pt x="1286" y="146"/>
                  </a:cubicBezTo>
                  <a:cubicBezTo>
                    <a:pt x="1286" y="137"/>
                    <a:pt x="1279" y="114"/>
                    <a:pt x="1271" y="114"/>
                  </a:cubicBezTo>
                  <a:cubicBezTo>
                    <a:pt x="1268" y="114"/>
                    <a:pt x="1265" y="117"/>
                    <a:pt x="1263" y="122"/>
                  </a:cubicBezTo>
                  <a:cubicBezTo>
                    <a:pt x="1148" y="40"/>
                    <a:pt x="952" y="1"/>
                    <a:pt x="751" y="1"/>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25" name="Google Shape;1704;p42">
              <a:extLst>
                <a:ext uri="{FF2B5EF4-FFF2-40B4-BE49-F238E27FC236}">
                  <a16:creationId xmlns="" xmlns:a16="http://schemas.microsoft.com/office/drawing/2014/main" id="{D34AE4F7-ABDA-4D04-A95C-5FE7DD2CC8B3}"/>
                </a:ext>
              </a:extLst>
            </p:cNvPr>
            <p:cNvSpPr/>
            <p:nvPr/>
          </p:nvSpPr>
          <p:spPr>
            <a:xfrm>
              <a:off x="3216404" y="1333644"/>
              <a:ext cx="485507" cy="449095"/>
            </a:xfrm>
            <a:custGeom>
              <a:avLst/>
              <a:gdLst/>
              <a:ahLst/>
              <a:cxnLst/>
              <a:rect l="l" t="t" r="r" b="b"/>
              <a:pathLst>
                <a:path w="10347" h="9571" extrusionOk="0">
                  <a:moveTo>
                    <a:pt x="5226" y="1"/>
                  </a:moveTo>
                  <a:cubicBezTo>
                    <a:pt x="4870" y="1"/>
                    <a:pt x="4515" y="45"/>
                    <a:pt x="4155" y="141"/>
                  </a:cubicBezTo>
                  <a:cubicBezTo>
                    <a:pt x="4120" y="141"/>
                    <a:pt x="4108" y="153"/>
                    <a:pt x="4096" y="153"/>
                  </a:cubicBezTo>
                  <a:cubicBezTo>
                    <a:pt x="3822" y="248"/>
                    <a:pt x="3703" y="427"/>
                    <a:pt x="3679" y="725"/>
                  </a:cubicBezTo>
                  <a:cubicBezTo>
                    <a:pt x="3608" y="1379"/>
                    <a:pt x="3632" y="2046"/>
                    <a:pt x="3620" y="2701"/>
                  </a:cubicBezTo>
                  <a:cubicBezTo>
                    <a:pt x="3608" y="2927"/>
                    <a:pt x="3643" y="3165"/>
                    <a:pt x="3572" y="3404"/>
                  </a:cubicBezTo>
                  <a:cubicBezTo>
                    <a:pt x="3203" y="3451"/>
                    <a:pt x="2846" y="3475"/>
                    <a:pt x="2500" y="3523"/>
                  </a:cubicBezTo>
                  <a:cubicBezTo>
                    <a:pt x="1893" y="3594"/>
                    <a:pt x="1298" y="3689"/>
                    <a:pt x="715" y="3880"/>
                  </a:cubicBezTo>
                  <a:cubicBezTo>
                    <a:pt x="274" y="4023"/>
                    <a:pt x="60" y="4308"/>
                    <a:pt x="36" y="4785"/>
                  </a:cubicBezTo>
                  <a:cubicBezTo>
                    <a:pt x="0" y="5201"/>
                    <a:pt x="72" y="5606"/>
                    <a:pt x="167" y="5987"/>
                  </a:cubicBezTo>
                  <a:cubicBezTo>
                    <a:pt x="250" y="6309"/>
                    <a:pt x="369" y="6404"/>
                    <a:pt x="703" y="6428"/>
                  </a:cubicBezTo>
                  <a:cubicBezTo>
                    <a:pt x="807" y="6434"/>
                    <a:pt x="913" y="6437"/>
                    <a:pt x="1018" y="6437"/>
                  </a:cubicBezTo>
                  <a:cubicBezTo>
                    <a:pt x="1321" y="6437"/>
                    <a:pt x="1626" y="6412"/>
                    <a:pt x="1917" y="6368"/>
                  </a:cubicBezTo>
                  <a:cubicBezTo>
                    <a:pt x="2310" y="6321"/>
                    <a:pt x="2715" y="6249"/>
                    <a:pt x="3096" y="6190"/>
                  </a:cubicBezTo>
                  <a:cubicBezTo>
                    <a:pt x="3157" y="6179"/>
                    <a:pt x="3207" y="6173"/>
                    <a:pt x="3248" y="6173"/>
                  </a:cubicBezTo>
                  <a:cubicBezTo>
                    <a:pt x="3389" y="6173"/>
                    <a:pt x="3427" y="6243"/>
                    <a:pt x="3501" y="6428"/>
                  </a:cubicBezTo>
                  <a:cubicBezTo>
                    <a:pt x="3513" y="6463"/>
                    <a:pt x="3524" y="6511"/>
                    <a:pt x="3524" y="6559"/>
                  </a:cubicBezTo>
                  <a:cubicBezTo>
                    <a:pt x="3572" y="6904"/>
                    <a:pt x="3608" y="7237"/>
                    <a:pt x="3608" y="7583"/>
                  </a:cubicBezTo>
                  <a:cubicBezTo>
                    <a:pt x="3584" y="8106"/>
                    <a:pt x="3608" y="8607"/>
                    <a:pt x="3679" y="9119"/>
                  </a:cubicBezTo>
                  <a:cubicBezTo>
                    <a:pt x="3679" y="9142"/>
                    <a:pt x="3691" y="9178"/>
                    <a:pt x="3691" y="9202"/>
                  </a:cubicBezTo>
                  <a:cubicBezTo>
                    <a:pt x="3739" y="9416"/>
                    <a:pt x="3810" y="9476"/>
                    <a:pt x="4048" y="9500"/>
                  </a:cubicBezTo>
                  <a:cubicBezTo>
                    <a:pt x="4387" y="9546"/>
                    <a:pt x="4722" y="9570"/>
                    <a:pt x="5059" y="9570"/>
                  </a:cubicBezTo>
                  <a:cubicBezTo>
                    <a:pt x="5327" y="9570"/>
                    <a:pt x="5596" y="9555"/>
                    <a:pt x="5870" y="9523"/>
                  </a:cubicBezTo>
                  <a:cubicBezTo>
                    <a:pt x="6322" y="9464"/>
                    <a:pt x="6477" y="9297"/>
                    <a:pt x="6549" y="8833"/>
                  </a:cubicBezTo>
                  <a:cubicBezTo>
                    <a:pt x="6584" y="8630"/>
                    <a:pt x="6561" y="8404"/>
                    <a:pt x="6561" y="8190"/>
                  </a:cubicBezTo>
                  <a:cubicBezTo>
                    <a:pt x="6549" y="7749"/>
                    <a:pt x="6537" y="7285"/>
                    <a:pt x="6537" y="6821"/>
                  </a:cubicBezTo>
                  <a:cubicBezTo>
                    <a:pt x="6537" y="6487"/>
                    <a:pt x="6596" y="6404"/>
                    <a:pt x="6942" y="6368"/>
                  </a:cubicBezTo>
                  <a:cubicBezTo>
                    <a:pt x="7751" y="6261"/>
                    <a:pt x="8573" y="6166"/>
                    <a:pt x="9394" y="6071"/>
                  </a:cubicBezTo>
                  <a:cubicBezTo>
                    <a:pt x="10073" y="5987"/>
                    <a:pt x="10109" y="5999"/>
                    <a:pt x="10275" y="5225"/>
                  </a:cubicBezTo>
                  <a:lnTo>
                    <a:pt x="10275" y="5178"/>
                  </a:lnTo>
                  <a:cubicBezTo>
                    <a:pt x="10347" y="4678"/>
                    <a:pt x="10287" y="4189"/>
                    <a:pt x="10228" y="3701"/>
                  </a:cubicBezTo>
                  <a:cubicBezTo>
                    <a:pt x="10192" y="3427"/>
                    <a:pt x="10132" y="3392"/>
                    <a:pt x="9918" y="3356"/>
                  </a:cubicBezTo>
                  <a:cubicBezTo>
                    <a:pt x="9513" y="3300"/>
                    <a:pt x="9110" y="3275"/>
                    <a:pt x="8709" y="3275"/>
                  </a:cubicBezTo>
                  <a:cubicBezTo>
                    <a:pt x="8166" y="3275"/>
                    <a:pt x="7625" y="3321"/>
                    <a:pt x="7084" y="3404"/>
                  </a:cubicBezTo>
                  <a:cubicBezTo>
                    <a:pt x="7000" y="3412"/>
                    <a:pt x="6910" y="3420"/>
                    <a:pt x="6810" y="3420"/>
                  </a:cubicBezTo>
                  <a:cubicBezTo>
                    <a:pt x="6768" y="3420"/>
                    <a:pt x="6725" y="3419"/>
                    <a:pt x="6680" y="3415"/>
                  </a:cubicBezTo>
                  <a:cubicBezTo>
                    <a:pt x="6596" y="3106"/>
                    <a:pt x="6584" y="2773"/>
                    <a:pt x="6584" y="2451"/>
                  </a:cubicBezTo>
                  <a:cubicBezTo>
                    <a:pt x="6596" y="1880"/>
                    <a:pt x="6596" y="1320"/>
                    <a:pt x="6584" y="748"/>
                  </a:cubicBezTo>
                  <a:cubicBezTo>
                    <a:pt x="6561" y="367"/>
                    <a:pt x="6441" y="153"/>
                    <a:pt x="6144" y="94"/>
                  </a:cubicBezTo>
                  <a:cubicBezTo>
                    <a:pt x="5836" y="33"/>
                    <a:pt x="5531" y="1"/>
                    <a:pt x="5226" y="1"/>
                  </a:cubicBezTo>
                  <a:close/>
                </a:path>
              </a:pathLst>
            </a:custGeom>
            <a:solidFill>
              <a:schemeClr val="accent6"/>
            </a:solidFill>
            <a:ln>
              <a:noFill/>
            </a:ln>
          </p:spPr>
          <p:txBody>
            <a:bodyPr spcFirstLastPara="1" wrap="square" lIns="121900" tIns="121900" rIns="121900" bIns="121900" anchor="ctr" anchorCtr="0">
              <a:noAutofit/>
            </a:bodyPr>
            <a:lstStyle/>
            <a:p>
              <a:endParaRPr sz="2485"/>
            </a:p>
          </p:txBody>
        </p:sp>
        <p:sp>
          <p:nvSpPr>
            <p:cNvPr id="26" name="Google Shape;1705;p42">
              <a:extLst>
                <a:ext uri="{FF2B5EF4-FFF2-40B4-BE49-F238E27FC236}">
                  <a16:creationId xmlns="" xmlns:a16="http://schemas.microsoft.com/office/drawing/2014/main" id="{EB5029CE-AD9D-4263-9EC3-614D7AF8F4E5}"/>
                </a:ext>
              </a:extLst>
            </p:cNvPr>
            <p:cNvSpPr/>
            <p:nvPr/>
          </p:nvSpPr>
          <p:spPr>
            <a:xfrm>
              <a:off x="3201858" y="1320975"/>
              <a:ext cx="531913" cy="492686"/>
            </a:xfrm>
            <a:custGeom>
              <a:avLst/>
              <a:gdLst/>
              <a:ahLst/>
              <a:cxnLst/>
              <a:rect l="l" t="t" r="r" b="b"/>
              <a:pathLst>
                <a:path w="11336" h="10500" extrusionOk="0">
                  <a:moveTo>
                    <a:pt x="5536" y="271"/>
                  </a:moveTo>
                  <a:cubicBezTo>
                    <a:pt x="5841" y="271"/>
                    <a:pt x="6146" y="303"/>
                    <a:pt x="6454" y="364"/>
                  </a:cubicBezTo>
                  <a:cubicBezTo>
                    <a:pt x="6751" y="423"/>
                    <a:pt x="6871" y="637"/>
                    <a:pt x="6894" y="1018"/>
                  </a:cubicBezTo>
                  <a:cubicBezTo>
                    <a:pt x="6906" y="1590"/>
                    <a:pt x="6906" y="2150"/>
                    <a:pt x="6894" y="2721"/>
                  </a:cubicBezTo>
                  <a:cubicBezTo>
                    <a:pt x="6894" y="3043"/>
                    <a:pt x="6906" y="3376"/>
                    <a:pt x="6990" y="3685"/>
                  </a:cubicBezTo>
                  <a:cubicBezTo>
                    <a:pt x="7035" y="3689"/>
                    <a:pt x="7078" y="3690"/>
                    <a:pt x="7120" y="3690"/>
                  </a:cubicBezTo>
                  <a:cubicBezTo>
                    <a:pt x="7220" y="3690"/>
                    <a:pt x="7310" y="3682"/>
                    <a:pt x="7394" y="3674"/>
                  </a:cubicBezTo>
                  <a:cubicBezTo>
                    <a:pt x="7935" y="3591"/>
                    <a:pt x="8476" y="3545"/>
                    <a:pt x="9017" y="3545"/>
                  </a:cubicBezTo>
                  <a:cubicBezTo>
                    <a:pt x="9416" y="3545"/>
                    <a:pt x="9816" y="3570"/>
                    <a:pt x="10216" y="3626"/>
                  </a:cubicBezTo>
                  <a:cubicBezTo>
                    <a:pt x="10490" y="3650"/>
                    <a:pt x="10538" y="3697"/>
                    <a:pt x="10561" y="3971"/>
                  </a:cubicBezTo>
                  <a:cubicBezTo>
                    <a:pt x="10597" y="4459"/>
                    <a:pt x="10645" y="4948"/>
                    <a:pt x="10585" y="5448"/>
                  </a:cubicBezTo>
                  <a:lnTo>
                    <a:pt x="10585" y="5495"/>
                  </a:lnTo>
                  <a:cubicBezTo>
                    <a:pt x="10419" y="6269"/>
                    <a:pt x="10383" y="6257"/>
                    <a:pt x="9704" y="6341"/>
                  </a:cubicBezTo>
                  <a:cubicBezTo>
                    <a:pt x="8883" y="6436"/>
                    <a:pt x="8061" y="6531"/>
                    <a:pt x="7252" y="6638"/>
                  </a:cubicBezTo>
                  <a:cubicBezTo>
                    <a:pt x="6906" y="6674"/>
                    <a:pt x="6847" y="6757"/>
                    <a:pt x="6847" y="7091"/>
                  </a:cubicBezTo>
                  <a:cubicBezTo>
                    <a:pt x="6847" y="7555"/>
                    <a:pt x="6859" y="8019"/>
                    <a:pt x="6871" y="8460"/>
                  </a:cubicBezTo>
                  <a:cubicBezTo>
                    <a:pt x="6871" y="8674"/>
                    <a:pt x="6894" y="8900"/>
                    <a:pt x="6859" y="9103"/>
                  </a:cubicBezTo>
                  <a:cubicBezTo>
                    <a:pt x="6787" y="9567"/>
                    <a:pt x="6632" y="9734"/>
                    <a:pt x="6168" y="9793"/>
                  </a:cubicBezTo>
                  <a:cubicBezTo>
                    <a:pt x="5899" y="9825"/>
                    <a:pt x="5633" y="9840"/>
                    <a:pt x="5367" y="9840"/>
                  </a:cubicBezTo>
                  <a:cubicBezTo>
                    <a:pt x="5032" y="9840"/>
                    <a:pt x="4697" y="9816"/>
                    <a:pt x="4358" y="9770"/>
                  </a:cubicBezTo>
                  <a:cubicBezTo>
                    <a:pt x="4120" y="9746"/>
                    <a:pt x="4049" y="9686"/>
                    <a:pt x="4001" y="9472"/>
                  </a:cubicBezTo>
                  <a:cubicBezTo>
                    <a:pt x="4001" y="9448"/>
                    <a:pt x="3989" y="9412"/>
                    <a:pt x="3989" y="9389"/>
                  </a:cubicBezTo>
                  <a:cubicBezTo>
                    <a:pt x="3918" y="8877"/>
                    <a:pt x="3894" y="8376"/>
                    <a:pt x="3918" y="7853"/>
                  </a:cubicBezTo>
                  <a:cubicBezTo>
                    <a:pt x="3918" y="7507"/>
                    <a:pt x="3882" y="7174"/>
                    <a:pt x="3834" y="6829"/>
                  </a:cubicBezTo>
                  <a:cubicBezTo>
                    <a:pt x="3834" y="6781"/>
                    <a:pt x="3823" y="6733"/>
                    <a:pt x="3811" y="6698"/>
                  </a:cubicBezTo>
                  <a:cubicBezTo>
                    <a:pt x="3737" y="6513"/>
                    <a:pt x="3699" y="6443"/>
                    <a:pt x="3558" y="6443"/>
                  </a:cubicBezTo>
                  <a:cubicBezTo>
                    <a:pt x="3517" y="6443"/>
                    <a:pt x="3467" y="6449"/>
                    <a:pt x="3406" y="6460"/>
                  </a:cubicBezTo>
                  <a:cubicBezTo>
                    <a:pt x="3025" y="6519"/>
                    <a:pt x="2620" y="6591"/>
                    <a:pt x="2227" y="6638"/>
                  </a:cubicBezTo>
                  <a:cubicBezTo>
                    <a:pt x="1936" y="6682"/>
                    <a:pt x="1631" y="6707"/>
                    <a:pt x="1328" y="6707"/>
                  </a:cubicBezTo>
                  <a:cubicBezTo>
                    <a:pt x="1223" y="6707"/>
                    <a:pt x="1117" y="6704"/>
                    <a:pt x="1013" y="6698"/>
                  </a:cubicBezTo>
                  <a:cubicBezTo>
                    <a:pt x="679" y="6674"/>
                    <a:pt x="560" y="6579"/>
                    <a:pt x="477" y="6257"/>
                  </a:cubicBezTo>
                  <a:cubicBezTo>
                    <a:pt x="382" y="5876"/>
                    <a:pt x="310" y="5471"/>
                    <a:pt x="346" y="5055"/>
                  </a:cubicBezTo>
                  <a:cubicBezTo>
                    <a:pt x="370" y="4578"/>
                    <a:pt x="584" y="4293"/>
                    <a:pt x="1025" y="4150"/>
                  </a:cubicBezTo>
                  <a:cubicBezTo>
                    <a:pt x="1608" y="3959"/>
                    <a:pt x="2203" y="3864"/>
                    <a:pt x="2810" y="3793"/>
                  </a:cubicBezTo>
                  <a:cubicBezTo>
                    <a:pt x="3156" y="3745"/>
                    <a:pt x="3513" y="3721"/>
                    <a:pt x="3882" y="3674"/>
                  </a:cubicBezTo>
                  <a:cubicBezTo>
                    <a:pt x="3953" y="3435"/>
                    <a:pt x="3918" y="3197"/>
                    <a:pt x="3930" y="2971"/>
                  </a:cubicBezTo>
                  <a:cubicBezTo>
                    <a:pt x="3942" y="2316"/>
                    <a:pt x="3918" y="1649"/>
                    <a:pt x="3989" y="995"/>
                  </a:cubicBezTo>
                  <a:cubicBezTo>
                    <a:pt x="4013" y="697"/>
                    <a:pt x="4132" y="518"/>
                    <a:pt x="4406" y="423"/>
                  </a:cubicBezTo>
                  <a:cubicBezTo>
                    <a:pt x="4418" y="423"/>
                    <a:pt x="4430" y="411"/>
                    <a:pt x="4465" y="411"/>
                  </a:cubicBezTo>
                  <a:cubicBezTo>
                    <a:pt x="4825" y="315"/>
                    <a:pt x="5180" y="271"/>
                    <a:pt x="5536" y="271"/>
                  </a:cubicBezTo>
                  <a:close/>
                  <a:moveTo>
                    <a:pt x="5591" y="0"/>
                  </a:moveTo>
                  <a:cubicBezTo>
                    <a:pt x="5168" y="0"/>
                    <a:pt x="4746" y="72"/>
                    <a:pt x="4334" y="221"/>
                  </a:cubicBezTo>
                  <a:cubicBezTo>
                    <a:pt x="4311" y="221"/>
                    <a:pt x="4299" y="233"/>
                    <a:pt x="4287" y="233"/>
                  </a:cubicBezTo>
                  <a:cubicBezTo>
                    <a:pt x="3989" y="340"/>
                    <a:pt x="3811" y="578"/>
                    <a:pt x="3751" y="887"/>
                  </a:cubicBezTo>
                  <a:cubicBezTo>
                    <a:pt x="3632" y="1435"/>
                    <a:pt x="3644" y="1983"/>
                    <a:pt x="3656" y="2542"/>
                  </a:cubicBezTo>
                  <a:cubicBezTo>
                    <a:pt x="3656" y="2840"/>
                    <a:pt x="3692" y="3138"/>
                    <a:pt x="3703" y="3412"/>
                  </a:cubicBezTo>
                  <a:cubicBezTo>
                    <a:pt x="3656" y="3443"/>
                    <a:pt x="3608" y="3449"/>
                    <a:pt x="3564" y="3449"/>
                  </a:cubicBezTo>
                  <a:cubicBezTo>
                    <a:pt x="3542" y="3449"/>
                    <a:pt x="3521" y="3447"/>
                    <a:pt x="3501" y="3447"/>
                  </a:cubicBezTo>
                  <a:cubicBezTo>
                    <a:pt x="2549" y="3471"/>
                    <a:pt x="1620" y="3626"/>
                    <a:pt x="739" y="3971"/>
                  </a:cubicBezTo>
                  <a:cubicBezTo>
                    <a:pt x="382" y="4102"/>
                    <a:pt x="167" y="4388"/>
                    <a:pt x="84" y="4757"/>
                  </a:cubicBezTo>
                  <a:cubicBezTo>
                    <a:pt x="1" y="5198"/>
                    <a:pt x="1" y="5650"/>
                    <a:pt x="84" y="6079"/>
                  </a:cubicBezTo>
                  <a:cubicBezTo>
                    <a:pt x="227" y="6793"/>
                    <a:pt x="548" y="7138"/>
                    <a:pt x="1275" y="7257"/>
                  </a:cubicBezTo>
                  <a:cubicBezTo>
                    <a:pt x="1502" y="7294"/>
                    <a:pt x="1729" y="7309"/>
                    <a:pt x="1957" y="7309"/>
                  </a:cubicBezTo>
                  <a:cubicBezTo>
                    <a:pt x="2027" y="7309"/>
                    <a:pt x="2097" y="7308"/>
                    <a:pt x="2168" y="7305"/>
                  </a:cubicBezTo>
                  <a:cubicBezTo>
                    <a:pt x="2632" y="7269"/>
                    <a:pt x="3108" y="7210"/>
                    <a:pt x="3584" y="7126"/>
                  </a:cubicBezTo>
                  <a:cubicBezTo>
                    <a:pt x="3620" y="7495"/>
                    <a:pt x="3644" y="7853"/>
                    <a:pt x="3644" y="8198"/>
                  </a:cubicBezTo>
                  <a:cubicBezTo>
                    <a:pt x="3644" y="8638"/>
                    <a:pt x="3680" y="9067"/>
                    <a:pt x="3763" y="9508"/>
                  </a:cubicBezTo>
                  <a:cubicBezTo>
                    <a:pt x="3775" y="9615"/>
                    <a:pt x="3811" y="9710"/>
                    <a:pt x="3834" y="9817"/>
                  </a:cubicBezTo>
                  <a:cubicBezTo>
                    <a:pt x="3930" y="10174"/>
                    <a:pt x="4132" y="10377"/>
                    <a:pt x="4489" y="10448"/>
                  </a:cubicBezTo>
                  <a:cubicBezTo>
                    <a:pt x="4702" y="10483"/>
                    <a:pt x="4910" y="10499"/>
                    <a:pt x="5117" y="10499"/>
                  </a:cubicBezTo>
                  <a:cubicBezTo>
                    <a:pt x="5686" y="10499"/>
                    <a:pt x="6237" y="10375"/>
                    <a:pt x="6787" y="10174"/>
                  </a:cubicBezTo>
                  <a:cubicBezTo>
                    <a:pt x="6978" y="10103"/>
                    <a:pt x="7097" y="9948"/>
                    <a:pt x="7204" y="9770"/>
                  </a:cubicBezTo>
                  <a:cubicBezTo>
                    <a:pt x="7454" y="9281"/>
                    <a:pt x="7490" y="8757"/>
                    <a:pt x="7466" y="8222"/>
                  </a:cubicBezTo>
                  <a:cubicBezTo>
                    <a:pt x="7454" y="7912"/>
                    <a:pt x="7466" y="7591"/>
                    <a:pt x="7466" y="7257"/>
                  </a:cubicBezTo>
                  <a:cubicBezTo>
                    <a:pt x="7883" y="7257"/>
                    <a:pt x="8335" y="7233"/>
                    <a:pt x="8764" y="7198"/>
                  </a:cubicBezTo>
                  <a:cubicBezTo>
                    <a:pt x="9252" y="7174"/>
                    <a:pt x="9764" y="7150"/>
                    <a:pt x="10252" y="7055"/>
                  </a:cubicBezTo>
                  <a:cubicBezTo>
                    <a:pt x="10895" y="6900"/>
                    <a:pt x="11204" y="6602"/>
                    <a:pt x="11300" y="5995"/>
                  </a:cubicBezTo>
                  <a:cubicBezTo>
                    <a:pt x="11335" y="5388"/>
                    <a:pt x="11252" y="4745"/>
                    <a:pt x="11097" y="4114"/>
                  </a:cubicBezTo>
                  <a:cubicBezTo>
                    <a:pt x="10978" y="3626"/>
                    <a:pt x="10657" y="3340"/>
                    <a:pt x="10145" y="3257"/>
                  </a:cubicBezTo>
                  <a:cubicBezTo>
                    <a:pt x="9782" y="3203"/>
                    <a:pt x="9421" y="3179"/>
                    <a:pt x="9061" y="3179"/>
                  </a:cubicBezTo>
                  <a:cubicBezTo>
                    <a:pt x="8701" y="3179"/>
                    <a:pt x="8341" y="3203"/>
                    <a:pt x="7978" y="3245"/>
                  </a:cubicBezTo>
                  <a:cubicBezTo>
                    <a:pt x="7849" y="3254"/>
                    <a:pt x="7720" y="3292"/>
                    <a:pt x="7585" y="3292"/>
                  </a:cubicBezTo>
                  <a:cubicBezTo>
                    <a:pt x="7546" y="3292"/>
                    <a:pt x="7506" y="3289"/>
                    <a:pt x="7466" y="3281"/>
                  </a:cubicBezTo>
                  <a:cubicBezTo>
                    <a:pt x="7466" y="3162"/>
                    <a:pt x="7466" y="3043"/>
                    <a:pt x="7490" y="2947"/>
                  </a:cubicBezTo>
                  <a:cubicBezTo>
                    <a:pt x="7561" y="2376"/>
                    <a:pt x="7549" y="1804"/>
                    <a:pt x="7454" y="1257"/>
                  </a:cubicBezTo>
                  <a:cubicBezTo>
                    <a:pt x="7371" y="721"/>
                    <a:pt x="7109" y="280"/>
                    <a:pt x="6561" y="125"/>
                  </a:cubicBezTo>
                  <a:cubicBezTo>
                    <a:pt x="6241" y="43"/>
                    <a:pt x="5916" y="0"/>
                    <a:pt x="5591" y="0"/>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grpSp>
      <p:grpSp>
        <p:nvGrpSpPr>
          <p:cNvPr id="27" name="Google Shape;1637;p39"/>
          <p:cNvGrpSpPr/>
          <p:nvPr/>
        </p:nvGrpSpPr>
        <p:grpSpPr>
          <a:xfrm rot="1059618">
            <a:off x="11482044" y="156411"/>
            <a:ext cx="578969" cy="440332"/>
            <a:chOff x="5841679" y="4053505"/>
            <a:chExt cx="278328" cy="211668"/>
          </a:xfrm>
        </p:grpSpPr>
        <p:sp>
          <p:nvSpPr>
            <p:cNvPr id="28" name="Google Shape;1638;p39"/>
            <p:cNvSpPr/>
            <p:nvPr/>
          </p:nvSpPr>
          <p:spPr>
            <a:xfrm>
              <a:off x="5851505" y="4063317"/>
              <a:ext cx="258705" cy="69882"/>
            </a:xfrm>
            <a:custGeom>
              <a:avLst/>
              <a:gdLst/>
              <a:ahLst/>
              <a:cxnLst/>
              <a:rect l="l" t="t" r="r" b="b"/>
              <a:pathLst>
                <a:path w="3454" h="933" extrusionOk="0">
                  <a:moveTo>
                    <a:pt x="2601" y="0"/>
                  </a:moveTo>
                  <a:cubicBezTo>
                    <a:pt x="2183" y="0"/>
                    <a:pt x="1756" y="52"/>
                    <a:pt x="1334" y="99"/>
                  </a:cubicBezTo>
                  <a:cubicBezTo>
                    <a:pt x="989" y="147"/>
                    <a:pt x="501" y="99"/>
                    <a:pt x="191" y="230"/>
                  </a:cubicBezTo>
                  <a:cubicBezTo>
                    <a:pt x="60" y="289"/>
                    <a:pt x="60" y="301"/>
                    <a:pt x="25" y="444"/>
                  </a:cubicBezTo>
                  <a:cubicBezTo>
                    <a:pt x="37" y="492"/>
                    <a:pt x="13" y="932"/>
                    <a:pt x="1" y="932"/>
                  </a:cubicBezTo>
                  <a:lnTo>
                    <a:pt x="1" y="932"/>
                  </a:lnTo>
                  <a:cubicBezTo>
                    <a:pt x="1156" y="885"/>
                    <a:pt x="2299" y="825"/>
                    <a:pt x="3454" y="754"/>
                  </a:cubicBezTo>
                  <a:cubicBezTo>
                    <a:pt x="3454" y="563"/>
                    <a:pt x="3430" y="373"/>
                    <a:pt x="3394" y="170"/>
                  </a:cubicBezTo>
                  <a:cubicBezTo>
                    <a:pt x="3394" y="147"/>
                    <a:pt x="3370" y="99"/>
                    <a:pt x="3347" y="87"/>
                  </a:cubicBezTo>
                  <a:cubicBezTo>
                    <a:pt x="3311" y="75"/>
                    <a:pt x="3287" y="51"/>
                    <a:pt x="3251" y="51"/>
                  </a:cubicBezTo>
                  <a:cubicBezTo>
                    <a:pt x="3038" y="14"/>
                    <a:pt x="2821" y="0"/>
                    <a:pt x="2601" y="0"/>
                  </a:cubicBezTo>
                  <a:close/>
                  <a:moveTo>
                    <a:pt x="1" y="932"/>
                  </a:moveTo>
                  <a:cubicBezTo>
                    <a:pt x="1" y="932"/>
                    <a:pt x="1" y="932"/>
                    <a:pt x="1" y="932"/>
                  </a:cubicBezTo>
                  <a:cubicBezTo>
                    <a:pt x="1" y="932"/>
                    <a:pt x="1" y="932"/>
                    <a:pt x="1" y="932"/>
                  </a:cubicBezTo>
                  <a:close/>
                </a:path>
              </a:pathLst>
            </a:custGeom>
            <a:solidFill>
              <a:schemeClr val="accent3"/>
            </a:solidFill>
            <a:ln>
              <a:noFill/>
            </a:ln>
          </p:spPr>
          <p:txBody>
            <a:bodyPr spcFirstLastPara="1" wrap="square" lIns="121900" tIns="121900" rIns="121900" bIns="121900" anchor="ctr" anchorCtr="0">
              <a:noAutofit/>
            </a:bodyPr>
            <a:lstStyle/>
            <a:p>
              <a:endParaRPr sz="2485"/>
            </a:p>
          </p:txBody>
        </p:sp>
        <p:sp>
          <p:nvSpPr>
            <p:cNvPr id="29" name="Google Shape;1639;p39"/>
            <p:cNvSpPr/>
            <p:nvPr/>
          </p:nvSpPr>
          <p:spPr>
            <a:xfrm>
              <a:off x="5841679" y="4053505"/>
              <a:ext cx="278328" cy="89506"/>
            </a:xfrm>
            <a:custGeom>
              <a:avLst/>
              <a:gdLst/>
              <a:ahLst/>
              <a:cxnLst/>
              <a:rect l="l" t="t" r="r" b="b"/>
              <a:pathLst>
                <a:path w="3716" h="1195" extrusionOk="0">
                  <a:moveTo>
                    <a:pt x="2704" y="266"/>
                  </a:moveTo>
                  <a:cubicBezTo>
                    <a:pt x="2930" y="266"/>
                    <a:pt x="3156" y="278"/>
                    <a:pt x="3370" y="337"/>
                  </a:cubicBezTo>
                  <a:lnTo>
                    <a:pt x="3394" y="337"/>
                  </a:lnTo>
                  <a:lnTo>
                    <a:pt x="3394" y="349"/>
                  </a:lnTo>
                  <a:cubicBezTo>
                    <a:pt x="3418" y="480"/>
                    <a:pt x="3454" y="623"/>
                    <a:pt x="3454" y="766"/>
                  </a:cubicBezTo>
                  <a:cubicBezTo>
                    <a:pt x="2394" y="837"/>
                    <a:pt x="1334" y="897"/>
                    <a:pt x="275" y="932"/>
                  </a:cubicBezTo>
                  <a:cubicBezTo>
                    <a:pt x="275" y="873"/>
                    <a:pt x="299" y="813"/>
                    <a:pt x="299" y="754"/>
                  </a:cubicBezTo>
                  <a:cubicBezTo>
                    <a:pt x="310" y="682"/>
                    <a:pt x="310" y="623"/>
                    <a:pt x="310" y="599"/>
                  </a:cubicBezTo>
                  <a:lnTo>
                    <a:pt x="310" y="575"/>
                  </a:lnTo>
                  <a:cubicBezTo>
                    <a:pt x="322" y="540"/>
                    <a:pt x="322" y="516"/>
                    <a:pt x="322" y="516"/>
                  </a:cubicBezTo>
                  <a:cubicBezTo>
                    <a:pt x="322" y="516"/>
                    <a:pt x="334" y="504"/>
                    <a:pt x="382" y="480"/>
                  </a:cubicBezTo>
                  <a:cubicBezTo>
                    <a:pt x="572" y="409"/>
                    <a:pt x="870" y="397"/>
                    <a:pt x="1132" y="385"/>
                  </a:cubicBezTo>
                  <a:cubicBezTo>
                    <a:pt x="1263" y="361"/>
                    <a:pt x="1382" y="361"/>
                    <a:pt x="1501" y="349"/>
                  </a:cubicBezTo>
                  <a:cubicBezTo>
                    <a:pt x="1906" y="301"/>
                    <a:pt x="2299" y="266"/>
                    <a:pt x="2704" y="266"/>
                  </a:cubicBezTo>
                  <a:close/>
                  <a:moveTo>
                    <a:pt x="2742" y="0"/>
                  </a:moveTo>
                  <a:cubicBezTo>
                    <a:pt x="2314" y="0"/>
                    <a:pt x="1887" y="52"/>
                    <a:pt x="1465" y="99"/>
                  </a:cubicBezTo>
                  <a:cubicBezTo>
                    <a:pt x="1370" y="111"/>
                    <a:pt x="1251" y="123"/>
                    <a:pt x="1108" y="123"/>
                  </a:cubicBezTo>
                  <a:cubicBezTo>
                    <a:pt x="834" y="123"/>
                    <a:pt x="513" y="147"/>
                    <a:pt x="275" y="242"/>
                  </a:cubicBezTo>
                  <a:cubicBezTo>
                    <a:pt x="120" y="301"/>
                    <a:pt x="84" y="349"/>
                    <a:pt x="37" y="516"/>
                  </a:cubicBezTo>
                  <a:lnTo>
                    <a:pt x="37" y="540"/>
                  </a:lnTo>
                  <a:cubicBezTo>
                    <a:pt x="37" y="575"/>
                    <a:pt x="37" y="599"/>
                    <a:pt x="25" y="742"/>
                  </a:cubicBezTo>
                  <a:cubicBezTo>
                    <a:pt x="13" y="825"/>
                    <a:pt x="13" y="992"/>
                    <a:pt x="1" y="1016"/>
                  </a:cubicBezTo>
                  <a:cubicBezTo>
                    <a:pt x="13" y="992"/>
                    <a:pt x="60" y="932"/>
                    <a:pt x="120" y="932"/>
                  </a:cubicBezTo>
                  <a:lnTo>
                    <a:pt x="120" y="1194"/>
                  </a:lnTo>
                  <a:lnTo>
                    <a:pt x="144" y="1194"/>
                  </a:lnTo>
                  <a:cubicBezTo>
                    <a:pt x="1287" y="1171"/>
                    <a:pt x="2454" y="1111"/>
                    <a:pt x="3597" y="1016"/>
                  </a:cubicBezTo>
                  <a:lnTo>
                    <a:pt x="3716" y="1004"/>
                  </a:lnTo>
                  <a:lnTo>
                    <a:pt x="3716" y="885"/>
                  </a:lnTo>
                  <a:cubicBezTo>
                    <a:pt x="3716" y="682"/>
                    <a:pt x="3704" y="468"/>
                    <a:pt x="3656" y="278"/>
                  </a:cubicBezTo>
                  <a:cubicBezTo>
                    <a:pt x="3644" y="230"/>
                    <a:pt x="3632" y="170"/>
                    <a:pt x="3573" y="111"/>
                  </a:cubicBezTo>
                  <a:cubicBezTo>
                    <a:pt x="3525" y="63"/>
                    <a:pt x="3454" y="51"/>
                    <a:pt x="3418" y="51"/>
                  </a:cubicBezTo>
                  <a:cubicBezTo>
                    <a:pt x="3193" y="15"/>
                    <a:pt x="2967" y="0"/>
                    <a:pt x="2742" y="0"/>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sp>
          <p:nvSpPr>
            <p:cNvPr id="30" name="Google Shape;1640;p39"/>
            <p:cNvSpPr/>
            <p:nvPr/>
          </p:nvSpPr>
          <p:spPr>
            <a:xfrm>
              <a:off x="5851505" y="4184955"/>
              <a:ext cx="258705" cy="69507"/>
            </a:xfrm>
            <a:custGeom>
              <a:avLst/>
              <a:gdLst/>
              <a:ahLst/>
              <a:cxnLst/>
              <a:rect l="l" t="t" r="r" b="b"/>
              <a:pathLst>
                <a:path w="3454" h="928" extrusionOk="0">
                  <a:moveTo>
                    <a:pt x="2599" y="1"/>
                  </a:moveTo>
                  <a:cubicBezTo>
                    <a:pt x="2181" y="1"/>
                    <a:pt x="1755" y="47"/>
                    <a:pt x="1334" y="94"/>
                  </a:cubicBezTo>
                  <a:cubicBezTo>
                    <a:pt x="989" y="142"/>
                    <a:pt x="501" y="94"/>
                    <a:pt x="191" y="225"/>
                  </a:cubicBezTo>
                  <a:cubicBezTo>
                    <a:pt x="60" y="285"/>
                    <a:pt x="60" y="309"/>
                    <a:pt x="25" y="440"/>
                  </a:cubicBezTo>
                  <a:cubicBezTo>
                    <a:pt x="37" y="487"/>
                    <a:pt x="13" y="928"/>
                    <a:pt x="1" y="928"/>
                  </a:cubicBezTo>
                  <a:cubicBezTo>
                    <a:pt x="1156" y="892"/>
                    <a:pt x="2299" y="832"/>
                    <a:pt x="3454" y="749"/>
                  </a:cubicBezTo>
                  <a:cubicBezTo>
                    <a:pt x="3454" y="559"/>
                    <a:pt x="3430" y="368"/>
                    <a:pt x="3394" y="178"/>
                  </a:cubicBezTo>
                  <a:cubicBezTo>
                    <a:pt x="3394" y="142"/>
                    <a:pt x="3370" y="94"/>
                    <a:pt x="3347" y="82"/>
                  </a:cubicBezTo>
                  <a:cubicBezTo>
                    <a:pt x="3311" y="70"/>
                    <a:pt x="3287" y="47"/>
                    <a:pt x="3251" y="47"/>
                  </a:cubicBezTo>
                  <a:cubicBezTo>
                    <a:pt x="3038" y="14"/>
                    <a:pt x="2819" y="1"/>
                    <a:pt x="2599" y="1"/>
                  </a:cubicBezTo>
                  <a:close/>
                </a:path>
              </a:pathLst>
            </a:custGeom>
            <a:solidFill>
              <a:schemeClr val="accent3"/>
            </a:solidFill>
            <a:ln>
              <a:noFill/>
            </a:ln>
          </p:spPr>
          <p:txBody>
            <a:bodyPr spcFirstLastPara="1" wrap="square" lIns="121900" tIns="121900" rIns="121900" bIns="121900" anchor="ctr" anchorCtr="0">
              <a:noAutofit/>
            </a:bodyPr>
            <a:lstStyle/>
            <a:p>
              <a:endParaRPr sz="2485"/>
            </a:p>
          </p:txBody>
        </p:sp>
        <p:sp>
          <p:nvSpPr>
            <p:cNvPr id="31" name="Google Shape;1641;p39"/>
            <p:cNvSpPr/>
            <p:nvPr/>
          </p:nvSpPr>
          <p:spPr>
            <a:xfrm>
              <a:off x="5841679" y="4175143"/>
              <a:ext cx="278328" cy="90030"/>
            </a:xfrm>
            <a:custGeom>
              <a:avLst/>
              <a:gdLst/>
              <a:ahLst/>
              <a:cxnLst/>
              <a:rect l="l" t="t" r="r" b="b"/>
              <a:pathLst>
                <a:path w="3716" h="1202" extrusionOk="0">
                  <a:moveTo>
                    <a:pt x="2704" y="261"/>
                  </a:moveTo>
                  <a:cubicBezTo>
                    <a:pt x="2930" y="261"/>
                    <a:pt x="3156" y="273"/>
                    <a:pt x="3370" y="332"/>
                  </a:cubicBezTo>
                  <a:lnTo>
                    <a:pt x="3394" y="332"/>
                  </a:lnTo>
                  <a:lnTo>
                    <a:pt x="3394" y="344"/>
                  </a:lnTo>
                  <a:cubicBezTo>
                    <a:pt x="3418" y="487"/>
                    <a:pt x="3454" y="618"/>
                    <a:pt x="3454" y="761"/>
                  </a:cubicBezTo>
                  <a:cubicBezTo>
                    <a:pt x="2394" y="844"/>
                    <a:pt x="1334" y="904"/>
                    <a:pt x="275" y="928"/>
                  </a:cubicBezTo>
                  <a:cubicBezTo>
                    <a:pt x="275" y="868"/>
                    <a:pt x="299" y="809"/>
                    <a:pt x="299" y="749"/>
                  </a:cubicBezTo>
                  <a:cubicBezTo>
                    <a:pt x="310" y="678"/>
                    <a:pt x="310" y="618"/>
                    <a:pt x="310" y="606"/>
                  </a:cubicBezTo>
                  <a:lnTo>
                    <a:pt x="310" y="571"/>
                  </a:lnTo>
                  <a:cubicBezTo>
                    <a:pt x="322" y="547"/>
                    <a:pt x="322" y="511"/>
                    <a:pt x="322" y="511"/>
                  </a:cubicBezTo>
                  <a:cubicBezTo>
                    <a:pt x="322" y="511"/>
                    <a:pt x="334" y="499"/>
                    <a:pt x="382" y="487"/>
                  </a:cubicBezTo>
                  <a:cubicBezTo>
                    <a:pt x="572" y="404"/>
                    <a:pt x="870" y="392"/>
                    <a:pt x="1132" y="380"/>
                  </a:cubicBezTo>
                  <a:cubicBezTo>
                    <a:pt x="1263" y="368"/>
                    <a:pt x="1382" y="368"/>
                    <a:pt x="1501" y="344"/>
                  </a:cubicBezTo>
                  <a:cubicBezTo>
                    <a:pt x="1906" y="309"/>
                    <a:pt x="2299" y="261"/>
                    <a:pt x="2704" y="261"/>
                  </a:cubicBezTo>
                  <a:close/>
                  <a:moveTo>
                    <a:pt x="2740" y="1"/>
                  </a:moveTo>
                  <a:cubicBezTo>
                    <a:pt x="2312" y="1"/>
                    <a:pt x="1886" y="48"/>
                    <a:pt x="1465" y="94"/>
                  </a:cubicBezTo>
                  <a:cubicBezTo>
                    <a:pt x="1370" y="106"/>
                    <a:pt x="1251" y="130"/>
                    <a:pt x="1108" y="130"/>
                  </a:cubicBezTo>
                  <a:cubicBezTo>
                    <a:pt x="834" y="130"/>
                    <a:pt x="513" y="142"/>
                    <a:pt x="275" y="249"/>
                  </a:cubicBezTo>
                  <a:cubicBezTo>
                    <a:pt x="120" y="309"/>
                    <a:pt x="84" y="344"/>
                    <a:pt x="37" y="511"/>
                  </a:cubicBezTo>
                  <a:lnTo>
                    <a:pt x="37" y="547"/>
                  </a:lnTo>
                  <a:cubicBezTo>
                    <a:pt x="37" y="571"/>
                    <a:pt x="37" y="606"/>
                    <a:pt x="25" y="737"/>
                  </a:cubicBezTo>
                  <a:cubicBezTo>
                    <a:pt x="13" y="821"/>
                    <a:pt x="13" y="987"/>
                    <a:pt x="1" y="1023"/>
                  </a:cubicBezTo>
                  <a:cubicBezTo>
                    <a:pt x="13" y="987"/>
                    <a:pt x="60" y="928"/>
                    <a:pt x="120" y="928"/>
                  </a:cubicBezTo>
                  <a:lnTo>
                    <a:pt x="120" y="1202"/>
                  </a:lnTo>
                  <a:lnTo>
                    <a:pt x="144" y="1202"/>
                  </a:lnTo>
                  <a:cubicBezTo>
                    <a:pt x="1287" y="1166"/>
                    <a:pt x="2454" y="1106"/>
                    <a:pt x="3597" y="1023"/>
                  </a:cubicBezTo>
                  <a:lnTo>
                    <a:pt x="3716" y="999"/>
                  </a:lnTo>
                  <a:lnTo>
                    <a:pt x="3716" y="880"/>
                  </a:lnTo>
                  <a:cubicBezTo>
                    <a:pt x="3716" y="678"/>
                    <a:pt x="3704" y="463"/>
                    <a:pt x="3656" y="273"/>
                  </a:cubicBezTo>
                  <a:cubicBezTo>
                    <a:pt x="3644" y="225"/>
                    <a:pt x="3632" y="166"/>
                    <a:pt x="3573" y="106"/>
                  </a:cubicBezTo>
                  <a:cubicBezTo>
                    <a:pt x="3525" y="70"/>
                    <a:pt x="3454" y="47"/>
                    <a:pt x="3418" y="47"/>
                  </a:cubicBezTo>
                  <a:cubicBezTo>
                    <a:pt x="3192" y="14"/>
                    <a:pt x="2966" y="1"/>
                    <a:pt x="2740" y="1"/>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grpSp>
      <p:grpSp>
        <p:nvGrpSpPr>
          <p:cNvPr id="32" name="Google Shape;1642;p39"/>
          <p:cNvGrpSpPr/>
          <p:nvPr/>
        </p:nvGrpSpPr>
        <p:grpSpPr>
          <a:xfrm rot="3273994">
            <a:off x="11121571" y="5608153"/>
            <a:ext cx="668524" cy="628215"/>
            <a:chOff x="6276222" y="5478184"/>
            <a:chExt cx="335402" cy="315179"/>
          </a:xfrm>
        </p:grpSpPr>
        <p:sp>
          <p:nvSpPr>
            <p:cNvPr id="33" name="Google Shape;1643;p39"/>
            <p:cNvSpPr/>
            <p:nvPr/>
          </p:nvSpPr>
          <p:spPr>
            <a:xfrm>
              <a:off x="6286484" y="5487174"/>
              <a:ext cx="314880" cy="297203"/>
            </a:xfrm>
            <a:custGeom>
              <a:avLst/>
              <a:gdLst/>
              <a:ahLst/>
              <a:cxnLst/>
              <a:rect l="l" t="t" r="r" b="b"/>
              <a:pathLst>
                <a:path w="4204" h="3968" extrusionOk="0">
                  <a:moveTo>
                    <a:pt x="762" y="1"/>
                  </a:moveTo>
                  <a:cubicBezTo>
                    <a:pt x="758" y="1"/>
                    <a:pt x="754" y="1"/>
                    <a:pt x="751" y="3"/>
                  </a:cubicBezTo>
                  <a:cubicBezTo>
                    <a:pt x="549" y="158"/>
                    <a:pt x="1" y="634"/>
                    <a:pt x="1" y="634"/>
                  </a:cubicBezTo>
                  <a:cubicBezTo>
                    <a:pt x="1" y="634"/>
                    <a:pt x="358" y="1039"/>
                    <a:pt x="1132" y="1837"/>
                  </a:cubicBezTo>
                  <a:cubicBezTo>
                    <a:pt x="822" y="2122"/>
                    <a:pt x="394" y="2492"/>
                    <a:pt x="72" y="2789"/>
                  </a:cubicBezTo>
                  <a:cubicBezTo>
                    <a:pt x="358" y="3135"/>
                    <a:pt x="727" y="3420"/>
                    <a:pt x="1013" y="3777"/>
                  </a:cubicBezTo>
                  <a:cubicBezTo>
                    <a:pt x="1430" y="3504"/>
                    <a:pt x="1608" y="3135"/>
                    <a:pt x="1954" y="2825"/>
                  </a:cubicBezTo>
                  <a:cubicBezTo>
                    <a:pt x="2311" y="3135"/>
                    <a:pt x="2870" y="3563"/>
                    <a:pt x="3156" y="3968"/>
                  </a:cubicBezTo>
                  <a:cubicBezTo>
                    <a:pt x="3585" y="3718"/>
                    <a:pt x="3728" y="3420"/>
                    <a:pt x="4204" y="3289"/>
                  </a:cubicBezTo>
                  <a:cubicBezTo>
                    <a:pt x="3811" y="2813"/>
                    <a:pt x="3227" y="2313"/>
                    <a:pt x="2751" y="1920"/>
                  </a:cubicBezTo>
                  <a:cubicBezTo>
                    <a:pt x="3251" y="1515"/>
                    <a:pt x="3323" y="1349"/>
                    <a:pt x="3847" y="979"/>
                  </a:cubicBezTo>
                  <a:cubicBezTo>
                    <a:pt x="3513" y="670"/>
                    <a:pt x="3382" y="503"/>
                    <a:pt x="3049" y="194"/>
                  </a:cubicBezTo>
                  <a:cubicBezTo>
                    <a:pt x="2668" y="682"/>
                    <a:pt x="2477" y="944"/>
                    <a:pt x="2001" y="1301"/>
                  </a:cubicBezTo>
                  <a:cubicBezTo>
                    <a:pt x="1999" y="1302"/>
                    <a:pt x="1997" y="1303"/>
                    <a:pt x="1995" y="1303"/>
                  </a:cubicBezTo>
                  <a:cubicBezTo>
                    <a:pt x="1879" y="1303"/>
                    <a:pt x="928" y="1"/>
                    <a:pt x="762" y="1"/>
                  </a:cubicBezTo>
                  <a:close/>
                </a:path>
              </a:pathLst>
            </a:custGeom>
            <a:solidFill>
              <a:schemeClr val="accent5"/>
            </a:solidFill>
            <a:ln>
              <a:noFill/>
            </a:ln>
          </p:spPr>
          <p:txBody>
            <a:bodyPr spcFirstLastPara="1" wrap="square" lIns="121900" tIns="121900" rIns="121900" bIns="121900" anchor="ctr" anchorCtr="0">
              <a:noAutofit/>
            </a:bodyPr>
            <a:lstStyle/>
            <a:p>
              <a:endParaRPr sz="2485"/>
            </a:p>
          </p:txBody>
        </p:sp>
        <p:sp>
          <p:nvSpPr>
            <p:cNvPr id="34" name="Google Shape;1644;p39"/>
            <p:cNvSpPr/>
            <p:nvPr/>
          </p:nvSpPr>
          <p:spPr>
            <a:xfrm>
              <a:off x="6276222" y="5478184"/>
              <a:ext cx="335402" cy="315179"/>
            </a:xfrm>
            <a:custGeom>
              <a:avLst/>
              <a:gdLst/>
              <a:ahLst/>
              <a:cxnLst/>
              <a:rect l="l" t="t" r="r" b="b"/>
              <a:pathLst>
                <a:path w="4478" h="4208" extrusionOk="0">
                  <a:moveTo>
                    <a:pt x="906" y="259"/>
                  </a:moveTo>
                  <a:cubicBezTo>
                    <a:pt x="906" y="259"/>
                    <a:pt x="918" y="271"/>
                    <a:pt x="942" y="271"/>
                  </a:cubicBezTo>
                  <a:cubicBezTo>
                    <a:pt x="977" y="295"/>
                    <a:pt x="1025" y="366"/>
                    <a:pt x="1061" y="378"/>
                  </a:cubicBezTo>
                  <a:cubicBezTo>
                    <a:pt x="1144" y="473"/>
                    <a:pt x="1215" y="557"/>
                    <a:pt x="1311" y="664"/>
                  </a:cubicBezTo>
                  <a:cubicBezTo>
                    <a:pt x="1489" y="866"/>
                    <a:pt x="1668" y="1092"/>
                    <a:pt x="1858" y="1307"/>
                  </a:cubicBezTo>
                  <a:cubicBezTo>
                    <a:pt x="1918" y="1378"/>
                    <a:pt x="2013" y="1485"/>
                    <a:pt x="2096" y="1509"/>
                  </a:cubicBezTo>
                  <a:cubicBezTo>
                    <a:pt x="2114" y="1527"/>
                    <a:pt x="2132" y="1536"/>
                    <a:pt x="2151" y="1536"/>
                  </a:cubicBezTo>
                  <a:cubicBezTo>
                    <a:pt x="2171" y="1536"/>
                    <a:pt x="2192" y="1527"/>
                    <a:pt x="2215" y="1509"/>
                  </a:cubicBezTo>
                  <a:cubicBezTo>
                    <a:pt x="2227" y="1509"/>
                    <a:pt x="2227" y="1497"/>
                    <a:pt x="2251" y="1497"/>
                  </a:cubicBezTo>
                  <a:cubicBezTo>
                    <a:pt x="2620" y="1200"/>
                    <a:pt x="2930" y="854"/>
                    <a:pt x="3228" y="485"/>
                  </a:cubicBezTo>
                  <a:cubicBezTo>
                    <a:pt x="3418" y="676"/>
                    <a:pt x="3620" y="890"/>
                    <a:pt x="3823" y="1080"/>
                  </a:cubicBezTo>
                  <a:cubicBezTo>
                    <a:pt x="3478" y="1342"/>
                    <a:pt x="3180" y="1664"/>
                    <a:pt x="2847" y="1938"/>
                  </a:cubicBezTo>
                  <a:cubicBezTo>
                    <a:pt x="2799" y="1985"/>
                    <a:pt x="2799" y="2081"/>
                    <a:pt x="2847" y="2116"/>
                  </a:cubicBezTo>
                  <a:cubicBezTo>
                    <a:pt x="3299" y="2509"/>
                    <a:pt x="3763" y="2914"/>
                    <a:pt x="4168" y="3355"/>
                  </a:cubicBezTo>
                  <a:cubicBezTo>
                    <a:pt x="3870" y="3509"/>
                    <a:pt x="3632" y="3724"/>
                    <a:pt x="3358" y="3914"/>
                  </a:cubicBezTo>
                  <a:cubicBezTo>
                    <a:pt x="2989" y="3509"/>
                    <a:pt x="2573" y="3188"/>
                    <a:pt x="2168" y="2855"/>
                  </a:cubicBezTo>
                  <a:cubicBezTo>
                    <a:pt x="2150" y="2831"/>
                    <a:pt x="2120" y="2819"/>
                    <a:pt x="2087" y="2819"/>
                  </a:cubicBezTo>
                  <a:cubicBezTo>
                    <a:pt x="2055" y="2819"/>
                    <a:pt x="2019" y="2831"/>
                    <a:pt x="1989" y="2855"/>
                  </a:cubicBezTo>
                  <a:cubicBezTo>
                    <a:pt x="1692" y="3128"/>
                    <a:pt x="1477" y="3474"/>
                    <a:pt x="1156" y="3724"/>
                  </a:cubicBezTo>
                  <a:cubicBezTo>
                    <a:pt x="906" y="3450"/>
                    <a:pt x="644" y="3188"/>
                    <a:pt x="382" y="2926"/>
                  </a:cubicBezTo>
                  <a:cubicBezTo>
                    <a:pt x="715" y="2628"/>
                    <a:pt x="1037" y="2343"/>
                    <a:pt x="1370" y="2045"/>
                  </a:cubicBezTo>
                  <a:cubicBezTo>
                    <a:pt x="1418" y="1997"/>
                    <a:pt x="1418" y="1914"/>
                    <a:pt x="1370" y="1866"/>
                  </a:cubicBezTo>
                  <a:cubicBezTo>
                    <a:pt x="1013" y="1497"/>
                    <a:pt x="668" y="1140"/>
                    <a:pt x="322" y="747"/>
                  </a:cubicBezTo>
                  <a:cubicBezTo>
                    <a:pt x="501" y="604"/>
                    <a:pt x="668" y="438"/>
                    <a:pt x="858" y="307"/>
                  </a:cubicBezTo>
                  <a:lnTo>
                    <a:pt x="906" y="259"/>
                  </a:lnTo>
                  <a:close/>
                  <a:moveTo>
                    <a:pt x="910" y="0"/>
                  </a:moveTo>
                  <a:cubicBezTo>
                    <a:pt x="860" y="0"/>
                    <a:pt x="805" y="21"/>
                    <a:pt x="739" y="68"/>
                  </a:cubicBezTo>
                  <a:cubicBezTo>
                    <a:pt x="501" y="247"/>
                    <a:pt x="275" y="449"/>
                    <a:pt x="60" y="652"/>
                  </a:cubicBezTo>
                  <a:cubicBezTo>
                    <a:pt x="1" y="688"/>
                    <a:pt x="13" y="771"/>
                    <a:pt x="60" y="830"/>
                  </a:cubicBezTo>
                  <a:cubicBezTo>
                    <a:pt x="382" y="1211"/>
                    <a:pt x="739" y="1581"/>
                    <a:pt x="1096" y="1938"/>
                  </a:cubicBezTo>
                  <a:cubicBezTo>
                    <a:pt x="775" y="2235"/>
                    <a:pt x="441" y="2521"/>
                    <a:pt x="132" y="2819"/>
                  </a:cubicBezTo>
                  <a:cubicBezTo>
                    <a:pt x="84" y="2866"/>
                    <a:pt x="84" y="2938"/>
                    <a:pt x="132" y="2997"/>
                  </a:cubicBezTo>
                  <a:cubicBezTo>
                    <a:pt x="430" y="3343"/>
                    <a:pt x="775" y="3640"/>
                    <a:pt x="1072" y="3986"/>
                  </a:cubicBezTo>
                  <a:cubicBezTo>
                    <a:pt x="1086" y="4005"/>
                    <a:pt x="1113" y="4014"/>
                    <a:pt x="1143" y="4014"/>
                  </a:cubicBezTo>
                  <a:cubicBezTo>
                    <a:pt x="1168" y="4014"/>
                    <a:pt x="1194" y="4008"/>
                    <a:pt x="1215" y="3998"/>
                  </a:cubicBezTo>
                  <a:cubicBezTo>
                    <a:pt x="1561" y="3747"/>
                    <a:pt x="1799" y="3402"/>
                    <a:pt x="2096" y="3105"/>
                  </a:cubicBezTo>
                  <a:cubicBezTo>
                    <a:pt x="2477" y="3426"/>
                    <a:pt x="2894" y="3747"/>
                    <a:pt x="3192" y="4140"/>
                  </a:cubicBezTo>
                  <a:cubicBezTo>
                    <a:pt x="3225" y="4174"/>
                    <a:pt x="3265" y="4208"/>
                    <a:pt x="3306" y="4208"/>
                  </a:cubicBezTo>
                  <a:cubicBezTo>
                    <a:pt x="3324" y="4208"/>
                    <a:pt x="3341" y="4202"/>
                    <a:pt x="3358" y="4188"/>
                  </a:cubicBezTo>
                  <a:cubicBezTo>
                    <a:pt x="3704" y="3962"/>
                    <a:pt x="3966" y="3652"/>
                    <a:pt x="4371" y="3521"/>
                  </a:cubicBezTo>
                  <a:cubicBezTo>
                    <a:pt x="4466" y="3474"/>
                    <a:pt x="4478" y="3366"/>
                    <a:pt x="4418" y="3307"/>
                  </a:cubicBezTo>
                  <a:cubicBezTo>
                    <a:pt x="4013" y="2831"/>
                    <a:pt x="3561" y="2414"/>
                    <a:pt x="3085" y="2021"/>
                  </a:cubicBezTo>
                  <a:cubicBezTo>
                    <a:pt x="3394" y="1735"/>
                    <a:pt x="3692" y="1438"/>
                    <a:pt x="4037" y="1188"/>
                  </a:cubicBezTo>
                  <a:cubicBezTo>
                    <a:pt x="4085" y="1140"/>
                    <a:pt x="4120" y="1045"/>
                    <a:pt x="4061" y="985"/>
                  </a:cubicBezTo>
                  <a:cubicBezTo>
                    <a:pt x="3787" y="735"/>
                    <a:pt x="3537" y="473"/>
                    <a:pt x="3275" y="199"/>
                  </a:cubicBezTo>
                  <a:cubicBezTo>
                    <a:pt x="3250" y="174"/>
                    <a:pt x="3215" y="159"/>
                    <a:pt x="3180" y="159"/>
                  </a:cubicBezTo>
                  <a:cubicBezTo>
                    <a:pt x="3150" y="159"/>
                    <a:pt x="3119" y="171"/>
                    <a:pt x="3097" y="199"/>
                  </a:cubicBezTo>
                  <a:cubicBezTo>
                    <a:pt x="2799" y="592"/>
                    <a:pt x="2501" y="950"/>
                    <a:pt x="2108" y="1259"/>
                  </a:cubicBezTo>
                  <a:lnTo>
                    <a:pt x="2108" y="1247"/>
                  </a:lnTo>
                  <a:cubicBezTo>
                    <a:pt x="2096" y="1200"/>
                    <a:pt x="2037" y="1164"/>
                    <a:pt x="2001" y="1128"/>
                  </a:cubicBezTo>
                  <a:cubicBezTo>
                    <a:pt x="1918" y="1021"/>
                    <a:pt x="1811" y="902"/>
                    <a:pt x="1727" y="795"/>
                  </a:cubicBezTo>
                  <a:cubicBezTo>
                    <a:pt x="1525" y="569"/>
                    <a:pt x="1358" y="318"/>
                    <a:pt x="1132" y="128"/>
                  </a:cubicBezTo>
                  <a:cubicBezTo>
                    <a:pt x="1053" y="49"/>
                    <a:pt x="987" y="0"/>
                    <a:pt x="910" y="0"/>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grpSp>
    </p:spTree>
    <p:extLst>
      <p:ext uri="{BB962C8B-B14F-4D97-AF65-F5344CB8AC3E}">
        <p14:creationId xmlns:p14="http://schemas.microsoft.com/office/powerpoint/2010/main" val="1868962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47"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2400"/>
                            </p:stCondLst>
                            <p:childTnLst>
                              <p:par>
                                <p:cTn id="18" presetID="22" presetClass="entr" presetSubtype="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1-原创素材\1_mm1102\PPT\PPT_014\materaials\pageimg_g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5697" y="671105"/>
            <a:ext cx="10749235" cy="619540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544553" y="2442089"/>
            <a:ext cx="6622135" cy="1326517"/>
          </a:xfrm>
          <a:prstGeom prst="rect">
            <a:avLst/>
          </a:prstGeom>
          <a:noFill/>
        </p:spPr>
        <p:txBody>
          <a:bodyPr wrap="square" rtlCol="0">
            <a:spAutoFit/>
          </a:bodyPr>
          <a:lstStyle/>
          <a:p>
            <a:r>
              <a:rPr lang="vi-VN" sz="8020" b="1" dirty="0">
                <a:solidFill>
                  <a:srgbClr val="FF0000"/>
                </a:solidFill>
                <a:latin typeface="+mj-lt"/>
              </a:rPr>
              <a:t>LUYỆN TẬP</a:t>
            </a:r>
            <a:endParaRPr lang="en-US" sz="8020" b="1" dirty="0">
              <a:solidFill>
                <a:srgbClr val="FF0000"/>
              </a:solidFill>
              <a:latin typeface="+mj-lt"/>
            </a:endParaRPr>
          </a:p>
        </p:txBody>
      </p:sp>
      <p:grpSp>
        <p:nvGrpSpPr>
          <p:cNvPr id="4" name="Google Shape;1698;p42">
            <a:extLst>
              <a:ext uri="{FF2B5EF4-FFF2-40B4-BE49-F238E27FC236}">
                <a16:creationId xmlns="" xmlns:a16="http://schemas.microsoft.com/office/drawing/2014/main" id="{72BCDD27-BDA0-43EA-B42F-2DE1989F9BDC}"/>
              </a:ext>
            </a:extLst>
          </p:cNvPr>
          <p:cNvGrpSpPr/>
          <p:nvPr/>
        </p:nvGrpSpPr>
        <p:grpSpPr>
          <a:xfrm flipH="1">
            <a:off x="10863138" y="328883"/>
            <a:ext cx="727863" cy="684443"/>
            <a:chOff x="3187875" y="1320975"/>
            <a:chExt cx="545897" cy="513332"/>
          </a:xfrm>
        </p:grpSpPr>
        <p:sp>
          <p:nvSpPr>
            <p:cNvPr id="5" name="Google Shape;1699;p42">
              <a:extLst>
                <a:ext uri="{FF2B5EF4-FFF2-40B4-BE49-F238E27FC236}">
                  <a16:creationId xmlns="" xmlns:a16="http://schemas.microsoft.com/office/drawing/2014/main" id="{9B5C9A61-FD31-4AF3-9AB0-3EA1A35D7847}"/>
                </a:ext>
              </a:extLst>
            </p:cNvPr>
            <p:cNvSpPr/>
            <p:nvPr/>
          </p:nvSpPr>
          <p:spPr>
            <a:xfrm>
              <a:off x="3202421" y="1354900"/>
              <a:ext cx="485554" cy="448532"/>
            </a:xfrm>
            <a:custGeom>
              <a:avLst/>
              <a:gdLst/>
              <a:ahLst/>
              <a:cxnLst/>
              <a:rect l="l" t="t" r="r" b="b"/>
              <a:pathLst>
                <a:path w="10348" h="9559" extrusionOk="0">
                  <a:moveTo>
                    <a:pt x="5227" y="0"/>
                  </a:moveTo>
                  <a:cubicBezTo>
                    <a:pt x="4871" y="0"/>
                    <a:pt x="4515" y="44"/>
                    <a:pt x="4156" y="141"/>
                  </a:cubicBezTo>
                  <a:cubicBezTo>
                    <a:pt x="4120" y="141"/>
                    <a:pt x="4108" y="153"/>
                    <a:pt x="4096" y="153"/>
                  </a:cubicBezTo>
                  <a:cubicBezTo>
                    <a:pt x="3822" y="236"/>
                    <a:pt x="3703" y="415"/>
                    <a:pt x="3680" y="712"/>
                  </a:cubicBezTo>
                  <a:cubicBezTo>
                    <a:pt x="3608" y="1367"/>
                    <a:pt x="3632" y="2046"/>
                    <a:pt x="3620" y="2701"/>
                  </a:cubicBezTo>
                  <a:cubicBezTo>
                    <a:pt x="3608" y="2915"/>
                    <a:pt x="3644" y="3153"/>
                    <a:pt x="3572" y="3391"/>
                  </a:cubicBezTo>
                  <a:cubicBezTo>
                    <a:pt x="3203" y="3439"/>
                    <a:pt x="2846" y="3474"/>
                    <a:pt x="2501" y="3510"/>
                  </a:cubicBezTo>
                  <a:cubicBezTo>
                    <a:pt x="1894" y="3593"/>
                    <a:pt x="1298" y="3677"/>
                    <a:pt x="715" y="3867"/>
                  </a:cubicBezTo>
                  <a:cubicBezTo>
                    <a:pt x="274" y="4022"/>
                    <a:pt x="60" y="4308"/>
                    <a:pt x="36" y="4784"/>
                  </a:cubicBezTo>
                  <a:cubicBezTo>
                    <a:pt x="1" y="5201"/>
                    <a:pt x="72" y="5594"/>
                    <a:pt x="167" y="5987"/>
                  </a:cubicBezTo>
                  <a:cubicBezTo>
                    <a:pt x="251" y="6296"/>
                    <a:pt x="370" y="6403"/>
                    <a:pt x="703" y="6415"/>
                  </a:cubicBezTo>
                  <a:cubicBezTo>
                    <a:pt x="814" y="6425"/>
                    <a:pt x="927" y="6429"/>
                    <a:pt x="1039" y="6429"/>
                  </a:cubicBezTo>
                  <a:cubicBezTo>
                    <a:pt x="1335" y="6429"/>
                    <a:pt x="1633" y="6399"/>
                    <a:pt x="1917" y="6356"/>
                  </a:cubicBezTo>
                  <a:cubicBezTo>
                    <a:pt x="2310" y="6308"/>
                    <a:pt x="2715" y="6237"/>
                    <a:pt x="3096" y="6177"/>
                  </a:cubicBezTo>
                  <a:cubicBezTo>
                    <a:pt x="3158" y="6166"/>
                    <a:pt x="3207" y="6161"/>
                    <a:pt x="3248" y="6161"/>
                  </a:cubicBezTo>
                  <a:cubicBezTo>
                    <a:pt x="3389" y="6161"/>
                    <a:pt x="3427" y="6231"/>
                    <a:pt x="3501" y="6415"/>
                  </a:cubicBezTo>
                  <a:cubicBezTo>
                    <a:pt x="3513" y="6463"/>
                    <a:pt x="3525" y="6510"/>
                    <a:pt x="3525" y="6546"/>
                  </a:cubicBezTo>
                  <a:cubicBezTo>
                    <a:pt x="3572" y="6891"/>
                    <a:pt x="3608" y="7237"/>
                    <a:pt x="3608" y="7582"/>
                  </a:cubicBezTo>
                  <a:cubicBezTo>
                    <a:pt x="3584" y="8094"/>
                    <a:pt x="3608" y="8606"/>
                    <a:pt x="3680" y="9106"/>
                  </a:cubicBezTo>
                  <a:cubicBezTo>
                    <a:pt x="3680" y="9142"/>
                    <a:pt x="3691" y="9166"/>
                    <a:pt x="3691" y="9201"/>
                  </a:cubicBezTo>
                  <a:cubicBezTo>
                    <a:pt x="3739" y="9404"/>
                    <a:pt x="3811" y="9463"/>
                    <a:pt x="4049" y="9499"/>
                  </a:cubicBezTo>
                  <a:cubicBezTo>
                    <a:pt x="4377" y="9538"/>
                    <a:pt x="4703" y="9559"/>
                    <a:pt x="5030" y="9559"/>
                  </a:cubicBezTo>
                  <a:cubicBezTo>
                    <a:pt x="5307" y="9559"/>
                    <a:pt x="5586" y="9544"/>
                    <a:pt x="5870" y="9511"/>
                  </a:cubicBezTo>
                  <a:cubicBezTo>
                    <a:pt x="6323" y="9451"/>
                    <a:pt x="6478" y="9285"/>
                    <a:pt x="6549" y="8832"/>
                  </a:cubicBezTo>
                  <a:cubicBezTo>
                    <a:pt x="6585" y="8618"/>
                    <a:pt x="6561" y="8392"/>
                    <a:pt x="6561" y="8189"/>
                  </a:cubicBezTo>
                  <a:cubicBezTo>
                    <a:pt x="6549" y="7737"/>
                    <a:pt x="6537" y="7284"/>
                    <a:pt x="6537" y="6820"/>
                  </a:cubicBezTo>
                  <a:cubicBezTo>
                    <a:pt x="6537" y="6475"/>
                    <a:pt x="6597" y="6403"/>
                    <a:pt x="6942" y="6356"/>
                  </a:cubicBezTo>
                  <a:cubicBezTo>
                    <a:pt x="7751" y="6249"/>
                    <a:pt x="8573" y="6165"/>
                    <a:pt x="9395" y="6058"/>
                  </a:cubicBezTo>
                  <a:cubicBezTo>
                    <a:pt x="10073" y="5987"/>
                    <a:pt x="10109" y="5999"/>
                    <a:pt x="10276" y="5225"/>
                  </a:cubicBezTo>
                  <a:lnTo>
                    <a:pt x="10276" y="5165"/>
                  </a:lnTo>
                  <a:cubicBezTo>
                    <a:pt x="10347" y="4677"/>
                    <a:pt x="10288" y="4189"/>
                    <a:pt x="10228" y="3689"/>
                  </a:cubicBezTo>
                  <a:cubicBezTo>
                    <a:pt x="10192" y="3427"/>
                    <a:pt x="10133" y="3379"/>
                    <a:pt x="9918" y="3343"/>
                  </a:cubicBezTo>
                  <a:cubicBezTo>
                    <a:pt x="9526" y="3289"/>
                    <a:pt x="9136" y="3266"/>
                    <a:pt x="8747" y="3266"/>
                  </a:cubicBezTo>
                  <a:cubicBezTo>
                    <a:pt x="8191" y="3266"/>
                    <a:pt x="7638" y="3314"/>
                    <a:pt x="7085" y="3391"/>
                  </a:cubicBezTo>
                  <a:cubicBezTo>
                    <a:pt x="7003" y="3399"/>
                    <a:pt x="6915" y="3413"/>
                    <a:pt x="6817" y="3413"/>
                  </a:cubicBezTo>
                  <a:cubicBezTo>
                    <a:pt x="6774" y="3413"/>
                    <a:pt x="6728" y="3410"/>
                    <a:pt x="6680" y="3403"/>
                  </a:cubicBezTo>
                  <a:cubicBezTo>
                    <a:pt x="6597" y="3093"/>
                    <a:pt x="6585" y="2772"/>
                    <a:pt x="6585" y="2439"/>
                  </a:cubicBezTo>
                  <a:cubicBezTo>
                    <a:pt x="6597" y="1879"/>
                    <a:pt x="6597" y="1307"/>
                    <a:pt x="6585" y="748"/>
                  </a:cubicBezTo>
                  <a:cubicBezTo>
                    <a:pt x="6561" y="355"/>
                    <a:pt x="6442" y="153"/>
                    <a:pt x="6144" y="93"/>
                  </a:cubicBezTo>
                  <a:cubicBezTo>
                    <a:pt x="5837" y="33"/>
                    <a:pt x="5532" y="0"/>
                    <a:pt x="5227" y="0"/>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6" name="Google Shape;1700;p42">
              <a:extLst>
                <a:ext uri="{FF2B5EF4-FFF2-40B4-BE49-F238E27FC236}">
                  <a16:creationId xmlns="" xmlns:a16="http://schemas.microsoft.com/office/drawing/2014/main" id="{296F153F-F103-4436-A35C-67F25D8349FA}"/>
                </a:ext>
              </a:extLst>
            </p:cNvPr>
            <p:cNvSpPr/>
            <p:nvPr/>
          </p:nvSpPr>
          <p:spPr>
            <a:xfrm>
              <a:off x="3187875" y="1341902"/>
              <a:ext cx="531913" cy="492405"/>
            </a:xfrm>
            <a:custGeom>
              <a:avLst/>
              <a:gdLst/>
              <a:ahLst/>
              <a:cxnLst/>
              <a:rect l="l" t="t" r="r" b="b"/>
              <a:pathLst>
                <a:path w="11336" h="10494" extrusionOk="0">
                  <a:moveTo>
                    <a:pt x="5537" y="277"/>
                  </a:moveTo>
                  <a:cubicBezTo>
                    <a:pt x="5842" y="277"/>
                    <a:pt x="6147" y="310"/>
                    <a:pt x="6454" y="370"/>
                  </a:cubicBezTo>
                  <a:cubicBezTo>
                    <a:pt x="6752" y="430"/>
                    <a:pt x="6871" y="632"/>
                    <a:pt x="6895" y="1025"/>
                  </a:cubicBezTo>
                  <a:cubicBezTo>
                    <a:pt x="6907" y="1584"/>
                    <a:pt x="6907" y="2156"/>
                    <a:pt x="6895" y="2716"/>
                  </a:cubicBezTo>
                  <a:cubicBezTo>
                    <a:pt x="6895" y="3049"/>
                    <a:pt x="6907" y="3370"/>
                    <a:pt x="6990" y="3680"/>
                  </a:cubicBezTo>
                  <a:cubicBezTo>
                    <a:pt x="7038" y="3687"/>
                    <a:pt x="7084" y="3690"/>
                    <a:pt x="7127" y="3690"/>
                  </a:cubicBezTo>
                  <a:cubicBezTo>
                    <a:pt x="7225" y="3690"/>
                    <a:pt x="7313" y="3676"/>
                    <a:pt x="7395" y="3668"/>
                  </a:cubicBezTo>
                  <a:cubicBezTo>
                    <a:pt x="7948" y="3591"/>
                    <a:pt x="8501" y="3543"/>
                    <a:pt x="9054" y="3543"/>
                  </a:cubicBezTo>
                  <a:cubicBezTo>
                    <a:pt x="9442" y="3543"/>
                    <a:pt x="9829" y="3566"/>
                    <a:pt x="10217" y="3620"/>
                  </a:cubicBezTo>
                  <a:cubicBezTo>
                    <a:pt x="10490" y="3656"/>
                    <a:pt x="10538" y="3704"/>
                    <a:pt x="10562" y="3966"/>
                  </a:cubicBezTo>
                  <a:cubicBezTo>
                    <a:pt x="10598" y="4466"/>
                    <a:pt x="10645" y="4954"/>
                    <a:pt x="10586" y="5442"/>
                  </a:cubicBezTo>
                  <a:lnTo>
                    <a:pt x="10586" y="5502"/>
                  </a:lnTo>
                  <a:cubicBezTo>
                    <a:pt x="10419" y="6276"/>
                    <a:pt x="10383" y="6264"/>
                    <a:pt x="9705" y="6335"/>
                  </a:cubicBezTo>
                  <a:cubicBezTo>
                    <a:pt x="8883" y="6442"/>
                    <a:pt x="8061" y="6526"/>
                    <a:pt x="7252" y="6633"/>
                  </a:cubicBezTo>
                  <a:cubicBezTo>
                    <a:pt x="6907" y="6680"/>
                    <a:pt x="6847" y="6752"/>
                    <a:pt x="6847" y="7097"/>
                  </a:cubicBezTo>
                  <a:cubicBezTo>
                    <a:pt x="6847" y="7561"/>
                    <a:pt x="6859" y="8014"/>
                    <a:pt x="6871" y="8466"/>
                  </a:cubicBezTo>
                  <a:cubicBezTo>
                    <a:pt x="6871" y="8669"/>
                    <a:pt x="6895" y="8895"/>
                    <a:pt x="6859" y="9109"/>
                  </a:cubicBezTo>
                  <a:cubicBezTo>
                    <a:pt x="6788" y="9562"/>
                    <a:pt x="6633" y="9728"/>
                    <a:pt x="6168" y="9788"/>
                  </a:cubicBezTo>
                  <a:cubicBezTo>
                    <a:pt x="5890" y="9821"/>
                    <a:pt x="5614" y="9836"/>
                    <a:pt x="5338" y="9836"/>
                  </a:cubicBezTo>
                  <a:cubicBezTo>
                    <a:pt x="5013" y="9836"/>
                    <a:pt x="4687" y="9815"/>
                    <a:pt x="4359" y="9776"/>
                  </a:cubicBezTo>
                  <a:cubicBezTo>
                    <a:pt x="4121" y="9740"/>
                    <a:pt x="4049" y="9681"/>
                    <a:pt x="4001" y="9478"/>
                  </a:cubicBezTo>
                  <a:cubicBezTo>
                    <a:pt x="4001" y="9443"/>
                    <a:pt x="3990" y="9419"/>
                    <a:pt x="3990" y="9383"/>
                  </a:cubicBezTo>
                  <a:cubicBezTo>
                    <a:pt x="3918" y="8883"/>
                    <a:pt x="3894" y="8371"/>
                    <a:pt x="3918" y="7859"/>
                  </a:cubicBezTo>
                  <a:cubicBezTo>
                    <a:pt x="3918" y="7514"/>
                    <a:pt x="3882" y="7168"/>
                    <a:pt x="3835" y="6823"/>
                  </a:cubicBezTo>
                  <a:cubicBezTo>
                    <a:pt x="3835" y="6787"/>
                    <a:pt x="3823" y="6740"/>
                    <a:pt x="3811" y="6692"/>
                  </a:cubicBezTo>
                  <a:cubicBezTo>
                    <a:pt x="3737" y="6508"/>
                    <a:pt x="3699" y="6438"/>
                    <a:pt x="3558" y="6438"/>
                  </a:cubicBezTo>
                  <a:cubicBezTo>
                    <a:pt x="3517" y="6438"/>
                    <a:pt x="3468" y="6443"/>
                    <a:pt x="3406" y="6454"/>
                  </a:cubicBezTo>
                  <a:cubicBezTo>
                    <a:pt x="3025" y="6514"/>
                    <a:pt x="2620" y="6585"/>
                    <a:pt x="2227" y="6633"/>
                  </a:cubicBezTo>
                  <a:cubicBezTo>
                    <a:pt x="1943" y="6676"/>
                    <a:pt x="1645" y="6706"/>
                    <a:pt x="1349" y="6706"/>
                  </a:cubicBezTo>
                  <a:cubicBezTo>
                    <a:pt x="1237" y="6706"/>
                    <a:pt x="1124" y="6702"/>
                    <a:pt x="1013" y="6692"/>
                  </a:cubicBezTo>
                  <a:cubicBezTo>
                    <a:pt x="680" y="6680"/>
                    <a:pt x="561" y="6573"/>
                    <a:pt x="477" y="6264"/>
                  </a:cubicBezTo>
                  <a:cubicBezTo>
                    <a:pt x="382" y="5871"/>
                    <a:pt x="311" y="5478"/>
                    <a:pt x="346" y="5061"/>
                  </a:cubicBezTo>
                  <a:cubicBezTo>
                    <a:pt x="370" y="4585"/>
                    <a:pt x="584" y="4299"/>
                    <a:pt x="1025" y="4144"/>
                  </a:cubicBezTo>
                  <a:cubicBezTo>
                    <a:pt x="1608" y="3954"/>
                    <a:pt x="2204" y="3870"/>
                    <a:pt x="2811" y="3787"/>
                  </a:cubicBezTo>
                  <a:cubicBezTo>
                    <a:pt x="3156" y="3751"/>
                    <a:pt x="3513" y="3716"/>
                    <a:pt x="3882" y="3668"/>
                  </a:cubicBezTo>
                  <a:cubicBezTo>
                    <a:pt x="3954" y="3430"/>
                    <a:pt x="3918" y="3192"/>
                    <a:pt x="3930" y="2978"/>
                  </a:cubicBezTo>
                  <a:cubicBezTo>
                    <a:pt x="3942" y="2323"/>
                    <a:pt x="3918" y="1644"/>
                    <a:pt x="3990" y="989"/>
                  </a:cubicBezTo>
                  <a:cubicBezTo>
                    <a:pt x="4013" y="692"/>
                    <a:pt x="4132" y="513"/>
                    <a:pt x="4406" y="430"/>
                  </a:cubicBezTo>
                  <a:cubicBezTo>
                    <a:pt x="4418" y="430"/>
                    <a:pt x="4430" y="418"/>
                    <a:pt x="4466" y="418"/>
                  </a:cubicBezTo>
                  <a:cubicBezTo>
                    <a:pt x="4825" y="321"/>
                    <a:pt x="5181" y="277"/>
                    <a:pt x="5537" y="277"/>
                  </a:cubicBezTo>
                  <a:close/>
                  <a:moveTo>
                    <a:pt x="5591" y="1"/>
                  </a:moveTo>
                  <a:cubicBezTo>
                    <a:pt x="5168" y="1"/>
                    <a:pt x="4746" y="74"/>
                    <a:pt x="4335" y="215"/>
                  </a:cubicBezTo>
                  <a:cubicBezTo>
                    <a:pt x="4311" y="215"/>
                    <a:pt x="4299" y="239"/>
                    <a:pt x="4287" y="239"/>
                  </a:cubicBezTo>
                  <a:cubicBezTo>
                    <a:pt x="3990" y="334"/>
                    <a:pt x="3811" y="572"/>
                    <a:pt x="3751" y="882"/>
                  </a:cubicBezTo>
                  <a:cubicBezTo>
                    <a:pt x="3632" y="1442"/>
                    <a:pt x="3644" y="1989"/>
                    <a:pt x="3656" y="2537"/>
                  </a:cubicBezTo>
                  <a:cubicBezTo>
                    <a:pt x="3656" y="2835"/>
                    <a:pt x="3692" y="3132"/>
                    <a:pt x="3704" y="3418"/>
                  </a:cubicBezTo>
                  <a:cubicBezTo>
                    <a:pt x="3668" y="3442"/>
                    <a:pt x="3632" y="3448"/>
                    <a:pt x="3598" y="3448"/>
                  </a:cubicBezTo>
                  <a:cubicBezTo>
                    <a:pt x="3564" y="3448"/>
                    <a:pt x="3531" y="3442"/>
                    <a:pt x="3501" y="3442"/>
                  </a:cubicBezTo>
                  <a:cubicBezTo>
                    <a:pt x="2549" y="3478"/>
                    <a:pt x="1620" y="3620"/>
                    <a:pt x="739" y="3966"/>
                  </a:cubicBezTo>
                  <a:cubicBezTo>
                    <a:pt x="382" y="4097"/>
                    <a:pt x="168" y="4382"/>
                    <a:pt x="84" y="4752"/>
                  </a:cubicBezTo>
                  <a:cubicBezTo>
                    <a:pt x="1" y="5204"/>
                    <a:pt x="1" y="5644"/>
                    <a:pt x="84" y="6085"/>
                  </a:cubicBezTo>
                  <a:cubicBezTo>
                    <a:pt x="227" y="6799"/>
                    <a:pt x="549" y="7133"/>
                    <a:pt x="1275" y="7252"/>
                  </a:cubicBezTo>
                  <a:cubicBezTo>
                    <a:pt x="1502" y="7288"/>
                    <a:pt x="1730" y="7304"/>
                    <a:pt x="1957" y="7304"/>
                  </a:cubicBezTo>
                  <a:cubicBezTo>
                    <a:pt x="2027" y="7304"/>
                    <a:pt x="2098" y="7302"/>
                    <a:pt x="2168" y="7299"/>
                  </a:cubicBezTo>
                  <a:cubicBezTo>
                    <a:pt x="2632" y="7276"/>
                    <a:pt x="3108" y="7216"/>
                    <a:pt x="3585" y="7121"/>
                  </a:cubicBezTo>
                  <a:cubicBezTo>
                    <a:pt x="3620" y="7490"/>
                    <a:pt x="3644" y="7847"/>
                    <a:pt x="3644" y="8192"/>
                  </a:cubicBezTo>
                  <a:cubicBezTo>
                    <a:pt x="3644" y="8645"/>
                    <a:pt x="3680" y="9073"/>
                    <a:pt x="3763" y="9502"/>
                  </a:cubicBezTo>
                  <a:cubicBezTo>
                    <a:pt x="3775" y="9609"/>
                    <a:pt x="3811" y="9716"/>
                    <a:pt x="3835" y="9812"/>
                  </a:cubicBezTo>
                  <a:cubicBezTo>
                    <a:pt x="3930" y="10169"/>
                    <a:pt x="4132" y="10383"/>
                    <a:pt x="4490" y="10443"/>
                  </a:cubicBezTo>
                  <a:cubicBezTo>
                    <a:pt x="4702" y="10478"/>
                    <a:pt x="4911" y="10494"/>
                    <a:pt x="5117" y="10494"/>
                  </a:cubicBezTo>
                  <a:cubicBezTo>
                    <a:pt x="5687" y="10494"/>
                    <a:pt x="6237" y="10370"/>
                    <a:pt x="6788" y="10169"/>
                  </a:cubicBezTo>
                  <a:cubicBezTo>
                    <a:pt x="6978" y="10097"/>
                    <a:pt x="7097" y="9955"/>
                    <a:pt x="7204" y="9776"/>
                  </a:cubicBezTo>
                  <a:cubicBezTo>
                    <a:pt x="7454" y="9276"/>
                    <a:pt x="7490" y="8764"/>
                    <a:pt x="7466" y="8228"/>
                  </a:cubicBezTo>
                  <a:cubicBezTo>
                    <a:pt x="7454" y="7907"/>
                    <a:pt x="7466" y="7585"/>
                    <a:pt x="7466" y="7252"/>
                  </a:cubicBezTo>
                  <a:cubicBezTo>
                    <a:pt x="7883" y="7252"/>
                    <a:pt x="8335" y="7228"/>
                    <a:pt x="8764" y="7192"/>
                  </a:cubicBezTo>
                  <a:cubicBezTo>
                    <a:pt x="9252" y="7168"/>
                    <a:pt x="9764" y="7157"/>
                    <a:pt x="10252" y="7049"/>
                  </a:cubicBezTo>
                  <a:cubicBezTo>
                    <a:pt x="10895" y="6895"/>
                    <a:pt x="11205" y="6597"/>
                    <a:pt x="11300" y="5990"/>
                  </a:cubicBezTo>
                  <a:cubicBezTo>
                    <a:pt x="11336" y="5383"/>
                    <a:pt x="11252" y="4740"/>
                    <a:pt x="11098" y="4121"/>
                  </a:cubicBezTo>
                  <a:cubicBezTo>
                    <a:pt x="10979" y="3632"/>
                    <a:pt x="10657" y="3347"/>
                    <a:pt x="10145" y="3251"/>
                  </a:cubicBezTo>
                  <a:cubicBezTo>
                    <a:pt x="9782" y="3204"/>
                    <a:pt x="9422" y="3183"/>
                    <a:pt x="9062" y="3183"/>
                  </a:cubicBezTo>
                  <a:cubicBezTo>
                    <a:pt x="8701" y="3183"/>
                    <a:pt x="8341" y="3204"/>
                    <a:pt x="7978" y="3239"/>
                  </a:cubicBezTo>
                  <a:cubicBezTo>
                    <a:pt x="7839" y="3249"/>
                    <a:pt x="7699" y="3293"/>
                    <a:pt x="7553" y="3293"/>
                  </a:cubicBezTo>
                  <a:cubicBezTo>
                    <a:pt x="7524" y="3293"/>
                    <a:pt x="7495" y="3291"/>
                    <a:pt x="7466" y="3287"/>
                  </a:cubicBezTo>
                  <a:cubicBezTo>
                    <a:pt x="7466" y="3168"/>
                    <a:pt x="7466" y="3049"/>
                    <a:pt x="7490" y="2942"/>
                  </a:cubicBezTo>
                  <a:cubicBezTo>
                    <a:pt x="7561" y="2370"/>
                    <a:pt x="7550" y="1811"/>
                    <a:pt x="7454" y="1263"/>
                  </a:cubicBezTo>
                  <a:cubicBezTo>
                    <a:pt x="7371" y="727"/>
                    <a:pt x="7109" y="275"/>
                    <a:pt x="6561" y="132"/>
                  </a:cubicBezTo>
                  <a:cubicBezTo>
                    <a:pt x="6241" y="44"/>
                    <a:pt x="5915" y="1"/>
                    <a:pt x="5591" y="1"/>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sp>
          <p:nvSpPr>
            <p:cNvPr id="7" name="Google Shape;1701;p42">
              <a:extLst>
                <a:ext uri="{FF2B5EF4-FFF2-40B4-BE49-F238E27FC236}">
                  <a16:creationId xmlns="" xmlns:a16="http://schemas.microsoft.com/office/drawing/2014/main" id="{26000AF7-EFB2-43F1-9150-017E03C27671}"/>
                </a:ext>
              </a:extLst>
            </p:cNvPr>
            <p:cNvSpPr/>
            <p:nvPr/>
          </p:nvSpPr>
          <p:spPr>
            <a:xfrm>
              <a:off x="3384529" y="1382725"/>
              <a:ext cx="25197" cy="97223"/>
            </a:xfrm>
            <a:custGeom>
              <a:avLst/>
              <a:gdLst/>
              <a:ahLst/>
              <a:cxnLst/>
              <a:rect l="l" t="t" r="r" b="b"/>
              <a:pathLst>
                <a:path w="537" h="2072" extrusionOk="0">
                  <a:moveTo>
                    <a:pt x="239" y="0"/>
                  </a:moveTo>
                  <a:cubicBezTo>
                    <a:pt x="120" y="0"/>
                    <a:pt x="37" y="143"/>
                    <a:pt x="25" y="322"/>
                  </a:cubicBezTo>
                  <a:cubicBezTo>
                    <a:pt x="1" y="584"/>
                    <a:pt x="37" y="857"/>
                    <a:pt x="60" y="1119"/>
                  </a:cubicBezTo>
                  <a:cubicBezTo>
                    <a:pt x="108" y="1429"/>
                    <a:pt x="144" y="1762"/>
                    <a:pt x="263" y="2072"/>
                  </a:cubicBezTo>
                  <a:cubicBezTo>
                    <a:pt x="322" y="2060"/>
                    <a:pt x="346" y="2024"/>
                    <a:pt x="346" y="2000"/>
                  </a:cubicBezTo>
                  <a:cubicBezTo>
                    <a:pt x="477" y="1429"/>
                    <a:pt x="537" y="869"/>
                    <a:pt x="489" y="298"/>
                  </a:cubicBezTo>
                  <a:cubicBezTo>
                    <a:pt x="477" y="107"/>
                    <a:pt x="370" y="0"/>
                    <a:pt x="239" y="0"/>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10" name="Google Shape;1702;p42">
              <a:extLst>
                <a:ext uri="{FF2B5EF4-FFF2-40B4-BE49-F238E27FC236}">
                  <a16:creationId xmlns="" xmlns:a16="http://schemas.microsoft.com/office/drawing/2014/main" id="{05B5B1E0-057E-4F03-AD92-36D8DA4079F8}"/>
                </a:ext>
              </a:extLst>
            </p:cNvPr>
            <p:cNvSpPr/>
            <p:nvPr/>
          </p:nvSpPr>
          <p:spPr>
            <a:xfrm>
              <a:off x="3574521" y="1525322"/>
              <a:ext cx="75451" cy="23790"/>
            </a:xfrm>
            <a:custGeom>
              <a:avLst/>
              <a:gdLst/>
              <a:ahLst/>
              <a:cxnLst/>
              <a:rect l="l" t="t" r="r" b="b"/>
              <a:pathLst>
                <a:path w="1608" h="507" extrusionOk="0">
                  <a:moveTo>
                    <a:pt x="736" y="0"/>
                  </a:moveTo>
                  <a:cubicBezTo>
                    <a:pt x="562" y="0"/>
                    <a:pt x="387" y="19"/>
                    <a:pt x="214" y="57"/>
                  </a:cubicBezTo>
                  <a:cubicBezTo>
                    <a:pt x="95" y="92"/>
                    <a:pt x="0" y="164"/>
                    <a:pt x="12" y="295"/>
                  </a:cubicBezTo>
                  <a:cubicBezTo>
                    <a:pt x="36" y="438"/>
                    <a:pt x="143" y="473"/>
                    <a:pt x="262" y="497"/>
                  </a:cubicBezTo>
                  <a:cubicBezTo>
                    <a:pt x="312" y="504"/>
                    <a:pt x="362" y="507"/>
                    <a:pt x="412" y="507"/>
                  </a:cubicBezTo>
                  <a:cubicBezTo>
                    <a:pt x="540" y="507"/>
                    <a:pt x="669" y="487"/>
                    <a:pt x="798" y="462"/>
                  </a:cubicBezTo>
                  <a:cubicBezTo>
                    <a:pt x="1072" y="414"/>
                    <a:pt x="1357" y="378"/>
                    <a:pt x="1607" y="223"/>
                  </a:cubicBezTo>
                  <a:cubicBezTo>
                    <a:pt x="1596" y="164"/>
                    <a:pt x="1572" y="152"/>
                    <a:pt x="1536" y="140"/>
                  </a:cubicBezTo>
                  <a:cubicBezTo>
                    <a:pt x="1275" y="46"/>
                    <a:pt x="1006" y="0"/>
                    <a:pt x="736" y="0"/>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11" name="Google Shape;1703;p42">
              <a:extLst>
                <a:ext uri="{FF2B5EF4-FFF2-40B4-BE49-F238E27FC236}">
                  <a16:creationId xmlns="" xmlns:a16="http://schemas.microsoft.com/office/drawing/2014/main" id="{5F8D4A37-6A88-4620-8585-4E70125FA64F}"/>
                </a:ext>
              </a:extLst>
            </p:cNvPr>
            <p:cNvSpPr/>
            <p:nvPr/>
          </p:nvSpPr>
          <p:spPr>
            <a:xfrm>
              <a:off x="3226446" y="1548502"/>
              <a:ext cx="60389" cy="30218"/>
            </a:xfrm>
            <a:custGeom>
              <a:avLst/>
              <a:gdLst/>
              <a:ahLst/>
              <a:cxnLst/>
              <a:rect l="l" t="t" r="r" b="b"/>
              <a:pathLst>
                <a:path w="1287" h="644" extrusionOk="0">
                  <a:moveTo>
                    <a:pt x="751" y="1"/>
                  </a:moveTo>
                  <a:cubicBezTo>
                    <a:pt x="515" y="1"/>
                    <a:pt x="272" y="55"/>
                    <a:pt x="143" y="158"/>
                  </a:cubicBezTo>
                  <a:cubicBezTo>
                    <a:pt x="24" y="253"/>
                    <a:pt x="0" y="432"/>
                    <a:pt x="84" y="539"/>
                  </a:cubicBezTo>
                  <a:cubicBezTo>
                    <a:pt x="145" y="616"/>
                    <a:pt x="222" y="643"/>
                    <a:pt x="304" y="643"/>
                  </a:cubicBezTo>
                  <a:cubicBezTo>
                    <a:pt x="348" y="643"/>
                    <a:pt x="395" y="635"/>
                    <a:pt x="441" y="622"/>
                  </a:cubicBezTo>
                  <a:cubicBezTo>
                    <a:pt x="691" y="551"/>
                    <a:pt x="929" y="456"/>
                    <a:pt x="1155" y="313"/>
                  </a:cubicBezTo>
                  <a:cubicBezTo>
                    <a:pt x="1215" y="265"/>
                    <a:pt x="1274" y="241"/>
                    <a:pt x="1286" y="146"/>
                  </a:cubicBezTo>
                  <a:cubicBezTo>
                    <a:pt x="1286" y="137"/>
                    <a:pt x="1279" y="114"/>
                    <a:pt x="1271" y="114"/>
                  </a:cubicBezTo>
                  <a:cubicBezTo>
                    <a:pt x="1268" y="114"/>
                    <a:pt x="1265" y="117"/>
                    <a:pt x="1263" y="122"/>
                  </a:cubicBezTo>
                  <a:cubicBezTo>
                    <a:pt x="1148" y="40"/>
                    <a:pt x="952" y="1"/>
                    <a:pt x="751" y="1"/>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12" name="Google Shape;1704;p42">
              <a:extLst>
                <a:ext uri="{FF2B5EF4-FFF2-40B4-BE49-F238E27FC236}">
                  <a16:creationId xmlns="" xmlns:a16="http://schemas.microsoft.com/office/drawing/2014/main" id="{D34AE4F7-ABDA-4D04-A95C-5FE7DD2CC8B3}"/>
                </a:ext>
              </a:extLst>
            </p:cNvPr>
            <p:cNvSpPr/>
            <p:nvPr/>
          </p:nvSpPr>
          <p:spPr>
            <a:xfrm>
              <a:off x="3216404" y="1333644"/>
              <a:ext cx="485507" cy="449095"/>
            </a:xfrm>
            <a:custGeom>
              <a:avLst/>
              <a:gdLst/>
              <a:ahLst/>
              <a:cxnLst/>
              <a:rect l="l" t="t" r="r" b="b"/>
              <a:pathLst>
                <a:path w="10347" h="9571" extrusionOk="0">
                  <a:moveTo>
                    <a:pt x="5226" y="1"/>
                  </a:moveTo>
                  <a:cubicBezTo>
                    <a:pt x="4870" y="1"/>
                    <a:pt x="4515" y="45"/>
                    <a:pt x="4155" y="141"/>
                  </a:cubicBezTo>
                  <a:cubicBezTo>
                    <a:pt x="4120" y="141"/>
                    <a:pt x="4108" y="153"/>
                    <a:pt x="4096" y="153"/>
                  </a:cubicBezTo>
                  <a:cubicBezTo>
                    <a:pt x="3822" y="248"/>
                    <a:pt x="3703" y="427"/>
                    <a:pt x="3679" y="725"/>
                  </a:cubicBezTo>
                  <a:cubicBezTo>
                    <a:pt x="3608" y="1379"/>
                    <a:pt x="3632" y="2046"/>
                    <a:pt x="3620" y="2701"/>
                  </a:cubicBezTo>
                  <a:cubicBezTo>
                    <a:pt x="3608" y="2927"/>
                    <a:pt x="3643" y="3165"/>
                    <a:pt x="3572" y="3404"/>
                  </a:cubicBezTo>
                  <a:cubicBezTo>
                    <a:pt x="3203" y="3451"/>
                    <a:pt x="2846" y="3475"/>
                    <a:pt x="2500" y="3523"/>
                  </a:cubicBezTo>
                  <a:cubicBezTo>
                    <a:pt x="1893" y="3594"/>
                    <a:pt x="1298" y="3689"/>
                    <a:pt x="715" y="3880"/>
                  </a:cubicBezTo>
                  <a:cubicBezTo>
                    <a:pt x="274" y="4023"/>
                    <a:pt x="60" y="4308"/>
                    <a:pt x="36" y="4785"/>
                  </a:cubicBezTo>
                  <a:cubicBezTo>
                    <a:pt x="0" y="5201"/>
                    <a:pt x="72" y="5606"/>
                    <a:pt x="167" y="5987"/>
                  </a:cubicBezTo>
                  <a:cubicBezTo>
                    <a:pt x="250" y="6309"/>
                    <a:pt x="369" y="6404"/>
                    <a:pt x="703" y="6428"/>
                  </a:cubicBezTo>
                  <a:cubicBezTo>
                    <a:pt x="807" y="6434"/>
                    <a:pt x="913" y="6437"/>
                    <a:pt x="1018" y="6437"/>
                  </a:cubicBezTo>
                  <a:cubicBezTo>
                    <a:pt x="1321" y="6437"/>
                    <a:pt x="1626" y="6412"/>
                    <a:pt x="1917" y="6368"/>
                  </a:cubicBezTo>
                  <a:cubicBezTo>
                    <a:pt x="2310" y="6321"/>
                    <a:pt x="2715" y="6249"/>
                    <a:pt x="3096" y="6190"/>
                  </a:cubicBezTo>
                  <a:cubicBezTo>
                    <a:pt x="3157" y="6179"/>
                    <a:pt x="3207" y="6173"/>
                    <a:pt x="3248" y="6173"/>
                  </a:cubicBezTo>
                  <a:cubicBezTo>
                    <a:pt x="3389" y="6173"/>
                    <a:pt x="3427" y="6243"/>
                    <a:pt x="3501" y="6428"/>
                  </a:cubicBezTo>
                  <a:cubicBezTo>
                    <a:pt x="3513" y="6463"/>
                    <a:pt x="3524" y="6511"/>
                    <a:pt x="3524" y="6559"/>
                  </a:cubicBezTo>
                  <a:cubicBezTo>
                    <a:pt x="3572" y="6904"/>
                    <a:pt x="3608" y="7237"/>
                    <a:pt x="3608" y="7583"/>
                  </a:cubicBezTo>
                  <a:cubicBezTo>
                    <a:pt x="3584" y="8106"/>
                    <a:pt x="3608" y="8607"/>
                    <a:pt x="3679" y="9119"/>
                  </a:cubicBezTo>
                  <a:cubicBezTo>
                    <a:pt x="3679" y="9142"/>
                    <a:pt x="3691" y="9178"/>
                    <a:pt x="3691" y="9202"/>
                  </a:cubicBezTo>
                  <a:cubicBezTo>
                    <a:pt x="3739" y="9416"/>
                    <a:pt x="3810" y="9476"/>
                    <a:pt x="4048" y="9500"/>
                  </a:cubicBezTo>
                  <a:cubicBezTo>
                    <a:pt x="4387" y="9546"/>
                    <a:pt x="4722" y="9570"/>
                    <a:pt x="5059" y="9570"/>
                  </a:cubicBezTo>
                  <a:cubicBezTo>
                    <a:pt x="5327" y="9570"/>
                    <a:pt x="5596" y="9555"/>
                    <a:pt x="5870" y="9523"/>
                  </a:cubicBezTo>
                  <a:cubicBezTo>
                    <a:pt x="6322" y="9464"/>
                    <a:pt x="6477" y="9297"/>
                    <a:pt x="6549" y="8833"/>
                  </a:cubicBezTo>
                  <a:cubicBezTo>
                    <a:pt x="6584" y="8630"/>
                    <a:pt x="6561" y="8404"/>
                    <a:pt x="6561" y="8190"/>
                  </a:cubicBezTo>
                  <a:cubicBezTo>
                    <a:pt x="6549" y="7749"/>
                    <a:pt x="6537" y="7285"/>
                    <a:pt x="6537" y="6821"/>
                  </a:cubicBezTo>
                  <a:cubicBezTo>
                    <a:pt x="6537" y="6487"/>
                    <a:pt x="6596" y="6404"/>
                    <a:pt x="6942" y="6368"/>
                  </a:cubicBezTo>
                  <a:cubicBezTo>
                    <a:pt x="7751" y="6261"/>
                    <a:pt x="8573" y="6166"/>
                    <a:pt x="9394" y="6071"/>
                  </a:cubicBezTo>
                  <a:cubicBezTo>
                    <a:pt x="10073" y="5987"/>
                    <a:pt x="10109" y="5999"/>
                    <a:pt x="10275" y="5225"/>
                  </a:cubicBezTo>
                  <a:lnTo>
                    <a:pt x="10275" y="5178"/>
                  </a:lnTo>
                  <a:cubicBezTo>
                    <a:pt x="10347" y="4678"/>
                    <a:pt x="10287" y="4189"/>
                    <a:pt x="10228" y="3701"/>
                  </a:cubicBezTo>
                  <a:cubicBezTo>
                    <a:pt x="10192" y="3427"/>
                    <a:pt x="10132" y="3392"/>
                    <a:pt x="9918" y="3356"/>
                  </a:cubicBezTo>
                  <a:cubicBezTo>
                    <a:pt x="9513" y="3300"/>
                    <a:pt x="9110" y="3275"/>
                    <a:pt x="8709" y="3275"/>
                  </a:cubicBezTo>
                  <a:cubicBezTo>
                    <a:pt x="8166" y="3275"/>
                    <a:pt x="7625" y="3321"/>
                    <a:pt x="7084" y="3404"/>
                  </a:cubicBezTo>
                  <a:cubicBezTo>
                    <a:pt x="7000" y="3412"/>
                    <a:pt x="6910" y="3420"/>
                    <a:pt x="6810" y="3420"/>
                  </a:cubicBezTo>
                  <a:cubicBezTo>
                    <a:pt x="6768" y="3420"/>
                    <a:pt x="6725" y="3419"/>
                    <a:pt x="6680" y="3415"/>
                  </a:cubicBezTo>
                  <a:cubicBezTo>
                    <a:pt x="6596" y="3106"/>
                    <a:pt x="6584" y="2773"/>
                    <a:pt x="6584" y="2451"/>
                  </a:cubicBezTo>
                  <a:cubicBezTo>
                    <a:pt x="6596" y="1880"/>
                    <a:pt x="6596" y="1320"/>
                    <a:pt x="6584" y="748"/>
                  </a:cubicBezTo>
                  <a:cubicBezTo>
                    <a:pt x="6561" y="367"/>
                    <a:pt x="6441" y="153"/>
                    <a:pt x="6144" y="94"/>
                  </a:cubicBezTo>
                  <a:cubicBezTo>
                    <a:pt x="5836" y="33"/>
                    <a:pt x="5531" y="1"/>
                    <a:pt x="5226" y="1"/>
                  </a:cubicBezTo>
                  <a:close/>
                </a:path>
              </a:pathLst>
            </a:custGeom>
            <a:solidFill>
              <a:schemeClr val="accent6"/>
            </a:solidFill>
            <a:ln>
              <a:noFill/>
            </a:ln>
          </p:spPr>
          <p:txBody>
            <a:bodyPr spcFirstLastPara="1" wrap="square" lIns="121900" tIns="121900" rIns="121900" bIns="121900" anchor="ctr" anchorCtr="0">
              <a:noAutofit/>
            </a:bodyPr>
            <a:lstStyle/>
            <a:p>
              <a:endParaRPr sz="2485"/>
            </a:p>
          </p:txBody>
        </p:sp>
        <p:sp>
          <p:nvSpPr>
            <p:cNvPr id="13" name="Google Shape;1705;p42">
              <a:extLst>
                <a:ext uri="{FF2B5EF4-FFF2-40B4-BE49-F238E27FC236}">
                  <a16:creationId xmlns="" xmlns:a16="http://schemas.microsoft.com/office/drawing/2014/main" id="{EB5029CE-AD9D-4263-9EC3-614D7AF8F4E5}"/>
                </a:ext>
              </a:extLst>
            </p:cNvPr>
            <p:cNvSpPr/>
            <p:nvPr/>
          </p:nvSpPr>
          <p:spPr>
            <a:xfrm>
              <a:off x="3201858" y="1320975"/>
              <a:ext cx="531913" cy="492686"/>
            </a:xfrm>
            <a:custGeom>
              <a:avLst/>
              <a:gdLst/>
              <a:ahLst/>
              <a:cxnLst/>
              <a:rect l="l" t="t" r="r" b="b"/>
              <a:pathLst>
                <a:path w="11336" h="10500" extrusionOk="0">
                  <a:moveTo>
                    <a:pt x="5536" y="271"/>
                  </a:moveTo>
                  <a:cubicBezTo>
                    <a:pt x="5841" y="271"/>
                    <a:pt x="6146" y="303"/>
                    <a:pt x="6454" y="364"/>
                  </a:cubicBezTo>
                  <a:cubicBezTo>
                    <a:pt x="6751" y="423"/>
                    <a:pt x="6871" y="637"/>
                    <a:pt x="6894" y="1018"/>
                  </a:cubicBezTo>
                  <a:cubicBezTo>
                    <a:pt x="6906" y="1590"/>
                    <a:pt x="6906" y="2150"/>
                    <a:pt x="6894" y="2721"/>
                  </a:cubicBezTo>
                  <a:cubicBezTo>
                    <a:pt x="6894" y="3043"/>
                    <a:pt x="6906" y="3376"/>
                    <a:pt x="6990" y="3685"/>
                  </a:cubicBezTo>
                  <a:cubicBezTo>
                    <a:pt x="7035" y="3689"/>
                    <a:pt x="7078" y="3690"/>
                    <a:pt x="7120" y="3690"/>
                  </a:cubicBezTo>
                  <a:cubicBezTo>
                    <a:pt x="7220" y="3690"/>
                    <a:pt x="7310" y="3682"/>
                    <a:pt x="7394" y="3674"/>
                  </a:cubicBezTo>
                  <a:cubicBezTo>
                    <a:pt x="7935" y="3591"/>
                    <a:pt x="8476" y="3545"/>
                    <a:pt x="9017" y="3545"/>
                  </a:cubicBezTo>
                  <a:cubicBezTo>
                    <a:pt x="9416" y="3545"/>
                    <a:pt x="9816" y="3570"/>
                    <a:pt x="10216" y="3626"/>
                  </a:cubicBezTo>
                  <a:cubicBezTo>
                    <a:pt x="10490" y="3650"/>
                    <a:pt x="10538" y="3697"/>
                    <a:pt x="10561" y="3971"/>
                  </a:cubicBezTo>
                  <a:cubicBezTo>
                    <a:pt x="10597" y="4459"/>
                    <a:pt x="10645" y="4948"/>
                    <a:pt x="10585" y="5448"/>
                  </a:cubicBezTo>
                  <a:lnTo>
                    <a:pt x="10585" y="5495"/>
                  </a:lnTo>
                  <a:cubicBezTo>
                    <a:pt x="10419" y="6269"/>
                    <a:pt x="10383" y="6257"/>
                    <a:pt x="9704" y="6341"/>
                  </a:cubicBezTo>
                  <a:cubicBezTo>
                    <a:pt x="8883" y="6436"/>
                    <a:pt x="8061" y="6531"/>
                    <a:pt x="7252" y="6638"/>
                  </a:cubicBezTo>
                  <a:cubicBezTo>
                    <a:pt x="6906" y="6674"/>
                    <a:pt x="6847" y="6757"/>
                    <a:pt x="6847" y="7091"/>
                  </a:cubicBezTo>
                  <a:cubicBezTo>
                    <a:pt x="6847" y="7555"/>
                    <a:pt x="6859" y="8019"/>
                    <a:pt x="6871" y="8460"/>
                  </a:cubicBezTo>
                  <a:cubicBezTo>
                    <a:pt x="6871" y="8674"/>
                    <a:pt x="6894" y="8900"/>
                    <a:pt x="6859" y="9103"/>
                  </a:cubicBezTo>
                  <a:cubicBezTo>
                    <a:pt x="6787" y="9567"/>
                    <a:pt x="6632" y="9734"/>
                    <a:pt x="6168" y="9793"/>
                  </a:cubicBezTo>
                  <a:cubicBezTo>
                    <a:pt x="5899" y="9825"/>
                    <a:pt x="5633" y="9840"/>
                    <a:pt x="5367" y="9840"/>
                  </a:cubicBezTo>
                  <a:cubicBezTo>
                    <a:pt x="5032" y="9840"/>
                    <a:pt x="4697" y="9816"/>
                    <a:pt x="4358" y="9770"/>
                  </a:cubicBezTo>
                  <a:cubicBezTo>
                    <a:pt x="4120" y="9746"/>
                    <a:pt x="4049" y="9686"/>
                    <a:pt x="4001" y="9472"/>
                  </a:cubicBezTo>
                  <a:cubicBezTo>
                    <a:pt x="4001" y="9448"/>
                    <a:pt x="3989" y="9412"/>
                    <a:pt x="3989" y="9389"/>
                  </a:cubicBezTo>
                  <a:cubicBezTo>
                    <a:pt x="3918" y="8877"/>
                    <a:pt x="3894" y="8376"/>
                    <a:pt x="3918" y="7853"/>
                  </a:cubicBezTo>
                  <a:cubicBezTo>
                    <a:pt x="3918" y="7507"/>
                    <a:pt x="3882" y="7174"/>
                    <a:pt x="3834" y="6829"/>
                  </a:cubicBezTo>
                  <a:cubicBezTo>
                    <a:pt x="3834" y="6781"/>
                    <a:pt x="3823" y="6733"/>
                    <a:pt x="3811" y="6698"/>
                  </a:cubicBezTo>
                  <a:cubicBezTo>
                    <a:pt x="3737" y="6513"/>
                    <a:pt x="3699" y="6443"/>
                    <a:pt x="3558" y="6443"/>
                  </a:cubicBezTo>
                  <a:cubicBezTo>
                    <a:pt x="3517" y="6443"/>
                    <a:pt x="3467" y="6449"/>
                    <a:pt x="3406" y="6460"/>
                  </a:cubicBezTo>
                  <a:cubicBezTo>
                    <a:pt x="3025" y="6519"/>
                    <a:pt x="2620" y="6591"/>
                    <a:pt x="2227" y="6638"/>
                  </a:cubicBezTo>
                  <a:cubicBezTo>
                    <a:pt x="1936" y="6682"/>
                    <a:pt x="1631" y="6707"/>
                    <a:pt x="1328" y="6707"/>
                  </a:cubicBezTo>
                  <a:cubicBezTo>
                    <a:pt x="1223" y="6707"/>
                    <a:pt x="1117" y="6704"/>
                    <a:pt x="1013" y="6698"/>
                  </a:cubicBezTo>
                  <a:cubicBezTo>
                    <a:pt x="679" y="6674"/>
                    <a:pt x="560" y="6579"/>
                    <a:pt x="477" y="6257"/>
                  </a:cubicBezTo>
                  <a:cubicBezTo>
                    <a:pt x="382" y="5876"/>
                    <a:pt x="310" y="5471"/>
                    <a:pt x="346" y="5055"/>
                  </a:cubicBezTo>
                  <a:cubicBezTo>
                    <a:pt x="370" y="4578"/>
                    <a:pt x="584" y="4293"/>
                    <a:pt x="1025" y="4150"/>
                  </a:cubicBezTo>
                  <a:cubicBezTo>
                    <a:pt x="1608" y="3959"/>
                    <a:pt x="2203" y="3864"/>
                    <a:pt x="2810" y="3793"/>
                  </a:cubicBezTo>
                  <a:cubicBezTo>
                    <a:pt x="3156" y="3745"/>
                    <a:pt x="3513" y="3721"/>
                    <a:pt x="3882" y="3674"/>
                  </a:cubicBezTo>
                  <a:cubicBezTo>
                    <a:pt x="3953" y="3435"/>
                    <a:pt x="3918" y="3197"/>
                    <a:pt x="3930" y="2971"/>
                  </a:cubicBezTo>
                  <a:cubicBezTo>
                    <a:pt x="3942" y="2316"/>
                    <a:pt x="3918" y="1649"/>
                    <a:pt x="3989" y="995"/>
                  </a:cubicBezTo>
                  <a:cubicBezTo>
                    <a:pt x="4013" y="697"/>
                    <a:pt x="4132" y="518"/>
                    <a:pt x="4406" y="423"/>
                  </a:cubicBezTo>
                  <a:cubicBezTo>
                    <a:pt x="4418" y="423"/>
                    <a:pt x="4430" y="411"/>
                    <a:pt x="4465" y="411"/>
                  </a:cubicBezTo>
                  <a:cubicBezTo>
                    <a:pt x="4825" y="315"/>
                    <a:pt x="5180" y="271"/>
                    <a:pt x="5536" y="271"/>
                  </a:cubicBezTo>
                  <a:close/>
                  <a:moveTo>
                    <a:pt x="5591" y="0"/>
                  </a:moveTo>
                  <a:cubicBezTo>
                    <a:pt x="5168" y="0"/>
                    <a:pt x="4746" y="72"/>
                    <a:pt x="4334" y="221"/>
                  </a:cubicBezTo>
                  <a:cubicBezTo>
                    <a:pt x="4311" y="221"/>
                    <a:pt x="4299" y="233"/>
                    <a:pt x="4287" y="233"/>
                  </a:cubicBezTo>
                  <a:cubicBezTo>
                    <a:pt x="3989" y="340"/>
                    <a:pt x="3811" y="578"/>
                    <a:pt x="3751" y="887"/>
                  </a:cubicBezTo>
                  <a:cubicBezTo>
                    <a:pt x="3632" y="1435"/>
                    <a:pt x="3644" y="1983"/>
                    <a:pt x="3656" y="2542"/>
                  </a:cubicBezTo>
                  <a:cubicBezTo>
                    <a:pt x="3656" y="2840"/>
                    <a:pt x="3692" y="3138"/>
                    <a:pt x="3703" y="3412"/>
                  </a:cubicBezTo>
                  <a:cubicBezTo>
                    <a:pt x="3656" y="3443"/>
                    <a:pt x="3608" y="3449"/>
                    <a:pt x="3564" y="3449"/>
                  </a:cubicBezTo>
                  <a:cubicBezTo>
                    <a:pt x="3542" y="3449"/>
                    <a:pt x="3521" y="3447"/>
                    <a:pt x="3501" y="3447"/>
                  </a:cubicBezTo>
                  <a:cubicBezTo>
                    <a:pt x="2549" y="3471"/>
                    <a:pt x="1620" y="3626"/>
                    <a:pt x="739" y="3971"/>
                  </a:cubicBezTo>
                  <a:cubicBezTo>
                    <a:pt x="382" y="4102"/>
                    <a:pt x="167" y="4388"/>
                    <a:pt x="84" y="4757"/>
                  </a:cubicBezTo>
                  <a:cubicBezTo>
                    <a:pt x="1" y="5198"/>
                    <a:pt x="1" y="5650"/>
                    <a:pt x="84" y="6079"/>
                  </a:cubicBezTo>
                  <a:cubicBezTo>
                    <a:pt x="227" y="6793"/>
                    <a:pt x="548" y="7138"/>
                    <a:pt x="1275" y="7257"/>
                  </a:cubicBezTo>
                  <a:cubicBezTo>
                    <a:pt x="1502" y="7294"/>
                    <a:pt x="1729" y="7309"/>
                    <a:pt x="1957" y="7309"/>
                  </a:cubicBezTo>
                  <a:cubicBezTo>
                    <a:pt x="2027" y="7309"/>
                    <a:pt x="2097" y="7308"/>
                    <a:pt x="2168" y="7305"/>
                  </a:cubicBezTo>
                  <a:cubicBezTo>
                    <a:pt x="2632" y="7269"/>
                    <a:pt x="3108" y="7210"/>
                    <a:pt x="3584" y="7126"/>
                  </a:cubicBezTo>
                  <a:cubicBezTo>
                    <a:pt x="3620" y="7495"/>
                    <a:pt x="3644" y="7853"/>
                    <a:pt x="3644" y="8198"/>
                  </a:cubicBezTo>
                  <a:cubicBezTo>
                    <a:pt x="3644" y="8638"/>
                    <a:pt x="3680" y="9067"/>
                    <a:pt x="3763" y="9508"/>
                  </a:cubicBezTo>
                  <a:cubicBezTo>
                    <a:pt x="3775" y="9615"/>
                    <a:pt x="3811" y="9710"/>
                    <a:pt x="3834" y="9817"/>
                  </a:cubicBezTo>
                  <a:cubicBezTo>
                    <a:pt x="3930" y="10174"/>
                    <a:pt x="4132" y="10377"/>
                    <a:pt x="4489" y="10448"/>
                  </a:cubicBezTo>
                  <a:cubicBezTo>
                    <a:pt x="4702" y="10483"/>
                    <a:pt x="4910" y="10499"/>
                    <a:pt x="5117" y="10499"/>
                  </a:cubicBezTo>
                  <a:cubicBezTo>
                    <a:pt x="5686" y="10499"/>
                    <a:pt x="6237" y="10375"/>
                    <a:pt x="6787" y="10174"/>
                  </a:cubicBezTo>
                  <a:cubicBezTo>
                    <a:pt x="6978" y="10103"/>
                    <a:pt x="7097" y="9948"/>
                    <a:pt x="7204" y="9770"/>
                  </a:cubicBezTo>
                  <a:cubicBezTo>
                    <a:pt x="7454" y="9281"/>
                    <a:pt x="7490" y="8757"/>
                    <a:pt x="7466" y="8222"/>
                  </a:cubicBezTo>
                  <a:cubicBezTo>
                    <a:pt x="7454" y="7912"/>
                    <a:pt x="7466" y="7591"/>
                    <a:pt x="7466" y="7257"/>
                  </a:cubicBezTo>
                  <a:cubicBezTo>
                    <a:pt x="7883" y="7257"/>
                    <a:pt x="8335" y="7233"/>
                    <a:pt x="8764" y="7198"/>
                  </a:cubicBezTo>
                  <a:cubicBezTo>
                    <a:pt x="9252" y="7174"/>
                    <a:pt x="9764" y="7150"/>
                    <a:pt x="10252" y="7055"/>
                  </a:cubicBezTo>
                  <a:cubicBezTo>
                    <a:pt x="10895" y="6900"/>
                    <a:pt x="11204" y="6602"/>
                    <a:pt x="11300" y="5995"/>
                  </a:cubicBezTo>
                  <a:cubicBezTo>
                    <a:pt x="11335" y="5388"/>
                    <a:pt x="11252" y="4745"/>
                    <a:pt x="11097" y="4114"/>
                  </a:cubicBezTo>
                  <a:cubicBezTo>
                    <a:pt x="10978" y="3626"/>
                    <a:pt x="10657" y="3340"/>
                    <a:pt x="10145" y="3257"/>
                  </a:cubicBezTo>
                  <a:cubicBezTo>
                    <a:pt x="9782" y="3203"/>
                    <a:pt x="9421" y="3179"/>
                    <a:pt x="9061" y="3179"/>
                  </a:cubicBezTo>
                  <a:cubicBezTo>
                    <a:pt x="8701" y="3179"/>
                    <a:pt x="8341" y="3203"/>
                    <a:pt x="7978" y="3245"/>
                  </a:cubicBezTo>
                  <a:cubicBezTo>
                    <a:pt x="7849" y="3254"/>
                    <a:pt x="7720" y="3292"/>
                    <a:pt x="7585" y="3292"/>
                  </a:cubicBezTo>
                  <a:cubicBezTo>
                    <a:pt x="7546" y="3292"/>
                    <a:pt x="7506" y="3289"/>
                    <a:pt x="7466" y="3281"/>
                  </a:cubicBezTo>
                  <a:cubicBezTo>
                    <a:pt x="7466" y="3162"/>
                    <a:pt x="7466" y="3043"/>
                    <a:pt x="7490" y="2947"/>
                  </a:cubicBezTo>
                  <a:cubicBezTo>
                    <a:pt x="7561" y="2376"/>
                    <a:pt x="7549" y="1804"/>
                    <a:pt x="7454" y="1257"/>
                  </a:cubicBezTo>
                  <a:cubicBezTo>
                    <a:pt x="7371" y="721"/>
                    <a:pt x="7109" y="280"/>
                    <a:pt x="6561" y="125"/>
                  </a:cubicBezTo>
                  <a:cubicBezTo>
                    <a:pt x="6241" y="43"/>
                    <a:pt x="5916" y="0"/>
                    <a:pt x="5591" y="0"/>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grpSp>
      <p:grpSp>
        <p:nvGrpSpPr>
          <p:cNvPr id="14" name="Google Shape;1637;p39"/>
          <p:cNvGrpSpPr/>
          <p:nvPr/>
        </p:nvGrpSpPr>
        <p:grpSpPr>
          <a:xfrm rot="1059618">
            <a:off x="573578" y="5942355"/>
            <a:ext cx="578969" cy="440332"/>
            <a:chOff x="5841679" y="4053505"/>
            <a:chExt cx="278328" cy="211668"/>
          </a:xfrm>
        </p:grpSpPr>
        <p:sp>
          <p:nvSpPr>
            <p:cNvPr id="15" name="Google Shape;1638;p39"/>
            <p:cNvSpPr/>
            <p:nvPr/>
          </p:nvSpPr>
          <p:spPr>
            <a:xfrm>
              <a:off x="5851505" y="4063317"/>
              <a:ext cx="258705" cy="69882"/>
            </a:xfrm>
            <a:custGeom>
              <a:avLst/>
              <a:gdLst/>
              <a:ahLst/>
              <a:cxnLst/>
              <a:rect l="l" t="t" r="r" b="b"/>
              <a:pathLst>
                <a:path w="3454" h="933" extrusionOk="0">
                  <a:moveTo>
                    <a:pt x="2601" y="0"/>
                  </a:moveTo>
                  <a:cubicBezTo>
                    <a:pt x="2183" y="0"/>
                    <a:pt x="1756" y="52"/>
                    <a:pt x="1334" y="99"/>
                  </a:cubicBezTo>
                  <a:cubicBezTo>
                    <a:pt x="989" y="147"/>
                    <a:pt x="501" y="99"/>
                    <a:pt x="191" y="230"/>
                  </a:cubicBezTo>
                  <a:cubicBezTo>
                    <a:pt x="60" y="289"/>
                    <a:pt x="60" y="301"/>
                    <a:pt x="25" y="444"/>
                  </a:cubicBezTo>
                  <a:cubicBezTo>
                    <a:pt x="37" y="492"/>
                    <a:pt x="13" y="932"/>
                    <a:pt x="1" y="932"/>
                  </a:cubicBezTo>
                  <a:lnTo>
                    <a:pt x="1" y="932"/>
                  </a:lnTo>
                  <a:cubicBezTo>
                    <a:pt x="1156" y="885"/>
                    <a:pt x="2299" y="825"/>
                    <a:pt x="3454" y="754"/>
                  </a:cubicBezTo>
                  <a:cubicBezTo>
                    <a:pt x="3454" y="563"/>
                    <a:pt x="3430" y="373"/>
                    <a:pt x="3394" y="170"/>
                  </a:cubicBezTo>
                  <a:cubicBezTo>
                    <a:pt x="3394" y="147"/>
                    <a:pt x="3370" y="99"/>
                    <a:pt x="3347" y="87"/>
                  </a:cubicBezTo>
                  <a:cubicBezTo>
                    <a:pt x="3311" y="75"/>
                    <a:pt x="3287" y="51"/>
                    <a:pt x="3251" y="51"/>
                  </a:cubicBezTo>
                  <a:cubicBezTo>
                    <a:pt x="3038" y="14"/>
                    <a:pt x="2821" y="0"/>
                    <a:pt x="2601" y="0"/>
                  </a:cubicBezTo>
                  <a:close/>
                  <a:moveTo>
                    <a:pt x="1" y="932"/>
                  </a:moveTo>
                  <a:cubicBezTo>
                    <a:pt x="1" y="932"/>
                    <a:pt x="1" y="932"/>
                    <a:pt x="1" y="932"/>
                  </a:cubicBezTo>
                  <a:cubicBezTo>
                    <a:pt x="1" y="932"/>
                    <a:pt x="1" y="932"/>
                    <a:pt x="1" y="932"/>
                  </a:cubicBezTo>
                  <a:close/>
                </a:path>
              </a:pathLst>
            </a:custGeom>
            <a:solidFill>
              <a:schemeClr val="accent3"/>
            </a:solidFill>
            <a:ln>
              <a:noFill/>
            </a:ln>
          </p:spPr>
          <p:txBody>
            <a:bodyPr spcFirstLastPara="1" wrap="square" lIns="121900" tIns="121900" rIns="121900" bIns="121900" anchor="ctr" anchorCtr="0">
              <a:noAutofit/>
            </a:bodyPr>
            <a:lstStyle/>
            <a:p>
              <a:endParaRPr sz="2485"/>
            </a:p>
          </p:txBody>
        </p:sp>
        <p:sp>
          <p:nvSpPr>
            <p:cNvPr id="16" name="Google Shape;1639;p39"/>
            <p:cNvSpPr/>
            <p:nvPr/>
          </p:nvSpPr>
          <p:spPr>
            <a:xfrm>
              <a:off x="5841679" y="4053505"/>
              <a:ext cx="278328" cy="89506"/>
            </a:xfrm>
            <a:custGeom>
              <a:avLst/>
              <a:gdLst/>
              <a:ahLst/>
              <a:cxnLst/>
              <a:rect l="l" t="t" r="r" b="b"/>
              <a:pathLst>
                <a:path w="3716" h="1195" extrusionOk="0">
                  <a:moveTo>
                    <a:pt x="2704" y="266"/>
                  </a:moveTo>
                  <a:cubicBezTo>
                    <a:pt x="2930" y="266"/>
                    <a:pt x="3156" y="278"/>
                    <a:pt x="3370" y="337"/>
                  </a:cubicBezTo>
                  <a:lnTo>
                    <a:pt x="3394" y="337"/>
                  </a:lnTo>
                  <a:lnTo>
                    <a:pt x="3394" y="349"/>
                  </a:lnTo>
                  <a:cubicBezTo>
                    <a:pt x="3418" y="480"/>
                    <a:pt x="3454" y="623"/>
                    <a:pt x="3454" y="766"/>
                  </a:cubicBezTo>
                  <a:cubicBezTo>
                    <a:pt x="2394" y="837"/>
                    <a:pt x="1334" y="897"/>
                    <a:pt x="275" y="932"/>
                  </a:cubicBezTo>
                  <a:cubicBezTo>
                    <a:pt x="275" y="873"/>
                    <a:pt x="299" y="813"/>
                    <a:pt x="299" y="754"/>
                  </a:cubicBezTo>
                  <a:cubicBezTo>
                    <a:pt x="310" y="682"/>
                    <a:pt x="310" y="623"/>
                    <a:pt x="310" y="599"/>
                  </a:cubicBezTo>
                  <a:lnTo>
                    <a:pt x="310" y="575"/>
                  </a:lnTo>
                  <a:cubicBezTo>
                    <a:pt x="322" y="540"/>
                    <a:pt x="322" y="516"/>
                    <a:pt x="322" y="516"/>
                  </a:cubicBezTo>
                  <a:cubicBezTo>
                    <a:pt x="322" y="516"/>
                    <a:pt x="334" y="504"/>
                    <a:pt x="382" y="480"/>
                  </a:cubicBezTo>
                  <a:cubicBezTo>
                    <a:pt x="572" y="409"/>
                    <a:pt x="870" y="397"/>
                    <a:pt x="1132" y="385"/>
                  </a:cubicBezTo>
                  <a:cubicBezTo>
                    <a:pt x="1263" y="361"/>
                    <a:pt x="1382" y="361"/>
                    <a:pt x="1501" y="349"/>
                  </a:cubicBezTo>
                  <a:cubicBezTo>
                    <a:pt x="1906" y="301"/>
                    <a:pt x="2299" y="266"/>
                    <a:pt x="2704" y="266"/>
                  </a:cubicBezTo>
                  <a:close/>
                  <a:moveTo>
                    <a:pt x="2742" y="0"/>
                  </a:moveTo>
                  <a:cubicBezTo>
                    <a:pt x="2314" y="0"/>
                    <a:pt x="1887" y="52"/>
                    <a:pt x="1465" y="99"/>
                  </a:cubicBezTo>
                  <a:cubicBezTo>
                    <a:pt x="1370" y="111"/>
                    <a:pt x="1251" y="123"/>
                    <a:pt x="1108" y="123"/>
                  </a:cubicBezTo>
                  <a:cubicBezTo>
                    <a:pt x="834" y="123"/>
                    <a:pt x="513" y="147"/>
                    <a:pt x="275" y="242"/>
                  </a:cubicBezTo>
                  <a:cubicBezTo>
                    <a:pt x="120" y="301"/>
                    <a:pt x="84" y="349"/>
                    <a:pt x="37" y="516"/>
                  </a:cubicBezTo>
                  <a:lnTo>
                    <a:pt x="37" y="540"/>
                  </a:lnTo>
                  <a:cubicBezTo>
                    <a:pt x="37" y="575"/>
                    <a:pt x="37" y="599"/>
                    <a:pt x="25" y="742"/>
                  </a:cubicBezTo>
                  <a:cubicBezTo>
                    <a:pt x="13" y="825"/>
                    <a:pt x="13" y="992"/>
                    <a:pt x="1" y="1016"/>
                  </a:cubicBezTo>
                  <a:cubicBezTo>
                    <a:pt x="13" y="992"/>
                    <a:pt x="60" y="932"/>
                    <a:pt x="120" y="932"/>
                  </a:cubicBezTo>
                  <a:lnTo>
                    <a:pt x="120" y="1194"/>
                  </a:lnTo>
                  <a:lnTo>
                    <a:pt x="144" y="1194"/>
                  </a:lnTo>
                  <a:cubicBezTo>
                    <a:pt x="1287" y="1171"/>
                    <a:pt x="2454" y="1111"/>
                    <a:pt x="3597" y="1016"/>
                  </a:cubicBezTo>
                  <a:lnTo>
                    <a:pt x="3716" y="1004"/>
                  </a:lnTo>
                  <a:lnTo>
                    <a:pt x="3716" y="885"/>
                  </a:lnTo>
                  <a:cubicBezTo>
                    <a:pt x="3716" y="682"/>
                    <a:pt x="3704" y="468"/>
                    <a:pt x="3656" y="278"/>
                  </a:cubicBezTo>
                  <a:cubicBezTo>
                    <a:pt x="3644" y="230"/>
                    <a:pt x="3632" y="170"/>
                    <a:pt x="3573" y="111"/>
                  </a:cubicBezTo>
                  <a:cubicBezTo>
                    <a:pt x="3525" y="63"/>
                    <a:pt x="3454" y="51"/>
                    <a:pt x="3418" y="51"/>
                  </a:cubicBezTo>
                  <a:cubicBezTo>
                    <a:pt x="3193" y="15"/>
                    <a:pt x="2967" y="0"/>
                    <a:pt x="2742" y="0"/>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sp>
          <p:nvSpPr>
            <p:cNvPr id="17" name="Google Shape;1640;p39"/>
            <p:cNvSpPr/>
            <p:nvPr/>
          </p:nvSpPr>
          <p:spPr>
            <a:xfrm>
              <a:off x="5851505" y="4184955"/>
              <a:ext cx="258705" cy="69507"/>
            </a:xfrm>
            <a:custGeom>
              <a:avLst/>
              <a:gdLst/>
              <a:ahLst/>
              <a:cxnLst/>
              <a:rect l="l" t="t" r="r" b="b"/>
              <a:pathLst>
                <a:path w="3454" h="928" extrusionOk="0">
                  <a:moveTo>
                    <a:pt x="2599" y="1"/>
                  </a:moveTo>
                  <a:cubicBezTo>
                    <a:pt x="2181" y="1"/>
                    <a:pt x="1755" y="47"/>
                    <a:pt x="1334" y="94"/>
                  </a:cubicBezTo>
                  <a:cubicBezTo>
                    <a:pt x="989" y="142"/>
                    <a:pt x="501" y="94"/>
                    <a:pt x="191" y="225"/>
                  </a:cubicBezTo>
                  <a:cubicBezTo>
                    <a:pt x="60" y="285"/>
                    <a:pt x="60" y="309"/>
                    <a:pt x="25" y="440"/>
                  </a:cubicBezTo>
                  <a:cubicBezTo>
                    <a:pt x="37" y="487"/>
                    <a:pt x="13" y="928"/>
                    <a:pt x="1" y="928"/>
                  </a:cubicBezTo>
                  <a:cubicBezTo>
                    <a:pt x="1156" y="892"/>
                    <a:pt x="2299" y="832"/>
                    <a:pt x="3454" y="749"/>
                  </a:cubicBezTo>
                  <a:cubicBezTo>
                    <a:pt x="3454" y="559"/>
                    <a:pt x="3430" y="368"/>
                    <a:pt x="3394" y="178"/>
                  </a:cubicBezTo>
                  <a:cubicBezTo>
                    <a:pt x="3394" y="142"/>
                    <a:pt x="3370" y="94"/>
                    <a:pt x="3347" y="82"/>
                  </a:cubicBezTo>
                  <a:cubicBezTo>
                    <a:pt x="3311" y="70"/>
                    <a:pt x="3287" y="47"/>
                    <a:pt x="3251" y="47"/>
                  </a:cubicBezTo>
                  <a:cubicBezTo>
                    <a:pt x="3038" y="14"/>
                    <a:pt x="2819" y="1"/>
                    <a:pt x="2599" y="1"/>
                  </a:cubicBezTo>
                  <a:close/>
                </a:path>
              </a:pathLst>
            </a:custGeom>
            <a:solidFill>
              <a:schemeClr val="accent3"/>
            </a:solidFill>
            <a:ln>
              <a:noFill/>
            </a:ln>
          </p:spPr>
          <p:txBody>
            <a:bodyPr spcFirstLastPara="1" wrap="square" lIns="121900" tIns="121900" rIns="121900" bIns="121900" anchor="ctr" anchorCtr="0">
              <a:noAutofit/>
            </a:bodyPr>
            <a:lstStyle/>
            <a:p>
              <a:endParaRPr sz="2485"/>
            </a:p>
          </p:txBody>
        </p:sp>
        <p:sp>
          <p:nvSpPr>
            <p:cNvPr id="18" name="Google Shape;1641;p39"/>
            <p:cNvSpPr/>
            <p:nvPr/>
          </p:nvSpPr>
          <p:spPr>
            <a:xfrm>
              <a:off x="5841679" y="4175143"/>
              <a:ext cx="278328" cy="90030"/>
            </a:xfrm>
            <a:custGeom>
              <a:avLst/>
              <a:gdLst/>
              <a:ahLst/>
              <a:cxnLst/>
              <a:rect l="l" t="t" r="r" b="b"/>
              <a:pathLst>
                <a:path w="3716" h="1202" extrusionOk="0">
                  <a:moveTo>
                    <a:pt x="2704" y="261"/>
                  </a:moveTo>
                  <a:cubicBezTo>
                    <a:pt x="2930" y="261"/>
                    <a:pt x="3156" y="273"/>
                    <a:pt x="3370" y="332"/>
                  </a:cubicBezTo>
                  <a:lnTo>
                    <a:pt x="3394" y="332"/>
                  </a:lnTo>
                  <a:lnTo>
                    <a:pt x="3394" y="344"/>
                  </a:lnTo>
                  <a:cubicBezTo>
                    <a:pt x="3418" y="487"/>
                    <a:pt x="3454" y="618"/>
                    <a:pt x="3454" y="761"/>
                  </a:cubicBezTo>
                  <a:cubicBezTo>
                    <a:pt x="2394" y="844"/>
                    <a:pt x="1334" y="904"/>
                    <a:pt x="275" y="928"/>
                  </a:cubicBezTo>
                  <a:cubicBezTo>
                    <a:pt x="275" y="868"/>
                    <a:pt x="299" y="809"/>
                    <a:pt x="299" y="749"/>
                  </a:cubicBezTo>
                  <a:cubicBezTo>
                    <a:pt x="310" y="678"/>
                    <a:pt x="310" y="618"/>
                    <a:pt x="310" y="606"/>
                  </a:cubicBezTo>
                  <a:lnTo>
                    <a:pt x="310" y="571"/>
                  </a:lnTo>
                  <a:cubicBezTo>
                    <a:pt x="322" y="547"/>
                    <a:pt x="322" y="511"/>
                    <a:pt x="322" y="511"/>
                  </a:cubicBezTo>
                  <a:cubicBezTo>
                    <a:pt x="322" y="511"/>
                    <a:pt x="334" y="499"/>
                    <a:pt x="382" y="487"/>
                  </a:cubicBezTo>
                  <a:cubicBezTo>
                    <a:pt x="572" y="404"/>
                    <a:pt x="870" y="392"/>
                    <a:pt x="1132" y="380"/>
                  </a:cubicBezTo>
                  <a:cubicBezTo>
                    <a:pt x="1263" y="368"/>
                    <a:pt x="1382" y="368"/>
                    <a:pt x="1501" y="344"/>
                  </a:cubicBezTo>
                  <a:cubicBezTo>
                    <a:pt x="1906" y="309"/>
                    <a:pt x="2299" y="261"/>
                    <a:pt x="2704" y="261"/>
                  </a:cubicBezTo>
                  <a:close/>
                  <a:moveTo>
                    <a:pt x="2740" y="1"/>
                  </a:moveTo>
                  <a:cubicBezTo>
                    <a:pt x="2312" y="1"/>
                    <a:pt x="1886" y="48"/>
                    <a:pt x="1465" y="94"/>
                  </a:cubicBezTo>
                  <a:cubicBezTo>
                    <a:pt x="1370" y="106"/>
                    <a:pt x="1251" y="130"/>
                    <a:pt x="1108" y="130"/>
                  </a:cubicBezTo>
                  <a:cubicBezTo>
                    <a:pt x="834" y="130"/>
                    <a:pt x="513" y="142"/>
                    <a:pt x="275" y="249"/>
                  </a:cubicBezTo>
                  <a:cubicBezTo>
                    <a:pt x="120" y="309"/>
                    <a:pt x="84" y="344"/>
                    <a:pt x="37" y="511"/>
                  </a:cubicBezTo>
                  <a:lnTo>
                    <a:pt x="37" y="547"/>
                  </a:lnTo>
                  <a:cubicBezTo>
                    <a:pt x="37" y="571"/>
                    <a:pt x="37" y="606"/>
                    <a:pt x="25" y="737"/>
                  </a:cubicBezTo>
                  <a:cubicBezTo>
                    <a:pt x="13" y="821"/>
                    <a:pt x="13" y="987"/>
                    <a:pt x="1" y="1023"/>
                  </a:cubicBezTo>
                  <a:cubicBezTo>
                    <a:pt x="13" y="987"/>
                    <a:pt x="60" y="928"/>
                    <a:pt x="120" y="928"/>
                  </a:cubicBezTo>
                  <a:lnTo>
                    <a:pt x="120" y="1202"/>
                  </a:lnTo>
                  <a:lnTo>
                    <a:pt x="144" y="1202"/>
                  </a:lnTo>
                  <a:cubicBezTo>
                    <a:pt x="1287" y="1166"/>
                    <a:pt x="2454" y="1106"/>
                    <a:pt x="3597" y="1023"/>
                  </a:cubicBezTo>
                  <a:lnTo>
                    <a:pt x="3716" y="999"/>
                  </a:lnTo>
                  <a:lnTo>
                    <a:pt x="3716" y="880"/>
                  </a:lnTo>
                  <a:cubicBezTo>
                    <a:pt x="3716" y="678"/>
                    <a:pt x="3704" y="463"/>
                    <a:pt x="3656" y="273"/>
                  </a:cubicBezTo>
                  <a:cubicBezTo>
                    <a:pt x="3644" y="225"/>
                    <a:pt x="3632" y="166"/>
                    <a:pt x="3573" y="106"/>
                  </a:cubicBezTo>
                  <a:cubicBezTo>
                    <a:pt x="3525" y="70"/>
                    <a:pt x="3454" y="47"/>
                    <a:pt x="3418" y="47"/>
                  </a:cubicBezTo>
                  <a:cubicBezTo>
                    <a:pt x="3192" y="14"/>
                    <a:pt x="2966" y="1"/>
                    <a:pt x="2740" y="1"/>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grpSp>
    </p:spTree>
    <p:extLst>
      <p:ext uri="{BB962C8B-B14F-4D97-AF65-F5344CB8AC3E}">
        <p14:creationId xmlns:p14="http://schemas.microsoft.com/office/powerpoint/2010/main" val="167150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3"/>
          <a:stretch>
            <a:fillRect/>
          </a:stretch>
        </p:blipFill>
        <p:spPr>
          <a:xfrm rot="5400000">
            <a:off x="1393684" y="-691396"/>
            <a:ext cx="813793" cy="2902646"/>
          </a:xfrm>
          <a:prstGeom prst="rect">
            <a:avLst/>
          </a:prstGeom>
        </p:spPr>
      </p:pic>
      <p:pic>
        <p:nvPicPr>
          <p:cNvPr id="6" name="图片 5"/>
          <p:cNvPicPr>
            <a:picLocks noChangeAspect="1"/>
          </p:cNvPicPr>
          <p:nvPr userDrawn="1"/>
        </p:nvPicPr>
        <p:blipFill>
          <a:blip r:embed="rId4"/>
          <a:stretch>
            <a:fillRect/>
          </a:stretch>
        </p:blipFill>
        <p:spPr>
          <a:xfrm>
            <a:off x="9243458" y="957271"/>
            <a:ext cx="678154" cy="311151"/>
          </a:xfrm>
          <a:prstGeom prst="rect">
            <a:avLst/>
          </a:prstGeom>
        </p:spPr>
      </p:pic>
      <p:sp>
        <p:nvSpPr>
          <p:cNvPr id="16" name="矩形 15"/>
          <p:cNvSpPr/>
          <p:nvPr/>
        </p:nvSpPr>
        <p:spPr>
          <a:xfrm>
            <a:off x="3476633" y="353366"/>
            <a:ext cx="6360006" cy="830997"/>
          </a:xfrm>
          <a:prstGeom prst="rect">
            <a:avLst/>
          </a:prstGeom>
        </p:spPr>
        <p:txBody>
          <a:bodyPr wrap="square">
            <a:spAutoFit/>
            <a:scene3d>
              <a:camera prst="orthographicFront"/>
              <a:lightRig rig="threePt" dir="t"/>
            </a:scene3d>
            <a:sp3d contourW="12700"/>
          </a:bodyPr>
          <a:lstStyle/>
          <a:p>
            <a:pPr algn="ctr"/>
            <a:r>
              <a:rPr lang="en-US" altLang="zh-CN" sz="4800" b="1">
                <a:ln w="15875">
                  <a:solidFill>
                    <a:schemeClr val="bg1"/>
                  </a:solidFill>
                </a:ln>
                <a:solidFill>
                  <a:schemeClr val="tx1"/>
                </a:solidFill>
                <a:effectLst>
                  <a:outerShdw blurRad="38100" dist="38100" dir="2700000" algn="tl">
                    <a:srgbClr val="000000">
                      <a:alpha val="43137"/>
                    </a:srgbClr>
                  </a:outerShdw>
                </a:effectLst>
                <a:latin typeface="Times New Roman" panose="02020603050405020304" pitchFamily="18" charset="0"/>
                <a:ea typeface="方正大标宋简体" panose="02010601030101010101" charset="-122"/>
                <a:cs typeface="Times New Roman" panose="02020603050405020304" pitchFamily="18" charset="0"/>
              </a:rPr>
              <a:t>YÊU CẦU CẦN ĐẠT</a:t>
            </a:r>
            <a:endParaRPr lang="zh-CN" altLang="en-US" sz="4800" b="1" dirty="0">
              <a:ln w="15875">
                <a:solidFill>
                  <a:schemeClr val="bg1"/>
                </a:solidFill>
              </a:ln>
              <a:solidFill>
                <a:schemeClr val="tx1"/>
              </a:solidFill>
              <a:effectLst>
                <a:outerShdw blurRad="38100" dist="38100" dir="2700000" algn="tl">
                  <a:srgbClr val="000000">
                    <a:alpha val="43137"/>
                  </a:srgbClr>
                </a:outerShdw>
              </a:effectLst>
              <a:latin typeface="Times New Roman" panose="02020603050405020304" pitchFamily="18" charset="0"/>
              <a:ea typeface="方正大标宋简体" panose="02010601030101010101" charset="-122"/>
              <a:cs typeface="Times New Roman" panose="02020603050405020304" pitchFamily="18" charset="0"/>
            </a:endParaRPr>
          </a:p>
        </p:txBody>
      </p:sp>
      <p:grpSp>
        <p:nvGrpSpPr>
          <p:cNvPr id="27" name="组合 26"/>
          <p:cNvGrpSpPr/>
          <p:nvPr/>
        </p:nvGrpSpPr>
        <p:grpSpPr>
          <a:xfrm>
            <a:off x="679606" y="1603576"/>
            <a:ext cx="6772753" cy="1927724"/>
            <a:chOff x="252264" y="1044005"/>
            <a:chExt cx="4320480" cy="875482"/>
          </a:xfrm>
        </p:grpSpPr>
        <p:grpSp>
          <p:nvGrpSpPr>
            <p:cNvPr id="28" name="组合 27"/>
            <p:cNvGrpSpPr/>
            <p:nvPr/>
          </p:nvGrpSpPr>
          <p:grpSpPr>
            <a:xfrm>
              <a:off x="252264" y="1044005"/>
              <a:ext cx="4320480" cy="648072"/>
              <a:chOff x="252264" y="1044005"/>
              <a:chExt cx="4320480" cy="648072"/>
            </a:xfrm>
          </p:grpSpPr>
          <p:sp>
            <p:nvSpPr>
              <p:cNvPr id="30" name="圆角矩形 29"/>
              <p:cNvSpPr/>
              <p:nvPr/>
            </p:nvSpPr>
            <p:spPr>
              <a:xfrm>
                <a:off x="252264" y="1044005"/>
                <a:ext cx="4320480" cy="648072"/>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endParaRPr>
              </a:p>
            </p:txBody>
          </p:sp>
          <p:sp>
            <p:nvSpPr>
              <p:cNvPr id="31" name="椭圆 30"/>
              <p:cNvSpPr/>
              <p:nvPr/>
            </p:nvSpPr>
            <p:spPr>
              <a:xfrm>
                <a:off x="396280" y="1116013"/>
                <a:ext cx="504056" cy="504056"/>
              </a:xfrm>
              <a:prstGeom prst="ellipse">
                <a:avLst/>
              </a:pr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endParaRPr>
              </a:p>
            </p:txBody>
          </p:sp>
          <p:sp>
            <p:nvSpPr>
              <p:cNvPr id="32" name="TextBox 31"/>
              <p:cNvSpPr txBox="1"/>
              <p:nvPr/>
            </p:nvSpPr>
            <p:spPr>
              <a:xfrm>
                <a:off x="514771" y="1246805"/>
                <a:ext cx="279200" cy="237622"/>
              </a:xfrm>
              <a:prstGeom prst="rect">
                <a:avLst/>
              </a:prstGeom>
              <a:noFill/>
            </p:spPr>
            <p:txBody>
              <a:bodyPr wrap="none" rtlCol="0">
                <a:spAutoFit/>
              </a:bodyPr>
              <a:lstStyle/>
              <a:p>
                <a:r>
                  <a:rPr lang="en-US" altLang="zh-CN" sz="2800" b="1">
                    <a:solidFill>
                      <a:schemeClr val="tx1"/>
                    </a:solidFill>
                    <a:latin typeface="+mj-lt"/>
                    <a:ea typeface="方正大黑简体" panose="02010601030101010101" pitchFamily="2" charset="-122"/>
                  </a:rPr>
                  <a:t>1</a:t>
                </a:r>
                <a:endParaRPr lang="zh-CN" altLang="en-US" sz="2800" b="1" dirty="0">
                  <a:solidFill>
                    <a:schemeClr val="tx1"/>
                  </a:solidFill>
                  <a:latin typeface="+mj-lt"/>
                  <a:ea typeface="方正大黑简体" panose="02010601030101010101" pitchFamily="2" charset="-122"/>
                </a:endParaRPr>
              </a:p>
            </p:txBody>
          </p:sp>
        </p:grpSp>
        <p:sp>
          <p:nvSpPr>
            <p:cNvPr id="29" name="TextBox 28"/>
            <p:cNvSpPr txBox="1"/>
            <p:nvPr/>
          </p:nvSpPr>
          <p:spPr>
            <a:xfrm>
              <a:off x="938553" y="1094798"/>
              <a:ext cx="3401858" cy="824689"/>
            </a:xfrm>
            <a:prstGeom prst="rect">
              <a:avLst/>
            </a:prstGeom>
            <a:noFill/>
          </p:spPr>
          <p:txBody>
            <a:bodyPr wrap="square" rtlCol="0">
              <a:spAutoFit/>
            </a:bodyPr>
            <a:lstStyle/>
            <a:p>
              <a:pPr algn="l"/>
              <a:r>
                <a:rPr lang="en-US" altLang="zh-CN" sz="2800" b="1" dirty="0" err="1">
                  <a:solidFill>
                    <a:schemeClr val="tx1"/>
                  </a:solidFill>
                  <a:latin typeface="Times New Roman" panose="02020603050405020304" pitchFamily="18" charset="0"/>
                  <a:ea typeface="微软雅黑" panose="020B0503020204020204" charset="-122"/>
                  <a:cs typeface="Times New Roman" panose="02020603050405020304" pitchFamily="18" charset="0"/>
                </a:rPr>
                <a:t>Củng</a:t>
              </a:r>
              <a:r>
                <a:rPr lang="en-US" altLang="zh-CN" sz="2800" b="1" dirty="0">
                  <a:solidFill>
                    <a:schemeClr val="tx1"/>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800" b="1" dirty="0" err="1">
                  <a:solidFill>
                    <a:schemeClr val="tx1"/>
                  </a:solidFill>
                  <a:latin typeface="Times New Roman" panose="02020603050405020304" pitchFamily="18" charset="0"/>
                  <a:ea typeface="微软雅黑" panose="020B0503020204020204" charset="-122"/>
                  <a:cs typeface="Times New Roman" panose="02020603050405020304" pitchFamily="18" charset="0"/>
                </a:rPr>
                <a:t>cố</a:t>
              </a:r>
              <a:r>
                <a:rPr lang="en-US" altLang="zh-CN" sz="2800" b="1" dirty="0">
                  <a:solidFill>
                    <a:schemeClr val="tx1"/>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800" b="1" dirty="0" err="1">
                  <a:solidFill>
                    <a:schemeClr val="tx1"/>
                  </a:solidFill>
                  <a:latin typeface="Times New Roman" panose="02020603050405020304" pitchFamily="18" charset="0"/>
                  <a:ea typeface="微软雅黑" panose="020B0503020204020204" charset="-122"/>
                  <a:cs typeface="Times New Roman" panose="02020603050405020304" pitchFamily="18" charset="0"/>
                </a:rPr>
                <a:t>và</a:t>
              </a:r>
              <a:r>
                <a:rPr lang="en-US" altLang="zh-CN" sz="2800" b="1" dirty="0">
                  <a:solidFill>
                    <a:schemeClr val="tx1"/>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800" b="1" dirty="0" err="1">
                  <a:solidFill>
                    <a:schemeClr val="tx1"/>
                  </a:solidFill>
                  <a:latin typeface="Times New Roman" panose="02020603050405020304" pitchFamily="18" charset="0"/>
                  <a:ea typeface="微软雅黑" panose="020B0503020204020204" charset="-122"/>
                  <a:cs typeface="Times New Roman" panose="02020603050405020304" pitchFamily="18" charset="0"/>
                </a:rPr>
                <a:t>hoàn</a:t>
              </a:r>
              <a:r>
                <a:rPr lang="en-US" altLang="zh-CN" sz="2800" b="1" dirty="0">
                  <a:solidFill>
                    <a:schemeClr val="tx1"/>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800" b="1" dirty="0" err="1">
                  <a:solidFill>
                    <a:schemeClr val="tx1"/>
                  </a:solidFill>
                  <a:latin typeface="Times New Roman" panose="02020603050405020304" pitchFamily="18" charset="0"/>
                  <a:ea typeface="微软雅黑" panose="020B0503020204020204" charset="-122"/>
                  <a:cs typeface="Times New Roman" panose="02020603050405020304" pitchFamily="18" charset="0"/>
                </a:rPr>
                <a:t>thiện</a:t>
              </a:r>
              <a:r>
                <a:rPr lang="en-US" altLang="zh-CN" sz="2800" b="1" dirty="0">
                  <a:solidFill>
                    <a:schemeClr val="tx1"/>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800" b="1" dirty="0" err="1">
                  <a:solidFill>
                    <a:schemeClr val="tx1"/>
                  </a:solidFill>
                  <a:latin typeface="Times New Roman" panose="02020603050405020304" pitchFamily="18" charset="0"/>
                  <a:ea typeface="微软雅黑" panose="020B0503020204020204" charset="-122"/>
                  <a:cs typeface="Times New Roman" panose="02020603050405020304" pitchFamily="18" charset="0"/>
                </a:rPr>
                <a:t>kĩ</a:t>
              </a:r>
              <a:r>
                <a:rPr lang="en-US" altLang="zh-CN" sz="2800" b="1" dirty="0">
                  <a:solidFill>
                    <a:schemeClr val="tx1"/>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800" b="1" dirty="0" err="1">
                  <a:solidFill>
                    <a:schemeClr val="tx1"/>
                  </a:solidFill>
                  <a:latin typeface="Times New Roman" panose="02020603050405020304" pitchFamily="18" charset="0"/>
                  <a:ea typeface="微软雅黑" panose="020B0503020204020204" charset="-122"/>
                  <a:cs typeface="Times New Roman" panose="02020603050405020304" pitchFamily="18" charset="0"/>
                </a:rPr>
                <a:t>năng</a:t>
              </a:r>
              <a:r>
                <a:rPr lang="en-US" altLang="zh-CN" sz="2800" b="1" dirty="0">
                  <a:solidFill>
                    <a:schemeClr val="tx1"/>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800" b="1" dirty="0" err="1">
                  <a:solidFill>
                    <a:schemeClr val="tx1"/>
                  </a:solidFill>
                  <a:latin typeface="Times New Roman" panose="02020603050405020304" pitchFamily="18" charset="0"/>
                  <a:ea typeface="微软雅黑" panose="020B0503020204020204" charset="-122"/>
                  <a:cs typeface="Times New Roman" panose="02020603050405020304" pitchFamily="18" charset="0"/>
                </a:rPr>
                <a:t>đặt</a:t>
              </a:r>
              <a:r>
                <a:rPr lang="en-US" altLang="zh-CN" sz="2800" b="1" dirty="0">
                  <a:solidFill>
                    <a:schemeClr val="tx1"/>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800" b="1" dirty="0" err="1">
                  <a:solidFill>
                    <a:schemeClr val="tx1"/>
                  </a:solidFill>
                  <a:latin typeface="Times New Roman" panose="02020603050405020304" pitchFamily="18" charset="0"/>
                  <a:ea typeface="微软雅黑" panose="020B0503020204020204" charset="-122"/>
                  <a:cs typeface="Times New Roman" panose="02020603050405020304" pitchFamily="18" charset="0"/>
                </a:rPr>
                <a:t>tính</a:t>
              </a:r>
              <a:r>
                <a:rPr lang="en-US" altLang="zh-CN" sz="2800" b="1" dirty="0">
                  <a:solidFill>
                    <a:schemeClr val="tx1"/>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800" b="1" dirty="0" err="1">
                  <a:solidFill>
                    <a:schemeClr val="tx1"/>
                  </a:solidFill>
                  <a:latin typeface="Times New Roman" panose="02020603050405020304" pitchFamily="18" charset="0"/>
                  <a:ea typeface="微软雅黑" panose="020B0503020204020204" charset="-122"/>
                  <a:cs typeface="Times New Roman" panose="02020603050405020304" pitchFamily="18" charset="0"/>
                </a:rPr>
                <a:t>rồi</a:t>
              </a:r>
              <a:r>
                <a:rPr lang="en-US" altLang="zh-CN" sz="2800" b="1" dirty="0">
                  <a:solidFill>
                    <a:schemeClr val="tx1"/>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800" b="1" dirty="0" err="1">
                  <a:solidFill>
                    <a:schemeClr val="tx1"/>
                  </a:solidFill>
                  <a:latin typeface="Times New Roman" panose="02020603050405020304" pitchFamily="18" charset="0"/>
                  <a:ea typeface="微软雅黑" panose="020B0503020204020204" charset="-122"/>
                  <a:cs typeface="Times New Roman" panose="02020603050405020304" pitchFamily="18" charset="0"/>
                </a:rPr>
                <a:t>tính</a:t>
              </a:r>
              <a:r>
                <a:rPr lang="en-US" altLang="zh-CN" sz="2800" b="1" dirty="0">
                  <a:solidFill>
                    <a:schemeClr val="tx1"/>
                  </a:solidFill>
                  <a:latin typeface="Times New Roman" panose="02020603050405020304" pitchFamily="18" charset="0"/>
                  <a:ea typeface="微软雅黑" panose="020B0503020204020204" charset="-122"/>
                  <a:cs typeface="Times New Roman" panose="02020603050405020304" pitchFamily="18" charset="0"/>
                </a:rPr>
                <a:t> </a:t>
              </a:r>
              <a:r>
                <a:rPr lang="en-US" altLang="zh-CN" sz="2800" b="1" dirty="0" err="1">
                  <a:solidFill>
                    <a:schemeClr val="tx1"/>
                  </a:solidFill>
                  <a:latin typeface="Times New Roman" panose="02020603050405020304" pitchFamily="18" charset="0"/>
                  <a:ea typeface="微软雅黑" panose="020B0503020204020204" charset="-122"/>
                  <a:cs typeface="Times New Roman" panose="02020603050405020304" pitchFamily="18" charset="0"/>
                </a:rPr>
                <a:t>phép</a:t>
              </a:r>
              <a:r>
                <a:rPr lang="en-US" altLang="zh-CN" sz="2800" b="1" dirty="0">
                  <a:solidFill>
                    <a:schemeClr val="tx1"/>
                  </a:solidFill>
                  <a:latin typeface="Times New Roman" panose="02020603050405020304" pitchFamily="18" charset="0"/>
                  <a:ea typeface="微软雅黑" panose="020B0503020204020204" charset="-122"/>
                  <a:cs typeface="Times New Roman" panose="02020603050405020304" pitchFamily="18" charset="0"/>
                </a:rPr>
                <a:t> </a:t>
              </a:r>
              <a:r>
                <a:rPr lang="vi-VN" altLang="zh-CN" sz="2800" b="1" dirty="0">
                  <a:solidFill>
                    <a:schemeClr val="tx1"/>
                  </a:solidFill>
                  <a:latin typeface="Times New Roman" panose="02020603050405020304" pitchFamily="18" charset="0"/>
                  <a:ea typeface="微软雅黑" panose="020B0503020204020204" charset="-122"/>
                  <a:cs typeface="Times New Roman" panose="02020603050405020304" pitchFamily="18" charset="0"/>
                </a:rPr>
                <a:t>cộng các số có ba chữ số trong phạm vi 1000.</a:t>
              </a:r>
              <a:endParaRPr lang="zh-CN" altLang="en-US" sz="2800" b="1"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grpSp>
      <p:grpSp>
        <p:nvGrpSpPr>
          <p:cNvPr id="33" name="组合 32"/>
          <p:cNvGrpSpPr/>
          <p:nvPr/>
        </p:nvGrpSpPr>
        <p:grpSpPr>
          <a:xfrm>
            <a:off x="679598" y="3304019"/>
            <a:ext cx="7242619" cy="1476284"/>
            <a:chOff x="252264" y="1044005"/>
            <a:chExt cx="4653007" cy="648072"/>
          </a:xfrm>
        </p:grpSpPr>
        <p:grpSp>
          <p:nvGrpSpPr>
            <p:cNvPr id="34" name="组合 33"/>
            <p:cNvGrpSpPr/>
            <p:nvPr/>
          </p:nvGrpSpPr>
          <p:grpSpPr>
            <a:xfrm>
              <a:off x="252264" y="1044005"/>
              <a:ext cx="4320480" cy="648072"/>
              <a:chOff x="252264" y="1044005"/>
              <a:chExt cx="4320480" cy="648072"/>
            </a:xfrm>
          </p:grpSpPr>
          <p:sp>
            <p:nvSpPr>
              <p:cNvPr id="36" name="圆角矩形 35"/>
              <p:cNvSpPr/>
              <p:nvPr/>
            </p:nvSpPr>
            <p:spPr>
              <a:xfrm>
                <a:off x="252264" y="1044005"/>
                <a:ext cx="4320480" cy="648072"/>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endParaRPr>
              </a:p>
            </p:txBody>
          </p:sp>
          <p:sp>
            <p:nvSpPr>
              <p:cNvPr id="37" name="椭圆 36"/>
              <p:cNvSpPr/>
              <p:nvPr/>
            </p:nvSpPr>
            <p:spPr>
              <a:xfrm>
                <a:off x="396280" y="1116013"/>
                <a:ext cx="504056" cy="504056"/>
              </a:xfrm>
              <a:prstGeom prst="ellipse">
                <a:avLst/>
              </a:pr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endParaRPr>
              </a:p>
            </p:txBody>
          </p:sp>
        </p:grpSp>
        <p:sp>
          <p:nvSpPr>
            <p:cNvPr id="35" name="TextBox 34"/>
            <p:cNvSpPr txBox="1"/>
            <p:nvPr/>
          </p:nvSpPr>
          <p:spPr>
            <a:xfrm>
              <a:off x="1016269" y="1162886"/>
              <a:ext cx="3889002" cy="418842"/>
            </a:xfrm>
            <a:prstGeom prst="rect">
              <a:avLst/>
            </a:prstGeom>
            <a:noFill/>
          </p:spPr>
          <p:txBody>
            <a:bodyPr wrap="none" rtlCol="0">
              <a:spAutoFit/>
            </a:bodyPr>
            <a:lstStyle/>
            <a:p>
              <a:pPr algn="l"/>
              <a:r>
                <a:rPr lang="vi-VN" altLang="zh-CN" sz="2800" b="1" dirty="0">
                  <a:solidFill>
                    <a:schemeClr val="tx1"/>
                  </a:solidFill>
                  <a:latin typeface="Times New Roman" panose="02020603050405020304" pitchFamily="18" charset="0"/>
                  <a:ea typeface="微软雅黑" panose="020B0503020204020204" charset="-122"/>
                  <a:cs typeface="Times New Roman" panose="02020603050405020304" pitchFamily="18" charset="0"/>
                </a:rPr>
                <a:t>Thực hiện được phép cộng nhẩm </a:t>
              </a:r>
            </a:p>
            <a:p>
              <a:pPr algn="l"/>
              <a:r>
                <a:rPr lang="vi-VN" altLang="zh-CN" sz="2800" b="1" dirty="0">
                  <a:solidFill>
                    <a:schemeClr val="tx1"/>
                  </a:solidFill>
                  <a:latin typeface="Times New Roman" panose="02020603050405020304" pitchFamily="18" charset="0"/>
                  <a:ea typeface="微软雅黑" panose="020B0503020204020204" charset="-122"/>
                  <a:cs typeface="Times New Roman" panose="02020603050405020304" pitchFamily="18" charset="0"/>
                </a:rPr>
                <a:t>số tròn trăm ra kết quả là 1000.</a:t>
              </a:r>
              <a:endParaRPr lang="zh-CN" altLang="en-US" sz="2800" b="1"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grpSp>
      <p:grpSp>
        <p:nvGrpSpPr>
          <p:cNvPr id="39" name="组合 38"/>
          <p:cNvGrpSpPr/>
          <p:nvPr/>
        </p:nvGrpSpPr>
        <p:grpSpPr>
          <a:xfrm>
            <a:off x="679597" y="5135763"/>
            <a:ext cx="6725029" cy="1446258"/>
            <a:chOff x="252264" y="1044005"/>
            <a:chExt cx="4320480" cy="648072"/>
          </a:xfrm>
        </p:grpSpPr>
        <p:grpSp>
          <p:nvGrpSpPr>
            <p:cNvPr id="40" name="组合 39"/>
            <p:cNvGrpSpPr/>
            <p:nvPr/>
          </p:nvGrpSpPr>
          <p:grpSpPr>
            <a:xfrm>
              <a:off x="252264" y="1044005"/>
              <a:ext cx="4320480" cy="648072"/>
              <a:chOff x="252264" y="1044005"/>
              <a:chExt cx="4320480" cy="648072"/>
            </a:xfrm>
          </p:grpSpPr>
          <p:sp>
            <p:nvSpPr>
              <p:cNvPr id="42" name="圆角矩形 41"/>
              <p:cNvSpPr/>
              <p:nvPr/>
            </p:nvSpPr>
            <p:spPr>
              <a:xfrm>
                <a:off x="252264" y="1044005"/>
                <a:ext cx="4320480" cy="648072"/>
              </a:xfrm>
              <a:prstGeom prst="roundRect">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endParaRPr>
              </a:p>
            </p:txBody>
          </p:sp>
          <p:sp>
            <p:nvSpPr>
              <p:cNvPr id="43" name="椭圆 42"/>
              <p:cNvSpPr/>
              <p:nvPr/>
            </p:nvSpPr>
            <p:spPr>
              <a:xfrm>
                <a:off x="396280" y="1116013"/>
                <a:ext cx="504056" cy="504056"/>
              </a:xfrm>
              <a:prstGeom prst="ellipse">
                <a:avLst/>
              </a:pr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endParaRPr>
              </a:p>
            </p:txBody>
          </p:sp>
        </p:grpSp>
        <p:sp>
          <p:nvSpPr>
            <p:cNvPr id="41" name="TextBox 40"/>
            <p:cNvSpPr txBox="1"/>
            <p:nvPr/>
          </p:nvSpPr>
          <p:spPr>
            <a:xfrm>
              <a:off x="996506" y="1181393"/>
              <a:ext cx="3379764" cy="427538"/>
            </a:xfrm>
            <a:prstGeom prst="rect">
              <a:avLst/>
            </a:prstGeom>
            <a:noFill/>
          </p:spPr>
          <p:txBody>
            <a:bodyPr wrap="square" rtlCol="0">
              <a:spAutoFit/>
            </a:bodyPr>
            <a:lstStyle/>
            <a:p>
              <a:pPr algn="l"/>
              <a:r>
                <a:rPr lang="vi-VN" altLang="zh-CN" sz="2800" b="1">
                  <a:solidFill>
                    <a:schemeClr val="tx1"/>
                  </a:solidFill>
                  <a:latin typeface="Times New Roman" panose="02020603050405020304" pitchFamily="18" charset="0"/>
                  <a:ea typeface="微软雅黑" panose="020B0503020204020204" charset="-122"/>
                  <a:cs typeface="Times New Roman" panose="02020603050405020304" pitchFamily="18" charset="0"/>
                </a:rPr>
                <a:t>Áp dụng phép cộng có nhớ vào giải bài toán có lời văn.</a:t>
              </a:r>
              <a:endParaRPr lang="zh-CN" altLang="en-US" sz="2800" b="1"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grpSp>
      <p:pic>
        <p:nvPicPr>
          <p:cNvPr id="14" name="Picture 5" descr="E:\素材\卡通\c67cbf2b1cdbfca99c62c107b2916c25.pngc67cbf2b1cdbfca99c62c107b2916c25"/>
          <p:cNvPicPr>
            <a:picLocks noChangeAspect="1" noChangeArrowheads="1"/>
          </p:cNvPicPr>
          <p:nvPr/>
        </p:nvPicPr>
        <p:blipFill>
          <a:blip r:embed="rId5"/>
          <a:srcRect/>
          <a:stretch>
            <a:fillRect/>
          </a:stretch>
        </p:blipFill>
        <p:spPr bwMode="auto">
          <a:xfrm>
            <a:off x="6947050" y="1389380"/>
            <a:ext cx="5023691" cy="43624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1035564" y="3803492"/>
            <a:ext cx="437671" cy="523220"/>
          </a:xfrm>
          <a:prstGeom prst="rect">
            <a:avLst/>
          </a:prstGeom>
          <a:noFill/>
        </p:spPr>
        <p:txBody>
          <a:bodyPr wrap="square" rtlCol="0">
            <a:spAutoFit/>
          </a:bodyPr>
          <a:lstStyle/>
          <a:p>
            <a:r>
              <a:rPr lang="en-US" altLang="zh-CN" sz="2800" b="1">
                <a:solidFill>
                  <a:schemeClr val="tx1"/>
                </a:solidFill>
                <a:latin typeface="+mj-lt"/>
                <a:ea typeface="方正大黑简体" panose="02010601030101010101" pitchFamily="2" charset="-122"/>
              </a:rPr>
              <a:t>2</a:t>
            </a:r>
            <a:endParaRPr lang="zh-CN" altLang="en-US" sz="2800" b="1" dirty="0">
              <a:solidFill>
                <a:schemeClr val="tx1"/>
              </a:solidFill>
              <a:latin typeface="+mj-lt"/>
              <a:ea typeface="方正大黑简体" panose="02010601030101010101" pitchFamily="2" charset="-122"/>
            </a:endParaRPr>
          </a:p>
        </p:txBody>
      </p:sp>
      <p:sp>
        <p:nvSpPr>
          <p:cNvPr id="52" name="TextBox 51"/>
          <p:cNvSpPr txBox="1"/>
          <p:nvPr/>
        </p:nvSpPr>
        <p:spPr>
          <a:xfrm>
            <a:off x="1035564" y="5620232"/>
            <a:ext cx="437671" cy="523220"/>
          </a:xfrm>
          <a:prstGeom prst="rect">
            <a:avLst/>
          </a:prstGeom>
          <a:noFill/>
        </p:spPr>
        <p:txBody>
          <a:bodyPr wrap="square" rtlCol="0">
            <a:spAutoFit/>
          </a:bodyPr>
          <a:lstStyle/>
          <a:p>
            <a:r>
              <a:rPr lang="en-US" altLang="zh-CN" sz="2800" b="1">
                <a:solidFill>
                  <a:schemeClr val="tx1"/>
                </a:solidFill>
                <a:latin typeface="+mj-lt"/>
                <a:ea typeface="方正大黑简体" panose="02010601030101010101" pitchFamily="2" charset="-122"/>
              </a:rPr>
              <a:t>3</a:t>
            </a:r>
            <a:endParaRPr lang="zh-CN" altLang="en-US" sz="2800" b="1" dirty="0">
              <a:solidFill>
                <a:schemeClr val="tx1"/>
              </a:solidFill>
              <a:latin typeface="+mj-lt"/>
              <a:ea typeface="方正大黑简体" panose="02010601030101010101" pitchFamily="2" charset="-122"/>
            </a:endParaRPr>
          </a:p>
        </p:txBody>
      </p:sp>
      <p:sp>
        <p:nvSpPr>
          <p:cNvPr id="2" name="5-Point Star 1"/>
          <p:cNvSpPr/>
          <p:nvPr/>
        </p:nvSpPr>
        <p:spPr>
          <a:xfrm>
            <a:off x="8250019" y="2235847"/>
            <a:ext cx="610804" cy="58322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667" tIns="45833" rIns="91667" bIns="45833" numCol="1" spcCol="0" rtlCol="0" fromWordArt="0" anchor="ctr" anchorCtr="0" forceAA="0" compatLnSpc="1">
            <a:prstTxWarp prst="textNoShape">
              <a:avLst/>
            </a:prstTxWarp>
            <a:noAutofit/>
          </a:bodyPr>
          <a:lstStyle/>
          <a:p>
            <a:pPr algn="ctr"/>
            <a:endParaRPr lang="en-US" sz="2000">
              <a:solidFill>
                <a:schemeClr val="tx1"/>
              </a:solidFill>
            </a:endParaRPr>
          </a:p>
        </p:txBody>
      </p:sp>
    </p:spTree>
    <p:extLst>
      <p:ext uri="{BB962C8B-B14F-4D97-AF65-F5344CB8AC3E}">
        <p14:creationId xmlns:p14="http://schemas.microsoft.com/office/powerpoint/2010/main" val="3016635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0-#ppt_w/2"/>
                                          </p:val>
                                        </p:tav>
                                        <p:tav tm="100000">
                                          <p:val>
                                            <p:strVal val="#ppt_x"/>
                                          </p:val>
                                        </p:tav>
                                      </p:tavLst>
                                    </p:anim>
                                    <p:anim calcmode="lin" valueType="num">
                                      <p:cBhvr additive="base">
                                        <p:cTn id="12" dur="500" fill="hold"/>
                                        <p:tgtEl>
                                          <p:spTgt spid="3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75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0-#ppt_w/2"/>
                                          </p:val>
                                        </p:tav>
                                        <p:tav tm="100000">
                                          <p:val>
                                            <p:strVal val="#ppt_x"/>
                                          </p:val>
                                        </p:tav>
                                      </p:tavLst>
                                    </p:anim>
                                    <p:anim calcmode="lin" valueType="num">
                                      <p:cBhvr additive="base">
                                        <p:cTn id="16" dur="500" fill="hold"/>
                                        <p:tgtEl>
                                          <p:spTgt spid="39"/>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 presetClass="entr" presetSubtype="8"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1250" fill="hold"/>
                                        <p:tgtEl>
                                          <p:spTgt spid="14"/>
                                        </p:tgtEl>
                                        <p:attrNameLst>
                                          <p:attrName>ppt_x</p:attrName>
                                        </p:attrNameLst>
                                      </p:cBhvr>
                                      <p:tavLst>
                                        <p:tav tm="0">
                                          <p:val>
                                            <p:strVal val="0-#ppt_w/2"/>
                                          </p:val>
                                        </p:tav>
                                        <p:tav tm="100000">
                                          <p:val>
                                            <p:strVal val="#ppt_x"/>
                                          </p:val>
                                        </p:tav>
                                      </p:tavLst>
                                    </p:anim>
                                    <p:anim calcmode="lin" valueType="num">
                                      <p:cBhvr additive="base">
                                        <p:cTn id="21" dur="1250" fill="hold"/>
                                        <p:tgtEl>
                                          <p:spTgt spid="14"/>
                                        </p:tgtEl>
                                        <p:attrNameLst>
                                          <p:attrName>ppt_y</p:attrName>
                                        </p:attrNameLst>
                                      </p:cBhvr>
                                      <p:tavLst>
                                        <p:tav tm="0">
                                          <p:val>
                                            <p:strVal val="#ppt_y"/>
                                          </p:val>
                                        </p:tav>
                                        <p:tav tm="100000">
                                          <p:val>
                                            <p:strVal val="#ppt_y"/>
                                          </p:val>
                                        </p:tav>
                                      </p:tavLst>
                                    </p:anim>
                                  </p:childTnLst>
                                </p:cTn>
                              </p:par>
                              <p:par>
                                <p:cTn id="22" presetID="32" presetClass="emph" presetSubtype="0" fill="hold" nodeType="withEffect">
                                  <p:stCondLst>
                                    <p:cond delay="0"/>
                                  </p:stCondLst>
                                  <p:childTnLst>
                                    <p:animRot by="120000">
                                      <p:cBhvr>
                                        <p:cTn id="23" dur="100" fill="hold">
                                          <p:stCondLst>
                                            <p:cond delay="0"/>
                                          </p:stCondLst>
                                        </p:cTn>
                                        <p:tgtEl>
                                          <p:spTgt spid="14"/>
                                        </p:tgtEl>
                                        <p:attrNameLst>
                                          <p:attrName>r</p:attrName>
                                        </p:attrNameLst>
                                      </p:cBhvr>
                                    </p:animRot>
                                    <p:animRot by="-240000">
                                      <p:cBhvr>
                                        <p:cTn id="24" dur="200" fill="hold">
                                          <p:stCondLst>
                                            <p:cond delay="200"/>
                                          </p:stCondLst>
                                        </p:cTn>
                                        <p:tgtEl>
                                          <p:spTgt spid="14"/>
                                        </p:tgtEl>
                                        <p:attrNameLst>
                                          <p:attrName>r</p:attrName>
                                        </p:attrNameLst>
                                      </p:cBhvr>
                                    </p:animRot>
                                    <p:animRot by="240000">
                                      <p:cBhvr>
                                        <p:cTn id="25" dur="200" fill="hold">
                                          <p:stCondLst>
                                            <p:cond delay="400"/>
                                          </p:stCondLst>
                                        </p:cTn>
                                        <p:tgtEl>
                                          <p:spTgt spid="14"/>
                                        </p:tgtEl>
                                        <p:attrNameLst>
                                          <p:attrName>r</p:attrName>
                                        </p:attrNameLst>
                                      </p:cBhvr>
                                    </p:animRot>
                                    <p:animRot by="-240000">
                                      <p:cBhvr>
                                        <p:cTn id="26" dur="200" fill="hold">
                                          <p:stCondLst>
                                            <p:cond delay="600"/>
                                          </p:stCondLst>
                                        </p:cTn>
                                        <p:tgtEl>
                                          <p:spTgt spid="14"/>
                                        </p:tgtEl>
                                        <p:attrNameLst>
                                          <p:attrName>r</p:attrName>
                                        </p:attrNameLst>
                                      </p:cBhvr>
                                    </p:animRot>
                                    <p:animRot by="120000">
                                      <p:cBhvr>
                                        <p:cTn id="27" dur="200" fill="hold">
                                          <p:stCondLst>
                                            <p:cond delay="800"/>
                                          </p:stCondLst>
                                        </p:cTn>
                                        <p:tgtEl>
                                          <p:spTgt spid="14"/>
                                        </p:tgtEl>
                                        <p:attrNameLst>
                                          <p:attrName>r</p:attrName>
                                        </p:attrNameLst>
                                      </p:cBhvr>
                                    </p:animRot>
                                  </p:childTnLst>
                                </p:cTn>
                              </p:par>
                              <p:par>
                                <p:cTn id="28" presetID="10"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grpSp>
        <p:nvGrpSpPr>
          <p:cNvPr id="17" name="Google Shape;4386;p6">
            <a:extLst>
              <a:ext uri="{FF2B5EF4-FFF2-40B4-BE49-F238E27FC236}">
                <a16:creationId xmlns="" xmlns:a16="http://schemas.microsoft.com/office/drawing/2014/main" id="{FF7D3205-6661-450B-B5E0-47F8CA89B9E2}"/>
              </a:ext>
            </a:extLst>
          </p:cNvPr>
          <p:cNvGrpSpPr/>
          <p:nvPr/>
        </p:nvGrpSpPr>
        <p:grpSpPr>
          <a:xfrm>
            <a:off x="825926" y="668652"/>
            <a:ext cx="4276013" cy="615604"/>
            <a:chOff x="1183343" y="1464304"/>
            <a:chExt cx="4265434" cy="614081"/>
          </a:xfrm>
        </p:grpSpPr>
        <p:sp>
          <p:nvSpPr>
            <p:cNvPr id="18" name="Google Shape;4387;p6">
              <a:extLst>
                <a:ext uri="{FF2B5EF4-FFF2-40B4-BE49-F238E27FC236}">
                  <a16:creationId xmlns="" xmlns:a16="http://schemas.microsoft.com/office/drawing/2014/main" id="{D8834DB1-2435-4DE1-97CD-64F40B28AA34}"/>
                </a:ext>
              </a:extLst>
            </p:cNvPr>
            <p:cNvSpPr txBox="1"/>
            <p:nvPr/>
          </p:nvSpPr>
          <p:spPr>
            <a:xfrm>
              <a:off x="1804762" y="1493653"/>
              <a:ext cx="3644015" cy="584732"/>
            </a:xfrm>
            <a:prstGeom prst="rect">
              <a:avLst/>
            </a:prstGeom>
            <a:noFill/>
            <a:ln>
              <a:noFill/>
            </a:ln>
          </p:spPr>
          <p:txBody>
            <a:bodyPr spcFirstLastPara="1" wrap="square" lIns="91652" tIns="45813" rIns="91652" bIns="45813" anchor="t" anchorCtr="0">
              <a:spAutoFit/>
            </a:bodyPr>
            <a:lstStyle/>
            <a:p>
              <a:r>
                <a:rPr lang="en-US" sz="3208">
                  <a:solidFill>
                    <a:schemeClr val="dk1"/>
                  </a:solidFill>
                </a:rPr>
                <a:t>Tính (theo mẫu).</a:t>
              </a:r>
              <a:endParaRPr sz="2005"/>
            </a:p>
          </p:txBody>
        </p:sp>
        <p:sp>
          <p:nvSpPr>
            <p:cNvPr id="19" name="Google Shape;4388;p6">
              <a:extLst>
                <a:ext uri="{FF2B5EF4-FFF2-40B4-BE49-F238E27FC236}">
                  <a16:creationId xmlns="" xmlns:a16="http://schemas.microsoft.com/office/drawing/2014/main" id="{ED2FB827-EE65-4A08-8B14-DB7328B5F12D}"/>
                </a:ext>
              </a:extLst>
            </p:cNvPr>
            <p:cNvSpPr/>
            <p:nvPr/>
          </p:nvSpPr>
          <p:spPr>
            <a:xfrm>
              <a:off x="1183343" y="1464304"/>
              <a:ext cx="570588" cy="570588"/>
            </a:xfrm>
            <a:prstGeom prst="ellipse">
              <a:avLst/>
            </a:prstGeom>
            <a:solidFill>
              <a:srgbClr val="AA2668"/>
            </a:solidFill>
            <a:ln>
              <a:noFill/>
            </a:ln>
          </p:spPr>
          <p:txBody>
            <a:bodyPr spcFirstLastPara="1" wrap="square" lIns="91652" tIns="45813" rIns="91652" bIns="45813" anchor="ctr" anchorCtr="0">
              <a:noAutofit/>
            </a:bodyPr>
            <a:lstStyle/>
            <a:p>
              <a:pPr algn="ctr"/>
              <a:r>
                <a:rPr lang="en-US" sz="3609" b="1">
                  <a:solidFill>
                    <a:schemeClr val="lt1"/>
                  </a:solidFill>
                </a:rPr>
                <a:t>1</a:t>
              </a:r>
              <a:endParaRPr sz="1869"/>
            </a:p>
          </p:txBody>
        </p:sp>
      </p:grpSp>
      <p:sp>
        <p:nvSpPr>
          <p:cNvPr id="69" name="TextBox 68">
            <a:extLst>
              <a:ext uri="{FF2B5EF4-FFF2-40B4-BE49-F238E27FC236}">
                <a16:creationId xmlns="" xmlns:a16="http://schemas.microsoft.com/office/drawing/2014/main" id="{7901CBB7-F982-4C94-8215-E0EB4C333CCC}"/>
              </a:ext>
            </a:extLst>
          </p:cNvPr>
          <p:cNvSpPr txBox="1"/>
          <p:nvPr/>
        </p:nvSpPr>
        <p:spPr>
          <a:xfrm>
            <a:off x="3610764" y="1703111"/>
            <a:ext cx="7543377" cy="2036327"/>
          </a:xfrm>
          <a:prstGeom prst="rect">
            <a:avLst/>
          </a:prstGeom>
          <a:noFill/>
        </p:spPr>
        <p:txBody>
          <a:bodyPr wrap="square" rtlCol="0">
            <a:spAutoFit/>
          </a:bodyPr>
          <a:lstStyle/>
          <a:p>
            <a:pPr marL="286457" indent="-286457" algn="just">
              <a:lnSpc>
                <a:spcPct val="150000"/>
              </a:lnSpc>
              <a:buFont typeface="Arial" panose="020B0604020202020204" pitchFamily="34" charset="0"/>
              <a:buChar char="•"/>
            </a:pPr>
            <a:r>
              <a:rPr lang="en-US" sz="2807" dirty="0"/>
              <a:t>2 </a:t>
            </a:r>
            <a:r>
              <a:rPr lang="en-US" sz="2807" dirty="0" err="1"/>
              <a:t>cộng</a:t>
            </a:r>
            <a:r>
              <a:rPr lang="en-US" sz="2807" dirty="0"/>
              <a:t> 3 </a:t>
            </a:r>
            <a:r>
              <a:rPr lang="en-US" sz="2807" dirty="0" err="1"/>
              <a:t>bằng</a:t>
            </a:r>
            <a:r>
              <a:rPr lang="en-US" sz="2807" dirty="0"/>
              <a:t> 5, </a:t>
            </a:r>
            <a:r>
              <a:rPr lang="en-US" sz="2807" err="1"/>
              <a:t>viết</a:t>
            </a:r>
            <a:r>
              <a:rPr lang="en-US" sz="2807"/>
              <a:t> 5.</a:t>
            </a:r>
            <a:endParaRPr lang="en-US" sz="2807" dirty="0"/>
          </a:p>
          <a:p>
            <a:pPr marL="286457" indent="-286457" algn="just">
              <a:lnSpc>
                <a:spcPct val="150000"/>
              </a:lnSpc>
              <a:buFont typeface="Arial" panose="020B0604020202020204" pitchFamily="34" charset="0"/>
              <a:buChar char="•"/>
            </a:pPr>
            <a:r>
              <a:rPr lang="en-US" sz="2807" dirty="0"/>
              <a:t>5 </a:t>
            </a:r>
            <a:r>
              <a:rPr lang="en-US" sz="2807" dirty="0" err="1"/>
              <a:t>cộng</a:t>
            </a:r>
            <a:r>
              <a:rPr lang="en-US" sz="2807" dirty="0"/>
              <a:t> 7 </a:t>
            </a:r>
            <a:r>
              <a:rPr lang="en-US" sz="2807" dirty="0" err="1"/>
              <a:t>bằng</a:t>
            </a:r>
            <a:r>
              <a:rPr lang="en-US" sz="2807" dirty="0"/>
              <a:t> 12, </a:t>
            </a:r>
            <a:r>
              <a:rPr lang="en-US" sz="2807" dirty="0" err="1"/>
              <a:t>viết</a:t>
            </a:r>
            <a:r>
              <a:rPr lang="en-US" sz="2807" dirty="0"/>
              <a:t> 2 </a:t>
            </a:r>
            <a:r>
              <a:rPr lang="en-US" sz="2807" err="1"/>
              <a:t>nhớ</a:t>
            </a:r>
            <a:r>
              <a:rPr lang="en-US" sz="2807"/>
              <a:t> 1.</a:t>
            </a:r>
            <a:endParaRPr lang="en-US" sz="2807" dirty="0"/>
          </a:p>
          <a:p>
            <a:pPr marL="286457" indent="-286457" algn="just">
              <a:lnSpc>
                <a:spcPct val="150000"/>
              </a:lnSpc>
              <a:buFont typeface="Arial" panose="020B0604020202020204" pitchFamily="34" charset="0"/>
              <a:buChar char="•"/>
            </a:pPr>
            <a:r>
              <a:rPr lang="en-US" sz="2807" dirty="0"/>
              <a:t>4 </a:t>
            </a:r>
            <a:r>
              <a:rPr lang="en-US" sz="2807" dirty="0" err="1"/>
              <a:t>thêm</a:t>
            </a:r>
            <a:r>
              <a:rPr lang="en-US" sz="2807" dirty="0"/>
              <a:t> 1 </a:t>
            </a:r>
            <a:r>
              <a:rPr lang="en-US" sz="2807" dirty="0" err="1"/>
              <a:t>bằng</a:t>
            </a:r>
            <a:r>
              <a:rPr lang="en-US" sz="2807" dirty="0"/>
              <a:t> 5, 5 </a:t>
            </a:r>
            <a:r>
              <a:rPr lang="en-US" sz="2807" dirty="0" err="1"/>
              <a:t>thêm</a:t>
            </a:r>
            <a:r>
              <a:rPr lang="en-US" sz="2807" dirty="0"/>
              <a:t> 2 </a:t>
            </a:r>
            <a:r>
              <a:rPr lang="en-US" sz="2807" dirty="0" err="1"/>
              <a:t>bằng</a:t>
            </a:r>
            <a:r>
              <a:rPr lang="en-US" sz="2807" dirty="0"/>
              <a:t> 7, </a:t>
            </a:r>
            <a:r>
              <a:rPr lang="en-US" sz="2807" err="1"/>
              <a:t>viết</a:t>
            </a:r>
            <a:r>
              <a:rPr lang="en-US" sz="2807"/>
              <a:t> 7.</a:t>
            </a:r>
            <a:endParaRPr lang="en-US" sz="2807" dirty="0"/>
          </a:p>
        </p:txBody>
      </p:sp>
      <p:grpSp>
        <p:nvGrpSpPr>
          <p:cNvPr id="70" name="Group 69">
            <a:extLst>
              <a:ext uri="{FF2B5EF4-FFF2-40B4-BE49-F238E27FC236}">
                <a16:creationId xmlns="" xmlns:a16="http://schemas.microsoft.com/office/drawing/2014/main" id="{36814350-A256-4209-93C2-4404807F6F70}"/>
              </a:ext>
            </a:extLst>
          </p:cNvPr>
          <p:cNvGrpSpPr/>
          <p:nvPr/>
        </p:nvGrpSpPr>
        <p:grpSpPr>
          <a:xfrm>
            <a:off x="4535834" y="3967495"/>
            <a:ext cx="1150637" cy="1573379"/>
            <a:chOff x="1566470" y="2095726"/>
            <a:chExt cx="1147790" cy="1569486"/>
          </a:xfrm>
        </p:grpSpPr>
        <p:grpSp>
          <p:nvGrpSpPr>
            <p:cNvPr id="71" name="Group 70">
              <a:extLst>
                <a:ext uri="{FF2B5EF4-FFF2-40B4-BE49-F238E27FC236}">
                  <a16:creationId xmlns="" xmlns:a16="http://schemas.microsoft.com/office/drawing/2014/main" id="{F848418F-565C-4B6A-BCBB-73DEA8C7717F}"/>
                </a:ext>
              </a:extLst>
            </p:cNvPr>
            <p:cNvGrpSpPr/>
            <p:nvPr/>
          </p:nvGrpSpPr>
          <p:grpSpPr>
            <a:xfrm>
              <a:off x="1566470" y="2095726"/>
              <a:ext cx="1147790" cy="1569486"/>
              <a:chOff x="1697011" y="2095726"/>
              <a:chExt cx="1147790" cy="1569486"/>
            </a:xfrm>
          </p:grpSpPr>
          <p:sp>
            <p:nvSpPr>
              <p:cNvPr id="73" name="TextBox 72">
                <a:extLst>
                  <a:ext uri="{FF2B5EF4-FFF2-40B4-BE49-F238E27FC236}">
                    <a16:creationId xmlns="" xmlns:a16="http://schemas.microsoft.com/office/drawing/2014/main" id="{37725254-067F-44A7-A297-79D625817732}"/>
                  </a:ext>
                </a:extLst>
              </p:cNvPr>
              <p:cNvSpPr txBox="1"/>
              <p:nvPr/>
            </p:nvSpPr>
            <p:spPr>
              <a:xfrm>
                <a:off x="1934771" y="2095726"/>
                <a:ext cx="910030" cy="1569486"/>
              </a:xfrm>
              <a:prstGeom prst="rect">
                <a:avLst/>
              </a:prstGeom>
              <a:noFill/>
            </p:spPr>
            <p:txBody>
              <a:bodyPr wrap="square" rtlCol="0">
                <a:spAutoFit/>
              </a:bodyPr>
              <a:lstStyle/>
              <a:p>
                <a:pPr>
                  <a:lnSpc>
                    <a:spcPct val="150000"/>
                  </a:lnSpc>
                </a:pPr>
                <a:r>
                  <a:rPr lang="en-US" sz="3208" dirty="0"/>
                  <a:t>381</a:t>
                </a:r>
              </a:p>
              <a:p>
                <a:pPr>
                  <a:lnSpc>
                    <a:spcPct val="150000"/>
                  </a:lnSpc>
                </a:pPr>
                <a:r>
                  <a:rPr lang="en-US" sz="3208" dirty="0"/>
                  <a:t>342</a:t>
                </a:r>
              </a:p>
            </p:txBody>
          </p:sp>
          <p:sp>
            <p:nvSpPr>
              <p:cNvPr id="74" name="TextBox 73">
                <a:extLst>
                  <a:ext uri="{FF2B5EF4-FFF2-40B4-BE49-F238E27FC236}">
                    <a16:creationId xmlns="" xmlns:a16="http://schemas.microsoft.com/office/drawing/2014/main" id="{4206D5D4-763B-4F8A-9896-04F46AD14AF3}"/>
                  </a:ext>
                </a:extLst>
              </p:cNvPr>
              <p:cNvSpPr txBox="1"/>
              <p:nvPr/>
            </p:nvSpPr>
            <p:spPr>
              <a:xfrm>
                <a:off x="1697011" y="2418890"/>
                <a:ext cx="237760" cy="830796"/>
              </a:xfrm>
              <a:prstGeom prst="rect">
                <a:avLst/>
              </a:prstGeom>
              <a:noFill/>
            </p:spPr>
            <p:txBody>
              <a:bodyPr wrap="square" rtlCol="0">
                <a:spAutoFit/>
              </a:bodyPr>
              <a:lstStyle/>
              <a:p>
                <a:pPr>
                  <a:lnSpc>
                    <a:spcPct val="150000"/>
                  </a:lnSpc>
                </a:pPr>
                <a:r>
                  <a:rPr lang="en-US" sz="3208" dirty="0"/>
                  <a:t>+</a:t>
                </a:r>
              </a:p>
            </p:txBody>
          </p:sp>
        </p:grpSp>
        <p:cxnSp>
          <p:nvCxnSpPr>
            <p:cNvPr id="72" name="Straight Connector 71">
              <a:extLst>
                <a:ext uri="{FF2B5EF4-FFF2-40B4-BE49-F238E27FC236}">
                  <a16:creationId xmlns="" xmlns:a16="http://schemas.microsoft.com/office/drawing/2014/main" id="{E9EBA376-BFF0-480F-A3BE-108084CD2677}"/>
                </a:ext>
              </a:extLst>
            </p:cNvPr>
            <p:cNvCxnSpPr/>
            <p:nvPr/>
          </p:nvCxnSpPr>
          <p:spPr>
            <a:xfrm>
              <a:off x="1768475" y="3521075"/>
              <a:ext cx="889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 xmlns:a16="http://schemas.microsoft.com/office/drawing/2014/main" id="{5CB42197-33CC-492E-AB4A-4BB50CCE7B7F}"/>
              </a:ext>
            </a:extLst>
          </p:cNvPr>
          <p:cNvGrpSpPr/>
          <p:nvPr/>
        </p:nvGrpSpPr>
        <p:grpSpPr>
          <a:xfrm>
            <a:off x="7831975" y="3967495"/>
            <a:ext cx="1150637" cy="1573379"/>
            <a:chOff x="1566470" y="2095726"/>
            <a:chExt cx="1147790" cy="1569486"/>
          </a:xfrm>
        </p:grpSpPr>
        <p:grpSp>
          <p:nvGrpSpPr>
            <p:cNvPr id="77" name="Group 76">
              <a:extLst>
                <a:ext uri="{FF2B5EF4-FFF2-40B4-BE49-F238E27FC236}">
                  <a16:creationId xmlns="" xmlns:a16="http://schemas.microsoft.com/office/drawing/2014/main" id="{3D601AE8-3F5F-470F-9B55-6EB91D854CA3}"/>
                </a:ext>
              </a:extLst>
            </p:cNvPr>
            <p:cNvGrpSpPr/>
            <p:nvPr/>
          </p:nvGrpSpPr>
          <p:grpSpPr>
            <a:xfrm>
              <a:off x="1566470" y="2095726"/>
              <a:ext cx="1147790" cy="1569486"/>
              <a:chOff x="1697011" y="2095726"/>
              <a:chExt cx="1147790" cy="1569486"/>
            </a:xfrm>
          </p:grpSpPr>
          <p:sp>
            <p:nvSpPr>
              <p:cNvPr id="79" name="TextBox 78">
                <a:extLst>
                  <a:ext uri="{FF2B5EF4-FFF2-40B4-BE49-F238E27FC236}">
                    <a16:creationId xmlns="" xmlns:a16="http://schemas.microsoft.com/office/drawing/2014/main" id="{5A2DEEB4-DB41-4863-AF85-0D13CF858C12}"/>
                  </a:ext>
                </a:extLst>
              </p:cNvPr>
              <p:cNvSpPr txBox="1"/>
              <p:nvPr/>
            </p:nvSpPr>
            <p:spPr>
              <a:xfrm>
                <a:off x="1934771" y="2095726"/>
                <a:ext cx="910030" cy="1569486"/>
              </a:xfrm>
              <a:prstGeom prst="rect">
                <a:avLst/>
              </a:prstGeom>
              <a:noFill/>
            </p:spPr>
            <p:txBody>
              <a:bodyPr wrap="square" rtlCol="0">
                <a:spAutoFit/>
              </a:bodyPr>
              <a:lstStyle/>
              <a:p>
                <a:pPr>
                  <a:lnSpc>
                    <a:spcPct val="150000"/>
                  </a:lnSpc>
                </a:pPr>
                <a:r>
                  <a:rPr lang="en-US" sz="3208" dirty="0"/>
                  <a:t>550</a:t>
                </a:r>
              </a:p>
              <a:p>
                <a:pPr>
                  <a:lnSpc>
                    <a:spcPct val="150000"/>
                  </a:lnSpc>
                </a:pPr>
                <a:r>
                  <a:rPr lang="en-US" sz="3208" dirty="0"/>
                  <a:t>193</a:t>
                </a:r>
              </a:p>
            </p:txBody>
          </p:sp>
          <p:sp>
            <p:nvSpPr>
              <p:cNvPr id="80" name="TextBox 79">
                <a:extLst>
                  <a:ext uri="{FF2B5EF4-FFF2-40B4-BE49-F238E27FC236}">
                    <a16:creationId xmlns="" xmlns:a16="http://schemas.microsoft.com/office/drawing/2014/main" id="{57AC2CAC-EC81-4602-AD87-0D6419B33B10}"/>
                  </a:ext>
                </a:extLst>
              </p:cNvPr>
              <p:cNvSpPr txBox="1"/>
              <p:nvPr/>
            </p:nvSpPr>
            <p:spPr>
              <a:xfrm>
                <a:off x="1697011" y="2418890"/>
                <a:ext cx="237760" cy="830796"/>
              </a:xfrm>
              <a:prstGeom prst="rect">
                <a:avLst/>
              </a:prstGeom>
              <a:noFill/>
            </p:spPr>
            <p:txBody>
              <a:bodyPr wrap="square" rtlCol="0">
                <a:spAutoFit/>
              </a:bodyPr>
              <a:lstStyle/>
              <a:p>
                <a:pPr>
                  <a:lnSpc>
                    <a:spcPct val="150000"/>
                  </a:lnSpc>
                </a:pPr>
                <a:r>
                  <a:rPr lang="en-US" sz="3208" dirty="0"/>
                  <a:t>+</a:t>
                </a:r>
              </a:p>
            </p:txBody>
          </p:sp>
        </p:grpSp>
        <p:cxnSp>
          <p:nvCxnSpPr>
            <p:cNvPr id="78" name="Straight Connector 77">
              <a:extLst>
                <a:ext uri="{FF2B5EF4-FFF2-40B4-BE49-F238E27FC236}">
                  <a16:creationId xmlns="" xmlns:a16="http://schemas.microsoft.com/office/drawing/2014/main" id="{37298F49-A837-4EC7-B060-BF96FD3CA82E}"/>
                </a:ext>
              </a:extLst>
            </p:cNvPr>
            <p:cNvCxnSpPr/>
            <p:nvPr/>
          </p:nvCxnSpPr>
          <p:spPr>
            <a:xfrm>
              <a:off x="1768475" y="3521075"/>
              <a:ext cx="889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2" name="TextBox 81">
            <a:extLst>
              <a:ext uri="{FF2B5EF4-FFF2-40B4-BE49-F238E27FC236}">
                <a16:creationId xmlns="" xmlns:a16="http://schemas.microsoft.com/office/drawing/2014/main" id="{C5935743-2F90-4D8A-8196-73CFD1064E56}"/>
              </a:ext>
            </a:extLst>
          </p:cNvPr>
          <p:cNvSpPr txBox="1"/>
          <p:nvPr/>
        </p:nvSpPr>
        <p:spPr>
          <a:xfrm>
            <a:off x="5221325" y="5322329"/>
            <a:ext cx="518443" cy="832857"/>
          </a:xfrm>
          <a:prstGeom prst="rect">
            <a:avLst/>
          </a:prstGeom>
          <a:noFill/>
        </p:spPr>
        <p:txBody>
          <a:bodyPr wrap="square" rtlCol="0">
            <a:spAutoFit/>
          </a:bodyPr>
          <a:lstStyle/>
          <a:p>
            <a:pPr>
              <a:lnSpc>
                <a:spcPct val="150000"/>
              </a:lnSpc>
            </a:pPr>
            <a:r>
              <a:rPr lang="en-US" sz="3208">
                <a:solidFill>
                  <a:srgbClr val="C00000"/>
                </a:solidFill>
              </a:rPr>
              <a:t>3</a:t>
            </a:r>
            <a:endParaRPr lang="en-US" sz="3208" dirty="0">
              <a:solidFill>
                <a:srgbClr val="C00000"/>
              </a:solidFill>
            </a:endParaRPr>
          </a:p>
        </p:txBody>
      </p:sp>
      <p:sp>
        <p:nvSpPr>
          <p:cNvPr id="83" name="TextBox 82">
            <a:extLst>
              <a:ext uri="{FF2B5EF4-FFF2-40B4-BE49-F238E27FC236}">
                <a16:creationId xmlns="" xmlns:a16="http://schemas.microsoft.com/office/drawing/2014/main" id="{7BFC0335-C1B6-4B81-AC9C-A6DD13AF4C2B}"/>
              </a:ext>
            </a:extLst>
          </p:cNvPr>
          <p:cNvSpPr txBox="1"/>
          <p:nvPr/>
        </p:nvSpPr>
        <p:spPr>
          <a:xfrm>
            <a:off x="4973697" y="5322329"/>
            <a:ext cx="353667" cy="832857"/>
          </a:xfrm>
          <a:prstGeom prst="rect">
            <a:avLst/>
          </a:prstGeom>
          <a:noFill/>
        </p:spPr>
        <p:txBody>
          <a:bodyPr wrap="square" rtlCol="0">
            <a:spAutoFit/>
          </a:bodyPr>
          <a:lstStyle/>
          <a:p>
            <a:pPr>
              <a:lnSpc>
                <a:spcPct val="150000"/>
              </a:lnSpc>
            </a:pPr>
            <a:r>
              <a:rPr lang="en-US" sz="3208">
                <a:solidFill>
                  <a:srgbClr val="C00000"/>
                </a:solidFill>
              </a:rPr>
              <a:t>2</a:t>
            </a:r>
            <a:endParaRPr lang="en-US" sz="3208" dirty="0">
              <a:solidFill>
                <a:srgbClr val="C00000"/>
              </a:solidFill>
            </a:endParaRPr>
          </a:p>
        </p:txBody>
      </p:sp>
      <p:sp>
        <p:nvSpPr>
          <p:cNvPr id="84" name="TextBox 83">
            <a:extLst>
              <a:ext uri="{FF2B5EF4-FFF2-40B4-BE49-F238E27FC236}">
                <a16:creationId xmlns="" xmlns:a16="http://schemas.microsoft.com/office/drawing/2014/main" id="{6D0960F0-0A5B-4896-A700-D6DC54D260F4}"/>
              </a:ext>
            </a:extLst>
          </p:cNvPr>
          <p:cNvSpPr txBox="1"/>
          <p:nvPr/>
        </p:nvSpPr>
        <p:spPr>
          <a:xfrm>
            <a:off x="4732412" y="5322329"/>
            <a:ext cx="401677" cy="832857"/>
          </a:xfrm>
          <a:prstGeom prst="rect">
            <a:avLst/>
          </a:prstGeom>
          <a:noFill/>
        </p:spPr>
        <p:txBody>
          <a:bodyPr wrap="square" rtlCol="0">
            <a:spAutoFit/>
          </a:bodyPr>
          <a:lstStyle/>
          <a:p>
            <a:pPr>
              <a:lnSpc>
                <a:spcPct val="150000"/>
              </a:lnSpc>
            </a:pPr>
            <a:r>
              <a:rPr lang="en-US" sz="3208">
                <a:solidFill>
                  <a:srgbClr val="C00000"/>
                </a:solidFill>
              </a:rPr>
              <a:t>7</a:t>
            </a:r>
            <a:endParaRPr lang="en-US" sz="3208" dirty="0">
              <a:solidFill>
                <a:srgbClr val="C00000"/>
              </a:solidFill>
            </a:endParaRPr>
          </a:p>
        </p:txBody>
      </p:sp>
      <p:sp>
        <p:nvSpPr>
          <p:cNvPr id="85" name="TextBox 84">
            <a:extLst>
              <a:ext uri="{FF2B5EF4-FFF2-40B4-BE49-F238E27FC236}">
                <a16:creationId xmlns="" xmlns:a16="http://schemas.microsoft.com/office/drawing/2014/main" id="{E34F8F03-E990-4454-B2E9-DB579246AD84}"/>
              </a:ext>
            </a:extLst>
          </p:cNvPr>
          <p:cNvSpPr txBox="1"/>
          <p:nvPr/>
        </p:nvSpPr>
        <p:spPr>
          <a:xfrm>
            <a:off x="8550875" y="5322329"/>
            <a:ext cx="518443" cy="832857"/>
          </a:xfrm>
          <a:prstGeom prst="rect">
            <a:avLst/>
          </a:prstGeom>
          <a:noFill/>
        </p:spPr>
        <p:txBody>
          <a:bodyPr wrap="square" rtlCol="0">
            <a:spAutoFit/>
          </a:bodyPr>
          <a:lstStyle/>
          <a:p>
            <a:pPr>
              <a:lnSpc>
                <a:spcPct val="150000"/>
              </a:lnSpc>
            </a:pPr>
            <a:r>
              <a:rPr lang="en-US" sz="3208">
                <a:solidFill>
                  <a:srgbClr val="C00000"/>
                </a:solidFill>
              </a:rPr>
              <a:t>3</a:t>
            </a:r>
            <a:endParaRPr lang="en-US" sz="3208" dirty="0">
              <a:solidFill>
                <a:srgbClr val="C00000"/>
              </a:solidFill>
            </a:endParaRPr>
          </a:p>
        </p:txBody>
      </p:sp>
      <p:sp>
        <p:nvSpPr>
          <p:cNvPr id="86" name="TextBox 85">
            <a:extLst>
              <a:ext uri="{FF2B5EF4-FFF2-40B4-BE49-F238E27FC236}">
                <a16:creationId xmlns="" xmlns:a16="http://schemas.microsoft.com/office/drawing/2014/main" id="{152C9452-BEB4-459C-B7FF-7B1D9C9AFCBB}"/>
              </a:ext>
            </a:extLst>
          </p:cNvPr>
          <p:cNvSpPr txBox="1"/>
          <p:nvPr/>
        </p:nvSpPr>
        <p:spPr>
          <a:xfrm>
            <a:off x="8330732" y="5322329"/>
            <a:ext cx="353667" cy="832857"/>
          </a:xfrm>
          <a:prstGeom prst="rect">
            <a:avLst/>
          </a:prstGeom>
          <a:noFill/>
        </p:spPr>
        <p:txBody>
          <a:bodyPr wrap="square" rtlCol="0">
            <a:spAutoFit/>
          </a:bodyPr>
          <a:lstStyle/>
          <a:p>
            <a:pPr>
              <a:lnSpc>
                <a:spcPct val="150000"/>
              </a:lnSpc>
            </a:pPr>
            <a:r>
              <a:rPr lang="en-US" sz="3208">
                <a:solidFill>
                  <a:srgbClr val="C00000"/>
                </a:solidFill>
              </a:rPr>
              <a:t>4</a:t>
            </a:r>
            <a:endParaRPr lang="en-US" sz="3208" dirty="0">
              <a:solidFill>
                <a:srgbClr val="C00000"/>
              </a:solidFill>
            </a:endParaRPr>
          </a:p>
        </p:txBody>
      </p:sp>
      <p:sp>
        <p:nvSpPr>
          <p:cNvPr id="87" name="TextBox 86">
            <a:extLst>
              <a:ext uri="{FF2B5EF4-FFF2-40B4-BE49-F238E27FC236}">
                <a16:creationId xmlns="" xmlns:a16="http://schemas.microsoft.com/office/drawing/2014/main" id="{57779074-09D8-4685-81C6-1F7D37D749C2}"/>
              </a:ext>
            </a:extLst>
          </p:cNvPr>
          <p:cNvSpPr txBox="1"/>
          <p:nvPr/>
        </p:nvSpPr>
        <p:spPr>
          <a:xfrm>
            <a:off x="8125824" y="5322329"/>
            <a:ext cx="401677" cy="832857"/>
          </a:xfrm>
          <a:prstGeom prst="rect">
            <a:avLst/>
          </a:prstGeom>
          <a:noFill/>
        </p:spPr>
        <p:txBody>
          <a:bodyPr wrap="square" rtlCol="0">
            <a:spAutoFit/>
          </a:bodyPr>
          <a:lstStyle/>
          <a:p>
            <a:pPr>
              <a:lnSpc>
                <a:spcPct val="150000"/>
              </a:lnSpc>
            </a:pPr>
            <a:r>
              <a:rPr lang="en-US" sz="3208">
                <a:solidFill>
                  <a:srgbClr val="C00000"/>
                </a:solidFill>
              </a:rPr>
              <a:t>7</a:t>
            </a:r>
            <a:endParaRPr lang="en-US" sz="3208" dirty="0">
              <a:solidFill>
                <a:srgbClr val="C00000"/>
              </a:solidFill>
            </a:endParaRPr>
          </a:p>
        </p:txBody>
      </p:sp>
      <p:pic>
        <p:nvPicPr>
          <p:cNvPr id="28" name="Picture 27">
            <a:extLst>
              <a:ext uri="{FF2B5EF4-FFF2-40B4-BE49-F238E27FC236}">
                <a16:creationId xmlns="" xmlns:a16="http://schemas.microsoft.com/office/drawing/2014/main" id="{FB31BF77-B7B5-487C-B4DF-5D7B23E366FE}"/>
              </a:ext>
            </a:extLst>
          </p:cNvPr>
          <p:cNvPicPr>
            <a:picLocks noChangeAspect="1"/>
          </p:cNvPicPr>
          <p:nvPr/>
        </p:nvPicPr>
        <p:blipFill rotWithShape="1">
          <a:blip r:embed="rId4">
            <a:extLst>
              <a:ext uri="{28A0092B-C50C-407E-A947-70E740481C1C}">
                <a14:useLocalDpi xmlns:a14="http://schemas.microsoft.com/office/drawing/2010/main" val="0"/>
              </a:ext>
            </a:extLst>
          </a:blip>
          <a:srcRect l="63714" r="1"/>
          <a:stretch/>
        </p:blipFill>
        <p:spPr>
          <a:xfrm>
            <a:off x="695974" y="1609243"/>
            <a:ext cx="2716247" cy="2744285"/>
          </a:xfrm>
          <a:prstGeom prst="rect">
            <a:avLst/>
          </a:prstGeom>
        </p:spPr>
      </p:pic>
      <p:sp>
        <p:nvSpPr>
          <p:cNvPr id="30" name="TextBox 29">
            <a:extLst>
              <a:ext uri="{FF2B5EF4-FFF2-40B4-BE49-F238E27FC236}">
                <a16:creationId xmlns="" xmlns:a16="http://schemas.microsoft.com/office/drawing/2014/main" id="{7346D25F-76BA-4DD4-9F03-71A58B963A9F}"/>
              </a:ext>
            </a:extLst>
          </p:cNvPr>
          <p:cNvSpPr txBox="1"/>
          <p:nvPr/>
        </p:nvSpPr>
        <p:spPr>
          <a:xfrm>
            <a:off x="1850879" y="1879262"/>
            <a:ext cx="336239" cy="493533"/>
          </a:xfrm>
          <a:prstGeom prst="rect">
            <a:avLst/>
          </a:prstGeom>
          <a:noFill/>
        </p:spPr>
        <p:txBody>
          <a:bodyPr wrap="square" rtlCol="0">
            <a:spAutoFit/>
          </a:bodyPr>
          <a:lstStyle/>
          <a:p>
            <a:pPr defTabSz="629198"/>
            <a:r>
              <a:rPr lang="vi-VN" sz="2607" b="1" dirty="0">
                <a:solidFill>
                  <a:srgbClr val="7030A0"/>
                </a:solidFill>
                <a:latin typeface="HP001 4 hàng" panose="020B0603050302020204" pitchFamily="34" charset="0"/>
              </a:rPr>
              <a:t>5</a:t>
            </a:r>
            <a:endParaRPr lang="en-US" sz="2607" b="1" dirty="0">
              <a:solidFill>
                <a:srgbClr val="7030A0"/>
              </a:solidFill>
              <a:latin typeface="HP001 4 hàng" panose="020B0603050302020204" pitchFamily="34" charset="0"/>
            </a:endParaRPr>
          </a:p>
        </p:txBody>
      </p:sp>
      <p:sp>
        <p:nvSpPr>
          <p:cNvPr id="31" name="TextBox 30">
            <a:extLst>
              <a:ext uri="{FF2B5EF4-FFF2-40B4-BE49-F238E27FC236}">
                <a16:creationId xmlns="" xmlns:a16="http://schemas.microsoft.com/office/drawing/2014/main" id="{126FF4B6-9394-44F1-9FF2-2EB076E031D8}"/>
              </a:ext>
            </a:extLst>
          </p:cNvPr>
          <p:cNvSpPr txBox="1"/>
          <p:nvPr/>
        </p:nvSpPr>
        <p:spPr>
          <a:xfrm>
            <a:off x="1661161" y="1880585"/>
            <a:ext cx="336239" cy="493533"/>
          </a:xfrm>
          <a:prstGeom prst="rect">
            <a:avLst/>
          </a:prstGeom>
          <a:noFill/>
        </p:spPr>
        <p:txBody>
          <a:bodyPr wrap="square" rtlCol="0">
            <a:spAutoFit/>
          </a:bodyPr>
          <a:lstStyle/>
          <a:p>
            <a:pPr defTabSz="629198"/>
            <a:r>
              <a:rPr lang="vi-VN" sz="2607" b="1" dirty="0">
                <a:solidFill>
                  <a:srgbClr val="7030A0"/>
                </a:solidFill>
                <a:latin typeface="HP001 4 hàng" panose="020B0603050302020204" pitchFamily="34" charset="0"/>
              </a:rPr>
              <a:t>4</a:t>
            </a:r>
            <a:endParaRPr lang="en-US" sz="2607" b="1" dirty="0">
              <a:solidFill>
                <a:srgbClr val="7030A0"/>
              </a:solidFill>
              <a:latin typeface="HP001 4 hàng" panose="020B0603050302020204" pitchFamily="34" charset="0"/>
            </a:endParaRPr>
          </a:p>
        </p:txBody>
      </p:sp>
      <p:sp>
        <p:nvSpPr>
          <p:cNvPr id="32" name="TextBox 31">
            <a:extLst>
              <a:ext uri="{FF2B5EF4-FFF2-40B4-BE49-F238E27FC236}">
                <a16:creationId xmlns="" xmlns:a16="http://schemas.microsoft.com/office/drawing/2014/main" id="{40728704-3C2B-4853-B8C7-408D813929A8}"/>
              </a:ext>
            </a:extLst>
          </p:cNvPr>
          <p:cNvSpPr txBox="1"/>
          <p:nvPr/>
        </p:nvSpPr>
        <p:spPr>
          <a:xfrm>
            <a:off x="1854914" y="2414433"/>
            <a:ext cx="336239" cy="493533"/>
          </a:xfrm>
          <a:prstGeom prst="rect">
            <a:avLst/>
          </a:prstGeom>
          <a:noFill/>
        </p:spPr>
        <p:txBody>
          <a:bodyPr wrap="square" rtlCol="0">
            <a:spAutoFit/>
          </a:bodyPr>
          <a:lstStyle/>
          <a:p>
            <a:pPr defTabSz="629198"/>
            <a:r>
              <a:rPr lang="en-US" sz="2607" b="1" dirty="0">
                <a:solidFill>
                  <a:srgbClr val="7030A0"/>
                </a:solidFill>
                <a:latin typeface="HP001 4 hàng" panose="020B0603050302020204" pitchFamily="34" charset="0"/>
              </a:rPr>
              <a:t>7</a:t>
            </a:r>
          </a:p>
        </p:txBody>
      </p:sp>
      <p:sp>
        <p:nvSpPr>
          <p:cNvPr id="33" name="TextBox 32">
            <a:extLst>
              <a:ext uri="{FF2B5EF4-FFF2-40B4-BE49-F238E27FC236}">
                <a16:creationId xmlns="" xmlns:a16="http://schemas.microsoft.com/office/drawing/2014/main" id="{40728704-3C2B-4853-B8C7-408D813929A8}"/>
              </a:ext>
            </a:extLst>
          </p:cNvPr>
          <p:cNvSpPr txBox="1"/>
          <p:nvPr/>
        </p:nvSpPr>
        <p:spPr>
          <a:xfrm>
            <a:off x="2032270" y="1866429"/>
            <a:ext cx="336239" cy="493533"/>
          </a:xfrm>
          <a:prstGeom prst="rect">
            <a:avLst/>
          </a:prstGeom>
          <a:noFill/>
        </p:spPr>
        <p:txBody>
          <a:bodyPr wrap="square" rtlCol="0">
            <a:spAutoFit/>
          </a:bodyPr>
          <a:lstStyle/>
          <a:p>
            <a:pPr defTabSz="629198"/>
            <a:r>
              <a:rPr lang="vi-VN" sz="2607" b="1" dirty="0">
                <a:solidFill>
                  <a:srgbClr val="7030A0"/>
                </a:solidFill>
                <a:latin typeface="HP001 4 hàng" panose="020B0603050302020204" pitchFamily="34" charset="0"/>
              </a:rPr>
              <a:t>2</a:t>
            </a:r>
            <a:endParaRPr lang="en-US" sz="2607" b="1" dirty="0">
              <a:solidFill>
                <a:srgbClr val="7030A0"/>
              </a:solidFill>
              <a:latin typeface="HP001 4 hàng" panose="020B0603050302020204" pitchFamily="34" charset="0"/>
            </a:endParaRPr>
          </a:p>
        </p:txBody>
      </p:sp>
      <p:sp>
        <p:nvSpPr>
          <p:cNvPr id="34" name="TextBox 33">
            <a:extLst>
              <a:ext uri="{FF2B5EF4-FFF2-40B4-BE49-F238E27FC236}">
                <a16:creationId xmlns="" xmlns:a16="http://schemas.microsoft.com/office/drawing/2014/main" id="{40728704-3C2B-4853-B8C7-408D813929A8}"/>
              </a:ext>
            </a:extLst>
          </p:cNvPr>
          <p:cNvSpPr txBox="1"/>
          <p:nvPr/>
        </p:nvSpPr>
        <p:spPr>
          <a:xfrm>
            <a:off x="2036609" y="2418630"/>
            <a:ext cx="336239" cy="493533"/>
          </a:xfrm>
          <a:prstGeom prst="rect">
            <a:avLst/>
          </a:prstGeom>
          <a:noFill/>
        </p:spPr>
        <p:txBody>
          <a:bodyPr wrap="square" rtlCol="0">
            <a:spAutoFit/>
          </a:bodyPr>
          <a:lstStyle/>
          <a:p>
            <a:pPr defTabSz="629198"/>
            <a:r>
              <a:rPr lang="vi-VN" sz="2607" b="1" dirty="0">
                <a:solidFill>
                  <a:srgbClr val="7030A0"/>
                </a:solidFill>
                <a:latin typeface="HP001 4 hàng" panose="020B0603050302020204" pitchFamily="34" charset="0"/>
              </a:rPr>
              <a:t>3</a:t>
            </a:r>
            <a:endParaRPr lang="en-US" sz="2607" b="1" dirty="0">
              <a:solidFill>
                <a:srgbClr val="7030A0"/>
              </a:solidFill>
              <a:latin typeface="HP001 4 hàng" panose="020B0603050302020204" pitchFamily="34" charset="0"/>
            </a:endParaRPr>
          </a:p>
        </p:txBody>
      </p:sp>
      <p:cxnSp>
        <p:nvCxnSpPr>
          <p:cNvPr id="35" name="Straight Connector 34">
            <a:extLst>
              <a:ext uri="{FF2B5EF4-FFF2-40B4-BE49-F238E27FC236}">
                <a16:creationId xmlns="" xmlns:a16="http://schemas.microsoft.com/office/drawing/2014/main" id="{8A3D6F1B-068B-49FE-8E06-474AA83F5971}"/>
              </a:ext>
            </a:extLst>
          </p:cNvPr>
          <p:cNvCxnSpPr>
            <a:cxnSpLocks/>
          </p:cNvCxnSpPr>
          <p:nvPr/>
        </p:nvCxnSpPr>
        <p:spPr>
          <a:xfrm>
            <a:off x="1774564" y="2834892"/>
            <a:ext cx="539216"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 xmlns:a16="http://schemas.microsoft.com/office/drawing/2014/main" id="{126FF4B6-9394-44F1-9FF2-2EB076E031D8}"/>
              </a:ext>
            </a:extLst>
          </p:cNvPr>
          <p:cNvSpPr txBox="1"/>
          <p:nvPr/>
        </p:nvSpPr>
        <p:spPr>
          <a:xfrm>
            <a:off x="1654686" y="2409091"/>
            <a:ext cx="336239" cy="493533"/>
          </a:xfrm>
          <a:prstGeom prst="rect">
            <a:avLst/>
          </a:prstGeom>
          <a:noFill/>
        </p:spPr>
        <p:txBody>
          <a:bodyPr wrap="square" rtlCol="0">
            <a:spAutoFit/>
          </a:bodyPr>
          <a:lstStyle/>
          <a:p>
            <a:pPr defTabSz="629198"/>
            <a:r>
              <a:rPr lang="vi-VN" sz="2607" b="1" dirty="0">
                <a:solidFill>
                  <a:srgbClr val="7030A0"/>
                </a:solidFill>
                <a:latin typeface="HP001 4 hàng" panose="020B0603050302020204" pitchFamily="34" charset="0"/>
              </a:rPr>
              <a:t>2</a:t>
            </a:r>
            <a:endParaRPr lang="en-US" sz="2607" b="1" dirty="0">
              <a:solidFill>
                <a:srgbClr val="7030A0"/>
              </a:solidFill>
              <a:latin typeface="HP001 4 hàng" panose="020B0603050302020204" pitchFamily="34" charset="0"/>
            </a:endParaRPr>
          </a:p>
        </p:txBody>
      </p:sp>
      <p:sp>
        <p:nvSpPr>
          <p:cNvPr id="37" name="TextBox 36">
            <a:extLst>
              <a:ext uri="{FF2B5EF4-FFF2-40B4-BE49-F238E27FC236}">
                <a16:creationId xmlns="" xmlns:a16="http://schemas.microsoft.com/office/drawing/2014/main" id="{885BA8A2-60A4-4F0D-BC60-F14C4BD8AB59}"/>
              </a:ext>
            </a:extLst>
          </p:cNvPr>
          <p:cNvSpPr txBox="1"/>
          <p:nvPr/>
        </p:nvSpPr>
        <p:spPr>
          <a:xfrm>
            <a:off x="1499590" y="2128009"/>
            <a:ext cx="336239" cy="524311"/>
          </a:xfrm>
          <a:prstGeom prst="rect">
            <a:avLst/>
          </a:prstGeom>
          <a:noFill/>
        </p:spPr>
        <p:txBody>
          <a:bodyPr wrap="square" rtlCol="0">
            <a:spAutoFit/>
          </a:bodyPr>
          <a:lstStyle/>
          <a:p>
            <a:pPr defTabSz="629198"/>
            <a:r>
              <a:rPr lang="en-US" sz="2807" b="1" dirty="0">
                <a:solidFill>
                  <a:srgbClr val="7030A0"/>
                </a:solidFill>
                <a:latin typeface="HP001 4 hàng" panose="020B0603050302020204" pitchFamily="34" charset="0"/>
              </a:rPr>
              <a:t>+</a:t>
            </a:r>
          </a:p>
        </p:txBody>
      </p:sp>
      <p:sp>
        <p:nvSpPr>
          <p:cNvPr id="38" name="TextBox 37">
            <a:extLst>
              <a:ext uri="{FF2B5EF4-FFF2-40B4-BE49-F238E27FC236}">
                <a16:creationId xmlns="" xmlns:a16="http://schemas.microsoft.com/office/drawing/2014/main" id="{885BA8A2-60A4-4F0D-BC60-F14C4BD8AB59}"/>
              </a:ext>
            </a:extLst>
          </p:cNvPr>
          <p:cNvSpPr txBox="1"/>
          <p:nvPr/>
        </p:nvSpPr>
        <p:spPr>
          <a:xfrm>
            <a:off x="1653262" y="2928008"/>
            <a:ext cx="336239" cy="524311"/>
          </a:xfrm>
          <a:prstGeom prst="rect">
            <a:avLst/>
          </a:prstGeom>
          <a:noFill/>
        </p:spPr>
        <p:txBody>
          <a:bodyPr wrap="square" rtlCol="0">
            <a:spAutoFit/>
          </a:bodyPr>
          <a:lstStyle/>
          <a:p>
            <a:pPr defTabSz="629198"/>
            <a:r>
              <a:rPr lang="vi-VN" sz="2807" b="1" dirty="0">
                <a:solidFill>
                  <a:srgbClr val="7030A0"/>
                </a:solidFill>
                <a:latin typeface="HP001 4 hàng" panose="020B0603050302020204" pitchFamily="34" charset="0"/>
              </a:rPr>
              <a:t>7</a:t>
            </a:r>
            <a:endParaRPr lang="en-US" sz="2807" b="1" dirty="0">
              <a:solidFill>
                <a:srgbClr val="7030A0"/>
              </a:solidFill>
              <a:latin typeface="HP001 4 hàng" panose="020B0603050302020204" pitchFamily="34" charset="0"/>
            </a:endParaRPr>
          </a:p>
        </p:txBody>
      </p:sp>
      <p:sp>
        <p:nvSpPr>
          <p:cNvPr id="39" name="TextBox 38">
            <a:extLst>
              <a:ext uri="{FF2B5EF4-FFF2-40B4-BE49-F238E27FC236}">
                <a16:creationId xmlns="" xmlns:a16="http://schemas.microsoft.com/office/drawing/2014/main" id="{885BA8A2-60A4-4F0D-BC60-F14C4BD8AB59}"/>
              </a:ext>
            </a:extLst>
          </p:cNvPr>
          <p:cNvSpPr txBox="1"/>
          <p:nvPr/>
        </p:nvSpPr>
        <p:spPr>
          <a:xfrm>
            <a:off x="1812907" y="2927124"/>
            <a:ext cx="336239" cy="524311"/>
          </a:xfrm>
          <a:prstGeom prst="rect">
            <a:avLst/>
          </a:prstGeom>
          <a:noFill/>
        </p:spPr>
        <p:txBody>
          <a:bodyPr wrap="square" rtlCol="0">
            <a:spAutoFit/>
          </a:bodyPr>
          <a:lstStyle/>
          <a:p>
            <a:pPr defTabSz="629198"/>
            <a:r>
              <a:rPr lang="vi-VN" sz="2807" b="1" dirty="0">
                <a:solidFill>
                  <a:srgbClr val="7030A0"/>
                </a:solidFill>
                <a:latin typeface="HP001 4 hàng" panose="020B0603050302020204" pitchFamily="34" charset="0"/>
              </a:rPr>
              <a:t>2</a:t>
            </a:r>
            <a:endParaRPr lang="en-US" sz="2807" b="1" dirty="0">
              <a:solidFill>
                <a:srgbClr val="7030A0"/>
              </a:solidFill>
              <a:latin typeface="HP001 4 hàng" panose="020B0603050302020204" pitchFamily="34" charset="0"/>
            </a:endParaRPr>
          </a:p>
        </p:txBody>
      </p:sp>
      <p:sp>
        <p:nvSpPr>
          <p:cNvPr id="40" name="TextBox 39">
            <a:extLst>
              <a:ext uri="{FF2B5EF4-FFF2-40B4-BE49-F238E27FC236}">
                <a16:creationId xmlns="" xmlns:a16="http://schemas.microsoft.com/office/drawing/2014/main" id="{885BA8A2-60A4-4F0D-BC60-F14C4BD8AB59}"/>
              </a:ext>
            </a:extLst>
          </p:cNvPr>
          <p:cNvSpPr txBox="1"/>
          <p:nvPr/>
        </p:nvSpPr>
        <p:spPr>
          <a:xfrm>
            <a:off x="2032270" y="2927124"/>
            <a:ext cx="336239" cy="524311"/>
          </a:xfrm>
          <a:prstGeom prst="rect">
            <a:avLst/>
          </a:prstGeom>
          <a:noFill/>
        </p:spPr>
        <p:txBody>
          <a:bodyPr wrap="square" rtlCol="0">
            <a:spAutoFit/>
          </a:bodyPr>
          <a:lstStyle/>
          <a:p>
            <a:pPr defTabSz="629198"/>
            <a:r>
              <a:rPr lang="vi-VN" sz="2807" b="1" dirty="0">
                <a:solidFill>
                  <a:srgbClr val="7030A0"/>
                </a:solidFill>
                <a:latin typeface="HP001 4 hàng" panose="020B0603050302020204" pitchFamily="34" charset="0"/>
              </a:rPr>
              <a:t>5</a:t>
            </a:r>
            <a:endParaRPr lang="en-US" sz="2807" b="1" dirty="0">
              <a:solidFill>
                <a:srgbClr val="7030A0"/>
              </a:solidFill>
              <a:latin typeface="HP001 4 hàng" panose="020B0603050302020204" pitchFamily="34" charset="0"/>
            </a:endParaRPr>
          </a:p>
        </p:txBody>
      </p:sp>
      <p:sp>
        <p:nvSpPr>
          <p:cNvPr id="2" name="TextBox 1"/>
          <p:cNvSpPr txBox="1"/>
          <p:nvPr/>
        </p:nvSpPr>
        <p:spPr>
          <a:xfrm>
            <a:off x="3949025" y="4229756"/>
            <a:ext cx="584679" cy="524311"/>
          </a:xfrm>
          <a:prstGeom prst="rect">
            <a:avLst/>
          </a:prstGeom>
          <a:noFill/>
        </p:spPr>
        <p:txBody>
          <a:bodyPr wrap="square" rtlCol="0">
            <a:spAutoFit/>
          </a:bodyPr>
          <a:lstStyle/>
          <a:p>
            <a:r>
              <a:rPr lang="vi-VN" sz="2807">
                <a:latin typeface="+mj-lt"/>
              </a:rPr>
              <a:t>a)</a:t>
            </a:r>
            <a:endParaRPr lang="en-US" sz="2807">
              <a:latin typeface="+mj-lt"/>
            </a:endParaRPr>
          </a:p>
        </p:txBody>
      </p:sp>
      <p:sp>
        <p:nvSpPr>
          <p:cNvPr id="43" name="TextBox 42"/>
          <p:cNvSpPr txBox="1"/>
          <p:nvPr/>
        </p:nvSpPr>
        <p:spPr>
          <a:xfrm>
            <a:off x="7175393" y="4183472"/>
            <a:ext cx="584679" cy="524311"/>
          </a:xfrm>
          <a:prstGeom prst="rect">
            <a:avLst/>
          </a:prstGeom>
          <a:noFill/>
        </p:spPr>
        <p:txBody>
          <a:bodyPr wrap="square" rtlCol="0">
            <a:spAutoFit/>
          </a:bodyPr>
          <a:lstStyle/>
          <a:p>
            <a:r>
              <a:rPr lang="vi-VN" sz="2807">
                <a:latin typeface="+mj-lt"/>
              </a:rPr>
              <a:t>b)</a:t>
            </a:r>
            <a:endParaRPr lang="en-US" sz="2807">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anim calcmode="lin" valueType="num">
                                      <p:cBhvr>
                                        <p:cTn id="29" dur="1000" fill="hold"/>
                                        <p:tgtEl>
                                          <p:spTgt spid="33"/>
                                        </p:tgtEl>
                                        <p:attrNameLst>
                                          <p:attrName>ppt_x</p:attrName>
                                        </p:attrNameLst>
                                      </p:cBhvr>
                                      <p:tavLst>
                                        <p:tav tm="0">
                                          <p:val>
                                            <p:strVal val="#ppt_x"/>
                                          </p:val>
                                        </p:tav>
                                        <p:tav tm="100000">
                                          <p:val>
                                            <p:strVal val="#ppt_x"/>
                                          </p:val>
                                        </p:tav>
                                      </p:tavLst>
                                    </p:anim>
                                    <p:anim calcmode="lin" valueType="num">
                                      <p:cBhvr>
                                        <p:cTn id="3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1000"/>
                                        <p:tgtEl>
                                          <p:spTgt spid="36"/>
                                        </p:tgtEl>
                                      </p:cBhvr>
                                    </p:animEffect>
                                    <p:anim calcmode="lin" valueType="num">
                                      <p:cBhvr>
                                        <p:cTn id="41" dur="1000" fill="hold"/>
                                        <p:tgtEl>
                                          <p:spTgt spid="36"/>
                                        </p:tgtEl>
                                        <p:attrNameLst>
                                          <p:attrName>ppt_x</p:attrName>
                                        </p:attrNameLst>
                                      </p:cBhvr>
                                      <p:tavLst>
                                        <p:tav tm="0">
                                          <p:val>
                                            <p:strVal val="#ppt_x"/>
                                          </p:val>
                                        </p:tav>
                                        <p:tav tm="100000">
                                          <p:val>
                                            <p:strVal val="#ppt_x"/>
                                          </p:val>
                                        </p:tav>
                                      </p:tavLst>
                                    </p:anim>
                                    <p:anim calcmode="lin" valueType="num">
                                      <p:cBhvr>
                                        <p:cTn id="4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1000"/>
                                        <p:tgtEl>
                                          <p:spTgt spid="32"/>
                                        </p:tgtEl>
                                      </p:cBhvr>
                                    </p:animEffect>
                                    <p:anim calcmode="lin" valueType="num">
                                      <p:cBhvr>
                                        <p:cTn id="48" dur="1000" fill="hold"/>
                                        <p:tgtEl>
                                          <p:spTgt spid="32"/>
                                        </p:tgtEl>
                                        <p:attrNameLst>
                                          <p:attrName>ppt_x</p:attrName>
                                        </p:attrNameLst>
                                      </p:cBhvr>
                                      <p:tavLst>
                                        <p:tav tm="0">
                                          <p:val>
                                            <p:strVal val="#ppt_x"/>
                                          </p:val>
                                        </p:tav>
                                        <p:tav tm="100000">
                                          <p:val>
                                            <p:strVal val="#ppt_x"/>
                                          </p:val>
                                        </p:tav>
                                      </p:tavLst>
                                    </p:anim>
                                    <p:anim calcmode="lin" valueType="num">
                                      <p:cBhvr>
                                        <p:cTn id="4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1000"/>
                                        <p:tgtEl>
                                          <p:spTgt spid="34"/>
                                        </p:tgtEl>
                                      </p:cBhvr>
                                    </p:animEffect>
                                    <p:anim calcmode="lin" valueType="num">
                                      <p:cBhvr>
                                        <p:cTn id="55" dur="1000" fill="hold"/>
                                        <p:tgtEl>
                                          <p:spTgt spid="34"/>
                                        </p:tgtEl>
                                        <p:attrNameLst>
                                          <p:attrName>ppt_x</p:attrName>
                                        </p:attrNameLst>
                                      </p:cBhvr>
                                      <p:tavLst>
                                        <p:tav tm="0">
                                          <p:val>
                                            <p:strVal val="#ppt_x"/>
                                          </p:val>
                                        </p:tav>
                                        <p:tav tm="100000">
                                          <p:val>
                                            <p:strVal val="#ppt_x"/>
                                          </p:val>
                                        </p:tav>
                                      </p:tavLst>
                                    </p:anim>
                                    <p:anim calcmode="lin" valueType="num">
                                      <p:cBhvr>
                                        <p:cTn id="56" dur="1000" fill="hold"/>
                                        <p:tgtEl>
                                          <p:spTgt spid="34"/>
                                        </p:tgtEl>
                                        <p:attrNameLst>
                                          <p:attrName>ppt_y</p:attrName>
                                        </p:attrNameLst>
                                      </p:cBhvr>
                                      <p:tavLst>
                                        <p:tav tm="0">
                                          <p:val>
                                            <p:strVal val="#ppt_y-.1"/>
                                          </p:val>
                                        </p:tav>
                                        <p:tav tm="100000">
                                          <p:val>
                                            <p:strVal val="#ppt_y"/>
                                          </p:val>
                                        </p:tav>
                                      </p:tavLst>
                                    </p:anim>
                                  </p:childTnLst>
                                </p:cTn>
                              </p:par>
                            </p:childTnLst>
                          </p:cTn>
                        </p:par>
                        <p:par>
                          <p:cTn id="57" fill="hold">
                            <p:stCondLst>
                              <p:cond delay="1000"/>
                            </p:stCondLst>
                            <p:childTnLst>
                              <p:par>
                                <p:cTn id="58" presetID="22" presetClass="entr" presetSubtype="8" fill="hold" nodeType="after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wipe(left)">
                                      <p:cBhvr>
                                        <p:cTn id="60" dur="5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69">
                                            <p:txEl>
                                              <p:pRg st="0" end="0"/>
                                            </p:txEl>
                                          </p:spTgt>
                                        </p:tgtEl>
                                        <p:attrNameLst>
                                          <p:attrName>style.visibility</p:attrName>
                                        </p:attrNameLst>
                                      </p:cBhvr>
                                      <p:to>
                                        <p:strVal val="visible"/>
                                      </p:to>
                                    </p:set>
                                    <p:animEffect transition="in" filter="fade">
                                      <p:cBhvr>
                                        <p:cTn id="65" dur="500"/>
                                        <p:tgtEl>
                                          <p:spTgt spid="69">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500"/>
                                        <p:tgtEl>
                                          <p:spTgt spid="4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69">
                                            <p:txEl>
                                              <p:pRg st="1" end="1"/>
                                            </p:txEl>
                                          </p:spTgt>
                                        </p:tgtEl>
                                        <p:attrNameLst>
                                          <p:attrName>style.visibility</p:attrName>
                                        </p:attrNameLst>
                                      </p:cBhvr>
                                      <p:to>
                                        <p:strVal val="visible"/>
                                      </p:to>
                                    </p:set>
                                    <p:animEffect transition="in" filter="fade">
                                      <p:cBhvr>
                                        <p:cTn id="75" dur="500"/>
                                        <p:tgtEl>
                                          <p:spTgt spid="69">
                                            <p:txEl>
                                              <p:pRg st="1" end="1"/>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fade">
                                      <p:cBhvr>
                                        <p:cTn id="80" dur="500"/>
                                        <p:tgtEl>
                                          <p:spTgt spid="3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69">
                                            <p:txEl>
                                              <p:pRg st="2" end="2"/>
                                            </p:txEl>
                                          </p:spTgt>
                                        </p:tgtEl>
                                        <p:attrNameLst>
                                          <p:attrName>style.visibility</p:attrName>
                                        </p:attrNameLst>
                                      </p:cBhvr>
                                      <p:to>
                                        <p:strVal val="visible"/>
                                      </p:to>
                                    </p:set>
                                    <p:animEffect transition="in" filter="fade">
                                      <p:cBhvr>
                                        <p:cTn id="85" dur="500"/>
                                        <p:tgtEl>
                                          <p:spTgt spid="69">
                                            <p:txEl>
                                              <p:pRg st="2" end="2"/>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2"/>
                                        </p:tgtEl>
                                        <p:attrNameLst>
                                          <p:attrName>style.visibility</p:attrName>
                                        </p:attrNameLst>
                                      </p:cBhvr>
                                      <p:to>
                                        <p:strVal val="visible"/>
                                      </p:to>
                                    </p:set>
                                    <p:animEffect transition="in" filter="fade">
                                      <p:cBhvr>
                                        <p:cTn id="90" dur="500"/>
                                        <p:tgtEl>
                                          <p:spTgt spid="2"/>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fade">
                                      <p:cBhvr>
                                        <p:cTn id="95" dur="500"/>
                                        <p:tgtEl>
                                          <p:spTgt spid="38"/>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70"/>
                                        </p:tgtEl>
                                        <p:attrNameLst>
                                          <p:attrName>style.visibility</p:attrName>
                                        </p:attrNameLst>
                                      </p:cBhvr>
                                      <p:to>
                                        <p:strVal val="visible"/>
                                      </p:to>
                                    </p:set>
                                    <p:animEffect transition="in" filter="fade">
                                      <p:cBhvr>
                                        <p:cTn id="100" dur="500"/>
                                        <p:tgtEl>
                                          <p:spTgt spid="70"/>
                                        </p:tgtEl>
                                      </p:cBhvr>
                                    </p:animEffect>
                                  </p:childTnLst>
                                </p:cTn>
                              </p:par>
                            </p:childTnLst>
                          </p:cTn>
                        </p:par>
                      </p:childTnLst>
                    </p:cTn>
                  </p:par>
                  <p:par>
                    <p:cTn id="101" fill="hold">
                      <p:stCondLst>
                        <p:cond delay="indefinite"/>
                      </p:stCondLst>
                      <p:childTnLst>
                        <p:par>
                          <p:cTn id="102" fill="hold">
                            <p:stCondLst>
                              <p:cond delay="0"/>
                            </p:stCondLst>
                            <p:childTnLst>
                              <p:par>
                                <p:cTn id="103" presetID="47" presetClass="entr" presetSubtype="0" fill="hold" grpId="0" nodeType="clickEffect">
                                  <p:stCondLst>
                                    <p:cond delay="0"/>
                                  </p:stCondLst>
                                  <p:childTnLst>
                                    <p:set>
                                      <p:cBhvr>
                                        <p:cTn id="104" dur="1" fill="hold">
                                          <p:stCondLst>
                                            <p:cond delay="0"/>
                                          </p:stCondLst>
                                        </p:cTn>
                                        <p:tgtEl>
                                          <p:spTgt spid="82"/>
                                        </p:tgtEl>
                                        <p:attrNameLst>
                                          <p:attrName>style.visibility</p:attrName>
                                        </p:attrNameLst>
                                      </p:cBhvr>
                                      <p:to>
                                        <p:strVal val="visible"/>
                                      </p:to>
                                    </p:set>
                                    <p:animEffect transition="in" filter="fade">
                                      <p:cBhvr>
                                        <p:cTn id="105" dur="1000"/>
                                        <p:tgtEl>
                                          <p:spTgt spid="82"/>
                                        </p:tgtEl>
                                      </p:cBhvr>
                                    </p:animEffect>
                                    <p:anim calcmode="lin" valueType="num">
                                      <p:cBhvr>
                                        <p:cTn id="106" dur="1000" fill="hold"/>
                                        <p:tgtEl>
                                          <p:spTgt spid="82"/>
                                        </p:tgtEl>
                                        <p:attrNameLst>
                                          <p:attrName>ppt_x</p:attrName>
                                        </p:attrNameLst>
                                      </p:cBhvr>
                                      <p:tavLst>
                                        <p:tav tm="0">
                                          <p:val>
                                            <p:strVal val="#ppt_x"/>
                                          </p:val>
                                        </p:tav>
                                        <p:tav tm="100000">
                                          <p:val>
                                            <p:strVal val="#ppt_x"/>
                                          </p:val>
                                        </p:tav>
                                      </p:tavLst>
                                    </p:anim>
                                    <p:anim calcmode="lin" valueType="num">
                                      <p:cBhvr>
                                        <p:cTn id="107" dur="1000" fill="hold"/>
                                        <p:tgtEl>
                                          <p:spTgt spid="8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3"/>
                                            </p:cond>
                                          </p:stCondLst>
                                          <p:endCondLst>
                                            <p:cond evt="onStopAudio" delay="0">
                                              <p:tgtEl>
                                                <p:sldTgt/>
                                              </p:tgtEl>
                                            </p:cond>
                                          </p:endCondLst>
                                        </p:cTn>
                                        <p:tgtEl>
                                          <p:sndTgt r:embed="rId3" name="click.wav"/>
                                        </p:tgtEl>
                                      </p:cMediaNode>
                                    </p:audio>
                                  </p:subTnLst>
                                </p:cTn>
                              </p:par>
                            </p:childTnLst>
                          </p:cTn>
                        </p:par>
                      </p:childTnLst>
                    </p:cTn>
                  </p:par>
                  <p:par>
                    <p:cTn id="108" fill="hold">
                      <p:stCondLst>
                        <p:cond delay="indefinite"/>
                      </p:stCondLst>
                      <p:childTnLst>
                        <p:par>
                          <p:cTn id="109" fill="hold">
                            <p:stCondLst>
                              <p:cond delay="0"/>
                            </p:stCondLst>
                            <p:childTnLst>
                              <p:par>
                                <p:cTn id="110" presetID="47" presetClass="entr" presetSubtype="0" fill="hold" grpId="0" nodeType="clickEffect">
                                  <p:stCondLst>
                                    <p:cond delay="0"/>
                                  </p:stCondLst>
                                  <p:childTnLst>
                                    <p:set>
                                      <p:cBhvr>
                                        <p:cTn id="111" dur="1" fill="hold">
                                          <p:stCondLst>
                                            <p:cond delay="0"/>
                                          </p:stCondLst>
                                        </p:cTn>
                                        <p:tgtEl>
                                          <p:spTgt spid="83"/>
                                        </p:tgtEl>
                                        <p:attrNameLst>
                                          <p:attrName>style.visibility</p:attrName>
                                        </p:attrNameLst>
                                      </p:cBhvr>
                                      <p:to>
                                        <p:strVal val="visible"/>
                                      </p:to>
                                    </p:set>
                                    <p:animEffect transition="in" filter="fade">
                                      <p:cBhvr>
                                        <p:cTn id="112" dur="1000"/>
                                        <p:tgtEl>
                                          <p:spTgt spid="83"/>
                                        </p:tgtEl>
                                      </p:cBhvr>
                                    </p:animEffect>
                                    <p:anim calcmode="lin" valueType="num">
                                      <p:cBhvr>
                                        <p:cTn id="113" dur="1000" fill="hold"/>
                                        <p:tgtEl>
                                          <p:spTgt spid="83"/>
                                        </p:tgtEl>
                                        <p:attrNameLst>
                                          <p:attrName>ppt_x</p:attrName>
                                        </p:attrNameLst>
                                      </p:cBhvr>
                                      <p:tavLst>
                                        <p:tav tm="0">
                                          <p:val>
                                            <p:strVal val="#ppt_x"/>
                                          </p:val>
                                        </p:tav>
                                        <p:tav tm="100000">
                                          <p:val>
                                            <p:strVal val="#ppt_x"/>
                                          </p:val>
                                        </p:tav>
                                      </p:tavLst>
                                    </p:anim>
                                    <p:anim calcmode="lin" valueType="num">
                                      <p:cBhvr>
                                        <p:cTn id="114" dur="1000" fill="hold"/>
                                        <p:tgtEl>
                                          <p:spTgt spid="8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0"/>
                                            </p:cond>
                                          </p:stCondLst>
                                          <p:endCondLst>
                                            <p:cond evt="onStopAudio" delay="0">
                                              <p:tgtEl>
                                                <p:sldTgt/>
                                              </p:tgtEl>
                                            </p:cond>
                                          </p:endCondLst>
                                        </p:cTn>
                                        <p:tgtEl>
                                          <p:sndTgt r:embed="rId3" name="click.wav"/>
                                        </p:tgtEl>
                                      </p:cMediaNode>
                                    </p:audio>
                                  </p:subTnLst>
                                </p:cTn>
                              </p:par>
                            </p:childTnLst>
                          </p:cTn>
                        </p:par>
                      </p:childTnLst>
                    </p:cTn>
                  </p:par>
                  <p:par>
                    <p:cTn id="115" fill="hold">
                      <p:stCondLst>
                        <p:cond delay="indefinite"/>
                      </p:stCondLst>
                      <p:childTnLst>
                        <p:par>
                          <p:cTn id="116" fill="hold">
                            <p:stCondLst>
                              <p:cond delay="0"/>
                            </p:stCondLst>
                            <p:childTnLst>
                              <p:par>
                                <p:cTn id="117" presetID="47" presetClass="entr" presetSubtype="0" fill="hold" grpId="0" nodeType="clickEffect">
                                  <p:stCondLst>
                                    <p:cond delay="0"/>
                                  </p:stCondLst>
                                  <p:childTnLst>
                                    <p:set>
                                      <p:cBhvr>
                                        <p:cTn id="118" dur="1" fill="hold">
                                          <p:stCondLst>
                                            <p:cond delay="0"/>
                                          </p:stCondLst>
                                        </p:cTn>
                                        <p:tgtEl>
                                          <p:spTgt spid="84"/>
                                        </p:tgtEl>
                                        <p:attrNameLst>
                                          <p:attrName>style.visibility</p:attrName>
                                        </p:attrNameLst>
                                      </p:cBhvr>
                                      <p:to>
                                        <p:strVal val="visible"/>
                                      </p:to>
                                    </p:set>
                                    <p:animEffect transition="in" filter="fade">
                                      <p:cBhvr>
                                        <p:cTn id="119" dur="1000"/>
                                        <p:tgtEl>
                                          <p:spTgt spid="84"/>
                                        </p:tgtEl>
                                      </p:cBhvr>
                                    </p:animEffect>
                                    <p:anim calcmode="lin" valueType="num">
                                      <p:cBhvr>
                                        <p:cTn id="120" dur="1000" fill="hold"/>
                                        <p:tgtEl>
                                          <p:spTgt spid="84"/>
                                        </p:tgtEl>
                                        <p:attrNameLst>
                                          <p:attrName>ppt_x</p:attrName>
                                        </p:attrNameLst>
                                      </p:cBhvr>
                                      <p:tavLst>
                                        <p:tav tm="0">
                                          <p:val>
                                            <p:strVal val="#ppt_x"/>
                                          </p:val>
                                        </p:tav>
                                        <p:tav tm="100000">
                                          <p:val>
                                            <p:strVal val="#ppt_x"/>
                                          </p:val>
                                        </p:tav>
                                      </p:tavLst>
                                    </p:anim>
                                    <p:anim calcmode="lin" valueType="num">
                                      <p:cBhvr>
                                        <p:cTn id="121" dur="1000" fill="hold"/>
                                        <p:tgtEl>
                                          <p:spTgt spid="8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7"/>
                                            </p:cond>
                                          </p:stCondLst>
                                          <p:endCondLst>
                                            <p:cond evt="onStopAudio" delay="0">
                                              <p:tgtEl>
                                                <p:sldTgt/>
                                              </p:tgtEl>
                                            </p:cond>
                                          </p:endCondLst>
                                        </p:cTn>
                                        <p:tgtEl>
                                          <p:sndTgt r:embed="rId3" name="click.wav"/>
                                        </p:tgtEl>
                                      </p:cMediaNode>
                                    </p:audio>
                                  </p:sub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43"/>
                                        </p:tgtEl>
                                        <p:attrNameLst>
                                          <p:attrName>style.visibility</p:attrName>
                                        </p:attrNameLst>
                                      </p:cBhvr>
                                      <p:to>
                                        <p:strVal val="visible"/>
                                      </p:to>
                                    </p:set>
                                    <p:animEffect transition="in" filter="fade">
                                      <p:cBhvr>
                                        <p:cTn id="126" dur="500"/>
                                        <p:tgtEl>
                                          <p:spTgt spid="43"/>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nodeType="clickEffect">
                                  <p:stCondLst>
                                    <p:cond delay="0"/>
                                  </p:stCondLst>
                                  <p:childTnLst>
                                    <p:set>
                                      <p:cBhvr>
                                        <p:cTn id="130" dur="1" fill="hold">
                                          <p:stCondLst>
                                            <p:cond delay="0"/>
                                          </p:stCondLst>
                                        </p:cTn>
                                        <p:tgtEl>
                                          <p:spTgt spid="76"/>
                                        </p:tgtEl>
                                        <p:attrNameLst>
                                          <p:attrName>style.visibility</p:attrName>
                                        </p:attrNameLst>
                                      </p:cBhvr>
                                      <p:to>
                                        <p:strVal val="visible"/>
                                      </p:to>
                                    </p:set>
                                    <p:animEffect transition="in" filter="fade">
                                      <p:cBhvr>
                                        <p:cTn id="131" dur="500"/>
                                        <p:tgtEl>
                                          <p:spTgt spid="76"/>
                                        </p:tgtEl>
                                      </p:cBhvr>
                                    </p:animEffect>
                                  </p:childTnLst>
                                </p:cTn>
                              </p:par>
                            </p:childTnLst>
                          </p:cTn>
                        </p:par>
                      </p:childTnLst>
                    </p:cTn>
                  </p:par>
                  <p:par>
                    <p:cTn id="132" fill="hold">
                      <p:stCondLst>
                        <p:cond delay="indefinite"/>
                      </p:stCondLst>
                      <p:childTnLst>
                        <p:par>
                          <p:cTn id="133" fill="hold">
                            <p:stCondLst>
                              <p:cond delay="0"/>
                            </p:stCondLst>
                            <p:childTnLst>
                              <p:par>
                                <p:cTn id="134" presetID="47" presetClass="entr" presetSubtype="0" fill="hold" grpId="0" nodeType="clickEffect">
                                  <p:stCondLst>
                                    <p:cond delay="0"/>
                                  </p:stCondLst>
                                  <p:childTnLst>
                                    <p:set>
                                      <p:cBhvr>
                                        <p:cTn id="135" dur="1" fill="hold">
                                          <p:stCondLst>
                                            <p:cond delay="0"/>
                                          </p:stCondLst>
                                        </p:cTn>
                                        <p:tgtEl>
                                          <p:spTgt spid="85"/>
                                        </p:tgtEl>
                                        <p:attrNameLst>
                                          <p:attrName>style.visibility</p:attrName>
                                        </p:attrNameLst>
                                      </p:cBhvr>
                                      <p:to>
                                        <p:strVal val="visible"/>
                                      </p:to>
                                    </p:set>
                                    <p:animEffect transition="in" filter="fade">
                                      <p:cBhvr>
                                        <p:cTn id="136" dur="1000"/>
                                        <p:tgtEl>
                                          <p:spTgt spid="85"/>
                                        </p:tgtEl>
                                      </p:cBhvr>
                                    </p:animEffect>
                                    <p:anim calcmode="lin" valueType="num">
                                      <p:cBhvr>
                                        <p:cTn id="137" dur="1000" fill="hold"/>
                                        <p:tgtEl>
                                          <p:spTgt spid="85"/>
                                        </p:tgtEl>
                                        <p:attrNameLst>
                                          <p:attrName>ppt_x</p:attrName>
                                        </p:attrNameLst>
                                      </p:cBhvr>
                                      <p:tavLst>
                                        <p:tav tm="0">
                                          <p:val>
                                            <p:strVal val="#ppt_x"/>
                                          </p:val>
                                        </p:tav>
                                        <p:tav tm="100000">
                                          <p:val>
                                            <p:strVal val="#ppt_x"/>
                                          </p:val>
                                        </p:tav>
                                      </p:tavLst>
                                    </p:anim>
                                    <p:anim calcmode="lin" valueType="num">
                                      <p:cBhvr>
                                        <p:cTn id="138" dur="1000" fill="hold"/>
                                        <p:tgtEl>
                                          <p:spTgt spid="8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4"/>
                                            </p:cond>
                                          </p:stCondLst>
                                          <p:endCondLst>
                                            <p:cond evt="onStopAudio" delay="0">
                                              <p:tgtEl>
                                                <p:sldTgt/>
                                              </p:tgtEl>
                                            </p:cond>
                                          </p:endCondLst>
                                        </p:cTn>
                                        <p:tgtEl>
                                          <p:sndTgt r:embed="rId3" name="click.wav"/>
                                        </p:tgtEl>
                                      </p:cMediaNode>
                                    </p:audio>
                                  </p:subTnLst>
                                </p:cTn>
                              </p:par>
                            </p:childTnLst>
                          </p:cTn>
                        </p:par>
                      </p:childTnLst>
                    </p:cTn>
                  </p:par>
                  <p:par>
                    <p:cTn id="139" fill="hold">
                      <p:stCondLst>
                        <p:cond delay="indefinite"/>
                      </p:stCondLst>
                      <p:childTnLst>
                        <p:par>
                          <p:cTn id="140" fill="hold">
                            <p:stCondLst>
                              <p:cond delay="0"/>
                            </p:stCondLst>
                            <p:childTnLst>
                              <p:par>
                                <p:cTn id="141" presetID="47" presetClass="entr" presetSubtype="0" fill="hold" grpId="0" nodeType="clickEffect">
                                  <p:stCondLst>
                                    <p:cond delay="0"/>
                                  </p:stCondLst>
                                  <p:childTnLst>
                                    <p:set>
                                      <p:cBhvr>
                                        <p:cTn id="142" dur="1" fill="hold">
                                          <p:stCondLst>
                                            <p:cond delay="0"/>
                                          </p:stCondLst>
                                        </p:cTn>
                                        <p:tgtEl>
                                          <p:spTgt spid="86"/>
                                        </p:tgtEl>
                                        <p:attrNameLst>
                                          <p:attrName>style.visibility</p:attrName>
                                        </p:attrNameLst>
                                      </p:cBhvr>
                                      <p:to>
                                        <p:strVal val="visible"/>
                                      </p:to>
                                    </p:set>
                                    <p:animEffect transition="in" filter="fade">
                                      <p:cBhvr>
                                        <p:cTn id="143" dur="1000"/>
                                        <p:tgtEl>
                                          <p:spTgt spid="86"/>
                                        </p:tgtEl>
                                      </p:cBhvr>
                                    </p:animEffect>
                                    <p:anim calcmode="lin" valueType="num">
                                      <p:cBhvr>
                                        <p:cTn id="144" dur="1000" fill="hold"/>
                                        <p:tgtEl>
                                          <p:spTgt spid="86"/>
                                        </p:tgtEl>
                                        <p:attrNameLst>
                                          <p:attrName>ppt_x</p:attrName>
                                        </p:attrNameLst>
                                      </p:cBhvr>
                                      <p:tavLst>
                                        <p:tav tm="0">
                                          <p:val>
                                            <p:strVal val="#ppt_x"/>
                                          </p:val>
                                        </p:tav>
                                        <p:tav tm="100000">
                                          <p:val>
                                            <p:strVal val="#ppt_x"/>
                                          </p:val>
                                        </p:tav>
                                      </p:tavLst>
                                    </p:anim>
                                    <p:anim calcmode="lin" valueType="num">
                                      <p:cBhvr>
                                        <p:cTn id="145" dur="1000" fill="hold"/>
                                        <p:tgtEl>
                                          <p:spTgt spid="8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1"/>
                                            </p:cond>
                                          </p:stCondLst>
                                          <p:endCondLst>
                                            <p:cond evt="onStopAudio" delay="0">
                                              <p:tgtEl>
                                                <p:sldTgt/>
                                              </p:tgtEl>
                                            </p:cond>
                                          </p:endCondLst>
                                        </p:cTn>
                                        <p:tgtEl>
                                          <p:sndTgt r:embed="rId3" name="click.wav"/>
                                        </p:tgtEl>
                                      </p:cMediaNode>
                                    </p:audio>
                                  </p:subTnLst>
                                </p:cTn>
                              </p:par>
                            </p:childTnLst>
                          </p:cTn>
                        </p:par>
                      </p:childTnLst>
                    </p:cTn>
                  </p:par>
                  <p:par>
                    <p:cTn id="146" fill="hold">
                      <p:stCondLst>
                        <p:cond delay="indefinite"/>
                      </p:stCondLst>
                      <p:childTnLst>
                        <p:par>
                          <p:cTn id="147" fill="hold">
                            <p:stCondLst>
                              <p:cond delay="0"/>
                            </p:stCondLst>
                            <p:childTnLst>
                              <p:par>
                                <p:cTn id="148" presetID="47" presetClass="entr" presetSubtype="0" fill="hold" grpId="0" nodeType="clickEffect">
                                  <p:stCondLst>
                                    <p:cond delay="0"/>
                                  </p:stCondLst>
                                  <p:childTnLst>
                                    <p:set>
                                      <p:cBhvr>
                                        <p:cTn id="149" dur="1" fill="hold">
                                          <p:stCondLst>
                                            <p:cond delay="0"/>
                                          </p:stCondLst>
                                        </p:cTn>
                                        <p:tgtEl>
                                          <p:spTgt spid="87"/>
                                        </p:tgtEl>
                                        <p:attrNameLst>
                                          <p:attrName>style.visibility</p:attrName>
                                        </p:attrNameLst>
                                      </p:cBhvr>
                                      <p:to>
                                        <p:strVal val="visible"/>
                                      </p:to>
                                    </p:set>
                                    <p:animEffect transition="in" filter="fade">
                                      <p:cBhvr>
                                        <p:cTn id="150" dur="1000"/>
                                        <p:tgtEl>
                                          <p:spTgt spid="87"/>
                                        </p:tgtEl>
                                      </p:cBhvr>
                                    </p:animEffect>
                                    <p:anim calcmode="lin" valueType="num">
                                      <p:cBhvr>
                                        <p:cTn id="151" dur="1000" fill="hold"/>
                                        <p:tgtEl>
                                          <p:spTgt spid="87"/>
                                        </p:tgtEl>
                                        <p:attrNameLst>
                                          <p:attrName>ppt_x</p:attrName>
                                        </p:attrNameLst>
                                      </p:cBhvr>
                                      <p:tavLst>
                                        <p:tav tm="0">
                                          <p:val>
                                            <p:strVal val="#ppt_x"/>
                                          </p:val>
                                        </p:tav>
                                        <p:tav tm="100000">
                                          <p:val>
                                            <p:strVal val="#ppt_x"/>
                                          </p:val>
                                        </p:tav>
                                      </p:tavLst>
                                    </p:anim>
                                    <p:anim calcmode="lin" valueType="num">
                                      <p:cBhvr>
                                        <p:cTn id="152" dur="1000" fill="hold"/>
                                        <p:tgtEl>
                                          <p:spTgt spid="8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uiExpand="1" build="p"/>
      <p:bldP spid="82" grpId="0"/>
      <p:bldP spid="83" grpId="0"/>
      <p:bldP spid="84" grpId="0"/>
      <p:bldP spid="85" grpId="0"/>
      <p:bldP spid="86" grpId="0"/>
      <p:bldP spid="87" grpId="0"/>
      <p:bldP spid="30" grpId="0"/>
      <p:bldP spid="31" grpId="0"/>
      <p:bldP spid="32" grpId="0"/>
      <p:bldP spid="33" grpId="0"/>
      <p:bldP spid="34" grpId="0"/>
      <p:bldP spid="36" grpId="0"/>
      <p:bldP spid="37" grpId="0"/>
      <p:bldP spid="38" grpId="0"/>
      <p:bldP spid="39" grpId="0" uiExpand="1"/>
      <p:bldP spid="40" grpId="0" uiExpand="1"/>
      <p:bldP spid="2" grpId="0"/>
      <p:bldP spid="4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71F5B1D2-199A-4F30-A8AD-7E95D3C0B1A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2" t="46913" r="11724" b="-1059"/>
          <a:stretch/>
        </p:blipFill>
        <p:spPr bwMode="auto">
          <a:xfrm>
            <a:off x="-497825" y="2302558"/>
            <a:ext cx="13165874" cy="4359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 xmlns:a16="http://schemas.microsoft.com/office/drawing/2014/main" id="{93EA7249-72B6-44E2-B86D-5D56BF456BF7}"/>
              </a:ext>
            </a:extLst>
          </p:cNvPr>
          <p:cNvSpPr/>
          <p:nvPr/>
        </p:nvSpPr>
        <p:spPr>
          <a:xfrm>
            <a:off x="1173238" y="2782213"/>
            <a:ext cx="1212191"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457</a:t>
            </a:r>
            <a:endParaRPr lang="vi-VN" sz="4411" b="1" dirty="0">
              <a:solidFill>
                <a:srgbClr val="7030A0"/>
              </a:solidFill>
              <a:latin typeface="HP001 4 hàng" pitchFamily="34" charset="0"/>
            </a:endParaRPr>
          </a:p>
        </p:txBody>
      </p:sp>
      <p:sp>
        <p:nvSpPr>
          <p:cNvPr id="4" name="Rectangle 3">
            <a:extLst>
              <a:ext uri="{FF2B5EF4-FFF2-40B4-BE49-F238E27FC236}">
                <a16:creationId xmlns="" xmlns:a16="http://schemas.microsoft.com/office/drawing/2014/main" id="{BF05A203-EFCE-43E4-8AD1-A6104493A629}"/>
              </a:ext>
            </a:extLst>
          </p:cNvPr>
          <p:cNvSpPr/>
          <p:nvPr/>
        </p:nvSpPr>
        <p:spPr>
          <a:xfrm>
            <a:off x="853717" y="3735530"/>
            <a:ext cx="1830020" cy="771109"/>
          </a:xfrm>
          <a:prstGeom prst="rect">
            <a:avLst/>
          </a:prstGeom>
          <a:noFill/>
          <a:effectLst>
            <a:softEdge rad="127000"/>
          </a:effectLst>
        </p:spPr>
        <p:txBody>
          <a:bodyPr wrap="square">
            <a:spAutoFit/>
          </a:bodyPr>
          <a:lstStyle/>
          <a:p>
            <a:pPr algn="ctr"/>
            <a:r>
              <a:rPr lang="en-US" sz="4411" b="1">
                <a:solidFill>
                  <a:srgbClr val="7030A0"/>
                </a:solidFill>
                <a:latin typeface="HP001 4 hàng" pitchFamily="34" charset="0"/>
              </a:rPr>
              <a:t>452</a:t>
            </a:r>
            <a:endParaRPr lang="vi-VN" sz="4411" b="1" dirty="0">
              <a:solidFill>
                <a:srgbClr val="7030A0"/>
              </a:solidFill>
              <a:latin typeface="HP001 4 hàng" pitchFamily="34" charset="0"/>
            </a:endParaRPr>
          </a:p>
        </p:txBody>
      </p:sp>
      <p:sp>
        <p:nvSpPr>
          <p:cNvPr id="5" name="Rectangle 4">
            <a:extLst>
              <a:ext uri="{FF2B5EF4-FFF2-40B4-BE49-F238E27FC236}">
                <a16:creationId xmlns="" xmlns:a16="http://schemas.microsoft.com/office/drawing/2014/main" id="{9A8D8E42-0913-4FCB-B009-46A2A8DDAB1B}"/>
              </a:ext>
            </a:extLst>
          </p:cNvPr>
          <p:cNvSpPr/>
          <p:nvPr/>
        </p:nvSpPr>
        <p:spPr>
          <a:xfrm>
            <a:off x="817935" y="3227503"/>
            <a:ext cx="575799" cy="863763"/>
          </a:xfrm>
          <a:prstGeom prst="rect">
            <a:avLst/>
          </a:prstGeom>
          <a:noFill/>
          <a:effectLst>
            <a:softEdge rad="127000"/>
          </a:effectLst>
        </p:spPr>
        <p:txBody>
          <a:bodyPr wrap="none">
            <a:spAutoFit/>
          </a:bodyPr>
          <a:lstStyle/>
          <a:p>
            <a:pPr algn="ctr"/>
            <a:r>
              <a:rPr lang="en-US" sz="5013" b="1">
                <a:solidFill>
                  <a:srgbClr val="7030A0"/>
                </a:solidFill>
                <a:latin typeface="HP001 4 hàng" pitchFamily="34" charset="0"/>
              </a:rPr>
              <a:t>+</a:t>
            </a:r>
            <a:endParaRPr lang="vi-VN" sz="5013" b="1" dirty="0">
              <a:solidFill>
                <a:srgbClr val="7030A0"/>
              </a:solidFill>
              <a:latin typeface="HP001 4 hàng" pitchFamily="34" charset="0"/>
            </a:endParaRPr>
          </a:p>
        </p:txBody>
      </p:sp>
      <p:cxnSp>
        <p:nvCxnSpPr>
          <p:cNvPr id="6" name="Straight Connector 5">
            <a:extLst>
              <a:ext uri="{FF2B5EF4-FFF2-40B4-BE49-F238E27FC236}">
                <a16:creationId xmlns="" xmlns:a16="http://schemas.microsoft.com/office/drawing/2014/main" id="{4B7ED280-8E06-46A7-AA80-FCBC1155A4AA}"/>
              </a:ext>
            </a:extLst>
          </p:cNvPr>
          <p:cNvCxnSpPr>
            <a:cxnSpLocks/>
          </p:cNvCxnSpPr>
          <p:nvPr/>
        </p:nvCxnSpPr>
        <p:spPr>
          <a:xfrm>
            <a:off x="1283008" y="4412141"/>
            <a:ext cx="94544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 xmlns:a16="http://schemas.microsoft.com/office/drawing/2014/main" id="{1147ED7B-B7C1-4694-9AA8-02F356C533DA}"/>
              </a:ext>
            </a:extLst>
          </p:cNvPr>
          <p:cNvSpPr/>
          <p:nvPr/>
        </p:nvSpPr>
        <p:spPr>
          <a:xfrm>
            <a:off x="1831715" y="4677089"/>
            <a:ext cx="53572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9</a:t>
            </a:r>
            <a:endParaRPr lang="vi-VN" sz="4411" b="1" dirty="0">
              <a:solidFill>
                <a:srgbClr val="7030A0"/>
              </a:solidFill>
              <a:latin typeface="HP001 4 hàng" pitchFamily="34" charset="0"/>
            </a:endParaRPr>
          </a:p>
        </p:txBody>
      </p:sp>
      <p:sp>
        <p:nvSpPr>
          <p:cNvPr id="8" name="Rectangle 7">
            <a:extLst>
              <a:ext uri="{FF2B5EF4-FFF2-40B4-BE49-F238E27FC236}">
                <a16:creationId xmlns="" xmlns:a16="http://schemas.microsoft.com/office/drawing/2014/main" id="{0A883E55-6B8E-4FBE-938D-883E5374EFE7}"/>
              </a:ext>
            </a:extLst>
          </p:cNvPr>
          <p:cNvSpPr/>
          <p:nvPr/>
        </p:nvSpPr>
        <p:spPr>
          <a:xfrm>
            <a:off x="1494550" y="4677089"/>
            <a:ext cx="529311"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0</a:t>
            </a:r>
            <a:endParaRPr lang="vi-VN" sz="4411" b="1" dirty="0">
              <a:solidFill>
                <a:srgbClr val="7030A0"/>
              </a:solidFill>
              <a:latin typeface="HP001 4 hàng" pitchFamily="34" charset="0"/>
            </a:endParaRPr>
          </a:p>
        </p:txBody>
      </p:sp>
      <p:sp>
        <p:nvSpPr>
          <p:cNvPr id="9" name="Rectangle 8">
            <a:extLst>
              <a:ext uri="{FF2B5EF4-FFF2-40B4-BE49-F238E27FC236}">
                <a16:creationId xmlns="" xmlns:a16="http://schemas.microsoft.com/office/drawing/2014/main" id="{D78D72C5-C659-4CB7-A89A-EA1ADE497BC2}"/>
              </a:ext>
            </a:extLst>
          </p:cNvPr>
          <p:cNvSpPr/>
          <p:nvPr/>
        </p:nvSpPr>
        <p:spPr>
          <a:xfrm>
            <a:off x="3968390" y="2791296"/>
            <a:ext cx="1263487"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326</a:t>
            </a:r>
            <a:endParaRPr lang="vi-VN" sz="4411" b="1" dirty="0">
              <a:solidFill>
                <a:srgbClr val="7030A0"/>
              </a:solidFill>
              <a:latin typeface="HP001 4 hàng" pitchFamily="34" charset="0"/>
            </a:endParaRPr>
          </a:p>
        </p:txBody>
      </p:sp>
      <p:sp>
        <p:nvSpPr>
          <p:cNvPr id="10" name="Rectangle 9">
            <a:extLst>
              <a:ext uri="{FF2B5EF4-FFF2-40B4-BE49-F238E27FC236}">
                <a16:creationId xmlns="" xmlns:a16="http://schemas.microsoft.com/office/drawing/2014/main" id="{8346ED1D-88E3-4FC6-84CD-43844B8EF34C}"/>
              </a:ext>
            </a:extLst>
          </p:cNvPr>
          <p:cNvSpPr/>
          <p:nvPr/>
        </p:nvSpPr>
        <p:spPr>
          <a:xfrm>
            <a:off x="3934595" y="3741741"/>
            <a:ext cx="1637424" cy="771109"/>
          </a:xfrm>
          <a:prstGeom prst="rect">
            <a:avLst/>
          </a:prstGeom>
          <a:noFill/>
          <a:effectLst>
            <a:softEdge rad="127000"/>
          </a:effectLst>
        </p:spPr>
        <p:txBody>
          <a:bodyPr wrap="square">
            <a:spAutoFit/>
          </a:bodyPr>
          <a:lstStyle/>
          <a:p>
            <a:pPr algn="ctr"/>
            <a:r>
              <a:rPr lang="en-US" sz="4411" b="1">
                <a:solidFill>
                  <a:srgbClr val="7030A0"/>
                </a:solidFill>
                <a:latin typeface="HP001 4 hàng" pitchFamily="34" charset="0"/>
              </a:rPr>
              <a:t>29</a:t>
            </a:r>
            <a:endParaRPr lang="vi-VN" sz="4411" b="1" dirty="0">
              <a:solidFill>
                <a:srgbClr val="7030A0"/>
              </a:solidFill>
              <a:latin typeface="HP001 4 hàng" pitchFamily="34" charset="0"/>
            </a:endParaRPr>
          </a:p>
        </p:txBody>
      </p:sp>
      <p:sp>
        <p:nvSpPr>
          <p:cNvPr id="11" name="Rectangle 10">
            <a:extLst>
              <a:ext uri="{FF2B5EF4-FFF2-40B4-BE49-F238E27FC236}">
                <a16:creationId xmlns="" xmlns:a16="http://schemas.microsoft.com/office/drawing/2014/main" id="{0DCE34C5-7AAC-4009-9150-D77BE95F055F}"/>
              </a:ext>
            </a:extLst>
          </p:cNvPr>
          <p:cNvSpPr/>
          <p:nvPr/>
        </p:nvSpPr>
        <p:spPr>
          <a:xfrm>
            <a:off x="3672831" y="3233127"/>
            <a:ext cx="575799" cy="863763"/>
          </a:xfrm>
          <a:prstGeom prst="rect">
            <a:avLst/>
          </a:prstGeom>
          <a:noFill/>
          <a:effectLst>
            <a:softEdge rad="127000"/>
          </a:effectLst>
        </p:spPr>
        <p:txBody>
          <a:bodyPr wrap="none">
            <a:spAutoFit/>
          </a:bodyPr>
          <a:lstStyle/>
          <a:p>
            <a:pPr algn="ctr"/>
            <a:r>
              <a:rPr lang="en-US" sz="5013" b="1">
                <a:solidFill>
                  <a:srgbClr val="7030A0"/>
                </a:solidFill>
                <a:latin typeface="HP001 4 hàng" pitchFamily="34" charset="0"/>
              </a:rPr>
              <a:t>+</a:t>
            </a:r>
            <a:endParaRPr lang="vi-VN" sz="5013" b="1" dirty="0">
              <a:solidFill>
                <a:srgbClr val="7030A0"/>
              </a:solidFill>
              <a:latin typeface="HP001 4 hàng" pitchFamily="34" charset="0"/>
            </a:endParaRPr>
          </a:p>
        </p:txBody>
      </p:sp>
      <p:cxnSp>
        <p:nvCxnSpPr>
          <p:cNvPr id="12" name="Straight Connector 11">
            <a:extLst>
              <a:ext uri="{FF2B5EF4-FFF2-40B4-BE49-F238E27FC236}">
                <a16:creationId xmlns="" xmlns:a16="http://schemas.microsoft.com/office/drawing/2014/main" id="{D7EAE150-09C7-4F92-ACFB-DE9167B001D6}"/>
              </a:ext>
            </a:extLst>
          </p:cNvPr>
          <p:cNvCxnSpPr>
            <a:cxnSpLocks/>
          </p:cNvCxnSpPr>
          <p:nvPr/>
        </p:nvCxnSpPr>
        <p:spPr>
          <a:xfrm>
            <a:off x="4106305" y="4427947"/>
            <a:ext cx="96261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 xmlns:a16="http://schemas.microsoft.com/office/drawing/2014/main" id="{90376E79-6D27-4E39-89DD-B655398C2BD6}"/>
              </a:ext>
            </a:extLst>
          </p:cNvPr>
          <p:cNvSpPr/>
          <p:nvPr/>
        </p:nvSpPr>
        <p:spPr>
          <a:xfrm>
            <a:off x="4686003" y="4677089"/>
            <a:ext cx="52450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5</a:t>
            </a:r>
            <a:endParaRPr lang="vi-VN" sz="4411" b="1" dirty="0">
              <a:solidFill>
                <a:srgbClr val="7030A0"/>
              </a:solidFill>
              <a:latin typeface="HP001 4 hàng" pitchFamily="34" charset="0"/>
            </a:endParaRPr>
          </a:p>
        </p:txBody>
      </p:sp>
      <p:sp>
        <p:nvSpPr>
          <p:cNvPr id="14" name="Rectangle 13">
            <a:extLst>
              <a:ext uri="{FF2B5EF4-FFF2-40B4-BE49-F238E27FC236}">
                <a16:creationId xmlns="" xmlns:a16="http://schemas.microsoft.com/office/drawing/2014/main" id="{D3CF1317-A66B-461C-B54D-1D2A560128B1}"/>
              </a:ext>
            </a:extLst>
          </p:cNvPr>
          <p:cNvSpPr/>
          <p:nvPr/>
        </p:nvSpPr>
        <p:spPr>
          <a:xfrm>
            <a:off x="4342051" y="4692894"/>
            <a:ext cx="52450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5</a:t>
            </a:r>
            <a:endParaRPr lang="vi-VN" sz="4411" b="1" dirty="0">
              <a:solidFill>
                <a:srgbClr val="7030A0"/>
              </a:solidFill>
              <a:latin typeface="HP001 4 hàng" pitchFamily="34" charset="0"/>
            </a:endParaRPr>
          </a:p>
        </p:txBody>
      </p:sp>
      <p:sp>
        <p:nvSpPr>
          <p:cNvPr id="15" name="Rectangle 14">
            <a:extLst>
              <a:ext uri="{FF2B5EF4-FFF2-40B4-BE49-F238E27FC236}">
                <a16:creationId xmlns="" xmlns:a16="http://schemas.microsoft.com/office/drawing/2014/main" id="{BA670A03-6034-4E9B-801B-171DC1440FD1}"/>
              </a:ext>
            </a:extLst>
          </p:cNvPr>
          <p:cNvSpPr/>
          <p:nvPr/>
        </p:nvSpPr>
        <p:spPr>
          <a:xfrm>
            <a:off x="6829252" y="2775490"/>
            <a:ext cx="1253868"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762</a:t>
            </a:r>
            <a:endParaRPr lang="vi-VN" sz="4411" b="1" dirty="0">
              <a:solidFill>
                <a:srgbClr val="7030A0"/>
              </a:solidFill>
              <a:latin typeface="HP001 4 hàng" pitchFamily="34" charset="0"/>
            </a:endParaRPr>
          </a:p>
        </p:txBody>
      </p:sp>
      <p:sp>
        <p:nvSpPr>
          <p:cNvPr id="16" name="Rectangle 15">
            <a:extLst>
              <a:ext uri="{FF2B5EF4-FFF2-40B4-BE49-F238E27FC236}">
                <a16:creationId xmlns="" xmlns:a16="http://schemas.microsoft.com/office/drawing/2014/main" id="{DCEF7A5A-AC0D-47C4-8443-68B055AFBCAD}"/>
              </a:ext>
            </a:extLst>
          </p:cNvPr>
          <p:cNvSpPr/>
          <p:nvPr/>
        </p:nvSpPr>
        <p:spPr>
          <a:xfrm>
            <a:off x="6992687" y="3741741"/>
            <a:ext cx="1071126"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184</a:t>
            </a:r>
            <a:endParaRPr lang="vi-VN" sz="4411" b="1" dirty="0">
              <a:solidFill>
                <a:srgbClr val="7030A0"/>
              </a:solidFill>
              <a:latin typeface="HP001 4 hàng" pitchFamily="34" charset="0"/>
            </a:endParaRPr>
          </a:p>
        </p:txBody>
      </p:sp>
      <p:sp>
        <p:nvSpPr>
          <p:cNvPr id="17" name="Rectangle 16">
            <a:extLst>
              <a:ext uri="{FF2B5EF4-FFF2-40B4-BE49-F238E27FC236}">
                <a16:creationId xmlns="" xmlns:a16="http://schemas.microsoft.com/office/drawing/2014/main" id="{C980EF73-DCA3-45B5-B8E4-E8E95218513B}"/>
              </a:ext>
            </a:extLst>
          </p:cNvPr>
          <p:cNvSpPr/>
          <p:nvPr/>
        </p:nvSpPr>
        <p:spPr>
          <a:xfrm>
            <a:off x="6530143" y="3233127"/>
            <a:ext cx="575799" cy="863763"/>
          </a:xfrm>
          <a:prstGeom prst="rect">
            <a:avLst/>
          </a:prstGeom>
          <a:noFill/>
          <a:effectLst>
            <a:softEdge rad="127000"/>
          </a:effectLst>
        </p:spPr>
        <p:txBody>
          <a:bodyPr wrap="none">
            <a:spAutoFit/>
          </a:bodyPr>
          <a:lstStyle/>
          <a:p>
            <a:pPr algn="ctr"/>
            <a:r>
              <a:rPr lang="en-US" sz="5013" b="1">
                <a:solidFill>
                  <a:srgbClr val="7030A0"/>
                </a:solidFill>
                <a:latin typeface="HP001 4 hàng" pitchFamily="34" charset="0"/>
              </a:rPr>
              <a:t>+</a:t>
            </a:r>
            <a:endParaRPr lang="vi-VN" sz="5013" b="1" dirty="0">
              <a:solidFill>
                <a:srgbClr val="7030A0"/>
              </a:solidFill>
              <a:latin typeface="HP001 4 hàng" pitchFamily="34" charset="0"/>
            </a:endParaRPr>
          </a:p>
        </p:txBody>
      </p:sp>
      <p:cxnSp>
        <p:nvCxnSpPr>
          <p:cNvPr id="18" name="Straight Connector 17">
            <a:extLst>
              <a:ext uri="{FF2B5EF4-FFF2-40B4-BE49-F238E27FC236}">
                <a16:creationId xmlns="" xmlns:a16="http://schemas.microsoft.com/office/drawing/2014/main" id="{C538FBEF-1877-4F01-873C-112DDD1B3537}"/>
              </a:ext>
            </a:extLst>
          </p:cNvPr>
          <p:cNvCxnSpPr>
            <a:cxnSpLocks/>
          </p:cNvCxnSpPr>
          <p:nvPr/>
        </p:nvCxnSpPr>
        <p:spPr>
          <a:xfrm>
            <a:off x="6963619" y="4412141"/>
            <a:ext cx="94085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 xmlns:a16="http://schemas.microsoft.com/office/drawing/2014/main" id="{D4ED248F-B345-4C04-954F-5D2D8A3FFA10}"/>
              </a:ext>
            </a:extLst>
          </p:cNvPr>
          <p:cNvSpPr/>
          <p:nvPr/>
        </p:nvSpPr>
        <p:spPr>
          <a:xfrm>
            <a:off x="7511124" y="4692894"/>
            <a:ext cx="53572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6</a:t>
            </a:r>
            <a:endParaRPr lang="vi-VN" sz="4411" b="1" dirty="0">
              <a:solidFill>
                <a:srgbClr val="7030A0"/>
              </a:solidFill>
              <a:latin typeface="HP001 4 hàng" pitchFamily="34" charset="0"/>
            </a:endParaRPr>
          </a:p>
        </p:txBody>
      </p:sp>
      <p:sp>
        <p:nvSpPr>
          <p:cNvPr id="20" name="Rectangle 19">
            <a:extLst>
              <a:ext uri="{FF2B5EF4-FFF2-40B4-BE49-F238E27FC236}">
                <a16:creationId xmlns="" xmlns:a16="http://schemas.microsoft.com/office/drawing/2014/main" id="{C22921CE-6170-4F20-84E1-47FD9FD693C3}"/>
              </a:ext>
            </a:extLst>
          </p:cNvPr>
          <p:cNvSpPr/>
          <p:nvPr/>
        </p:nvSpPr>
        <p:spPr>
          <a:xfrm>
            <a:off x="7172702" y="4692894"/>
            <a:ext cx="545342"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4</a:t>
            </a:r>
            <a:endParaRPr lang="vi-VN" sz="4411" b="1" dirty="0">
              <a:solidFill>
                <a:srgbClr val="7030A0"/>
              </a:solidFill>
              <a:latin typeface="HP001 4 hàng" pitchFamily="34" charset="0"/>
            </a:endParaRPr>
          </a:p>
        </p:txBody>
      </p:sp>
      <p:sp>
        <p:nvSpPr>
          <p:cNvPr id="21" name="Rectangle 20">
            <a:extLst>
              <a:ext uri="{FF2B5EF4-FFF2-40B4-BE49-F238E27FC236}">
                <a16:creationId xmlns="" xmlns:a16="http://schemas.microsoft.com/office/drawing/2014/main" id="{A5756F86-FCD6-4972-97B5-7B8B35FE79C0}"/>
              </a:ext>
            </a:extLst>
          </p:cNvPr>
          <p:cNvSpPr/>
          <p:nvPr/>
        </p:nvSpPr>
        <p:spPr>
          <a:xfrm>
            <a:off x="9684349" y="2791296"/>
            <a:ext cx="1236236"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546</a:t>
            </a:r>
            <a:endParaRPr lang="vi-VN" sz="4411" b="1" dirty="0">
              <a:solidFill>
                <a:srgbClr val="7030A0"/>
              </a:solidFill>
              <a:latin typeface="HP001 4 hàng" pitchFamily="34" charset="0"/>
            </a:endParaRPr>
          </a:p>
        </p:txBody>
      </p:sp>
      <p:sp>
        <p:nvSpPr>
          <p:cNvPr id="22" name="Rectangle 21">
            <a:extLst>
              <a:ext uri="{FF2B5EF4-FFF2-40B4-BE49-F238E27FC236}">
                <a16:creationId xmlns="" xmlns:a16="http://schemas.microsoft.com/office/drawing/2014/main" id="{67837222-ADE4-4766-AA3A-FD1A86966663}"/>
              </a:ext>
            </a:extLst>
          </p:cNvPr>
          <p:cNvSpPr/>
          <p:nvPr/>
        </p:nvSpPr>
        <p:spPr>
          <a:xfrm>
            <a:off x="9761577" y="3725936"/>
            <a:ext cx="1104790"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172</a:t>
            </a:r>
            <a:endParaRPr lang="vi-VN" sz="4411" b="1" dirty="0">
              <a:solidFill>
                <a:srgbClr val="7030A0"/>
              </a:solidFill>
              <a:latin typeface="HP001 4 hàng" pitchFamily="34" charset="0"/>
            </a:endParaRPr>
          </a:p>
        </p:txBody>
      </p:sp>
      <p:sp>
        <p:nvSpPr>
          <p:cNvPr id="23" name="Rectangle 22">
            <a:extLst>
              <a:ext uri="{FF2B5EF4-FFF2-40B4-BE49-F238E27FC236}">
                <a16:creationId xmlns="" xmlns:a16="http://schemas.microsoft.com/office/drawing/2014/main" id="{C337F265-A087-443C-B4C0-C8604A8B57D1}"/>
              </a:ext>
            </a:extLst>
          </p:cNvPr>
          <p:cNvSpPr/>
          <p:nvPr/>
        </p:nvSpPr>
        <p:spPr>
          <a:xfrm>
            <a:off x="9372905" y="3233127"/>
            <a:ext cx="575799" cy="863763"/>
          </a:xfrm>
          <a:prstGeom prst="rect">
            <a:avLst/>
          </a:prstGeom>
          <a:noFill/>
          <a:effectLst>
            <a:softEdge rad="127000"/>
          </a:effectLst>
        </p:spPr>
        <p:txBody>
          <a:bodyPr wrap="none">
            <a:spAutoFit/>
          </a:bodyPr>
          <a:lstStyle/>
          <a:p>
            <a:pPr algn="ctr"/>
            <a:r>
              <a:rPr lang="en-US" sz="5013" b="1">
                <a:solidFill>
                  <a:srgbClr val="7030A0"/>
                </a:solidFill>
                <a:latin typeface="HP001 4 hàng" pitchFamily="34" charset="0"/>
              </a:rPr>
              <a:t>+</a:t>
            </a:r>
            <a:endParaRPr lang="vi-VN" sz="5013" b="1" dirty="0">
              <a:solidFill>
                <a:srgbClr val="7030A0"/>
              </a:solidFill>
              <a:latin typeface="HP001 4 hàng" pitchFamily="34" charset="0"/>
            </a:endParaRPr>
          </a:p>
        </p:txBody>
      </p:sp>
      <p:cxnSp>
        <p:nvCxnSpPr>
          <p:cNvPr id="24" name="Straight Connector 23">
            <a:extLst>
              <a:ext uri="{FF2B5EF4-FFF2-40B4-BE49-F238E27FC236}">
                <a16:creationId xmlns="" xmlns:a16="http://schemas.microsoft.com/office/drawing/2014/main" id="{8B881047-E599-4B73-B636-036444F400A1}"/>
              </a:ext>
            </a:extLst>
          </p:cNvPr>
          <p:cNvCxnSpPr>
            <a:cxnSpLocks/>
          </p:cNvCxnSpPr>
          <p:nvPr/>
        </p:nvCxnSpPr>
        <p:spPr>
          <a:xfrm>
            <a:off x="9822176" y="4412141"/>
            <a:ext cx="91830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 xmlns:a16="http://schemas.microsoft.com/office/drawing/2014/main" id="{72F67397-32DD-4A67-9B6D-7664930D46AB}"/>
              </a:ext>
            </a:extLst>
          </p:cNvPr>
          <p:cNvSpPr/>
          <p:nvPr/>
        </p:nvSpPr>
        <p:spPr>
          <a:xfrm>
            <a:off x="10376551" y="4677089"/>
            <a:ext cx="50847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8</a:t>
            </a:r>
            <a:endParaRPr lang="vi-VN" sz="4411" b="1" dirty="0">
              <a:solidFill>
                <a:srgbClr val="7030A0"/>
              </a:solidFill>
              <a:latin typeface="HP001 4 hàng" pitchFamily="34" charset="0"/>
            </a:endParaRPr>
          </a:p>
        </p:txBody>
      </p:sp>
      <p:sp>
        <p:nvSpPr>
          <p:cNvPr id="26" name="Rectangle 25">
            <a:extLst>
              <a:ext uri="{FF2B5EF4-FFF2-40B4-BE49-F238E27FC236}">
                <a16:creationId xmlns="" xmlns:a16="http://schemas.microsoft.com/office/drawing/2014/main" id="{A7BE91C3-64C9-4335-8B69-9BA52B6FF294}"/>
              </a:ext>
            </a:extLst>
          </p:cNvPr>
          <p:cNvSpPr/>
          <p:nvPr/>
        </p:nvSpPr>
        <p:spPr>
          <a:xfrm>
            <a:off x="10095266" y="4677089"/>
            <a:ext cx="386644"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1</a:t>
            </a:r>
            <a:endParaRPr lang="vi-VN" sz="4411" b="1" dirty="0">
              <a:solidFill>
                <a:srgbClr val="7030A0"/>
              </a:solidFill>
              <a:latin typeface="HP001 4 hàng" pitchFamily="34" charset="0"/>
            </a:endParaRPr>
          </a:p>
        </p:txBody>
      </p:sp>
      <p:grpSp>
        <p:nvGrpSpPr>
          <p:cNvPr id="27" name="Google Shape;4386;p6">
            <a:extLst>
              <a:ext uri="{FF2B5EF4-FFF2-40B4-BE49-F238E27FC236}">
                <a16:creationId xmlns="" xmlns:a16="http://schemas.microsoft.com/office/drawing/2014/main" id="{6C90B0BA-3409-4C26-BDCB-937AD5AADE90}"/>
              </a:ext>
            </a:extLst>
          </p:cNvPr>
          <p:cNvGrpSpPr/>
          <p:nvPr/>
        </p:nvGrpSpPr>
        <p:grpSpPr>
          <a:xfrm>
            <a:off x="433214" y="260760"/>
            <a:ext cx="7047583" cy="615604"/>
            <a:chOff x="1183343" y="1464304"/>
            <a:chExt cx="7030148" cy="614080"/>
          </a:xfrm>
        </p:grpSpPr>
        <p:sp>
          <p:nvSpPr>
            <p:cNvPr id="28" name="Google Shape;4387;p6">
              <a:extLst>
                <a:ext uri="{FF2B5EF4-FFF2-40B4-BE49-F238E27FC236}">
                  <a16:creationId xmlns="" xmlns:a16="http://schemas.microsoft.com/office/drawing/2014/main" id="{44A3C0BF-7DB6-412B-B060-46F9B1C689B4}"/>
                </a:ext>
              </a:extLst>
            </p:cNvPr>
            <p:cNvSpPr txBox="1"/>
            <p:nvPr/>
          </p:nvSpPr>
          <p:spPr>
            <a:xfrm>
              <a:off x="1804762" y="1493653"/>
              <a:ext cx="6408729" cy="584731"/>
            </a:xfrm>
            <a:prstGeom prst="rect">
              <a:avLst/>
            </a:prstGeom>
            <a:noFill/>
            <a:ln>
              <a:noFill/>
            </a:ln>
          </p:spPr>
          <p:txBody>
            <a:bodyPr spcFirstLastPara="1" wrap="square" lIns="91652" tIns="45813" rIns="91652" bIns="45813" anchor="t" anchorCtr="0">
              <a:spAutoFit/>
            </a:bodyPr>
            <a:lstStyle/>
            <a:p>
              <a:r>
                <a:rPr lang="en-US" sz="3208">
                  <a:solidFill>
                    <a:schemeClr val="dk1"/>
                  </a:solidFill>
                </a:rPr>
                <a:t>Đặt tính rồi tính.</a:t>
              </a:r>
              <a:endParaRPr sz="2005"/>
            </a:p>
          </p:txBody>
        </p:sp>
        <p:sp>
          <p:nvSpPr>
            <p:cNvPr id="29" name="Google Shape;4388;p6">
              <a:extLst>
                <a:ext uri="{FF2B5EF4-FFF2-40B4-BE49-F238E27FC236}">
                  <a16:creationId xmlns="" xmlns:a16="http://schemas.microsoft.com/office/drawing/2014/main" id="{EE02FE6F-563E-4C72-82E7-B0BCE1319401}"/>
                </a:ext>
              </a:extLst>
            </p:cNvPr>
            <p:cNvSpPr/>
            <p:nvPr/>
          </p:nvSpPr>
          <p:spPr>
            <a:xfrm>
              <a:off x="1183343" y="1464304"/>
              <a:ext cx="570588" cy="570588"/>
            </a:xfrm>
            <a:prstGeom prst="ellipse">
              <a:avLst/>
            </a:prstGeom>
            <a:solidFill>
              <a:srgbClr val="AA2668"/>
            </a:solidFill>
            <a:ln>
              <a:noFill/>
            </a:ln>
          </p:spPr>
          <p:txBody>
            <a:bodyPr spcFirstLastPara="1" wrap="square" lIns="91652" tIns="45813" rIns="91652" bIns="45813" anchor="ctr" anchorCtr="0">
              <a:noAutofit/>
            </a:bodyPr>
            <a:lstStyle/>
            <a:p>
              <a:pPr algn="ctr"/>
              <a:r>
                <a:rPr lang="en-US" sz="3609" b="1">
                  <a:solidFill>
                    <a:schemeClr val="lt1"/>
                  </a:solidFill>
                </a:rPr>
                <a:t>2</a:t>
              </a:r>
              <a:endParaRPr sz="1869"/>
            </a:p>
          </p:txBody>
        </p:sp>
      </p:grpSp>
      <p:sp>
        <p:nvSpPr>
          <p:cNvPr id="30" name="TextBox 29">
            <a:extLst>
              <a:ext uri="{FF2B5EF4-FFF2-40B4-BE49-F238E27FC236}">
                <a16:creationId xmlns="" xmlns:a16="http://schemas.microsoft.com/office/drawing/2014/main" id="{3A05FBFD-0BA5-47E3-94B6-A8D64BC81691}"/>
              </a:ext>
            </a:extLst>
          </p:cNvPr>
          <p:cNvSpPr txBox="1"/>
          <p:nvPr/>
        </p:nvSpPr>
        <p:spPr>
          <a:xfrm>
            <a:off x="523559" y="1236307"/>
            <a:ext cx="11144883" cy="585994"/>
          </a:xfrm>
          <a:prstGeom prst="rect">
            <a:avLst/>
          </a:prstGeom>
          <a:solidFill>
            <a:srgbClr val="FFFF99"/>
          </a:solidFill>
          <a:effectLst>
            <a:softEdge rad="127000"/>
          </a:effectLst>
        </p:spPr>
        <p:txBody>
          <a:bodyPr wrap="square" rtlCol="0">
            <a:spAutoFit/>
          </a:bodyPr>
          <a:lstStyle/>
          <a:p>
            <a:pPr algn="ctr"/>
            <a:r>
              <a:rPr lang="en-US" sz="3208"/>
              <a:t>457 + 452          326 + 29           762 + 184        546 + 172 </a:t>
            </a:r>
            <a:endParaRPr lang="en-US" sz="3208" dirty="0"/>
          </a:p>
        </p:txBody>
      </p:sp>
      <p:sp>
        <p:nvSpPr>
          <p:cNvPr id="31" name="Rectangle 30">
            <a:extLst>
              <a:ext uri="{FF2B5EF4-FFF2-40B4-BE49-F238E27FC236}">
                <a16:creationId xmlns="" xmlns:a16="http://schemas.microsoft.com/office/drawing/2014/main" id="{C9942254-6C54-4BF2-AF95-34AFA7A0AE16}"/>
              </a:ext>
            </a:extLst>
          </p:cNvPr>
          <p:cNvSpPr/>
          <p:nvPr/>
        </p:nvSpPr>
        <p:spPr>
          <a:xfrm>
            <a:off x="1149507" y="4677089"/>
            <a:ext cx="53572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9</a:t>
            </a:r>
            <a:endParaRPr lang="vi-VN" sz="4411" b="1" dirty="0">
              <a:solidFill>
                <a:srgbClr val="7030A0"/>
              </a:solidFill>
              <a:latin typeface="HP001 4 hàng" pitchFamily="34" charset="0"/>
            </a:endParaRPr>
          </a:p>
        </p:txBody>
      </p:sp>
      <p:sp>
        <p:nvSpPr>
          <p:cNvPr id="34" name="Rectangle 33">
            <a:extLst>
              <a:ext uri="{FF2B5EF4-FFF2-40B4-BE49-F238E27FC236}">
                <a16:creationId xmlns="" xmlns:a16="http://schemas.microsoft.com/office/drawing/2014/main" id="{F79B2E97-7E0E-450D-B4D8-7FDA0290E79B}"/>
              </a:ext>
            </a:extLst>
          </p:cNvPr>
          <p:cNvSpPr/>
          <p:nvPr/>
        </p:nvSpPr>
        <p:spPr>
          <a:xfrm>
            <a:off x="3987900" y="4677089"/>
            <a:ext cx="521297"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3</a:t>
            </a:r>
            <a:endParaRPr lang="vi-VN" sz="4411" b="1" dirty="0">
              <a:solidFill>
                <a:srgbClr val="7030A0"/>
              </a:solidFill>
              <a:latin typeface="HP001 4 hàng" pitchFamily="34" charset="0"/>
            </a:endParaRPr>
          </a:p>
        </p:txBody>
      </p:sp>
      <p:sp>
        <p:nvSpPr>
          <p:cNvPr id="36" name="Rectangle 35">
            <a:extLst>
              <a:ext uri="{FF2B5EF4-FFF2-40B4-BE49-F238E27FC236}">
                <a16:creationId xmlns="" xmlns:a16="http://schemas.microsoft.com/office/drawing/2014/main" id="{4CC55F96-8A75-460D-B90C-74E6DFFD6D36}"/>
              </a:ext>
            </a:extLst>
          </p:cNvPr>
          <p:cNvSpPr/>
          <p:nvPr/>
        </p:nvSpPr>
        <p:spPr>
          <a:xfrm>
            <a:off x="6843951" y="4677089"/>
            <a:ext cx="53572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9</a:t>
            </a:r>
            <a:endParaRPr lang="vi-VN" sz="4411" b="1" dirty="0">
              <a:solidFill>
                <a:srgbClr val="7030A0"/>
              </a:solidFill>
              <a:latin typeface="HP001 4 hàng" pitchFamily="34" charset="0"/>
            </a:endParaRPr>
          </a:p>
        </p:txBody>
      </p:sp>
      <p:sp>
        <p:nvSpPr>
          <p:cNvPr id="37" name="Rectangle 36">
            <a:extLst>
              <a:ext uri="{FF2B5EF4-FFF2-40B4-BE49-F238E27FC236}">
                <a16:creationId xmlns="" xmlns:a16="http://schemas.microsoft.com/office/drawing/2014/main" id="{F621B1A0-E267-4240-9E09-38795A0351E7}"/>
              </a:ext>
            </a:extLst>
          </p:cNvPr>
          <p:cNvSpPr/>
          <p:nvPr/>
        </p:nvSpPr>
        <p:spPr>
          <a:xfrm>
            <a:off x="9697021" y="4677089"/>
            <a:ext cx="511679"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7</a:t>
            </a:r>
            <a:endParaRPr lang="vi-VN" sz="4411" b="1" dirty="0">
              <a:solidFill>
                <a:srgbClr val="7030A0"/>
              </a:solidFill>
              <a:latin typeface="HP001 4 hàng" pitchFamily="34" charset="0"/>
            </a:endParaRPr>
          </a:p>
        </p:txBody>
      </p:sp>
    </p:spTree>
    <p:extLst>
      <p:ext uri="{BB962C8B-B14F-4D97-AF65-F5344CB8AC3E}">
        <p14:creationId xmlns:p14="http://schemas.microsoft.com/office/powerpoint/2010/main" val="760414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2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22" presetClass="entr" presetSubtype="8"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par>
                                <p:cTn id="34" presetID="22" presetClass="entr" presetSubtype="8"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par>
                                <p:cTn id="46" presetID="22" presetClass="entr" presetSubtype="8"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left)">
                                      <p:cBhvr>
                                        <p:cTn id="48" dur="500"/>
                                        <p:tgtEl>
                                          <p:spTgt spid="18"/>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left)">
                                      <p:cBhvr>
                                        <p:cTn id="51" dur="500"/>
                                        <p:tgtEl>
                                          <p:spTgt spid="2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500"/>
                                        <p:tgtEl>
                                          <p:spTgt spid="22"/>
                                        </p:tgtEl>
                                      </p:cBhvr>
                                    </p:animEffect>
                                  </p:childTnLst>
                                </p:cTn>
                              </p:par>
                              <p:par>
                                <p:cTn id="58" presetID="22" presetClass="entr" presetSubtype="8"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wipe(left)">
                                      <p:cBhvr>
                                        <p:cTn id="70" dur="500"/>
                                        <p:tgtEl>
                                          <p:spTgt spid="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wipe(left)">
                                      <p:cBhvr>
                                        <p:cTn id="75" dur="500"/>
                                        <p:tgtEl>
                                          <p:spTgt spid="31"/>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wipe(left)">
                                      <p:cBhvr>
                                        <p:cTn id="80" dur="500"/>
                                        <p:tgtEl>
                                          <p:spTgt spid="13"/>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wipe(left)">
                                      <p:cBhvr>
                                        <p:cTn id="85" dur="500"/>
                                        <p:tgtEl>
                                          <p:spTgt spid="14"/>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34"/>
                                        </p:tgtEl>
                                        <p:attrNameLst>
                                          <p:attrName>style.visibility</p:attrName>
                                        </p:attrNameLst>
                                      </p:cBhvr>
                                      <p:to>
                                        <p:strVal val="visible"/>
                                      </p:to>
                                    </p:set>
                                    <p:animEffect transition="in" filter="wipe(left)">
                                      <p:cBhvr>
                                        <p:cTn id="90" dur="500"/>
                                        <p:tgtEl>
                                          <p:spTgt spid="34"/>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wipe(left)">
                                      <p:cBhvr>
                                        <p:cTn id="95" dur="500"/>
                                        <p:tgtEl>
                                          <p:spTgt spid="19"/>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20"/>
                                        </p:tgtEl>
                                        <p:attrNameLst>
                                          <p:attrName>style.visibility</p:attrName>
                                        </p:attrNameLst>
                                      </p:cBhvr>
                                      <p:to>
                                        <p:strVal val="visible"/>
                                      </p:to>
                                    </p:set>
                                    <p:animEffect transition="in" filter="wipe(left)">
                                      <p:cBhvr>
                                        <p:cTn id="100" dur="500"/>
                                        <p:tgtEl>
                                          <p:spTgt spid="20"/>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left)">
                                      <p:cBhvr>
                                        <p:cTn id="105" dur="500"/>
                                        <p:tgtEl>
                                          <p:spTgt spid="36"/>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25"/>
                                        </p:tgtEl>
                                        <p:attrNameLst>
                                          <p:attrName>style.visibility</p:attrName>
                                        </p:attrNameLst>
                                      </p:cBhvr>
                                      <p:to>
                                        <p:strVal val="visible"/>
                                      </p:to>
                                    </p:set>
                                    <p:animEffect transition="in" filter="wipe(left)">
                                      <p:cBhvr>
                                        <p:cTn id="110" dur="500"/>
                                        <p:tgtEl>
                                          <p:spTgt spid="25"/>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26"/>
                                        </p:tgtEl>
                                        <p:attrNameLst>
                                          <p:attrName>style.visibility</p:attrName>
                                        </p:attrNameLst>
                                      </p:cBhvr>
                                      <p:to>
                                        <p:strVal val="visible"/>
                                      </p:to>
                                    </p:set>
                                    <p:animEffect transition="in" filter="wipe(left)">
                                      <p:cBhvr>
                                        <p:cTn id="115" dur="500"/>
                                        <p:tgtEl>
                                          <p:spTgt spid="26"/>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37"/>
                                        </p:tgtEl>
                                        <p:attrNameLst>
                                          <p:attrName>style.visibility</p:attrName>
                                        </p:attrNameLst>
                                      </p:cBhvr>
                                      <p:to>
                                        <p:strVal val="visible"/>
                                      </p:to>
                                    </p:set>
                                    <p:animEffect transition="in" filter="wipe(left)">
                                      <p:cBhvr>
                                        <p:cTn id="12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9" grpId="0"/>
      <p:bldP spid="10" grpId="0"/>
      <p:bldP spid="11" grpId="0"/>
      <p:bldP spid="13" grpId="0"/>
      <p:bldP spid="14" grpId="0"/>
      <p:bldP spid="15" grpId="0"/>
      <p:bldP spid="16" grpId="0"/>
      <p:bldP spid="17" grpId="0"/>
      <p:bldP spid="19" grpId="0"/>
      <p:bldP spid="20" grpId="0"/>
      <p:bldP spid="21" grpId="0"/>
      <p:bldP spid="22" grpId="0"/>
      <p:bldP spid="23" grpId="0"/>
      <p:bldP spid="25" grpId="0"/>
      <p:bldP spid="26" grpId="0"/>
      <p:bldP spid="30" grpId="0" animBg="1"/>
      <p:bldP spid="31" grpId="0"/>
      <p:bldP spid="34" grpId="0"/>
      <p:bldP spid="36" grpId="0"/>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grpSp>
        <p:nvGrpSpPr>
          <p:cNvPr id="17" name="Google Shape;4386;p6">
            <a:extLst>
              <a:ext uri="{FF2B5EF4-FFF2-40B4-BE49-F238E27FC236}">
                <a16:creationId xmlns="" xmlns:a16="http://schemas.microsoft.com/office/drawing/2014/main" id="{FF7D3205-6661-450B-B5E0-47F8CA89B9E2}"/>
              </a:ext>
            </a:extLst>
          </p:cNvPr>
          <p:cNvGrpSpPr/>
          <p:nvPr/>
        </p:nvGrpSpPr>
        <p:grpSpPr>
          <a:xfrm>
            <a:off x="542128" y="572435"/>
            <a:ext cx="4989488" cy="615604"/>
            <a:chOff x="1183343" y="1464304"/>
            <a:chExt cx="4977144" cy="614081"/>
          </a:xfrm>
        </p:grpSpPr>
        <p:sp>
          <p:nvSpPr>
            <p:cNvPr id="18" name="Google Shape;4387;p6">
              <a:extLst>
                <a:ext uri="{FF2B5EF4-FFF2-40B4-BE49-F238E27FC236}">
                  <a16:creationId xmlns="" xmlns:a16="http://schemas.microsoft.com/office/drawing/2014/main" id="{D8834DB1-2435-4DE1-97CD-64F40B28AA34}"/>
                </a:ext>
              </a:extLst>
            </p:cNvPr>
            <p:cNvSpPr txBox="1"/>
            <p:nvPr/>
          </p:nvSpPr>
          <p:spPr>
            <a:xfrm>
              <a:off x="1804762" y="1493653"/>
              <a:ext cx="4355725" cy="584732"/>
            </a:xfrm>
            <a:prstGeom prst="rect">
              <a:avLst/>
            </a:prstGeom>
            <a:noFill/>
            <a:ln>
              <a:noFill/>
            </a:ln>
          </p:spPr>
          <p:txBody>
            <a:bodyPr spcFirstLastPara="1" wrap="square" lIns="91652" tIns="45813" rIns="91652" bIns="45813" anchor="t" anchorCtr="0">
              <a:spAutoFit/>
            </a:bodyPr>
            <a:lstStyle/>
            <a:p>
              <a:r>
                <a:rPr lang="en-US" sz="3208">
                  <a:solidFill>
                    <a:schemeClr val="dk1"/>
                  </a:solidFill>
                </a:rPr>
                <a:t>Tính</a:t>
              </a:r>
              <a:r>
                <a:rPr lang="vi-VN" sz="3208">
                  <a:solidFill>
                    <a:schemeClr val="dk1"/>
                  </a:solidFill>
                </a:rPr>
                <a:t> nhẩm</a:t>
              </a:r>
              <a:r>
                <a:rPr lang="en-US" sz="3208">
                  <a:solidFill>
                    <a:schemeClr val="dk1"/>
                  </a:solidFill>
                </a:rPr>
                <a:t> (theo mẫu).</a:t>
              </a:r>
              <a:endParaRPr sz="2005"/>
            </a:p>
          </p:txBody>
        </p:sp>
        <p:sp>
          <p:nvSpPr>
            <p:cNvPr id="19" name="Google Shape;4388;p6">
              <a:extLst>
                <a:ext uri="{FF2B5EF4-FFF2-40B4-BE49-F238E27FC236}">
                  <a16:creationId xmlns="" xmlns:a16="http://schemas.microsoft.com/office/drawing/2014/main" id="{ED2FB827-EE65-4A08-8B14-DB7328B5F12D}"/>
                </a:ext>
              </a:extLst>
            </p:cNvPr>
            <p:cNvSpPr/>
            <p:nvPr/>
          </p:nvSpPr>
          <p:spPr>
            <a:xfrm>
              <a:off x="1183343" y="1464304"/>
              <a:ext cx="570588" cy="570588"/>
            </a:xfrm>
            <a:prstGeom prst="ellipse">
              <a:avLst/>
            </a:prstGeom>
            <a:solidFill>
              <a:srgbClr val="AA2668"/>
            </a:solidFill>
            <a:ln>
              <a:noFill/>
            </a:ln>
          </p:spPr>
          <p:txBody>
            <a:bodyPr spcFirstLastPara="1" wrap="square" lIns="91652" tIns="45813" rIns="91652" bIns="45813" anchor="ctr" anchorCtr="0">
              <a:noAutofit/>
            </a:bodyPr>
            <a:lstStyle/>
            <a:p>
              <a:pPr algn="ctr"/>
              <a:r>
                <a:rPr lang="en-US" sz="3609" b="1">
                  <a:solidFill>
                    <a:schemeClr val="lt1"/>
                  </a:solidFill>
                </a:rPr>
                <a:t>3</a:t>
              </a:r>
              <a:endParaRPr sz="1869"/>
            </a:p>
          </p:txBody>
        </p:sp>
      </p:grpSp>
      <p:sp>
        <p:nvSpPr>
          <p:cNvPr id="28" name="TextBox 27">
            <a:extLst>
              <a:ext uri="{FF2B5EF4-FFF2-40B4-BE49-F238E27FC236}">
                <a16:creationId xmlns="" xmlns:a16="http://schemas.microsoft.com/office/drawing/2014/main" id="{1C82AAAA-02D9-4049-9840-DBB83A091749}"/>
              </a:ext>
            </a:extLst>
          </p:cNvPr>
          <p:cNvSpPr txBox="1"/>
          <p:nvPr/>
        </p:nvSpPr>
        <p:spPr>
          <a:xfrm>
            <a:off x="797602" y="1497170"/>
            <a:ext cx="5482895" cy="2684325"/>
          </a:xfrm>
          <a:prstGeom prst="rect">
            <a:avLst/>
          </a:prstGeom>
          <a:noFill/>
        </p:spPr>
        <p:txBody>
          <a:bodyPr wrap="square" rtlCol="0">
            <a:spAutoFit/>
          </a:bodyPr>
          <a:lstStyle/>
          <a:p>
            <a:pPr>
              <a:lnSpc>
                <a:spcPct val="150000"/>
              </a:lnSpc>
            </a:pPr>
            <a:r>
              <a:rPr lang="en-US" sz="2807" dirty="0" err="1"/>
              <a:t>Mẫu</a:t>
            </a:r>
            <a:r>
              <a:rPr lang="en-US" sz="2807" dirty="0"/>
              <a:t>:</a:t>
            </a:r>
          </a:p>
          <a:p>
            <a:pPr>
              <a:lnSpc>
                <a:spcPct val="150000"/>
              </a:lnSpc>
            </a:pPr>
            <a:r>
              <a:rPr lang="en-US" sz="2807" dirty="0"/>
              <a:t>400 + 200 = ?</a:t>
            </a:r>
          </a:p>
          <a:p>
            <a:pPr>
              <a:lnSpc>
                <a:spcPct val="150000"/>
              </a:lnSpc>
            </a:pPr>
            <a:r>
              <a:rPr lang="en-US" sz="2807" dirty="0" err="1"/>
              <a:t>Nhẩm</a:t>
            </a:r>
            <a:r>
              <a:rPr lang="en-US" sz="2807" dirty="0"/>
              <a:t>: 4 </a:t>
            </a:r>
            <a:r>
              <a:rPr lang="en-US" sz="2807" dirty="0" err="1"/>
              <a:t>trăm</a:t>
            </a:r>
            <a:r>
              <a:rPr lang="en-US" sz="2807" dirty="0"/>
              <a:t> + 2 </a:t>
            </a:r>
            <a:r>
              <a:rPr lang="en-US" sz="2807" dirty="0" err="1"/>
              <a:t>trăm</a:t>
            </a:r>
            <a:r>
              <a:rPr lang="en-US" sz="2807" dirty="0"/>
              <a:t> = 6 </a:t>
            </a:r>
            <a:r>
              <a:rPr lang="en-US" sz="2807" dirty="0" err="1"/>
              <a:t>trăm</a:t>
            </a:r>
            <a:r>
              <a:rPr lang="en-US" sz="2807" dirty="0"/>
              <a:t>.</a:t>
            </a:r>
          </a:p>
          <a:p>
            <a:pPr>
              <a:lnSpc>
                <a:spcPct val="150000"/>
              </a:lnSpc>
            </a:pPr>
            <a:r>
              <a:rPr lang="en-US" sz="2807" dirty="0"/>
              <a:t>            400   +   200  =  600</a:t>
            </a:r>
          </a:p>
        </p:txBody>
      </p:sp>
      <p:sp>
        <p:nvSpPr>
          <p:cNvPr id="29" name="TextBox 28">
            <a:extLst>
              <a:ext uri="{FF2B5EF4-FFF2-40B4-BE49-F238E27FC236}">
                <a16:creationId xmlns="" xmlns:a16="http://schemas.microsoft.com/office/drawing/2014/main" id="{7123663D-D751-4D63-920F-63DBC8BD5CEF}"/>
              </a:ext>
            </a:extLst>
          </p:cNvPr>
          <p:cNvSpPr txBox="1"/>
          <p:nvPr/>
        </p:nvSpPr>
        <p:spPr>
          <a:xfrm>
            <a:off x="6527818" y="1497170"/>
            <a:ext cx="5482895" cy="2684325"/>
          </a:xfrm>
          <a:prstGeom prst="rect">
            <a:avLst/>
          </a:prstGeom>
          <a:noFill/>
        </p:spPr>
        <p:txBody>
          <a:bodyPr wrap="square" rtlCol="0">
            <a:spAutoFit/>
          </a:bodyPr>
          <a:lstStyle/>
          <a:p>
            <a:pPr>
              <a:lnSpc>
                <a:spcPct val="150000"/>
              </a:lnSpc>
            </a:pPr>
            <a:endParaRPr lang="en-US" sz="2807" dirty="0"/>
          </a:p>
          <a:p>
            <a:pPr>
              <a:lnSpc>
                <a:spcPct val="150000"/>
              </a:lnSpc>
            </a:pPr>
            <a:r>
              <a:rPr lang="en-US" sz="2807" dirty="0"/>
              <a:t>300 + 700 = ?</a:t>
            </a:r>
          </a:p>
          <a:p>
            <a:pPr>
              <a:lnSpc>
                <a:spcPct val="150000"/>
              </a:lnSpc>
            </a:pPr>
            <a:r>
              <a:rPr lang="en-US" sz="2807" dirty="0" err="1"/>
              <a:t>Nhẩm</a:t>
            </a:r>
            <a:r>
              <a:rPr lang="en-US" sz="2807" dirty="0"/>
              <a:t>: 3 </a:t>
            </a:r>
            <a:r>
              <a:rPr lang="en-US" sz="2807" dirty="0" err="1"/>
              <a:t>trăm</a:t>
            </a:r>
            <a:r>
              <a:rPr lang="en-US" sz="2807" dirty="0"/>
              <a:t> + 7 </a:t>
            </a:r>
            <a:r>
              <a:rPr lang="en-US" sz="2807" dirty="0" err="1"/>
              <a:t>trăm</a:t>
            </a:r>
            <a:r>
              <a:rPr lang="en-US" sz="2807" dirty="0"/>
              <a:t> = 10 </a:t>
            </a:r>
            <a:r>
              <a:rPr lang="en-US" sz="2807" dirty="0" err="1"/>
              <a:t>trăm</a:t>
            </a:r>
            <a:r>
              <a:rPr lang="en-US" sz="2807" dirty="0"/>
              <a:t>.</a:t>
            </a:r>
          </a:p>
          <a:p>
            <a:pPr>
              <a:lnSpc>
                <a:spcPct val="150000"/>
              </a:lnSpc>
            </a:pPr>
            <a:r>
              <a:rPr lang="en-US" sz="2807" dirty="0"/>
              <a:t>            300   +   700  =  1000</a:t>
            </a:r>
          </a:p>
        </p:txBody>
      </p:sp>
      <p:sp>
        <p:nvSpPr>
          <p:cNvPr id="30" name="TextBox 29">
            <a:extLst>
              <a:ext uri="{FF2B5EF4-FFF2-40B4-BE49-F238E27FC236}">
                <a16:creationId xmlns="" xmlns:a16="http://schemas.microsoft.com/office/drawing/2014/main" id="{97A8E021-FFDF-4086-8734-88D044C27E5F}"/>
              </a:ext>
            </a:extLst>
          </p:cNvPr>
          <p:cNvSpPr txBox="1"/>
          <p:nvPr/>
        </p:nvSpPr>
        <p:spPr>
          <a:xfrm>
            <a:off x="665151" y="4349034"/>
            <a:ext cx="4581991" cy="740331"/>
          </a:xfrm>
          <a:prstGeom prst="rect">
            <a:avLst/>
          </a:prstGeom>
          <a:noFill/>
        </p:spPr>
        <p:txBody>
          <a:bodyPr wrap="square" rtlCol="0">
            <a:spAutoFit/>
          </a:bodyPr>
          <a:lstStyle/>
          <a:p>
            <a:pPr>
              <a:lnSpc>
                <a:spcPct val="150000"/>
              </a:lnSpc>
            </a:pPr>
            <a:r>
              <a:rPr lang="en-US" sz="2807">
                <a:solidFill>
                  <a:schemeClr val="tx1"/>
                </a:solidFill>
              </a:rPr>
              <a:t>a) 200 </a:t>
            </a:r>
            <a:r>
              <a:rPr lang="en-US" sz="2807" dirty="0">
                <a:solidFill>
                  <a:schemeClr val="tx1"/>
                </a:solidFill>
              </a:rPr>
              <a:t>+ 600 </a:t>
            </a:r>
            <a:r>
              <a:rPr lang="en-US" sz="2807">
                <a:solidFill>
                  <a:schemeClr val="tx1"/>
                </a:solidFill>
              </a:rPr>
              <a:t>= </a:t>
            </a:r>
            <a:endParaRPr lang="en-US" sz="2807" dirty="0">
              <a:solidFill>
                <a:srgbClr val="C00000"/>
              </a:solidFill>
            </a:endParaRPr>
          </a:p>
        </p:txBody>
      </p:sp>
      <p:sp>
        <p:nvSpPr>
          <p:cNvPr id="31" name="TextBox 30">
            <a:extLst>
              <a:ext uri="{FF2B5EF4-FFF2-40B4-BE49-F238E27FC236}">
                <a16:creationId xmlns="" xmlns:a16="http://schemas.microsoft.com/office/drawing/2014/main" id="{A8FC0EE0-4AC4-44F0-B878-B1721E78F5FE}"/>
              </a:ext>
            </a:extLst>
          </p:cNvPr>
          <p:cNvSpPr txBox="1"/>
          <p:nvPr/>
        </p:nvSpPr>
        <p:spPr>
          <a:xfrm>
            <a:off x="665145" y="5151118"/>
            <a:ext cx="4359891" cy="740331"/>
          </a:xfrm>
          <a:prstGeom prst="rect">
            <a:avLst/>
          </a:prstGeom>
          <a:noFill/>
        </p:spPr>
        <p:txBody>
          <a:bodyPr wrap="square" rtlCol="0">
            <a:spAutoFit/>
          </a:bodyPr>
          <a:lstStyle/>
          <a:p>
            <a:pPr>
              <a:lnSpc>
                <a:spcPct val="150000"/>
              </a:lnSpc>
            </a:pPr>
            <a:r>
              <a:rPr lang="en-US" sz="2807">
                <a:solidFill>
                  <a:schemeClr val="tx1"/>
                </a:solidFill>
              </a:rPr>
              <a:t>b) 500 </a:t>
            </a:r>
            <a:r>
              <a:rPr lang="en-US" sz="2807" dirty="0">
                <a:solidFill>
                  <a:schemeClr val="tx1"/>
                </a:solidFill>
              </a:rPr>
              <a:t>+ 400 </a:t>
            </a:r>
            <a:r>
              <a:rPr lang="en-US" sz="2807">
                <a:solidFill>
                  <a:schemeClr val="tx1"/>
                </a:solidFill>
              </a:rPr>
              <a:t>=</a:t>
            </a:r>
            <a:r>
              <a:rPr lang="en-US" sz="2807">
                <a:solidFill>
                  <a:srgbClr val="C00000"/>
                </a:solidFill>
              </a:rPr>
              <a:t> </a:t>
            </a:r>
            <a:endParaRPr lang="en-US" sz="2807" dirty="0">
              <a:solidFill>
                <a:srgbClr val="C00000"/>
              </a:solidFill>
            </a:endParaRPr>
          </a:p>
        </p:txBody>
      </p:sp>
      <p:sp>
        <p:nvSpPr>
          <p:cNvPr id="32" name="TextBox 31">
            <a:extLst>
              <a:ext uri="{FF2B5EF4-FFF2-40B4-BE49-F238E27FC236}">
                <a16:creationId xmlns="" xmlns:a16="http://schemas.microsoft.com/office/drawing/2014/main" id="{9552FDDC-53A8-472E-926E-44586547B031}"/>
              </a:ext>
            </a:extLst>
          </p:cNvPr>
          <p:cNvSpPr txBox="1"/>
          <p:nvPr/>
        </p:nvSpPr>
        <p:spPr>
          <a:xfrm>
            <a:off x="6595929" y="4349034"/>
            <a:ext cx="4359891" cy="740331"/>
          </a:xfrm>
          <a:prstGeom prst="rect">
            <a:avLst/>
          </a:prstGeom>
          <a:noFill/>
        </p:spPr>
        <p:txBody>
          <a:bodyPr wrap="square" rtlCol="0">
            <a:spAutoFit/>
          </a:bodyPr>
          <a:lstStyle/>
          <a:p>
            <a:pPr>
              <a:lnSpc>
                <a:spcPct val="150000"/>
              </a:lnSpc>
            </a:pPr>
            <a:r>
              <a:rPr lang="en-US" sz="2807">
                <a:solidFill>
                  <a:schemeClr val="tx1"/>
                </a:solidFill>
              </a:rPr>
              <a:t>c) 400 </a:t>
            </a:r>
            <a:r>
              <a:rPr lang="en-US" sz="2807" dirty="0">
                <a:solidFill>
                  <a:schemeClr val="tx1"/>
                </a:solidFill>
              </a:rPr>
              <a:t>+ 600 </a:t>
            </a:r>
            <a:r>
              <a:rPr lang="en-US" sz="2807">
                <a:solidFill>
                  <a:schemeClr val="tx1"/>
                </a:solidFill>
              </a:rPr>
              <a:t>=</a:t>
            </a:r>
            <a:r>
              <a:rPr lang="en-US" sz="2807">
                <a:solidFill>
                  <a:srgbClr val="C00000"/>
                </a:solidFill>
              </a:rPr>
              <a:t> </a:t>
            </a:r>
            <a:endParaRPr lang="en-US" sz="2807" dirty="0">
              <a:solidFill>
                <a:srgbClr val="C00000"/>
              </a:solidFill>
            </a:endParaRPr>
          </a:p>
        </p:txBody>
      </p:sp>
      <p:sp>
        <p:nvSpPr>
          <p:cNvPr id="33" name="TextBox 32">
            <a:extLst>
              <a:ext uri="{FF2B5EF4-FFF2-40B4-BE49-F238E27FC236}">
                <a16:creationId xmlns="" xmlns:a16="http://schemas.microsoft.com/office/drawing/2014/main" id="{04CE5328-E980-4D85-91B2-682188D0A482}"/>
              </a:ext>
            </a:extLst>
          </p:cNvPr>
          <p:cNvSpPr txBox="1"/>
          <p:nvPr/>
        </p:nvSpPr>
        <p:spPr>
          <a:xfrm>
            <a:off x="6595939" y="5151118"/>
            <a:ext cx="4509276" cy="740331"/>
          </a:xfrm>
          <a:prstGeom prst="rect">
            <a:avLst/>
          </a:prstGeom>
          <a:noFill/>
        </p:spPr>
        <p:txBody>
          <a:bodyPr wrap="square" rtlCol="0">
            <a:spAutoFit/>
          </a:bodyPr>
          <a:lstStyle/>
          <a:p>
            <a:pPr>
              <a:lnSpc>
                <a:spcPct val="150000"/>
              </a:lnSpc>
            </a:pPr>
            <a:r>
              <a:rPr lang="en-US" sz="2807">
                <a:solidFill>
                  <a:schemeClr val="tx1"/>
                </a:solidFill>
              </a:rPr>
              <a:t>d) 100 </a:t>
            </a:r>
            <a:r>
              <a:rPr lang="en-US" sz="2807" dirty="0">
                <a:solidFill>
                  <a:schemeClr val="tx1"/>
                </a:solidFill>
              </a:rPr>
              <a:t>+ </a:t>
            </a:r>
            <a:r>
              <a:rPr lang="en-US" sz="2807">
                <a:solidFill>
                  <a:schemeClr val="tx1"/>
                </a:solidFill>
              </a:rPr>
              <a:t>900 =</a:t>
            </a:r>
            <a:r>
              <a:rPr lang="vi-VN" sz="2807">
                <a:solidFill>
                  <a:srgbClr val="C00000"/>
                </a:solidFill>
              </a:rPr>
              <a:t>  </a:t>
            </a:r>
            <a:endParaRPr lang="en-US" sz="2807" dirty="0">
              <a:solidFill>
                <a:srgbClr val="C00000"/>
              </a:solidFill>
            </a:endParaRPr>
          </a:p>
        </p:txBody>
      </p:sp>
      <p:sp>
        <p:nvSpPr>
          <p:cNvPr id="7" name="TextBox 6"/>
          <p:cNvSpPr txBox="1"/>
          <p:nvPr/>
        </p:nvSpPr>
        <p:spPr>
          <a:xfrm>
            <a:off x="4045157" y="4484977"/>
            <a:ext cx="979887" cy="524311"/>
          </a:xfrm>
          <a:prstGeom prst="rect">
            <a:avLst/>
          </a:prstGeom>
          <a:noFill/>
        </p:spPr>
        <p:txBody>
          <a:bodyPr wrap="square" rtlCol="0">
            <a:spAutoFit/>
          </a:bodyPr>
          <a:lstStyle/>
          <a:p>
            <a:r>
              <a:rPr lang="vi-VN" sz="2807">
                <a:solidFill>
                  <a:srgbClr val="FF0000"/>
                </a:solidFill>
              </a:rPr>
              <a:t>8</a:t>
            </a:r>
            <a:r>
              <a:rPr lang="en-US" sz="2807">
                <a:solidFill>
                  <a:srgbClr val="FF0000"/>
                </a:solidFill>
              </a:rPr>
              <a:t>00</a:t>
            </a:r>
          </a:p>
        </p:txBody>
      </p:sp>
      <p:sp>
        <p:nvSpPr>
          <p:cNvPr id="23" name="TextBox 22"/>
          <p:cNvSpPr txBox="1"/>
          <p:nvPr/>
        </p:nvSpPr>
        <p:spPr>
          <a:xfrm>
            <a:off x="3999807" y="5287062"/>
            <a:ext cx="979887" cy="524311"/>
          </a:xfrm>
          <a:prstGeom prst="rect">
            <a:avLst/>
          </a:prstGeom>
          <a:noFill/>
        </p:spPr>
        <p:txBody>
          <a:bodyPr wrap="square" rtlCol="0">
            <a:spAutoFit/>
          </a:bodyPr>
          <a:lstStyle/>
          <a:p>
            <a:r>
              <a:rPr lang="vi-VN" sz="2807">
                <a:solidFill>
                  <a:srgbClr val="FF0000"/>
                </a:solidFill>
              </a:rPr>
              <a:t>9</a:t>
            </a:r>
            <a:r>
              <a:rPr lang="en-US" sz="2807">
                <a:solidFill>
                  <a:srgbClr val="FF0000"/>
                </a:solidFill>
              </a:rPr>
              <a:t>00</a:t>
            </a:r>
          </a:p>
        </p:txBody>
      </p:sp>
      <p:sp>
        <p:nvSpPr>
          <p:cNvPr id="26" name="TextBox 25"/>
          <p:cNvSpPr txBox="1"/>
          <p:nvPr/>
        </p:nvSpPr>
        <p:spPr>
          <a:xfrm>
            <a:off x="10356863" y="4459736"/>
            <a:ext cx="979887" cy="524311"/>
          </a:xfrm>
          <a:prstGeom prst="rect">
            <a:avLst/>
          </a:prstGeom>
          <a:noFill/>
        </p:spPr>
        <p:txBody>
          <a:bodyPr wrap="square" rtlCol="0">
            <a:spAutoFit/>
          </a:bodyPr>
          <a:lstStyle/>
          <a:p>
            <a:r>
              <a:rPr lang="vi-VN" sz="2807">
                <a:solidFill>
                  <a:srgbClr val="FF0000"/>
                </a:solidFill>
              </a:rPr>
              <a:t>10</a:t>
            </a:r>
            <a:r>
              <a:rPr lang="en-US" sz="2807">
                <a:solidFill>
                  <a:srgbClr val="FF0000"/>
                </a:solidFill>
              </a:rPr>
              <a:t>00</a:t>
            </a:r>
          </a:p>
        </p:txBody>
      </p:sp>
      <p:sp>
        <p:nvSpPr>
          <p:cNvPr id="27" name="TextBox 26"/>
          <p:cNvSpPr txBox="1"/>
          <p:nvPr/>
        </p:nvSpPr>
        <p:spPr>
          <a:xfrm>
            <a:off x="10356863" y="5323017"/>
            <a:ext cx="979887" cy="524311"/>
          </a:xfrm>
          <a:prstGeom prst="rect">
            <a:avLst/>
          </a:prstGeom>
          <a:noFill/>
        </p:spPr>
        <p:txBody>
          <a:bodyPr wrap="square" rtlCol="0">
            <a:spAutoFit/>
          </a:bodyPr>
          <a:lstStyle/>
          <a:p>
            <a:r>
              <a:rPr lang="vi-VN" sz="2807">
                <a:solidFill>
                  <a:srgbClr val="FF0000"/>
                </a:solidFill>
              </a:rPr>
              <a:t>10</a:t>
            </a:r>
            <a:r>
              <a:rPr lang="en-US" sz="2807">
                <a:solidFill>
                  <a:srgbClr val="FF0000"/>
                </a:solidFill>
              </a:rPr>
              <a:t>00</a:t>
            </a:r>
          </a:p>
        </p:txBody>
      </p:sp>
    </p:spTree>
    <p:controls>
      <mc:AlternateContent xmlns:mc="http://schemas.openxmlformats.org/markup-compatibility/2006">
        <mc:Choice xmlns:v="urn:schemas-microsoft-com:vml" Requires="v">
          <p:control spid="1050" name="TextBox1" r:id="rId2" imgW="704880" imgH="485640"/>
        </mc:Choice>
        <mc:Fallback>
          <p:control name="TextBox1" r:id="rId2" imgW="704880" imgH="485640">
            <p:pic>
              <p:nvPicPr>
                <p:cNvPr id="0" name="TextBox1"/>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3184525" y="4521200"/>
                  <a:ext cx="708025" cy="48895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1051" name="TextBox2" r:id="rId3" imgW="704880" imgH="485640"/>
        </mc:Choice>
        <mc:Fallback>
          <p:control name="TextBox2" r:id="rId3" imgW="704880" imgH="485640">
            <p:pic>
              <p:nvPicPr>
                <p:cNvPr id="0" name="TextBox2"/>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3184525" y="5276850"/>
                  <a:ext cx="708025" cy="48895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1052" name="TextBox3" r:id="rId4" imgW="1038240" imgH="485640"/>
        </mc:Choice>
        <mc:Fallback>
          <p:control name="TextBox3" r:id="rId4" imgW="1038240" imgH="485640">
            <p:pic>
              <p:nvPicPr>
                <p:cNvPr id="0" name="TextBox3"/>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9150350" y="4521200"/>
                  <a:ext cx="1042988" cy="48895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1053" name="TextBox4" r:id="rId5" imgW="1038240" imgH="485640"/>
        </mc:Choice>
        <mc:Fallback>
          <p:control name="TextBox4" r:id="rId5" imgW="1038240" imgH="485640">
            <p:pic>
              <p:nvPicPr>
                <p:cNvPr id="0" name="TextBox4"/>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9150350" y="5322888"/>
                  <a:ext cx="1042988" cy="48895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991696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8">
                                            <p:txEl>
                                              <p:pRg st="1" end="1"/>
                                            </p:txEl>
                                          </p:spTgt>
                                        </p:tgtEl>
                                        <p:attrNameLst>
                                          <p:attrName>style.visibility</p:attrName>
                                        </p:attrNameLst>
                                      </p:cBhvr>
                                      <p:to>
                                        <p:strVal val="visible"/>
                                      </p:to>
                                    </p:set>
                                    <p:animEffect transition="in" filter="wipe(left)">
                                      <p:cBhvr>
                                        <p:cTn id="15" dur="500"/>
                                        <p:tgtEl>
                                          <p:spTgt spid="2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8">
                                            <p:txEl>
                                              <p:pRg st="2" end="2"/>
                                            </p:txEl>
                                          </p:spTgt>
                                        </p:tgtEl>
                                        <p:attrNameLst>
                                          <p:attrName>style.visibility</p:attrName>
                                        </p:attrNameLst>
                                      </p:cBhvr>
                                      <p:to>
                                        <p:strVal val="visible"/>
                                      </p:to>
                                    </p:set>
                                    <p:animEffect transition="in" filter="wipe(left)">
                                      <p:cBhvr>
                                        <p:cTn id="20" dur="500"/>
                                        <p:tgtEl>
                                          <p:spTgt spid="2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8">
                                            <p:txEl>
                                              <p:pRg st="3" end="3"/>
                                            </p:txEl>
                                          </p:spTgt>
                                        </p:tgtEl>
                                        <p:attrNameLst>
                                          <p:attrName>style.visibility</p:attrName>
                                        </p:attrNameLst>
                                      </p:cBhvr>
                                      <p:to>
                                        <p:strVal val="visible"/>
                                      </p:to>
                                    </p:set>
                                    <p:animEffect transition="in" filter="wipe(left)">
                                      <p:cBhvr>
                                        <p:cTn id="25" dur="500"/>
                                        <p:tgtEl>
                                          <p:spTgt spid="2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9">
                                            <p:txEl>
                                              <p:pRg st="1" end="1"/>
                                            </p:txEl>
                                          </p:spTgt>
                                        </p:tgtEl>
                                        <p:attrNameLst>
                                          <p:attrName>style.visibility</p:attrName>
                                        </p:attrNameLst>
                                      </p:cBhvr>
                                      <p:to>
                                        <p:strVal val="visible"/>
                                      </p:to>
                                    </p:set>
                                    <p:animEffect transition="in" filter="wipe(left)">
                                      <p:cBhvr>
                                        <p:cTn id="30" dur="500"/>
                                        <p:tgtEl>
                                          <p:spTgt spid="29">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9">
                                            <p:txEl>
                                              <p:pRg st="2" end="2"/>
                                            </p:txEl>
                                          </p:spTgt>
                                        </p:tgtEl>
                                        <p:attrNameLst>
                                          <p:attrName>style.visibility</p:attrName>
                                        </p:attrNameLst>
                                      </p:cBhvr>
                                      <p:to>
                                        <p:strVal val="visible"/>
                                      </p:to>
                                    </p:set>
                                    <p:animEffect transition="in" filter="wipe(left)">
                                      <p:cBhvr>
                                        <p:cTn id="35" dur="500"/>
                                        <p:tgtEl>
                                          <p:spTgt spid="29">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9">
                                            <p:txEl>
                                              <p:pRg st="3" end="3"/>
                                            </p:txEl>
                                          </p:spTgt>
                                        </p:tgtEl>
                                        <p:attrNameLst>
                                          <p:attrName>style.visibility</p:attrName>
                                        </p:attrNameLst>
                                      </p:cBhvr>
                                      <p:to>
                                        <p:strVal val="visible"/>
                                      </p:to>
                                    </p:set>
                                    <p:animEffect transition="in" filter="wipe(left)">
                                      <p:cBhvr>
                                        <p:cTn id="40" dur="500"/>
                                        <p:tgtEl>
                                          <p:spTgt spid="29">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500"/>
                                        <p:tgtEl>
                                          <p:spTgt spid="33"/>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1000"/>
                                        <p:tgtEl>
                                          <p:spTgt spid="7"/>
                                        </p:tgtEl>
                                      </p:cBhvr>
                                    </p:animEffect>
                                    <p:anim calcmode="lin" valueType="num">
                                      <p:cBhvr>
                                        <p:cTn id="60" dur="1000" fill="hold"/>
                                        <p:tgtEl>
                                          <p:spTgt spid="7"/>
                                        </p:tgtEl>
                                        <p:attrNameLst>
                                          <p:attrName>ppt_x</p:attrName>
                                        </p:attrNameLst>
                                      </p:cBhvr>
                                      <p:tavLst>
                                        <p:tav tm="0">
                                          <p:val>
                                            <p:strVal val="#ppt_x"/>
                                          </p:val>
                                        </p:tav>
                                        <p:tav tm="100000">
                                          <p:val>
                                            <p:strVal val="#ppt_x"/>
                                          </p:val>
                                        </p:tav>
                                      </p:tavLst>
                                    </p:anim>
                                    <p:anim calcmode="lin" valueType="num">
                                      <p:cBhvr>
                                        <p:cTn id="6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1000"/>
                                        <p:tgtEl>
                                          <p:spTgt spid="23"/>
                                        </p:tgtEl>
                                      </p:cBhvr>
                                    </p:animEffect>
                                    <p:anim calcmode="lin" valueType="num">
                                      <p:cBhvr>
                                        <p:cTn id="67" dur="1000" fill="hold"/>
                                        <p:tgtEl>
                                          <p:spTgt spid="23"/>
                                        </p:tgtEl>
                                        <p:attrNameLst>
                                          <p:attrName>ppt_x</p:attrName>
                                        </p:attrNameLst>
                                      </p:cBhvr>
                                      <p:tavLst>
                                        <p:tav tm="0">
                                          <p:val>
                                            <p:strVal val="#ppt_x"/>
                                          </p:val>
                                        </p:tav>
                                        <p:tav tm="100000">
                                          <p:val>
                                            <p:strVal val="#ppt_x"/>
                                          </p:val>
                                        </p:tav>
                                      </p:tavLst>
                                    </p:anim>
                                    <p:anim calcmode="lin" valueType="num">
                                      <p:cBhvr>
                                        <p:cTn id="6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1000"/>
                                        <p:tgtEl>
                                          <p:spTgt spid="26"/>
                                        </p:tgtEl>
                                      </p:cBhvr>
                                    </p:animEffect>
                                    <p:anim calcmode="lin" valueType="num">
                                      <p:cBhvr>
                                        <p:cTn id="74" dur="1000" fill="hold"/>
                                        <p:tgtEl>
                                          <p:spTgt spid="26"/>
                                        </p:tgtEl>
                                        <p:attrNameLst>
                                          <p:attrName>ppt_x</p:attrName>
                                        </p:attrNameLst>
                                      </p:cBhvr>
                                      <p:tavLst>
                                        <p:tav tm="0">
                                          <p:val>
                                            <p:strVal val="#ppt_x"/>
                                          </p:val>
                                        </p:tav>
                                        <p:tav tm="100000">
                                          <p:val>
                                            <p:strVal val="#ppt_x"/>
                                          </p:val>
                                        </p:tav>
                                      </p:tavLst>
                                    </p:anim>
                                    <p:anim calcmode="lin" valueType="num">
                                      <p:cBhvr>
                                        <p:cTn id="7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1000"/>
                                        <p:tgtEl>
                                          <p:spTgt spid="27"/>
                                        </p:tgtEl>
                                      </p:cBhvr>
                                    </p:animEffect>
                                    <p:anim calcmode="lin" valueType="num">
                                      <p:cBhvr>
                                        <p:cTn id="81" dur="1000" fill="hold"/>
                                        <p:tgtEl>
                                          <p:spTgt spid="27"/>
                                        </p:tgtEl>
                                        <p:attrNameLst>
                                          <p:attrName>ppt_x</p:attrName>
                                        </p:attrNameLst>
                                      </p:cBhvr>
                                      <p:tavLst>
                                        <p:tav tm="0">
                                          <p:val>
                                            <p:strVal val="#ppt_x"/>
                                          </p:val>
                                        </p:tav>
                                        <p:tav tm="100000">
                                          <p:val>
                                            <p:strVal val="#ppt_x"/>
                                          </p:val>
                                        </p:tav>
                                      </p:tavLst>
                                    </p:anim>
                                    <p:anim calcmode="lin" valueType="num">
                                      <p:cBhvr>
                                        <p:cTn id="8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7" grpId="0"/>
      <p:bldP spid="23" grpId="0"/>
      <p:bldP spid="26"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sp>
        <p:nvSpPr>
          <p:cNvPr id="15" name="Oval 14">
            <a:extLst>
              <a:ext uri="{FF2B5EF4-FFF2-40B4-BE49-F238E27FC236}">
                <a16:creationId xmlns="" xmlns:a16="http://schemas.microsoft.com/office/drawing/2014/main" id="{9941FAB2-C050-4D58-8403-3469CC18AAAB}"/>
              </a:ext>
            </a:extLst>
          </p:cNvPr>
          <p:cNvSpPr/>
          <p:nvPr/>
        </p:nvSpPr>
        <p:spPr>
          <a:xfrm>
            <a:off x="1000519" y="1432171"/>
            <a:ext cx="1974903" cy="48965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grpSp>
        <p:nvGrpSpPr>
          <p:cNvPr id="17" name="Google Shape;4386;p6">
            <a:extLst>
              <a:ext uri="{FF2B5EF4-FFF2-40B4-BE49-F238E27FC236}">
                <a16:creationId xmlns="" xmlns:a16="http://schemas.microsoft.com/office/drawing/2014/main" id="{FF7D3205-6661-450B-B5E0-47F8CA89B9E2}"/>
              </a:ext>
            </a:extLst>
          </p:cNvPr>
          <p:cNvGrpSpPr/>
          <p:nvPr/>
        </p:nvGrpSpPr>
        <p:grpSpPr>
          <a:xfrm>
            <a:off x="377561" y="311967"/>
            <a:ext cx="11814449" cy="2173787"/>
            <a:chOff x="1183343" y="1464304"/>
            <a:chExt cx="11785221" cy="2168409"/>
          </a:xfrm>
        </p:grpSpPr>
        <p:sp>
          <p:nvSpPr>
            <p:cNvPr id="18" name="Google Shape;4387;p6">
              <a:extLst>
                <a:ext uri="{FF2B5EF4-FFF2-40B4-BE49-F238E27FC236}">
                  <a16:creationId xmlns="" xmlns:a16="http://schemas.microsoft.com/office/drawing/2014/main" id="{D8834DB1-2435-4DE1-97CD-64F40B28AA34}"/>
                </a:ext>
              </a:extLst>
            </p:cNvPr>
            <p:cNvSpPr txBox="1"/>
            <p:nvPr/>
          </p:nvSpPr>
          <p:spPr>
            <a:xfrm>
              <a:off x="1804762" y="1493653"/>
              <a:ext cx="11163802" cy="2139060"/>
            </a:xfrm>
            <a:prstGeom prst="rect">
              <a:avLst/>
            </a:prstGeom>
            <a:noFill/>
            <a:ln>
              <a:noFill/>
            </a:ln>
          </p:spPr>
          <p:txBody>
            <a:bodyPr spcFirstLastPara="1" wrap="square" lIns="91652" tIns="45813" rIns="91652" bIns="45813" anchor="t" anchorCtr="0">
              <a:spAutoFit/>
            </a:bodyPr>
            <a:lstStyle/>
            <a:p>
              <a:pPr>
                <a:lnSpc>
                  <a:spcPts val="4011"/>
                </a:lnSpc>
              </a:pPr>
              <a:r>
                <a:rPr lang="en-US" sz="3208"/>
                <a:t>Một đàn sếu bay về phương nam tránh rét. Ngày thứ nhất, đàn sếu bay được 248 km. Ngày thứ hai, đàn sếu bay được nhiều hơn ngày thứ nhất 70 km. Hỏi ngày thứ hai đàn sếu bay được bao nhiêu ki-lô-mét?</a:t>
              </a:r>
              <a:endParaRPr lang="en-US" sz="3208" dirty="0"/>
            </a:p>
          </p:txBody>
        </p:sp>
        <p:sp>
          <p:nvSpPr>
            <p:cNvPr id="19" name="Google Shape;4388;p6">
              <a:extLst>
                <a:ext uri="{FF2B5EF4-FFF2-40B4-BE49-F238E27FC236}">
                  <a16:creationId xmlns="" xmlns:a16="http://schemas.microsoft.com/office/drawing/2014/main" id="{ED2FB827-EE65-4A08-8B14-DB7328B5F12D}"/>
                </a:ext>
              </a:extLst>
            </p:cNvPr>
            <p:cNvSpPr/>
            <p:nvPr/>
          </p:nvSpPr>
          <p:spPr>
            <a:xfrm>
              <a:off x="1183343" y="1464304"/>
              <a:ext cx="570588" cy="570588"/>
            </a:xfrm>
            <a:prstGeom prst="ellipse">
              <a:avLst/>
            </a:prstGeom>
            <a:solidFill>
              <a:srgbClr val="AA2668"/>
            </a:solidFill>
            <a:ln>
              <a:noFill/>
            </a:ln>
          </p:spPr>
          <p:txBody>
            <a:bodyPr spcFirstLastPara="1" wrap="square" lIns="91652" tIns="45813" rIns="91652" bIns="45813" anchor="ctr" anchorCtr="0">
              <a:noAutofit/>
            </a:bodyPr>
            <a:lstStyle/>
            <a:p>
              <a:pPr algn="ctr"/>
              <a:r>
                <a:rPr lang="en-US" sz="3609" b="1" smtClean="0">
                  <a:solidFill>
                    <a:schemeClr val="lt1"/>
                  </a:solidFill>
                </a:rPr>
                <a:t>4</a:t>
              </a:r>
              <a:endParaRPr sz="1869" dirty="0"/>
            </a:p>
          </p:txBody>
        </p:sp>
      </p:grpSp>
      <p:cxnSp>
        <p:nvCxnSpPr>
          <p:cNvPr id="6" name="Straight Connector 5">
            <a:extLst>
              <a:ext uri="{FF2B5EF4-FFF2-40B4-BE49-F238E27FC236}">
                <a16:creationId xmlns="" xmlns:a16="http://schemas.microsoft.com/office/drawing/2014/main" id="{373B8C57-B4D1-431F-B5B8-DACA4076CB50}"/>
              </a:ext>
            </a:extLst>
          </p:cNvPr>
          <p:cNvCxnSpPr>
            <a:cxnSpLocks/>
          </p:cNvCxnSpPr>
          <p:nvPr/>
        </p:nvCxnSpPr>
        <p:spPr>
          <a:xfrm>
            <a:off x="8970960" y="883971"/>
            <a:ext cx="2660203" cy="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 xmlns:a16="http://schemas.microsoft.com/office/drawing/2014/main" id="{F628B5D0-B6F4-447F-97C9-3ABFEAAE1124}"/>
              </a:ext>
            </a:extLst>
          </p:cNvPr>
          <p:cNvCxnSpPr>
            <a:cxnSpLocks/>
          </p:cNvCxnSpPr>
          <p:nvPr/>
        </p:nvCxnSpPr>
        <p:spPr>
          <a:xfrm>
            <a:off x="6958448" y="1921444"/>
            <a:ext cx="4660744" cy="0"/>
          </a:xfrm>
          <a:prstGeom prst="line">
            <a:avLst/>
          </a:prstGeom>
          <a:ln w="28575">
            <a:solidFill>
              <a:srgbClr val="0070C0"/>
            </a:solidFill>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 xmlns:a16="http://schemas.microsoft.com/office/drawing/2014/main" id="{5AC2574B-1FC9-479F-A2FC-582BBFF2BA27}"/>
              </a:ext>
            </a:extLst>
          </p:cNvPr>
          <p:cNvSpPr txBox="1"/>
          <p:nvPr/>
        </p:nvSpPr>
        <p:spPr>
          <a:xfrm>
            <a:off x="949562" y="3169313"/>
            <a:ext cx="3536375" cy="647741"/>
          </a:xfrm>
          <a:prstGeom prst="rect">
            <a:avLst/>
          </a:prstGeom>
          <a:noFill/>
        </p:spPr>
        <p:txBody>
          <a:bodyPr wrap="square" rtlCol="0">
            <a:spAutoFit/>
          </a:bodyPr>
          <a:lstStyle/>
          <a:p>
            <a:pPr algn="just"/>
            <a:r>
              <a:rPr lang="en-US" sz="3609" i="1">
                <a:latin typeface="Arial" panose="020B0604020202020204" pitchFamily="34" charset="0"/>
                <a:cs typeface="Arial" panose="020B0604020202020204" pitchFamily="34" charset="0"/>
              </a:rPr>
              <a:t>Tóm tắt:</a:t>
            </a:r>
            <a:endParaRPr lang="vi-VN" sz="3609" i="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 xmlns:a16="http://schemas.microsoft.com/office/drawing/2014/main" id="{8DB83CB7-8658-46ED-9E36-050398D27614}"/>
              </a:ext>
            </a:extLst>
          </p:cNvPr>
          <p:cNvSpPr txBox="1"/>
          <p:nvPr/>
        </p:nvSpPr>
        <p:spPr>
          <a:xfrm>
            <a:off x="978911" y="4026629"/>
            <a:ext cx="6347204" cy="647741"/>
          </a:xfrm>
          <a:prstGeom prst="rect">
            <a:avLst/>
          </a:prstGeom>
          <a:noFill/>
        </p:spPr>
        <p:txBody>
          <a:bodyPr wrap="square" rtlCol="0">
            <a:spAutoFit/>
          </a:bodyPr>
          <a:lstStyle/>
          <a:p>
            <a:pPr algn="just"/>
            <a:r>
              <a:rPr lang="en-US" sz="3609">
                <a:latin typeface="Arial" panose="020B0604020202020204" pitchFamily="34" charset="0"/>
                <a:cs typeface="Arial" panose="020B0604020202020204" pitchFamily="34" charset="0"/>
              </a:rPr>
              <a:t>Ngày thứ nhất: 248 km</a:t>
            </a:r>
            <a:endParaRPr lang="vi-VN" sz="3609"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 xmlns:a16="http://schemas.microsoft.com/office/drawing/2014/main" id="{6C024DA9-3EE6-40EC-A9B9-8F32A1EB158C}"/>
              </a:ext>
            </a:extLst>
          </p:cNvPr>
          <p:cNvSpPr txBox="1"/>
          <p:nvPr/>
        </p:nvSpPr>
        <p:spPr>
          <a:xfrm>
            <a:off x="978901" y="4777898"/>
            <a:ext cx="11213099" cy="647741"/>
          </a:xfrm>
          <a:prstGeom prst="rect">
            <a:avLst/>
          </a:prstGeom>
          <a:noFill/>
        </p:spPr>
        <p:txBody>
          <a:bodyPr wrap="square" rtlCol="0">
            <a:spAutoFit/>
          </a:bodyPr>
          <a:lstStyle/>
          <a:p>
            <a:pPr algn="just"/>
            <a:r>
              <a:rPr lang="en-US" sz="3609">
                <a:latin typeface="Arial" panose="020B0604020202020204" pitchFamily="34" charset="0"/>
                <a:cs typeface="Arial" panose="020B0604020202020204" pitchFamily="34" charset="0"/>
              </a:rPr>
              <a:t>Ngày thứ hai nhiều hơn: 70 km</a:t>
            </a:r>
            <a:endParaRPr lang="vi-VN" sz="3609"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 xmlns:a16="http://schemas.microsoft.com/office/drawing/2014/main" id="{2C98BC4D-006C-4715-AC32-4CE4651A22BD}"/>
              </a:ext>
            </a:extLst>
          </p:cNvPr>
          <p:cNvSpPr txBox="1"/>
          <p:nvPr/>
        </p:nvSpPr>
        <p:spPr>
          <a:xfrm>
            <a:off x="949563" y="5529163"/>
            <a:ext cx="9584612" cy="647741"/>
          </a:xfrm>
          <a:prstGeom prst="rect">
            <a:avLst/>
          </a:prstGeom>
          <a:noFill/>
        </p:spPr>
        <p:txBody>
          <a:bodyPr wrap="square" rtlCol="0">
            <a:spAutoFit/>
          </a:bodyPr>
          <a:lstStyle/>
          <a:p>
            <a:pPr algn="just"/>
            <a:r>
              <a:rPr lang="en-US" sz="3609">
                <a:latin typeface="Arial" panose="020B0604020202020204" pitchFamily="34" charset="0"/>
                <a:cs typeface="Arial" panose="020B0604020202020204" pitchFamily="34" charset="0"/>
              </a:rPr>
              <a:t>Ngày thứ hai bay được: … km?</a:t>
            </a:r>
            <a:endParaRPr lang="vi-VN" sz="3609" dirty="0">
              <a:latin typeface="Arial" panose="020B0604020202020204" pitchFamily="34" charset="0"/>
              <a:cs typeface="Arial" panose="020B0604020202020204" pitchFamily="34" charset="0"/>
            </a:endParaRPr>
          </a:p>
        </p:txBody>
      </p:sp>
      <p:cxnSp>
        <p:nvCxnSpPr>
          <p:cNvPr id="23" name="Straight Connector 22">
            <a:extLst>
              <a:ext uri="{FF2B5EF4-FFF2-40B4-BE49-F238E27FC236}">
                <a16:creationId xmlns="" xmlns:a16="http://schemas.microsoft.com/office/drawing/2014/main" id="{2D5D84FC-6DF8-474B-AAF4-01E52AF92AD8}"/>
              </a:ext>
            </a:extLst>
          </p:cNvPr>
          <p:cNvCxnSpPr>
            <a:cxnSpLocks/>
          </p:cNvCxnSpPr>
          <p:nvPr/>
        </p:nvCxnSpPr>
        <p:spPr>
          <a:xfrm>
            <a:off x="1117928" y="1357035"/>
            <a:ext cx="4727709" cy="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 xmlns:a16="http://schemas.microsoft.com/office/drawing/2014/main" id="{9AD0005D-2492-41F5-A5A3-6945FEE84547}"/>
              </a:ext>
            </a:extLst>
          </p:cNvPr>
          <p:cNvCxnSpPr>
            <a:cxnSpLocks/>
          </p:cNvCxnSpPr>
          <p:nvPr/>
        </p:nvCxnSpPr>
        <p:spPr>
          <a:xfrm>
            <a:off x="6096000" y="1350373"/>
            <a:ext cx="5730517"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 xmlns:a16="http://schemas.microsoft.com/office/drawing/2014/main" id="{4C3ED88A-D145-4D97-8042-4C916ED57A80}"/>
              </a:ext>
            </a:extLst>
          </p:cNvPr>
          <p:cNvCxnSpPr>
            <a:cxnSpLocks/>
          </p:cNvCxnSpPr>
          <p:nvPr/>
        </p:nvCxnSpPr>
        <p:spPr>
          <a:xfrm>
            <a:off x="1117927" y="1921828"/>
            <a:ext cx="5554213"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 xmlns:a16="http://schemas.microsoft.com/office/drawing/2014/main" id="{12C862C4-C42A-42C1-8482-AFBAA83E316E}"/>
              </a:ext>
            </a:extLst>
          </p:cNvPr>
          <p:cNvCxnSpPr>
            <a:cxnSpLocks/>
          </p:cNvCxnSpPr>
          <p:nvPr/>
        </p:nvCxnSpPr>
        <p:spPr>
          <a:xfrm>
            <a:off x="1102130" y="2408333"/>
            <a:ext cx="5478329" cy="3483"/>
          </a:xfrm>
          <a:prstGeom prst="line">
            <a:avLst/>
          </a:prstGeom>
          <a:ln w="28575">
            <a:solidFill>
              <a:srgbClr val="0070C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960973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3" presetID="10"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par>
                                <p:cTn id="26" presetID="10"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3" name="click.wav"/>
                                        </p:tgtEl>
                                      </p:cMediaNode>
                                    </p:audio>
                                  </p:subTnLst>
                                </p:cTn>
                              </p:par>
                              <p:par>
                                <p:cTn id="39" presetID="10"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subTnLst>
                                    <p:audio>
                                      <p:cMediaNode>
                                        <p:cTn display="0" masterRel="sameClick">
                                          <p:stCondLst>
                                            <p:cond evt="begin" delay="0">
                                              <p:tn val="4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p:bldP spid="9" grpId="0"/>
      <p:bldP spid="10"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grpSp>
        <p:nvGrpSpPr>
          <p:cNvPr id="10" name="Group 9">
            <a:extLst>
              <a:ext uri="{FF2B5EF4-FFF2-40B4-BE49-F238E27FC236}">
                <a16:creationId xmlns="" xmlns:a16="http://schemas.microsoft.com/office/drawing/2014/main" id="{21B260A2-A459-4B56-9DAE-F9E83203CA94}"/>
              </a:ext>
            </a:extLst>
          </p:cNvPr>
          <p:cNvGrpSpPr/>
          <p:nvPr/>
        </p:nvGrpSpPr>
        <p:grpSpPr>
          <a:xfrm>
            <a:off x="715412" y="752723"/>
            <a:ext cx="10511855" cy="1692771"/>
            <a:chOff x="1296327" y="1567956"/>
            <a:chExt cx="10172498" cy="1692771"/>
          </a:xfrm>
        </p:grpSpPr>
        <p:sp>
          <p:nvSpPr>
            <p:cNvPr id="11" name="TextBox 10">
              <a:extLst>
                <a:ext uri="{FF2B5EF4-FFF2-40B4-BE49-F238E27FC236}">
                  <a16:creationId xmlns="" xmlns:a16="http://schemas.microsoft.com/office/drawing/2014/main" id="{910C7A14-519B-4839-994E-ED3C834A8938}"/>
                </a:ext>
              </a:extLst>
            </p:cNvPr>
            <p:cNvSpPr txBox="1"/>
            <p:nvPr/>
          </p:nvSpPr>
          <p:spPr>
            <a:xfrm>
              <a:off x="1866915" y="1567956"/>
              <a:ext cx="9601910" cy="169277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err="1">
                  <a:ln>
                    <a:noFill/>
                  </a:ln>
                  <a:solidFill>
                    <a:prstClr val="black"/>
                  </a:solidFill>
                  <a:effectLst/>
                  <a:uLnTx/>
                  <a:uFillTx/>
                  <a:latin typeface="+mj-lt"/>
                </a:rPr>
                <a:t>Một</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đàn</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sếu</a:t>
              </a:r>
              <a:r>
                <a:rPr kumimoji="0" lang="en-US" sz="2600" b="0" i="0" u="none" strike="noStrike" kern="0" cap="none" spc="0" normalizeH="0" baseline="0" noProof="0" dirty="0">
                  <a:ln>
                    <a:noFill/>
                  </a:ln>
                  <a:solidFill>
                    <a:prstClr val="black"/>
                  </a:solidFill>
                  <a:effectLst/>
                  <a:uLnTx/>
                  <a:uFillTx/>
                  <a:latin typeface="+mj-lt"/>
                </a:rPr>
                <a:t> bay </a:t>
              </a:r>
              <a:r>
                <a:rPr kumimoji="0" lang="en-US" sz="2600" b="0" i="0" u="none" strike="noStrike" kern="0" cap="none" spc="0" normalizeH="0" baseline="0" noProof="0" dirty="0" err="1">
                  <a:ln>
                    <a:noFill/>
                  </a:ln>
                  <a:solidFill>
                    <a:prstClr val="black"/>
                  </a:solidFill>
                  <a:effectLst/>
                  <a:uLnTx/>
                  <a:uFillTx/>
                  <a:latin typeface="+mj-lt"/>
                </a:rPr>
                <a:t>về</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phương</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nam</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tránh</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rét</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Ngày</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thứ</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nhất</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đàn</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sếu</a:t>
              </a:r>
              <a:r>
                <a:rPr kumimoji="0" lang="en-US" sz="2600" b="0" i="0" u="none" strike="noStrike" kern="0" cap="none" spc="0" normalizeH="0" baseline="0" noProof="0" dirty="0">
                  <a:ln>
                    <a:noFill/>
                  </a:ln>
                  <a:solidFill>
                    <a:prstClr val="black"/>
                  </a:solidFill>
                  <a:effectLst/>
                  <a:uLnTx/>
                  <a:uFillTx/>
                  <a:latin typeface="+mj-lt"/>
                </a:rPr>
                <a:t> bay </a:t>
              </a:r>
              <a:r>
                <a:rPr kumimoji="0" lang="en-US" sz="2600" b="0" i="0" u="none" strike="noStrike" kern="0" cap="none" spc="0" normalizeH="0" baseline="0" noProof="0" dirty="0" err="1">
                  <a:ln>
                    <a:noFill/>
                  </a:ln>
                  <a:solidFill>
                    <a:prstClr val="black"/>
                  </a:solidFill>
                  <a:effectLst/>
                  <a:uLnTx/>
                  <a:uFillTx/>
                  <a:latin typeface="+mj-lt"/>
                </a:rPr>
                <a:t>được</a:t>
              </a:r>
              <a:r>
                <a:rPr kumimoji="0" lang="en-US" sz="2600" b="0" i="0" u="none" strike="noStrike" kern="0" cap="none" spc="0" normalizeH="0" baseline="0" noProof="0" dirty="0">
                  <a:ln>
                    <a:noFill/>
                  </a:ln>
                  <a:solidFill>
                    <a:prstClr val="black"/>
                  </a:solidFill>
                  <a:effectLst/>
                  <a:uLnTx/>
                  <a:uFillTx/>
                  <a:latin typeface="+mj-lt"/>
                </a:rPr>
                <a:t> 248 km. </a:t>
              </a:r>
              <a:r>
                <a:rPr kumimoji="0" lang="en-US" sz="2600" b="0" i="0" u="none" strike="noStrike" kern="0" cap="none" spc="0" normalizeH="0" baseline="0" noProof="0" dirty="0" err="1">
                  <a:ln>
                    <a:noFill/>
                  </a:ln>
                  <a:solidFill>
                    <a:prstClr val="black"/>
                  </a:solidFill>
                  <a:effectLst/>
                  <a:uLnTx/>
                  <a:uFillTx/>
                  <a:latin typeface="+mj-lt"/>
                </a:rPr>
                <a:t>Ngày</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thứ</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hai</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đàn</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sếu</a:t>
              </a:r>
              <a:r>
                <a:rPr kumimoji="0" lang="en-US" sz="2600" b="0" i="0" u="none" strike="noStrike" kern="0" cap="none" spc="0" normalizeH="0" baseline="0" noProof="0" dirty="0">
                  <a:ln>
                    <a:noFill/>
                  </a:ln>
                  <a:solidFill>
                    <a:prstClr val="black"/>
                  </a:solidFill>
                  <a:effectLst/>
                  <a:uLnTx/>
                  <a:uFillTx/>
                  <a:latin typeface="+mj-lt"/>
                </a:rPr>
                <a:t> bay </a:t>
              </a:r>
              <a:r>
                <a:rPr kumimoji="0" lang="en-US" sz="2600" b="0" i="0" u="none" strike="noStrike" kern="0" cap="none" spc="0" normalizeH="0" baseline="0" noProof="0" dirty="0" err="1">
                  <a:ln>
                    <a:noFill/>
                  </a:ln>
                  <a:solidFill>
                    <a:prstClr val="black"/>
                  </a:solidFill>
                  <a:effectLst/>
                  <a:uLnTx/>
                  <a:uFillTx/>
                  <a:latin typeface="+mj-lt"/>
                </a:rPr>
                <a:t>được</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nhiều</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hơn</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ngày</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thứ</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nhất</a:t>
              </a:r>
              <a:r>
                <a:rPr kumimoji="0" lang="en-US" sz="2600" b="0" i="0" u="none" strike="noStrike" kern="0" cap="none" spc="0" normalizeH="0" baseline="0" noProof="0" dirty="0">
                  <a:ln>
                    <a:noFill/>
                  </a:ln>
                  <a:solidFill>
                    <a:prstClr val="black"/>
                  </a:solidFill>
                  <a:effectLst/>
                  <a:uLnTx/>
                  <a:uFillTx/>
                  <a:latin typeface="+mj-lt"/>
                </a:rPr>
                <a:t> 70 km. </a:t>
              </a:r>
              <a:r>
                <a:rPr kumimoji="0" lang="en-US" sz="2600" b="0" i="0" u="none" strike="noStrike" kern="0" cap="none" spc="0" normalizeH="0" baseline="0" noProof="0" dirty="0" err="1">
                  <a:ln>
                    <a:noFill/>
                  </a:ln>
                  <a:solidFill>
                    <a:prstClr val="black"/>
                  </a:solidFill>
                  <a:effectLst/>
                  <a:uLnTx/>
                  <a:uFillTx/>
                  <a:latin typeface="+mj-lt"/>
                </a:rPr>
                <a:t>Hỏi</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ngày</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thứ</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hai</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đàn</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sếu</a:t>
              </a:r>
              <a:r>
                <a:rPr kumimoji="0" lang="en-US" sz="2600" b="0" i="0" u="none" strike="noStrike" kern="0" cap="none" spc="0" normalizeH="0" baseline="0" noProof="0" dirty="0">
                  <a:ln>
                    <a:noFill/>
                  </a:ln>
                  <a:solidFill>
                    <a:prstClr val="black"/>
                  </a:solidFill>
                  <a:effectLst/>
                  <a:uLnTx/>
                  <a:uFillTx/>
                  <a:latin typeface="+mj-lt"/>
                </a:rPr>
                <a:t> bay </a:t>
              </a:r>
              <a:r>
                <a:rPr kumimoji="0" lang="en-US" sz="2600" b="0" i="0" u="none" strike="noStrike" kern="0" cap="none" spc="0" normalizeH="0" baseline="0" noProof="0" dirty="0" err="1">
                  <a:ln>
                    <a:noFill/>
                  </a:ln>
                  <a:solidFill>
                    <a:prstClr val="black"/>
                  </a:solidFill>
                  <a:effectLst/>
                  <a:uLnTx/>
                  <a:uFillTx/>
                  <a:latin typeface="+mj-lt"/>
                </a:rPr>
                <a:t>được</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bao</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nhiêu</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ki-lô-mét</a:t>
              </a:r>
              <a:r>
                <a:rPr kumimoji="0" lang="en-US" sz="2600" b="0" i="0" u="none" strike="noStrike" kern="0" cap="none" spc="0" normalizeH="0" baseline="0" noProof="0" dirty="0">
                  <a:ln>
                    <a:noFill/>
                  </a:ln>
                  <a:solidFill>
                    <a:prstClr val="black"/>
                  </a:solidFill>
                  <a:effectLst/>
                  <a:uLnTx/>
                  <a:uFillTx/>
                  <a:latin typeface="+mj-lt"/>
                </a:rPr>
                <a:t>?</a:t>
              </a:r>
            </a:p>
          </p:txBody>
        </p:sp>
        <p:sp>
          <p:nvSpPr>
            <p:cNvPr id="12" name="Oval 11">
              <a:extLst>
                <a:ext uri="{FF2B5EF4-FFF2-40B4-BE49-F238E27FC236}">
                  <a16:creationId xmlns="" xmlns:a16="http://schemas.microsoft.com/office/drawing/2014/main" id="{20595BA0-7919-43D9-8571-40D143BC7BF4}"/>
                </a:ext>
              </a:extLst>
            </p:cNvPr>
            <p:cNvSpPr/>
            <p:nvPr/>
          </p:nvSpPr>
          <p:spPr>
            <a:xfrm>
              <a:off x="1296327" y="1647588"/>
              <a:ext cx="570588" cy="570588"/>
            </a:xfrm>
            <a:prstGeom prst="ellipse">
              <a:avLst/>
            </a:prstGeom>
            <a:solidFill>
              <a:srgbClr val="FFC000"/>
            </a:solidFill>
            <a:ln w="12700" cap="flat" cmpd="sng" algn="ctr">
              <a:solidFill>
                <a:srgbClr val="A5A5A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mj-lt"/>
                  <a:ea typeface="+mn-ea"/>
                  <a:cs typeface="+mn-cs"/>
                </a:rPr>
                <a:t>4</a:t>
              </a:r>
            </a:p>
          </p:txBody>
        </p:sp>
      </p:grpSp>
      <p:sp>
        <p:nvSpPr>
          <p:cNvPr id="13" name="TextBox 12">
            <a:extLst>
              <a:ext uri="{FF2B5EF4-FFF2-40B4-BE49-F238E27FC236}">
                <a16:creationId xmlns="" xmlns:a16="http://schemas.microsoft.com/office/drawing/2014/main" id="{34EAD575-CCFF-43F1-B5A2-420184791BBD}"/>
              </a:ext>
            </a:extLst>
          </p:cNvPr>
          <p:cNvSpPr txBox="1"/>
          <p:nvPr/>
        </p:nvSpPr>
        <p:spPr>
          <a:xfrm>
            <a:off x="485231" y="2332411"/>
            <a:ext cx="8417358" cy="1569660"/>
          </a:xfrm>
          <a:prstGeom prst="rect">
            <a:avLst/>
          </a:prstGeom>
          <a:noFill/>
        </p:spPr>
        <p:txBody>
          <a:bodyPr wrap="square" rtlCol="0">
            <a:spAutoFit/>
          </a:bodyPr>
          <a:lstStyle/>
          <a:p>
            <a:pPr algn="ctr"/>
            <a:r>
              <a:rPr lang="en-US" sz="2400" dirty="0" err="1">
                <a:solidFill>
                  <a:srgbClr val="FF0000"/>
                </a:solidFill>
                <a:latin typeface="+mj-lt"/>
              </a:rPr>
              <a:t>Tóm</a:t>
            </a:r>
            <a:r>
              <a:rPr lang="en-US" sz="2400" dirty="0">
                <a:solidFill>
                  <a:srgbClr val="FF0000"/>
                </a:solidFill>
                <a:latin typeface="+mj-lt"/>
              </a:rPr>
              <a:t> </a:t>
            </a:r>
            <a:r>
              <a:rPr lang="en-US" sz="2400" dirty="0" err="1">
                <a:solidFill>
                  <a:srgbClr val="FF0000"/>
                </a:solidFill>
                <a:latin typeface="+mj-lt"/>
              </a:rPr>
              <a:t>tắt</a:t>
            </a:r>
            <a:r>
              <a:rPr lang="en-US" sz="2400" dirty="0">
                <a:solidFill>
                  <a:srgbClr val="FF0000"/>
                </a:solidFill>
                <a:latin typeface="+mj-lt"/>
              </a:rPr>
              <a:t>:</a:t>
            </a:r>
          </a:p>
          <a:p>
            <a:r>
              <a:rPr lang="en-US" sz="2400" dirty="0" err="1">
                <a:solidFill>
                  <a:prstClr val="black"/>
                </a:solidFill>
                <a:latin typeface="+mj-lt"/>
              </a:rPr>
              <a:t>Ngày</a:t>
            </a:r>
            <a:r>
              <a:rPr lang="en-US" sz="2400" dirty="0">
                <a:solidFill>
                  <a:prstClr val="black"/>
                </a:solidFill>
                <a:latin typeface="+mj-lt"/>
              </a:rPr>
              <a:t> </a:t>
            </a:r>
            <a:r>
              <a:rPr lang="en-US" sz="2400" dirty="0" err="1">
                <a:solidFill>
                  <a:prstClr val="black"/>
                </a:solidFill>
                <a:latin typeface="+mj-lt"/>
              </a:rPr>
              <a:t>thứ</a:t>
            </a:r>
            <a:r>
              <a:rPr lang="en-US" sz="2400" dirty="0">
                <a:solidFill>
                  <a:prstClr val="black"/>
                </a:solidFill>
                <a:latin typeface="+mj-lt"/>
              </a:rPr>
              <a:t> </a:t>
            </a:r>
            <a:r>
              <a:rPr lang="en-US" sz="2400" dirty="0" err="1">
                <a:solidFill>
                  <a:prstClr val="black"/>
                </a:solidFill>
                <a:latin typeface="+mj-lt"/>
              </a:rPr>
              <a:t>nhất</a:t>
            </a:r>
            <a:r>
              <a:rPr lang="en-US" sz="2400" dirty="0">
                <a:solidFill>
                  <a:prstClr val="black"/>
                </a:solidFill>
                <a:latin typeface="+mj-lt"/>
              </a:rPr>
              <a:t>: 248km</a:t>
            </a:r>
          </a:p>
          <a:p>
            <a:r>
              <a:rPr lang="en-US" sz="2400" dirty="0" err="1">
                <a:solidFill>
                  <a:prstClr val="black"/>
                </a:solidFill>
                <a:latin typeface="+mj-lt"/>
              </a:rPr>
              <a:t>Ngày</a:t>
            </a:r>
            <a:r>
              <a:rPr lang="en-US" sz="2400" dirty="0">
                <a:solidFill>
                  <a:prstClr val="black"/>
                </a:solidFill>
                <a:latin typeface="+mj-lt"/>
              </a:rPr>
              <a:t> </a:t>
            </a:r>
            <a:r>
              <a:rPr lang="en-US" sz="2400" dirty="0" err="1">
                <a:solidFill>
                  <a:prstClr val="black"/>
                </a:solidFill>
                <a:latin typeface="+mj-lt"/>
              </a:rPr>
              <a:t>thứ</a:t>
            </a:r>
            <a:r>
              <a:rPr lang="en-US" sz="2400" dirty="0">
                <a:solidFill>
                  <a:prstClr val="black"/>
                </a:solidFill>
                <a:latin typeface="+mj-lt"/>
              </a:rPr>
              <a:t> </a:t>
            </a:r>
            <a:r>
              <a:rPr lang="en-US" sz="2400" dirty="0" err="1">
                <a:solidFill>
                  <a:prstClr val="black"/>
                </a:solidFill>
                <a:latin typeface="+mj-lt"/>
              </a:rPr>
              <a:t>hai</a:t>
            </a:r>
            <a:r>
              <a:rPr lang="en-US" sz="2400" dirty="0">
                <a:solidFill>
                  <a:prstClr val="black"/>
                </a:solidFill>
                <a:latin typeface="+mj-lt"/>
              </a:rPr>
              <a:t> bay </a:t>
            </a:r>
            <a:r>
              <a:rPr lang="en-US" sz="2400" dirty="0" err="1">
                <a:solidFill>
                  <a:prstClr val="black"/>
                </a:solidFill>
                <a:latin typeface="+mj-lt"/>
              </a:rPr>
              <a:t>được</a:t>
            </a:r>
            <a:r>
              <a:rPr lang="en-US" sz="2400" dirty="0">
                <a:solidFill>
                  <a:prstClr val="black"/>
                </a:solidFill>
                <a:latin typeface="+mj-lt"/>
              </a:rPr>
              <a:t> </a:t>
            </a:r>
            <a:r>
              <a:rPr lang="en-US" sz="2400" dirty="0" err="1">
                <a:solidFill>
                  <a:prstClr val="black"/>
                </a:solidFill>
                <a:latin typeface="+mj-lt"/>
              </a:rPr>
              <a:t>nhiều</a:t>
            </a:r>
            <a:r>
              <a:rPr lang="en-US" sz="2400" dirty="0">
                <a:solidFill>
                  <a:prstClr val="black"/>
                </a:solidFill>
                <a:latin typeface="+mj-lt"/>
              </a:rPr>
              <a:t> </a:t>
            </a:r>
            <a:r>
              <a:rPr lang="en-US" sz="2400" dirty="0" err="1">
                <a:solidFill>
                  <a:prstClr val="black"/>
                </a:solidFill>
                <a:latin typeface="+mj-lt"/>
              </a:rPr>
              <a:t>hơn</a:t>
            </a:r>
            <a:r>
              <a:rPr lang="en-US" sz="2400" dirty="0">
                <a:solidFill>
                  <a:prstClr val="black"/>
                </a:solidFill>
                <a:latin typeface="+mj-lt"/>
              </a:rPr>
              <a:t>: 70km</a:t>
            </a:r>
          </a:p>
          <a:p>
            <a:r>
              <a:rPr lang="en-US" sz="2400" dirty="0" err="1">
                <a:solidFill>
                  <a:prstClr val="black"/>
                </a:solidFill>
                <a:latin typeface="+mj-lt"/>
              </a:rPr>
              <a:t>Ngày</a:t>
            </a:r>
            <a:r>
              <a:rPr lang="en-US" sz="2400" dirty="0">
                <a:solidFill>
                  <a:prstClr val="black"/>
                </a:solidFill>
                <a:latin typeface="+mj-lt"/>
              </a:rPr>
              <a:t> </a:t>
            </a:r>
            <a:r>
              <a:rPr lang="en-US" sz="2400" err="1">
                <a:solidFill>
                  <a:prstClr val="black"/>
                </a:solidFill>
                <a:latin typeface="+mj-lt"/>
              </a:rPr>
              <a:t>thứ</a:t>
            </a:r>
            <a:r>
              <a:rPr lang="en-US" sz="2400">
                <a:solidFill>
                  <a:prstClr val="black"/>
                </a:solidFill>
                <a:latin typeface="+mj-lt"/>
              </a:rPr>
              <a:t> </a:t>
            </a:r>
            <a:r>
              <a:rPr lang="en-US" sz="2400" smtClean="0">
                <a:solidFill>
                  <a:prstClr val="black"/>
                </a:solidFill>
                <a:latin typeface="+mj-lt"/>
              </a:rPr>
              <a:t>hai</a:t>
            </a:r>
            <a:r>
              <a:rPr lang="vi-VN" sz="2400" smtClean="0">
                <a:solidFill>
                  <a:prstClr val="black"/>
                </a:solidFill>
                <a:latin typeface="+mj-lt"/>
              </a:rPr>
              <a:t> </a:t>
            </a:r>
            <a:r>
              <a:rPr lang="vi-VN" sz="2400" smtClean="0">
                <a:solidFill>
                  <a:prstClr val="black"/>
                </a:solidFill>
                <a:latin typeface="+mn-lt"/>
              </a:rPr>
              <a:t>bay được</a:t>
            </a:r>
            <a:r>
              <a:rPr lang="en-US" sz="2400" smtClean="0">
                <a:solidFill>
                  <a:prstClr val="black"/>
                </a:solidFill>
                <a:latin typeface="+mj-lt"/>
              </a:rPr>
              <a:t>: </a:t>
            </a:r>
            <a:r>
              <a:rPr lang="en-US" sz="2400" dirty="0">
                <a:solidFill>
                  <a:prstClr val="black"/>
                </a:solidFill>
                <a:latin typeface="+mj-lt"/>
              </a:rPr>
              <a:t>… km?</a:t>
            </a:r>
          </a:p>
        </p:txBody>
      </p:sp>
      <p:pic>
        <p:nvPicPr>
          <p:cNvPr id="15" name="Picture 14" descr="C:\Users\TUAN\Downloads\Luyện tập 1.png">
            <a:extLst>
              <a:ext uri="{FF2B5EF4-FFF2-40B4-BE49-F238E27FC236}">
                <a16:creationId xmlns="" xmlns:a16="http://schemas.microsoft.com/office/drawing/2014/main" id="{73D6D5BF-A816-4DF2-A281-B09B48DCCF8A}"/>
              </a:ext>
            </a:extLst>
          </p:cNvPr>
          <p:cNvPicPr>
            <a:picLocks noChangeAspect="1" noChangeArrowheads="1"/>
          </p:cNvPicPr>
          <p:nvPr/>
        </p:nvPicPr>
        <p:blipFill>
          <a:blip r:embed="rId2" cstate="print"/>
          <a:srcRect/>
          <a:stretch>
            <a:fillRect/>
          </a:stretch>
        </p:blipFill>
        <p:spPr bwMode="auto">
          <a:xfrm>
            <a:off x="5021600" y="-50873"/>
            <a:ext cx="1894008" cy="730840"/>
          </a:xfrm>
          <a:prstGeom prst="rect">
            <a:avLst/>
          </a:prstGeom>
          <a:noFill/>
        </p:spPr>
      </p:pic>
      <p:grpSp>
        <p:nvGrpSpPr>
          <p:cNvPr id="16" name="Group 15">
            <a:extLst>
              <a:ext uri="{FF2B5EF4-FFF2-40B4-BE49-F238E27FC236}">
                <a16:creationId xmlns="" xmlns:a16="http://schemas.microsoft.com/office/drawing/2014/main" id="{AC0F9959-A062-4D68-B546-4BE5464E04FD}"/>
              </a:ext>
            </a:extLst>
          </p:cNvPr>
          <p:cNvGrpSpPr/>
          <p:nvPr/>
        </p:nvGrpSpPr>
        <p:grpSpPr>
          <a:xfrm>
            <a:off x="5021600" y="3608614"/>
            <a:ext cx="6755241" cy="2965607"/>
            <a:chOff x="3993411" y="2994024"/>
            <a:chExt cx="5149523" cy="1903369"/>
          </a:xfrm>
        </p:grpSpPr>
        <p:cxnSp>
          <p:nvCxnSpPr>
            <p:cNvPr id="17" name="Straight Connector 16">
              <a:extLst>
                <a:ext uri="{FF2B5EF4-FFF2-40B4-BE49-F238E27FC236}">
                  <a16:creationId xmlns="" xmlns:a16="http://schemas.microsoft.com/office/drawing/2014/main" id="{A4D42C00-D482-4B04-8112-E3D70AA09085}"/>
                </a:ext>
              </a:extLst>
            </p:cNvPr>
            <p:cNvCxnSpPr>
              <a:cxnSpLocks/>
            </p:cNvCxnSpPr>
            <p:nvPr/>
          </p:nvCxnSpPr>
          <p:spPr>
            <a:xfrm>
              <a:off x="3993411" y="2994024"/>
              <a:ext cx="0" cy="190336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 xmlns:a16="http://schemas.microsoft.com/office/drawing/2014/main" id="{BD65E488-19FC-41F4-AAC3-9A7D7EF439F8}"/>
                </a:ext>
              </a:extLst>
            </p:cNvPr>
            <p:cNvGrpSpPr/>
            <p:nvPr/>
          </p:nvGrpSpPr>
          <p:grpSpPr>
            <a:xfrm>
              <a:off x="4004124" y="3013489"/>
              <a:ext cx="5138810" cy="1883904"/>
              <a:chOff x="4004124" y="3013489"/>
              <a:chExt cx="5138810" cy="1883904"/>
            </a:xfrm>
          </p:grpSpPr>
          <p:pic>
            <p:nvPicPr>
              <p:cNvPr id="19" name="Picture 18">
                <a:extLst>
                  <a:ext uri="{FF2B5EF4-FFF2-40B4-BE49-F238E27FC236}">
                    <a16:creationId xmlns="" xmlns:a16="http://schemas.microsoft.com/office/drawing/2014/main" id="{4227E834-77A7-4C52-A308-364B96047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4124" y="3013489"/>
                <a:ext cx="5138810" cy="1883904"/>
              </a:xfrm>
              <a:prstGeom prst="rect">
                <a:avLst/>
              </a:prstGeom>
            </p:spPr>
          </p:pic>
          <p:sp>
            <p:nvSpPr>
              <p:cNvPr id="20" name="TextBox 19">
                <a:extLst>
                  <a:ext uri="{FF2B5EF4-FFF2-40B4-BE49-F238E27FC236}">
                    <a16:creationId xmlns="" xmlns:a16="http://schemas.microsoft.com/office/drawing/2014/main" id="{583F2B3C-7EB7-4775-BCA8-15C99445FA09}"/>
                  </a:ext>
                </a:extLst>
              </p:cNvPr>
              <p:cNvSpPr txBox="1"/>
              <p:nvPr/>
            </p:nvSpPr>
            <p:spPr>
              <a:xfrm>
                <a:off x="5282773" y="3219305"/>
                <a:ext cx="1942011" cy="335764"/>
              </a:xfrm>
              <a:prstGeom prst="rect">
                <a:avLst/>
              </a:prstGeom>
              <a:noFill/>
            </p:spPr>
            <p:txBody>
              <a:bodyPr wrap="square">
                <a:spAutoFit/>
              </a:bodyPr>
              <a:lstStyle/>
              <a:p>
                <a:pPr marL="0" marR="0" lvl="0" indent="0" algn="ctr" defTabSz="68516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7030A0"/>
                    </a:solidFill>
                    <a:effectLst/>
                    <a:uLnTx/>
                    <a:uFillTx/>
                    <a:latin typeface="HP001 4 hàng" panose="020B0603050302020204" pitchFamily="34" charset="0"/>
                    <a:ea typeface="Arial-Rounded" panose="020B0500000000000000" pitchFamily="34" charset="0"/>
                    <a:cs typeface="Arial-Rounded" panose="020B0500000000000000" pitchFamily="34" charset="0"/>
                  </a:rPr>
                  <a:t>Bài</a:t>
                </a:r>
                <a:r>
                  <a:rPr kumimoji="0" lang="en-US" sz="2400" b="1" i="0" u="none" strike="noStrike" kern="1200" cap="none" spc="0" normalizeH="0" baseline="0" noProof="0" dirty="0">
                    <a:ln>
                      <a:noFill/>
                    </a:ln>
                    <a:solidFill>
                      <a:srgbClr val="7030A0"/>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7030A0"/>
                    </a:solidFill>
                    <a:effectLst/>
                    <a:uLnTx/>
                    <a:uFillTx/>
                    <a:latin typeface="HP001 4 hàng" panose="020B0603050302020204" pitchFamily="34" charset="0"/>
                    <a:ea typeface="Arial-Rounded" panose="020B0500000000000000" pitchFamily="34" charset="0"/>
                    <a:cs typeface="Arial-Rounded" panose="020B0500000000000000" pitchFamily="34" charset="0"/>
                  </a:rPr>
                  <a:t>giải</a:t>
                </a:r>
                <a:endParaRPr kumimoji="0" lang="en-US" sz="2400" b="1" i="0" u="none" strike="noStrike" kern="1200" cap="none" spc="0" normalizeH="0" baseline="0" noProof="0" dirty="0">
                  <a:ln>
                    <a:noFill/>
                  </a:ln>
                  <a:solidFill>
                    <a:srgbClr val="7030A0"/>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grpSp>
      </p:grpSp>
      <p:sp>
        <p:nvSpPr>
          <p:cNvPr id="21" name="Text Box 2"/>
          <p:cNvSpPr txBox="1">
            <a:spLocks noChangeArrowheads="1"/>
          </p:cNvSpPr>
          <p:nvPr/>
        </p:nvSpPr>
        <p:spPr bwMode="auto">
          <a:xfrm>
            <a:off x="5423616" y="4552794"/>
            <a:ext cx="11068787" cy="50130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2"/>
              </a:spcAft>
              <a:defRPr/>
            </a:pPr>
            <a:r>
              <a:rPr lang="vi-VN" altLang="en-US" sz="2300" b="1">
                <a:solidFill>
                  <a:srgbClr val="7030A0"/>
                </a:solidFill>
                <a:latin typeface="HP001 4 hàng" pitchFamily="34" charset="0"/>
              </a:rPr>
              <a:t>Ngày </a:t>
            </a:r>
            <a:r>
              <a:rPr lang="el-GR" altLang="en-US" sz="2300" b="1">
                <a:solidFill>
                  <a:srgbClr val="7030A0"/>
                </a:solidFill>
                <a:latin typeface="HP001 4 hàng" pitchFamily="34" charset="0"/>
              </a:rPr>
              <a:t>κ</a:t>
            </a:r>
            <a:r>
              <a:rPr lang="vi-VN" altLang="en-US" sz="2300" b="1">
                <a:solidFill>
                  <a:srgbClr val="7030A0"/>
                </a:solidFill>
                <a:latin typeface="HP001 4 hàng" pitchFamily="34" charset="0"/>
              </a:rPr>
              <a:t>ứ hai đàn sĞu bay đư</a:t>
            </a:r>
            <a:r>
              <a:rPr lang="el-GR" altLang="en-US" sz="2300" b="1">
                <a:solidFill>
                  <a:srgbClr val="7030A0"/>
                </a:solidFill>
                <a:latin typeface="HP001 4 hàng" pitchFamily="34" charset="0"/>
              </a:rPr>
              <a:t>ϑ </a:t>
            </a:r>
            <a:r>
              <a:rPr lang="vi-VN" altLang="en-US" sz="2300" b="1">
                <a:solidFill>
                  <a:srgbClr val="7030A0"/>
                </a:solidFill>
                <a:latin typeface="HP001 4 hàng" pitchFamily="34" charset="0"/>
              </a:rPr>
              <a:t>số ki-lô-</a:t>
            </a:r>
            <a:r>
              <a:rPr lang="el-GR" altLang="en-US" sz="2300" b="1">
                <a:solidFill>
                  <a:srgbClr val="7030A0"/>
                </a:solidFill>
                <a:latin typeface="HP001 4 hàng" pitchFamily="34" charset="0"/>
              </a:rPr>
              <a:t>Ε˛</a:t>
            </a:r>
            <a:r>
              <a:rPr lang="vi-VN" altLang="en-US" sz="2300" b="1">
                <a:solidFill>
                  <a:srgbClr val="7030A0"/>
                </a:solidFill>
                <a:latin typeface="HP001 4 hàng" pitchFamily="34" charset="0"/>
              </a:rPr>
              <a:t>t là:</a:t>
            </a:r>
            <a:endParaRPr lang="en-US" altLang="en-US" sz="2300" b="1" dirty="0">
              <a:solidFill>
                <a:srgbClr val="7030A0"/>
              </a:solidFill>
              <a:latin typeface="HP001 4 hàng" pitchFamily="34" charset="0"/>
            </a:endParaRPr>
          </a:p>
        </p:txBody>
      </p:sp>
      <p:sp>
        <p:nvSpPr>
          <p:cNvPr id="22" name="Text Box 2"/>
          <p:cNvSpPr txBox="1">
            <a:spLocks noChangeArrowheads="1"/>
          </p:cNvSpPr>
          <p:nvPr/>
        </p:nvSpPr>
        <p:spPr bwMode="auto">
          <a:xfrm>
            <a:off x="5870630" y="5126864"/>
            <a:ext cx="8708344" cy="50130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2"/>
              </a:spcAft>
              <a:defRPr/>
            </a:pPr>
            <a:r>
              <a:rPr lang="en-US" altLang="en-US" sz="2300" b="1">
                <a:solidFill>
                  <a:srgbClr val="7030A0"/>
                </a:solidFill>
                <a:latin typeface="HP001 4 hàng" pitchFamily="34" charset="0"/>
              </a:rPr>
              <a:t>248 + 70 = 318 (km)</a:t>
            </a:r>
            <a:endParaRPr lang="en-US" altLang="en-US" sz="2300" b="1" dirty="0">
              <a:solidFill>
                <a:srgbClr val="7030A0"/>
              </a:solidFill>
              <a:latin typeface="HP001 4 hàng" pitchFamily="34" charset="0"/>
            </a:endParaRPr>
          </a:p>
        </p:txBody>
      </p:sp>
      <p:sp>
        <p:nvSpPr>
          <p:cNvPr id="23" name="Text Box 2"/>
          <p:cNvSpPr txBox="1">
            <a:spLocks noChangeArrowheads="1"/>
          </p:cNvSpPr>
          <p:nvPr/>
        </p:nvSpPr>
        <p:spPr bwMode="auto">
          <a:xfrm>
            <a:off x="6873095" y="5700934"/>
            <a:ext cx="8708344" cy="50130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2"/>
              </a:spcAft>
              <a:defRPr/>
            </a:pPr>
            <a:r>
              <a:rPr lang="en-US" altLang="en-US" sz="2300" b="1">
                <a:solidFill>
                  <a:srgbClr val="7030A0"/>
                </a:solidFill>
                <a:latin typeface="HP001 4 hàng" pitchFamily="34" charset="0"/>
              </a:rPr>
              <a:t>Đáp số: 318 </a:t>
            </a:r>
            <a:r>
              <a:rPr lang="vi-VN" altLang="en-US" sz="2300" b="1" smtClean="0">
                <a:solidFill>
                  <a:srgbClr val="7030A0"/>
                </a:solidFill>
                <a:latin typeface="HP001 4 hàng" pitchFamily="34" charset="0"/>
              </a:rPr>
              <a:t>km</a:t>
            </a:r>
            <a:endParaRPr lang="en-US" altLang="en-US" sz="2300" b="1" dirty="0">
              <a:solidFill>
                <a:srgbClr val="7030A0"/>
              </a:solidFill>
              <a:latin typeface="HP001 4 hàng" pitchFamily="34" charset="0"/>
            </a:endParaRPr>
          </a:p>
        </p:txBody>
      </p:sp>
    </p:spTree>
    <p:extLst>
      <p:ext uri="{BB962C8B-B14F-4D97-AF65-F5344CB8AC3E}">
        <p14:creationId xmlns:p14="http://schemas.microsoft.com/office/powerpoint/2010/main" val="866508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grpSp>
        <p:nvGrpSpPr>
          <p:cNvPr id="17" name="Google Shape;4386;p6">
            <a:extLst>
              <a:ext uri="{FF2B5EF4-FFF2-40B4-BE49-F238E27FC236}">
                <a16:creationId xmlns="" xmlns:a16="http://schemas.microsoft.com/office/drawing/2014/main" id="{FF7D3205-6661-450B-B5E0-47F8CA89B9E2}"/>
              </a:ext>
            </a:extLst>
          </p:cNvPr>
          <p:cNvGrpSpPr/>
          <p:nvPr/>
        </p:nvGrpSpPr>
        <p:grpSpPr>
          <a:xfrm>
            <a:off x="368277" y="222544"/>
            <a:ext cx="11107744" cy="1388453"/>
            <a:chOff x="1183343" y="1493653"/>
            <a:chExt cx="11080264" cy="1385018"/>
          </a:xfrm>
        </p:grpSpPr>
        <p:sp>
          <p:nvSpPr>
            <p:cNvPr id="18" name="Google Shape;4387;p6">
              <a:extLst>
                <a:ext uri="{FF2B5EF4-FFF2-40B4-BE49-F238E27FC236}">
                  <a16:creationId xmlns="" xmlns:a16="http://schemas.microsoft.com/office/drawing/2014/main" id="{D8834DB1-2435-4DE1-97CD-64F40B28AA34}"/>
                </a:ext>
              </a:extLst>
            </p:cNvPr>
            <p:cNvSpPr txBox="1"/>
            <p:nvPr/>
          </p:nvSpPr>
          <p:spPr>
            <a:xfrm>
              <a:off x="1804762" y="1493653"/>
              <a:ext cx="10458845" cy="1385018"/>
            </a:xfrm>
            <a:prstGeom prst="rect">
              <a:avLst/>
            </a:prstGeom>
            <a:noFill/>
            <a:ln>
              <a:noFill/>
            </a:ln>
          </p:spPr>
          <p:txBody>
            <a:bodyPr spcFirstLastPara="1" wrap="square" lIns="91652" tIns="45813" rIns="91652" bIns="45813" anchor="t" anchorCtr="0">
              <a:spAutoFit/>
            </a:bodyPr>
            <a:lstStyle/>
            <a:p>
              <a:pPr algn="just"/>
              <a:r>
                <a:rPr lang="en-US" sz="2807">
                  <a:solidFill>
                    <a:schemeClr val="dk1"/>
                  </a:solidFill>
                </a:rPr>
                <a:t>Bóng đèn sẽ sáng khi kết quả phép tính là số có cách đọc ở nguồn điện. Quan sát tranh rồi cho biết chiếc bóng đèn nào sẽ sáng?</a:t>
              </a:r>
              <a:endParaRPr sz="1805"/>
            </a:p>
          </p:txBody>
        </p:sp>
        <p:sp>
          <p:nvSpPr>
            <p:cNvPr id="19" name="Google Shape;4388;p6">
              <a:extLst>
                <a:ext uri="{FF2B5EF4-FFF2-40B4-BE49-F238E27FC236}">
                  <a16:creationId xmlns="" xmlns:a16="http://schemas.microsoft.com/office/drawing/2014/main" id="{ED2FB827-EE65-4A08-8B14-DB7328B5F12D}"/>
                </a:ext>
              </a:extLst>
            </p:cNvPr>
            <p:cNvSpPr/>
            <p:nvPr/>
          </p:nvSpPr>
          <p:spPr>
            <a:xfrm>
              <a:off x="1183343" y="1558666"/>
              <a:ext cx="570588" cy="570588"/>
            </a:xfrm>
            <a:prstGeom prst="ellipse">
              <a:avLst/>
            </a:prstGeom>
            <a:solidFill>
              <a:srgbClr val="AA2668"/>
            </a:solidFill>
            <a:ln>
              <a:noFill/>
            </a:ln>
          </p:spPr>
          <p:txBody>
            <a:bodyPr spcFirstLastPara="1" wrap="square" lIns="91652" tIns="45813" rIns="91652" bIns="45813" anchor="ctr" anchorCtr="0">
              <a:noAutofit/>
            </a:bodyPr>
            <a:lstStyle/>
            <a:p>
              <a:pPr algn="ctr"/>
              <a:r>
                <a:rPr lang="en-US" sz="3609" b="1">
                  <a:solidFill>
                    <a:schemeClr val="lt1"/>
                  </a:solidFill>
                </a:rPr>
                <a:t>5</a:t>
              </a:r>
              <a:endParaRPr sz="1869"/>
            </a:p>
          </p:txBody>
        </p:sp>
      </p:grpSp>
      <p:sp>
        <p:nvSpPr>
          <p:cNvPr id="15" name="Rounded Rectangle 16">
            <a:extLst>
              <a:ext uri="{FF2B5EF4-FFF2-40B4-BE49-F238E27FC236}">
                <a16:creationId xmlns="" xmlns:a16="http://schemas.microsoft.com/office/drawing/2014/main" id="{3E61B5B4-177A-4DC8-909C-1A961F4353E0}"/>
              </a:ext>
            </a:extLst>
          </p:cNvPr>
          <p:cNvSpPr/>
          <p:nvPr/>
        </p:nvSpPr>
        <p:spPr>
          <a:xfrm>
            <a:off x="6866105" y="4515633"/>
            <a:ext cx="1973383" cy="52581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7" dirty="0">
                <a:solidFill>
                  <a:schemeClr val="tx1"/>
                </a:solidFill>
              </a:rPr>
              <a:t>264 + 375</a:t>
            </a:r>
          </a:p>
        </p:txBody>
      </p:sp>
      <p:sp>
        <p:nvSpPr>
          <p:cNvPr id="16" name="Rounded Rectangle 17">
            <a:extLst>
              <a:ext uri="{FF2B5EF4-FFF2-40B4-BE49-F238E27FC236}">
                <a16:creationId xmlns="" xmlns:a16="http://schemas.microsoft.com/office/drawing/2014/main" id="{8D2310C0-D3E9-4DB4-B75B-BD80F6E48B87}"/>
              </a:ext>
            </a:extLst>
          </p:cNvPr>
          <p:cNvSpPr/>
          <p:nvPr/>
        </p:nvSpPr>
        <p:spPr>
          <a:xfrm>
            <a:off x="5273394" y="5064999"/>
            <a:ext cx="1973383" cy="52581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7" dirty="0">
                <a:solidFill>
                  <a:schemeClr val="tx1"/>
                </a:solidFill>
              </a:rPr>
              <a:t>153 + 450</a:t>
            </a:r>
          </a:p>
        </p:txBody>
      </p:sp>
      <p:sp>
        <p:nvSpPr>
          <p:cNvPr id="20" name="Rounded Rectangle 18">
            <a:extLst>
              <a:ext uri="{FF2B5EF4-FFF2-40B4-BE49-F238E27FC236}">
                <a16:creationId xmlns="" xmlns:a16="http://schemas.microsoft.com/office/drawing/2014/main" id="{ABD45694-982C-42FA-8B8A-233170ED9C3B}"/>
              </a:ext>
            </a:extLst>
          </p:cNvPr>
          <p:cNvSpPr/>
          <p:nvPr/>
        </p:nvSpPr>
        <p:spPr>
          <a:xfrm>
            <a:off x="4093185" y="5709852"/>
            <a:ext cx="1973383" cy="52581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7" dirty="0">
                <a:solidFill>
                  <a:schemeClr val="tx1"/>
                </a:solidFill>
              </a:rPr>
              <a:t>246 + 347</a:t>
            </a:r>
          </a:p>
        </p:txBody>
      </p:sp>
      <p:sp>
        <p:nvSpPr>
          <p:cNvPr id="21" name="TextBox 20">
            <a:extLst>
              <a:ext uri="{FF2B5EF4-FFF2-40B4-BE49-F238E27FC236}">
                <a16:creationId xmlns="" xmlns:a16="http://schemas.microsoft.com/office/drawing/2014/main" id="{DA89A025-825E-4582-AB31-4BFB2D7C6DEB}"/>
              </a:ext>
            </a:extLst>
          </p:cNvPr>
          <p:cNvSpPr txBox="1"/>
          <p:nvPr/>
        </p:nvSpPr>
        <p:spPr>
          <a:xfrm>
            <a:off x="8936247" y="4502904"/>
            <a:ext cx="1120372" cy="524311"/>
          </a:xfrm>
          <a:prstGeom prst="rect">
            <a:avLst/>
          </a:prstGeom>
          <a:noFill/>
        </p:spPr>
        <p:txBody>
          <a:bodyPr wrap="square" rtlCol="0">
            <a:spAutoFit/>
          </a:bodyPr>
          <a:lstStyle/>
          <a:p>
            <a:r>
              <a:rPr lang="en-US" sz="2807" dirty="0">
                <a:solidFill>
                  <a:srgbClr val="F15441"/>
                </a:solidFill>
              </a:rPr>
              <a:t>A</a:t>
            </a:r>
          </a:p>
        </p:txBody>
      </p:sp>
      <p:sp>
        <p:nvSpPr>
          <p:cNvPr id="22" name="TextBox 21">
            <a:extLst>
              <a:ext uri="{FF2B5EF4-FFF2-40B4-BE49-F238E27FC236}">
                <a16:creationId xmlns="" xmlns:a16="http://schemas.microsoft.com/office/drawing/2014/main" id="{B1D56179-210C-47DC-A6A2-8841BFD0BA50}"/>
              </a:ext>
            </a:extLst>
          </p:cNvPr>
          <p:cNvSpPr txBox="1"/>
          <p:nvPr/>
        </p:nvSpPr>
        <p:spPr>
          <a:xfrm>
            <a:off x="7320621" y="5073920"/>
            <a:ext cx="585649" cy="524311"/>
          </a:xfrm>
          <a:prstGeom prst="rect">
            <a:avLst/>
          </a:prstGeom>
          <a:noFill/>
        </p:spPr>
        <p:txBody>
          <a:bodyPr wrap="square" rtlCol="0">
            <a:spAutoFit/>
          </a:bodyPr>
          <a:lstStyle/>
          <a:p>
            <a:r>
              <a:rPr lang="en-US" sz="2807" dirty="0">
                <a:solidFill>
                  <a:srgbClr val="F15441"/>
                </a:solidFill>
              </a:rPr>
              <a:t>B</a:t>
            </a:r>
          </a:p>
        </p:txBody>
      </p:sp>
      <p:sp>
        <p:nvSpPr>
          <p:cNvPr id="23" name="TextBox 22">
            <a:extLst>
              <a:ext uri="{FF2B5EF4-FFF2-40B4-BE49-F238E27FC236}">
                <a16:creationId xmlns="" xmlns:a16="http://schemas.microsoft.com/office/drawing/2014/main" id="{43C3DB33-3ADA-4E96-9912-147224A240DF}"/>
              </a:ext>
            </a:extLst>
          </p:cNvPr>
          <p:cNvSpPr txBox="1"/>
          <p:nvPr/>
        </p:nvSpPr>
        <p:spPr>
          <a:xfrm>
            <a:off x="6123860" y="5710498"/>
            <a:ext cx="585649" cy="524311"/>
          </a:xfrm>
          <a:prstGeom prst="rect">
            <a:avLst/>
          </a:prstGeom>
          <a:noFill/>
        </p:spPr>
        <p:txBody>
          <a:bodyPr wrap="square" rtlCol="0">
            <a:spAutoFit/>
          </a:bodyPr>
          <a:lstStyle/>
          <a:p>
            <a:r>
              <a:rPr lang="en-US" sz="2807" dirty="0">
                <a:solidFill>
                  <a:srgbClr val="F15441"/>
                </a:solidFill>
              </a:rPr>
              <a:t>C</a:t>
            </a:r>
          </a:p>
        </p:txBody>
      </p:sp>
      <p:grpSp>
        <p:nvGrpSpPr>
          <p:cNvPr id="24" name="Group 23">
            <a:extLst>
              <a:ext uri="{FF2B5EF4-FFF2-40B4-BE49-F238E27FC236}">
                <a16:creationId xmlns="" xmlns:a16="http://schemas.microsoft.com/office/drawing/2014/main" id="{B7228AB8-C4E9-494D-A33A-E363CD010F1A}"/>
              </a:ext>
            </a:extLst>
          </p:cNvPr>
          <p:cNvGrpSpPr/>
          <p:nvPr/>
        </p:nvGrpSpPr>
        <p:grpSpPr>
          <a:xfrm>
            <a:off x="2620143" y="1363952"/>
            <a:ext cx="4916904" cy="4807413"/>
            <a:chOff x="3197860" y="822960"/>
            <a:chExt cx="4904740" cy="4795520"/>
          </a:xfrm>
        </p:grpSpPr>
        <p:grpSp>
          <p:nvGrpSpPr>
            <p:cNvPr id="25" name="Group 24">
              <a:extLst>
                <a:ext uri="{FF2B5EF4-FFF2-40B4-BE49-F238E27FC236}">
                  <a16:creationId xmlns="" xmlns:a16="http://schemas.microsoft.com/office/drawing/2014/main" id="{C14CABA2-9F07-49C2-8467-11AFB6F01F33}"/>
                </a:ext>
              </a:extLst>
            </p:cNvPr>
            <p:cNvGrpSpPr/>
            <p:nvPr/>
          </p:nvGrpSpPr>
          <p:grpSpPr>
            <a:xfrm>
              <a:off x="3197860" y="822960"/>
              <a:ext cx="4904740" cy="4795520"/>
              <a:chOff x="4277360" y="1013460"/>
              <a:chExt cx="4904740" cy="4795520"/>
            </a:xfrm>
          </p:grpSpPr>
          <p:pic>
            <p:nvPicPr>
              <p:cNvPr id="27" name="Picture 26" descr="Screen Clipping">
                <a:extLst>
                  <a:ext uri="{FF2B5EF4-FFF2-40B4-BE49-F238E27FC236}">
                    <a16:creationId xmlns="" xmlns:a16="http://schemas.microsoft.com/office/drawing/2014/main" id="{24D54B0F-CAC1-4163-851F-A490B1F3281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42277" t="5251" r="29708" b="78365"/>
              <a:stretch/>
            </p:blipFill>
            <p:spPr>
              <a:xfrm>
                <a:off x="6870700" y="1138941"/>
                <a:ext cx="2311400" cy="863849"/>
              </a:xfrm>
              <a:prstGeom prst="rect">
                <a:avLst/>
              </a:prstGeom>
            </p:spPr>
          </p:pic>
          <p:grpSp>
            <p:nvGrpSpPr>
              <p:cNvPr id="38" name="Group 37">
                <a:extLst>
                  <a:ext uri="{FF2B5EF4-FFF2-40B4-BE49-F238E27FC236}">
                    <a16:creationId xmlns="" xmlns:a16="http://schemas.microsoft.com/office/drawing/2014/main" id="{C783D29D-93E8-4701-9B8F-1BFD22F61E15}"/>
                  </a:ext>
                </a:extLst>
              </p:cNvPr>
              <p:cNvGrpSpPr/>
              <p:nvPr/>
            </p:nvGrpSpPr>
            <p:grpSpPr>
              <a:xfrm>
                <a:off x="4338320" y="1013460"/>
                <a:ext cx="3931920" cy="4564380"/>
                <a:chOff x="4541520" y="1013460"/>
                <a:chExt cx="3931920" cy="4564380"/>
              </a:xfrm>
            </p:grpSpPr>
            <p:sp>
              <p:nvSpPr>
                <p:cNvPr id="46" name="Freeform 3">
                  <a:extLst>
                    <a:ext uri="{FF2B5EF4-FFF2-40B4-BE49-F238E27FC236}">
                      <a16:creationId xmlns="" xmlns:a16="http://schemas.microsoft.com/office/drawing/2014/main" id="{6928885B-8C43-4D5B-8CE3-70D307C39DE2}"/>
                    </a:ext>
                  </a:extLst>
                </p:cNvPr>
                <p:cNvSpPr/>
                <p:nvPr/>
              </p:nvSpPr>
              <p:spPr>
                <a:xfrm>
                  <a:off x="4602480" y="1013460"/>
                  <a:ext cx="3870960" cy="3406140"/>
                </a:xfrm>
                <a:custGeom>
                  <a:avLst/>
                  <a:gdLst>
                    <a:gd name="connsiteX0" fmla="*/ 3870960 w 3870960"/>
                    <a:gd name="connsiteY0" fmla="*/ 129540 h 3406140"/>
                    <a:gd name="connsiteX1" fmla="*/ 3794760 w 3870960"/>
                    <a:gd name="connsiteY1" fmla="*/ 0 h 3406140"/>
                    <a:gd name="connsiteX2" fmla="*/ 1699260 w 3870960"/>
                    <a:gd name="connsiteY2" fmla="*/ 0 h 3406140"/>
                    <a:gd name="connsiteX3" fmla="*/ 1531620 w 3870960"/>
                    <a:gd name="connsiteY3" fmla="*/ 304800 h 3406140"/>
                    <a:gd name="connsiteX4" fmla="*/ 1188720 w 3870960"/>
                    <a:gd name="connsiteY4" fmla="*/ 304800 h 3406140"/>
                    <a:gd name="connsiteX5" fmla="*/ 1028700 w 3870960"/>
                    <a:gd name="connsiteY5" fmla="*/ 609600 h 3406140"/>
                    <a:gd name="connsiteX6" fmla="*/ 1181100 w 3870960"/>
                    <a:gd name="connsiteY6" fmla="*/ 899160 h 3406140"/>
                    <a:gd name="connsiteX7" fmla="*/ 1554480 w 3870960"/>
                    <a:gd name="connsiteY7" fmla="*/ 899160 h 3406140"/>
                    <a:gd name="connsiteX8" fmla="*/ 1706880 w 3870960"/>
                    <a:gd name="connsiteY8" fmla="*/ 594360 h 3406140"/>
                    <a:gd name="connsiteX9" fmla="*/ 2034540 w 3870960"/>
                    <a:gd name="connsiteY9" fmla="*/ 594360 h 3406140"/>
                    <a:gd name="connsiteX10" fmla="*/ 2217420 w 3870960"/>
                    <a:gd name="connsiteY10" fmla="*/ 777240 h 3406140"/>
                    <a:gd name="connsiteX11" fmla="*/ 2042160 w 3870960"/>
                    <a:gd name="connsiteY11" fmla="*/ 1226820 h 3406140"/>
                    <a:gd name="connsiteX12" fmla="*/ 1706880 w 3870960"/>
                    <a:gd name="connsiteY12" fmla="*/ 1226820 h 3406140"/>
                    <a:gd name="connsiteX13" fmla="*/ 1531620 w 3870960"/>
                    <a:gd name="connsiteY13" fmla="*/ 1524000 h 3406140"/>
                    <a:gd name="connsiteX14" fmla="*/ 1706880 w 3870960"/>
                    <a:gd name="connsiteY14" fmla="*/ 1821180 h 3406140"/>
                    <a:gd name="connsiteX15" fmla="*/ 1531620 w 3870960"/>
                    <a:gd name="connsiteY15" fmla="*/ 2118360 h 3406140"/>
                    <a:gd name="connsiteX16" fmla="*/ 1203960 w 3870960"/>
                    <a:gd name="connsiteY16" fmla="*/ 2118360 h 3406140"/>
                    <a:gd name="connsiteX17" fmla="*/ 1028700 w 3870960"/>
                    <a:gd name="connsiteY17" fmla="*/ 1828800 h 3406140"/>
                    <a:gd name="connsiteX18" fmla="*/ 1196340 w 3870960"/>
                    <a:gd name="connsiteY18" fmla="*/ 1524000 h 3406140"/>
                    <a:gd name="connsiteX19" fmla="*/ 1021080 w 3870960"/>
                    <a:gd name="connsiteY19" fmla="*/ 1211580 h 3406140"/>
                    <a:gd name="connsiteX20" fmla="*/ 670560 w 3870960"/>
                    <a:gd name="connsiteY20" fmla="*/ 1211580 h 3406140"/>
                    <a:gd name="connsiteX21" fmla="*/ 502920 w 3870960"/>
                    <a:gd name="connsiteY21" fmla="*/ 1516380 h 3406140"/>
                    <a:gd name="connsiteX22" fmla="*/ 670560 w 3870960"/>
                    <a:gd name="connsiteY22" fmla="*/ 1813560 h 3406140"/>
                    <a:gd name="connsiteX23" fmla="*/ 502920 w 3870960"/>
                    <a:gd name="connsiteY23" fmla="*/ 2125980 h 3406140"/>
                    <a:gd name="connsiteX24" fmla="*/ 167640 w 3870960"/>
                    <a:gd name="connsiteY24" fmla="*/ 2125980 h 3406140"/>
                    <a:gd name="connsiteX25" fmla="*/ 0 w 3870960"/>
                    <a:gd name="connsiteY25" fmla="*/ 2446020 h 3406140"/>
                    <a:gd name="connsiteX26" fmla="*/ 160020 w 3870960"/>
                    <a:gd name="connsiteY26" fmla="*/ 2743200 h 3406140"/>
                    <a:gd name="connsiteX27" fmla="*/ 533400 w 3870960"/>
                    <a:gd name="connsiteY27" fmla="*/ 2743200 h 3406140"/>
                    <a:gd name="connsiteX28" fmla="*/ 685800 w 3870960"/>
                    <a:gd name="connsiteY28" fmla="*/ 2430780 h 3406140"/>
                    <a:gd name="connsiteX29" fmla="*/ 1028700 w 3870960"/>
                    <a:gd name="connsiteY29" fmla="*/ 2438400 h 3406140"/>
                    <a:gd name="connsiteX30" fmla="*/ 1203960 w 3870960"/>
                    <a:gd name="connsiteY30" fmla="*/ 2735580 h 3406140"/>
                    <a:gd name="connsiteX31" fmla="*/ 1562100 w 3870960"/>
                    <a:gd name="connsiteY31" fmla="*/ 2735580 h 3406140"/>
                    <a:gd name="connsiteX32" fmla="*/ 1714500 w 3870960"/>
                    <a:gd name="connsiteY32" fmla="*/ 2438400 h 3406140"/>
                    <a:gd name="connsiteX33" fmla="*/ 2042160 w 3870960"/>
                    <a:gd name="connsiteY33" fmla="*/ 2438400 h 3406140"/>
                    <a:gd name="connsiteX34" fmla="*/ 2209800 w 3870960"/>
                    <a:gd name="connsiteY34" fmla="*/ 2750820 h 3406140"/>
                    <a:gd name="connsiteX35" fmla="*/ 2560320 w 3870960"/>
                    <a:gd name="connsiteY35" fmla="*/ 2743200 h 3406140"/>
                    <a:gd name="connsiteX36" fmla="*/ 2735580 w 3870960"/>
                    <a:gd name="connsiteY36" fmla="*/ 2438400 h 3406140"/>
                    <a:gd name="connsiteX37" fmla="*/ 2552700 w 3870960"/>
                    <a:gd name="connsiteY37" fmla="*/ 2118360 h 3406140"/>
                    <a:gd name="connsiteX38" fmla="*/ 2217420 w 3870960"/>
                    <a:gd name="connsiteY38" fmla="*/ 2118360 h 3406140"/>
                    <a:gd name="connsiteX39" fmla="*/ 2042160 w 3870960"/>
                    <a:gd name="connsiteY39" fmla="*/ 1828800 h 3406140"/>
                    <a:gd name="connsiteX40" fmla="*/ 2209800 w 3870960"/>
                    <a:gd name="connsiteY40" fmla="*/ 1531620 h 3406140"/>
                    <a:gd name="connsiteX41" fmla="*/ 2560320 w 3870960"/>
                    <a:gd name="connsiteY41" fmla="*/ 1524000 h 3406140"/>
                    <a:gd name="connsiteX42" fmla="*/ 3215640 w 3870960"/>
                    <a:gd name="connsiteY42" fmla="*/ 2727960 h 3406140"/>
                    <a:gd name="connsiteX43" fmla="*/ 3055620 w 3870960"/>
                    <a:gd name="connsiteY43" fmla="*/ 3040380 h 3406140"/>
                    <a:gd name="connsiteX44" fmla="*/ 2827020 w 3870960"/>
                    <a:gd name="connsiteY44" fmla="*/ 3040380 h 3406140"/>
                    <a:gd name="connsiteX45" fmla="*/ 2827020 w 3870960"/>
                    <a:gd name="connsiteY45" fmla="*/ 3406140 h 3406140"/>
                    <a:gd name="connsiteX46" fmla="*/ 3802380 w 3870960"/>
                    <a:gd name="connsiteY46" fmla="*/ 3406140 h 3406140"/>
                    <a:gd name="connsiteX0" fmla="*/ 3870960 w 3870960"/>
                    <a:gd name="connsiteY0" fmla="*/ 129540 h 3406140"/>
                    <a:gd name="connsiteX1" fmla="*/ 3794760 w 3870960"/>
                    <a:gd name="connsiteY1" fmla="*/ 0 h 3406140"/>
                    <a:gd name="connsiteX2" fmla="*/ 1699260 w 3870960"/>
                    <a:gd name="connsiteY2" fmla="*/ 0 h 3406140"/>
                    <a:gd name="connsiteX3" fmla="*/ 1531620 w 3870960"/>
                    <a:gd name="connsiteY3" fmla="*/ 304800 h 3406140"/>
                    <a:gd name="connsiteX4" fmla="*/ 1188720 w 3870960"/>
                    <a:gd name="connsiteY4" fmla="*/ 304800 h 3406140"/>
                    <a:gd name="connsiteX5" fmla="*/ 1028700 w 3870960"/>
                    <a:gd name="connsiteY5" fmla="*/ 609600 h 3406140"/>
                    <a:gd name="connsiteX6" fmla="*/ 1181100 w 3870960"/>
                    <a:gd name="connsiteY6" fmla="*/ 899160 h 3406140"/>
                    <a:gd name="connsiteX7" fmla="*/ 1554480 w 3870960"/>
                    <a:gd name="connsiteY7" fmla="*/ 899160 h 3406140"/>
                    <a:gd name="connsiteX8" fmla="*/ 1706880 w 3870960"/>
                    <a:gd name="connsiteY8" fmla="*/ 594360 h 3406140"/>
                    <a:gd name="connsiteX9" fmla="*/ 2034540 w 3870960"/>
                    <a:gd name="connsiteY9" fmla="*/ 594360 h 3406140"/>
                    <a:gd name="connsiteX10" fmla="*/ 2217420 w 3870960"/>
                    <a:gd name="connsiteY10" fmla="*/ 906780 h 3406140"/>
                    <a:gd name="connsiteX11" fmla="*/ 2042160 w 3870960"/>
                    <a:gd name="connsiteY11" fmla="*/ 1226820 h 3406140"/>
                    <a:gd name="connsiteX12" fmla="*/ 1706880 w 3870960"/>
                    <a:gd name="connsiteY12" fmla="*/ 1226820 h 3406140"/>
                    <a:gd name="connsiteX13" fmla="*/ 1531620 w 3870960"/>
                    <a:gd name="connsiteY13" fmla="*/ 1524000 h 3406140"/>
                    <a:gd name="connsiteX14" fmla="*/ 1706880 w 3870960"/>
                    <a:gd name="connsiteY14" fmla="*/ 1821180 h 3406140"/>
                    <a:gd name="connsiteX15" fmla="*/ 1531620 w 3870960"/>
                    <a:gd name="connsiteY15" fmla="*/ 2118360 h 3406140"/>
                    <a:gd name="connsiteX16" fmla="*/ 1203960 w 3870960"/>
                    <a:gd name="connsiteY16" fmla="*/ 2118360 h 3406140"/>
                    <a:gd name="connsiteX17" fmla="*/ 1028700 w 3870960"/>
                    <a:gd name="connsiteY17" fmla="*/ 1828800 h 3406140"/>
                    <a:gd name="connsiteX18" fmla="*/ 1196340 w 3870960"/>
                    <a:gd name="connsiteY18" fmla="*/ 1524000 h 3406140"/>
                    <a:gd name="connsiteX19" fmla="*/ 1021080 w 3870960"/>
                    <a:gd name="connsiteY19" fmla="*/ 1211580 h 3406140"/>
                    <a:gd name="connsiteX20" fmla="*/ 670560 w 3870960"/>
                    <a:gd name="connsiteY20" fmla="*/ 1211580 h 3406140"/>
                    <a:gd name="connsiteX21" fmla="*/ 502920 w 3870960"/>
                    <a:gd name="connsiteY21" fmla="*/ 1516380 h 3406140"/>
                    <a:gd name="connsiteX22" fmla="*/ 670560 w 3870960"/>
                    <a:gd name="connsiteY22" fmla="*/ 1813560 h 3406140"/>
                    <a:gd name="connsiteX23" fmla="*/ 502920 w 3870960"/>
                    <a:gd name="connsiteY23" fmla="*/ 2125980 h 3406140"/>
                    <a:gd name="connsiteX24" fmla="*/ 167640 w 3870960"/>
                    <a:gd name="connsiteY24" fmla="*/ 2125980 h 3406140"/>
                    <a:gd name="connsiteX25" fmla="*/ 0 w 3870960"/>
                    <a:gd name="connsiteY25" fmla="*/ 2446020 h 3406140"/>
                    <a:gd name="connsiteX26" fmla="*/ 160020 w 3870960"/>
                    <a:gd name="connsiteY26" fmla="*/ 2743200 h 3406140"/>
                    <a:gd name="connsiteX27" fmla="*/ 533400 w 3870960"/>
                    <a:gd name="connsiteY27" fmla="*/ 2743200 h 3406140"/>
                    <a:gd name="connsiteX28" fmla="*/ 685800 w 3870960"/>
                    <a:gd name="connsiteY28" fmla="*/ 2430780 h 3406140"/>
                    <a:gd name="connsiteX29" fmla="*/ 1028700 w 3870960"/>
                    <a:gd name="connsiteY29" fmla="*/ 2438400 h 3406140"/>
                    <a:gd name="connsiteX30" fmla="*/ 1203960 w 3870960"/>
                    <a:gd name="connsiteY30" fmla="*/ 2735580 h 3406140"/>
                    <a:gd name="connsiteX31" fmla="*/ 1562100 w 3870960"/>
                    <a:gd name="connsiteY31" fmla="*/ 2735580 h 3406140"/>
                    <a:gd name="connsiteX32" fmla="*/ 1714500 w 3870960"/>
                    <a:gd name="connsiteY32" fmla="*/ 2438400 h 3406140"/>
                    <a:gd name="connsiteX33" fmla="*/ 2042160 w 3870960"/>
                    <a:gd name="connsiteY33" fmla="*/ 2438400 h 3406140"/>
                    <a:gd name="connsiteX34" fmla="*/ 2209800 w 3870960"/>
                    <a:gd name="connsiteY34" fmla="*/ 2750820 h 3406140"/>
                    <a:gd name="connsiteX35" fmla="*/ 2560320 w 3870960"/>
                    <a:gd name="connsiteY35" fmla="*/ 2743200 h 3406140"/>
                    <a:gd name="connsiteX36" fmla="*/ 2735580 w 3870960"/>
                    <a:gd name="connsiteY36" fmla="*/ 2438400 h 3406140"/>
                    <a:gd name="connsiteX37" fmla="*/ 2552700 w 3870960"/>
                    <a:gd name="connsiteY37" fmla="*/ 2118360 h 3406140"/>
                    <a:gd name="connsiteX38" fmla="*/ 2217420 w 3870960"/>
                    <a:gd name="connsiteY38" fmla="*/ 2118360 h 3406140"/>
                    <a:gd name="connsiteX39" fmla="*/ 2042160 w 3870960"/>
                    <a:gd name="connsiteY39" fmla="*/ 1828800 h 3406140"/>
                    <a:gd name="connsiteX40" fmla="*/ 2209800 w 3870960"/>
                    <a:gd name="connsiteY40" fmla="*/ 1531620 h 3406140"/>
                    <a:gd name="connsiteX41" fmla="*/ 2560320 w 3870960"/>
                    <a:gd name="connsiteY41" fmla="*/ 1524000 h 3406140"/>
                    <a:gd name="connsiteX42" fmla="*/ 3215640 w 3870960"/>
                    <a:gd name="connsiteY42" fmla="*/ 2727960 h 3406140"/>
                    <a:gd name="connsiteX43" fmla="*/ 3055620 w 3870960"/>
                    <a:gd name="connsiteY43" fmla="*/ 3040380 h 3406140"/>
                    <a:gd name="connsiteX44" fmla="*/ 2827020 w 3870960"/>
                    <a:gd name="connsiteY44" fmla="*/ 3040380 h 3406140"/>
                    <a:gd name="connsiteX45" fmla="*/ 2827020 w 3870960"/>
                    <a:gd name="connsiteY45" fmla="*/ 3406140 h 3406140"/>
                    <a:gd name="connsiteX46" fmla="*/ 3802380 w 3870960"/>
                    <a:gd name="connsiteY46" fmla="*/ 3406140 h 340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870960" h="3406140">
                      <a:moveTo>
                        <a:pt x="3870960" y="129540"/>
                      </a:moveTo>
                      <a:lnTo>
                        <a:pt x="3794760" y="0"/>
                      </a:lnTo>
                      <a:lnTo>
                        <a:pt x="1699260" y="0"/>
                      </a:lnTo>
                      <a:lnTo>
                        <a:pt x="1531620" y="304800"/>
                      </a:lnTo>
                      <a:lnTo>
                        <a:pt x="1188720" y="304800"/>
                      </a:lnTo>
                      <a:lnTo>
                        <a:pt x="1028700" y="609600"/>
                      </a:lnTo>
                      <a:lnTo>
                        <a:pt x="1181100" y="899160"/>
                      </a:lnTo>
                      <a:lnTo>
                        <a:pt x="1554480" y="899160"/>
                      </a:lnTo>
                      <a:lnTo>
                        <a:pt x="1706880" y="594360"/>
                      </a:lnTo>
                      <a:lnTo>
                        <a:pt x="2034540" y="594360"/>
                      </a:lnTo>
                      <a:lnTo>
                        <a:pt x="2217420" y="906780"/>
                      </a:lnTo>
                      <a:lnTo>
                        <a:pt x="2042160" y="1226820"/>
                      </a:lnTo>
                      <a:lnTo>
                        <a:pt x="1706880" y="1226820"/>
                      </a:lnTo>
                      <a:lnTo>
                        <a:pt x="1531620" y="1524000"/>
                      </a:lnTo>
                      <a:lnTo>
                        <a:pt x="1706880" y="1821180"/>
                      </a:lnTo>
                      <a:lnTo>
                        <a:pt x="1531620" y="2118360"/>
                      </a:lnTo>
                      <a:lnTo>
                        <a:pt x="1203960" y="2118360"/>
                      </a:lnTo>
                      <a:lnTo>
                        <a:pt x="1028700" y="1828800"/>
                      </a:lnTo>
                      <a:lnTo>
                        <a:pt x="1196340" y="1524000"/>
                      </a:lnTo>
                      <a:lnTo>
                        <a:pt x="1021080" y="1211580"/>
                      </a:lnTo>
                      <a:lnTo>
                        <a:pt x="670560" y="1211580"/>
                      </a:lnTo>
                      <a:lnTo>
                        <a:pt x="502920" y="1516380"/>
                      </a:lnTo>
                      <a:lnTo>
                        <a:pt x="670560" y="1813560"/>
                      </a:lnTo>
                      <a:lnTo>
                        <a:pt x="502920" y="2125980"/>
                      </a:lnTo>
                      <a:lnTo>
                        <a:pt x="167640" y="2125980"/>
                      </a:lnTo>
                      <a:lnTo>
                        <a:pt x="0" y="2446020"/>
                      </a:lnTo>
                      <a:lnTo>
                        <a:pt x="160020" y="2743200"/>
                      </a:lnTo>
                      <a:lnTo>
                        <a:pt x="533400" y="2743200"/>
                      </a:lnTo>
                      <a:lnTo>
                        <a:pt x="685800" y="2430780"/>
                      </a:lnTo>
                      <a:lnTo>
                        <a:pt x="1028700" y="2438400"/>
                      </a:lnTo>
                      <a:lnTo>
                        <a:pt x="1203960" y="2735580"/>
                      </a:lnTo>
                      <a:lnTo>
                        <a:pt x="1562100" y="2735580"/>
                      </a:lnTo>
                      <a:lnTo>
                        <a:pt x="1714500" y="2438400"/>
                      </a:lnTo>
                      <a:lnTo>
                        <a:pt x="2042160" y="2438400"/>
                      </a:lnTo>
                      <a:lnTo>
                        <a:pt x="2209800" y="2750820"/>
                      </a:lnTo>
                      <a:lnTo>
                        <a:pt x="2560320" y="2743200"/>
                      </a:lnTo>
                      <a:lnTo>
                        <a:pt x="2735580" y="2438400"/>
                      </a:lnTo>
                      <a:lnTo>
                        <a:pt x="2552700" y="2118360"/>
                      </a:lnTo>
                      <a:lnTo>
                        <a:pt x="2217420" y="2118360"/>
                      </a:lnTo>
                      <a:lnTo>
                        <a:pt x="2042160" y="1828800"/>
                      </a:lnTo>
                      <a:lnTo>
                        <a:pt x="2209800" y="1531620"/>
                      </a:lnTo>
                      <a:lnTo>
                        <a:pt x="2560320" y="1524000"/>
                      </a:lnTo>
                      <a:lnTo>
                        <a:pt x="3215640" y="2727960"/>
                      </a:lnTo>
                      <a:lnTo>
                        <a:pt x="3055620" y="3040380"/>
                      </a:lnTo>
                      <a:lnTo>
                        <a:pt x="2827020" y="3040380"/>
                      </a:lnTo>
                      <a:lnTo>
                        <a:pt x="2827020" y="3406140"/>
                      </a:lnTo>
                      <a:lnTo>
                        <a:pt x="3802380" y="340614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sp>
              <p:nvSpPr>
                <p:cNvPr id="47" name="Freeform 4">
                  <a:extLst>
                    <a:ext uri="{FF2B5EF4-FFF2-40B4-BE49-F238E27FC236}">
                      <a16:creationId xmlns="" xmlns:a16="http://schemas.microsoft.com/office/drawing/2014/main" id="{12A4F804-79F1-4598-A571-BFB761C2432B}"/>
                    </a:ext>
                  </a:extLst>
                </p:cNvPr>
                <p:cNvSpPr/>
                <p:nvPr/>
              </p:nvSpPr>
              <p:spPr>
                <a:xfrm>
                  <a:off x="5943600" y="4053840"/>
                  <a:ext cx="1485900" cy="922020"/>
                </a:xfrm>
                <a:custGeom>
                  <a:avLst/>
                  <a:gdLst>
                    <a:gd name="connsiteX0" fmla="*/ 1485900 w 1485900"/>
                    <a:gd name="connsiteY0" fmla="*/ 0 h 922020"/>
                    <a:gd name="connsiteX1" fmla="*/ 1485900 w 1485900"/>
                    <a:gd name="connsiteY1" fmla="*/ 0 h 922020"/>
                    <a:gd name="connsiteX2" fmla="*/ 1386840 w 1485900"/>
                    <a:gd name="connsiteY2" fmla="*/ 7620 h 922020"/>
                    <a:gd name="connsiteX3" fmla="*/ 0 w 1485900"/>
                    <a:gd name="connsiteY3" fmla="*/ 0 h 922020"/>
                    <a:gd name="connsiteX4" fmla="*/ 0 w 1485900"/>
                    <a:gd name="connsiteY4" fmla="*/ 891540 h 922020"/>
                    <a:gd name="connsiteX5" fmla="*/ 815340 w 1485900"/>
                    <a:gd name="connsiteY5" fmla="*/ 891540 h 922020"/>
                    <a:gd name="connsiteX6" fmla="*/ 815340 w 1485900"/>
                    <a:gd name="connsiteY6" fmla="*/ 922020 h 922020"/>
                    <a:gd name="connsiteX7" fmla="*/ 838200 w 1485900"/>
                    <a:gd name="connsiteY7" fmla="*/ 922020 h 92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5900" h="922020">
                      <a:moveTo>
                        <a:pt x="1485900" y="0"/>
                      </a:moveTo>
                      <a:lnTo>
                        <a:pt x="1485900" y="0"/>
                      </a:lnTo>
                      <a:cubicBezTo>
                        <a:pt x="1452880" y="2540"/>
                        <a:pt x="1419958" y="7620"/>
                        <a:pt x="1386840" y="7620"/>
                      </a:cubicBezTo>
                      <a:lnTo>
                        <a:pt x="0" y="0"/>
                      </a:lnTo>
                      <a:lnTo>
                        <a:pt x="0" y="891540"/>
                      </a:lnTo>
                      <a:lnTo>
                        <a:pt x="815340" y="891540"/>
                      </a:lnTo>
                      <a:lnTo>
                        <a:pt x="815340" y="922020"/>
                      </a:lnTo>
                      <a:lnTo>
                        <a:pt x="838200" y="92202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sp>
              <p:nvSpPr>
                <p:cNvPr id="48" name="Freeform 5">
                  <a:extLst>
                    <a:ext uri="{FF2B5EF4-FFF2-40B4-BE49-F238E27FC236}">
                      <a16:creationId xmlns="" xmlns:a16="http://schemas.microsoft.com/office/drawing/2014/main" id="{6DA4B7F1-BD63-4A39-B697-BDBF150BEEF2}"/>
                    </a:ext>
                  </a:extLst>
                </p:cNvPr>
                <p:cNvSpPr/>
                <p:nvPr/>
              </p:nvSpPr>
              <p:spPr>
                <a:xfrm>
                  <a:off x="4541520" y="4053840"/>
                  <a:ext cx="1394460" cy="1524000"/>
                </a:xfrm>
                <a:custGeom>
                  <a:avLst/>
                  <a:gdLst>
                    <a:gd name="connsiteX0" fmla="*/ 1394460 w 1394460"/>
                    <a:gd name="connsiteY0" fmla="*/ 0 h 1524000"/>
                    <a:gd name="connsiteX1" fmla="*/ 1394460 w 1394460"/>
                    <a:gd name="connsiteY1" fmla="*/ 0 h 1524000"/>
                    <a:gd name="connsiteX2" fmla="*/ 0 w 1394460"/>
                    <a:gd name="connsiteY2" fmla="*/ 7620 h 1524000"/>
                    <a:gd name="connsiteX3" fmla="*/ 0 w 1394460"/>
                    <a:gd name="connsiteY3" fmla="*/ 7620 h 1524000"/>
                    <a:gd name="connsiteX4" fmla="*/ 0 w 1394460"/>
                    <a:gd name="connsiteY4" fmla="*/ 1524000 h 1524000"/>
                    <a:gd name="connsiteX5" fmla="*/ 1097280 w 1394460"/>
                    <a:gd name="connsiteY5" fmla="*/ 1524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4460" h="1524000">
                      <a:moveTo>
                        <a:pt x="1394460" y="0"/>
                      </a:moveTo>
                      <a:lnTo>
                        <a:pt x="1394460" y="0"/>
                      </a:lnTo>
                      <a:lnTo>
                        <a:pt x="0" y="7620"/>
                      </a:lnTo>
                      <a:lnTo>
                        <a:pt x="0" y="7620"/>
                      </a:lnTo>
                      <a:lnTo>
                        <a:pt x="0" y="1524000"/>
                      </a:lnTo>
                      <a:lnTo>
                        <a:pt x="1097280" y="152400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grpSp>
          <p:grpSp>
            <p:nvGrpSpPr>
              <p:cNvPr id="39" name="Group 38">
                <a:extLst>
                  <a:ext uri="{FF2B5EF4-FFF2-40B4-BE49-F238E27FC236}">
                    <a16:creationId xmlns="" xmlns:a16="http://schemas.microsoft.com/office/drawing/2014/main" id="{2278BADD-0BAD-4A54-8B08-AD5337F8DBCE}"/>
                  </a:ext>
                </a:extLst>
              </p:cNvPr>
              <p:cNvGrpSpPr/>
              <p:nvPr/>
            </p:nvGrpSpPr>
            <p:grpSpPr>
              <a:xfrm>
                <a:off x="4277360" y="1043940"/>
                <a:ext cx="3924300" cy="4597717"/>
                <a:chOff x="4480560" y="1043940"/>
                <a:chExt cx="3924300" cy="4597717"/>
              </a:xfrm>
            </p:grpSpPr>
            <p:sp>
              <p:nvSpPr>
                <p:cNvPr id="43" name="Freeform 7">
                  <a:extLst>
                    <a:ext uri="{FF2B5EF4-FFF2-40B4-BE49-F238E27FC236}">
                      <a16:creationId xmlns="" xmlns:a16="http://schemas.microsoft.com/office/drawing/2014/main" id="{63160341-9C78-47E0-8D5B-6ADE34C02A02}"/>
                    </a:ext>
                  </a:extLst>
                </p:cNvPr>
                <p:cNvSpPr/>
                <p:nvPr/>
              </p:nvSpPr>
              <p:spPr>
                <a:xfrm>
                  <a:off x="4632960" y="1043940"/>
                  <a:ext cx="3771900" cy="3429000"/>
                </a:xfrm>
                <a:custGeom>
                  <a:avLst/>
                  <a:gdLst>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41020 w 3771900"/>
                    <a:gd name="connsiteY29" fmla="*/ 2110740 h 3429000"/>
                    <a:gd name="connsiteX30" fmla="*/ 502920 w 3771900"/>
                    <a:gd name="connsiteY30" fmla="*/ 21107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24840 w 3771900"/>
                    <a:gd name="connsiteY36" fmla="*/ 2529840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41020 w 3771900"/>
                    <a:gd name="connsiteY29" fmla="*/ 2110740 h 3429000"/>
                    <a:gd name="connsiteX30" fmla="*/ 502920 w 3771900"/>
                    <a:gd name="connsiteY30" fmla="*/ 21107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24351 w 3771900"/>
                    <a:gd name="connsiteY29" fmla="*/ 2055971 h 3429000"/>
                    <a:gd name="connsiteX30" fmla="*/ 502920 w 3771900"/>
                    <a:gd name="connsiteY30" fmla="*/ 21107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15315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41033 w 3771900"/>
                    <a:gd name="connsiteY23" fmla="*/ 1820703 h 3429000"/>
                    <a:gd name="connsiteX24" fmla="*/ 632460 w 3771900"/>
                    <a:gd name="connsiteY24" fmla="*/ 1859280 h 3429000"/>
                    <a:gd name="connsiteX25" fmla="*/ 615315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41033 w 3771900"/>
                    <a:gd name="connsiteY23" fmla="*/ 1820703 h 3429000"/>
                    <a:gd name="connsiteX24" fmla="*/ 632460 w 3771900"/>
                    <a:gd name="connsiteY24" fmla="*/ 1859280 h 3429000"/>
                    <a:gd name="connsiteX25" fmla="*/ 605790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41033 w 3771900"/>
                    <a:gd name="connsiteY23" fmla="*/ 1820703 h 3429000"/>
                    <a:gd name="connsiteX24" fmla="*/ 627698 w 3771900"/>
                    <a:gd name="connsiteY24" fmla="*/ 1837849 h 3429000"/>
                    <a:gd name="connsiteX25" fmla="*/ 605790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05790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05790 w 3771900"/>
                    <a:gd name="connsiteY25" fmla="*/ 1859280 h 3429000"/>
                    <a:gd name="connsiteX26" fmla="*/ 594837 w 3771900"/>
                    <a:gd name="connsiteY26" fmla="*/ 1898809 h 3429000"/>
                    <a:gd name="connsiteX27" fmla="*/ 580072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80072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4498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4498 w 3771900"/>
                    <a:gd name="connsiteY14" fmla="*/ 1806893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12645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12645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15427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5985 w 3771900"/>
                    <a:gd name="connsiteY48" fmla="*/ 1467803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80273 w 3771900"/>
                    <a:gd name="connsiteY48" fmla="*/ 1477328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70748 w 3771900"/>
                    <a:gd name="connsiteY48" fmla="*/ 1467803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3174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25028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59067 w 3771900"/>
                    <a:gd name="connsiteY32" fmla="*/ 2101215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4681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7265 w 3771900"/>
                    <a:gd name="connsiteY17" fmla="*/ 1785937 h 3429000"/>
                    <a:gd name="connsiteX18" fmla="*/ 114681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45795 w 3771900"/>
                    <a:gd name="connsiteY20" fmla="*/ 119824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55320 w 3771900"/>
                    <a:gd name="connsiteY20" fmla="*/ 1193482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75361 w 3771900"/>
                    <a:gd name="connsiteY19" fmla="*/ 1203008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75361 w 3771900"/>
                    <a:gd name="connsiteY19" fmla="*/ 1203008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59067 w 3771900"/>
                    <a:gd name="connsiteY32" fmla="*/ 2101215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75361 w 3771900"/>
                    <a:gd name="connsiteY19" fmla="*/ 1203008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59067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771900" h="3429000">
                      <a:moveTo>
                        <a:pt x="3169920" y="99060"/>
                      </a:moveTo>
                      <a:lnTo>
                        <a:pt x="3124200" y="0"/>
                      </a:lnTo>
                      <a:lnTo>
                        <a:pt x="1699260" y="0"/>
                      </a:lnTo>
                      <a:lnTo>
                        <a:pt x="1531620" y="297180"/>
                      </a:lnTo>
                      <a:lnTo>
                        <a:pt x="1181100" y="297180"/>
                      </a:lnTo>
                      <a:lnTo>
                        <a:pt x="1028700" y="579120"/>
                      </a:lnTo>
                      <a:lnTo>
                        <a:pt x="1173480" y="838200"/>
                      </a:lnTo>
                      <a:lnTo>
                        <a:pt x="1514475" y="838200"/>
                      </a:lnTo>
                      <a:lnTo>
                        <a:pt x="1653540" y="541020"/>
                      </a:lnTo>
                      <a:lnTo>
                        <a:pt x="2020252" y="541020"/>
                      </a:lnTo>
                      <a:lnTo>
                        <a:pt x="2219325" y="875348"/>
                      </a:lnTo>
                      <a:lnTo>
                        <a:pt x="2029778" y="1218248"/>
                      </a:lnTo>
                      <a:lnTo>
                        <a:pt x="1690688" y="1213485"/>
                      </a:lnTo>
                      <a:lnTo>
                        <a:pt x="1524000" y="1493520"/>
                      </a:lnTo>
                      <a:lnTo>
                        <a:pt x="1708786" y="1797368"/>
                      </a:lnTo>
                      <a:lnTo>
                        <a:pt x="1521143" y="2112645"/>
                      </a:lnTo>
                      <a:lnTo>
                        <a:pt x="1164908" y="2107882"/>
                      </a:lnTo>
                      <a:lnTo>
                        <a:pt x="972503" y="1804987"/>
                      </a:lnTo>
                      <a:lnTo>
                        <a:pt x="1146810" y="1493520"/>
                      </a:lnTo>
                      <a:lnTo>
                        <a:pt x="975361" y="1203008"/>
                      </a:lnTo>
                      <a:lnTo>
                        <a:pt x="660082" y="1203007"/>
                      </a:lnTo>
                      <a:lnTo>
                        <a:pt x="495300" y="1485900"/>
                      </a:lnTo>
                      <a:lnTo>
                        <a:pt x="658654" y="1780699"/>
                      </a:lnTo>
                      <a:cubicBezTo>
                        <a:pt x="653574" y="1803559"/>
                        <a:pt x="646192" y="1811178"/>
                        <a:pt x="641033" y="1820703"/>
                      </a:cubicBezTo>
                      <a:cubicBezTo>
                        <a:pt x="635874" y="1830228"/>
                        <a:pt x="632381" y="1830229"/>
                        <a:pt x="627698" y="1837849"/>
                      </a:cubicBezTo>
                      <a:cubicBezTo>
                        <a:pt x="623015" y="1845469"/>
                        <a:pt x="618410" y="1856264"/>
                        <a:pt x="612933" y="1866424"/>
                      </a:cubicBezTo>
                      <a:cubicBezTo>
                        <a:pt x="607456" y="1876584"/>
                        <a:pt x="602298" y="1886268"/>
                        <a:pt x="594837" y="1898809"/>
                      </a:cubicBezTo>
                      <a:cubicBezTo>
                        <a:pt x="587376" y="1911350"/>
                        <a:pt x="577214" y="1925083"/>
                        <a:pt x="568165" y="1941672"/>
                      </a:cubicBezTo>
                      <a:cubicBezTo>
                        <a:pt x="559116" y="1958261"/>
                        <a:pt x="548640" y="1982073"/>
                        <a:pt x="540544" y="1998345"/>
                      </a:cubicBezTo>
                      <a:cubicBezTo>
                        <a:pt x="532448" y="2014617"/>
                        <a:pt x="525463" y="2026920"/>
                        <a:pt x="519589" y="2039302"/>
                      </a:cubicBezTo>
                      <a:cubicBezTo>
                        <a:pt x="513715" y="2051684"/>
                        <a:pt x="510620" y="2060734"/>
                        <a:pt x="505302" y="2072640"/>
                      </a:cubicBezTo>
                      <a:cubicBezTo>
                        <a:pt x="499984" y="2084546"/>
                        <a:pt x="545386" y="2104390"/>
                        <a:pt x="487680" y="2110740"/>
                      </a:cubicBezTo>
                      <a:cubicBezTo>
                        <a:pt x="429974" y="2117090"/>
                        <a:pt x="273367" y="2110740"/>
                        <a:pt x="159067" y="2110740"/>
                      </a:cubicBezTo>
                      <a:lnTo>
                        <a:pt x="0" y="2415540"/>
                      </a:lnTo>
                      <a:lnTo>
                        <a:pt x="147638" y="2696527"/>
                      </a:lnTo>
                      <a:lnTo>
                        <a:pt x="491489" y="2687003"/>
                      </a:lnTo>
                      <a:lnTo>
                        <a:pt x="643890" y="2383790"/>
                      </a:lnTo>
                      <a:lnTo>
                        <a:pt x="1005840" y="2385060"/>
                      </a:lnTo>
                      <a:lnTo>
                        <a:pt x="1188720" y="2682240"/>
                      </a:lnTo>
                      <a:lnTo>
                        <a:pt x="1520190" y="2682240"/>
                      </a:lnTo>
                      <a:lnTo>
                        <a:pt x="1667828" y="2392680"/>
                      </a:lnTo>
                      <a:lnTo>
                        <a:pt x="2024063" y="2386965"/>
                      </a:lnTo>
                      <a:lnTo>
                        <a:pt x="2194560" y="2705100"/>
                      </a:lnTo>
                      <a:lnTo>
                        <a:pt x="2529840" y="2689860"/>
                      </a:lnTo>
                      <a:lnTo>
                        <a:pt x="2674620" y="2415540"/>
                      </a:lnTo>
                      <a:lnTo>
                        <a:pt x="2506980" y="2118360"/>
                      </a:lnTo>
                      <a:lnTo>
                        <a:pt x="2176463" y="2116455"/>
                      </a:lnTo>
                      <a:lnTo>
                        <a:pt x="1981200" y="1798320"/>
                      </a:lnTo>
                      <a:lnTo>
                        <a:pt x="2161223" y="1477328"/>
                      </a:lnTo>
                      <a:lnTo>
                        <a:pt x="2550795" y="1472565"/>
                      </a:lnTo>
                      <a:lnTo>
                        <a:pt x="3215640" y="2689860"/>
                      </a:lnTo>
                      <a:lnTo>
                        <a:pt x="3055620" y="3017520"/>
                      </a:lnTo>
                      <a:lnTo>
                        <a:pt x="2735580" y="3025140"/>
                      </a:lnTo>
                      <a:lnTo>
                        <a:pt x="2735580" y="3429000"/>
                      </a:lnTo>
                      <a:lnTo>
                        <a:pt x="3771900" y="3429000"/>
                      </a:lnTo>
                      <a:lnTo>
                        <a:pt x="3771900" y="3429000"/>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sp>
              <p:nvSpPr>
                <p:cNvPr id="44" name="Freeform 10">
                  <a:extLst>
                    <a:ext uri="{FF2B5EF4-FFF2-40B4-BE49-F238E27FC236}">
                      <a16:creationId xmlns="" xmlns:a16="http://schemas.microsoft.com/office/drawing/2014/main" id="{C06E1CD0-16FA-42A4-BE42-982691BC05B2}"/>
                    </a:ext>
                  </a:extLst>
                </p:cNvPr>
                <p:cNvSpPr/>
                <p:nvPr/>
              </p:nvSpPr>
              <p:spPr>
                <a:xfrm>
                  <a:off x="5890260" y="4068129"/>
                  <a:ext cx="1478280" cy="975360"/>
                </a:xfrm>
                <a:custGeom>
                  <a:avLst/>
                  <a:gdLst>
                    <a:gd name="connsiteX0" fmla="*/ 1478280 w 1478280"/>
                    <a:gd name="connsiteY0" fmla="*/ 0 h 975360"/>
                    <a:gd name="connsiteX1" fmla="*/ 0 w 1478280"/>
                    <a:gd name="connsiteY1" fmla="*/ 0 h 975360"/>
                    <a:gd name="connsiteX2" fmla="*/ 0 w 1478280"/>
                    <a:gd name="connsiteY2" fmla="*/ 944880 h 975360"/>
                    <a:gd name="connsiteX3" fmla="*/ 883920 w 1478280"/>
                    <a:gd name="connsiteY3" fmla="*/ 944880 h 975360"/>
                    <a:gd name="connsiteX4" fmla="*/ 883920 w 1478280"/>
                    <a:gd name="connsiteY4" fmla="*/ 975360 h 975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280" h="975360">
                      <a:moveTo>
                        <a:pt x="1478280" y="0"/>
                      </a:moveTo>
                      <a:lnTo>
                        <a:pt x="0" y="0"/>
                      </a:lnTo>
                      <a:lnTo>
                        <a:pt x="0" y="944880"/>
                      </a:lnTo>
                      <a:lnTo>
                        <a:pt x="883920" y="944880"/>
                      </a:lnTo>
                      <a:lnTo>
                        <a:pt x="883920" y="975360"/>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sp>
              <p:nvSpPr>
                <p:cNvPr id="45" name="Freeform 11">
                  <a:extLst>
                    <a:ext uri="{FF2B5EF4-FFF2-40B4-BE49-F238E27FC236}">
                      <a16:creationId xmlns="" xmlns:a16="http://schemas.microsoft.com/office/drawing/2014/main" id="{D54F2FD6-333D-43EC-9E6D-EE0E93B940E4}"/>
                    </a:ext>
                  </a:extLst>
                </p:cNvPr>
                <p:cNvSpPr/>
                <p:nvPr/>
              </p:nvSpPr>
              <p:spPr>
                <a:xfrm>
                  <a:off x="4480560" y="4056697"/>
                  <a:ext cx="1402080" cy="1584960"/>
                </a:xfrm>
                <a:custGeom>
                  <a:avLst/>
                  <a:gdLst>
                    <a:gd name="connsiteX0" fmla="*/ 1143000 w 1402080"/>
                    <a:gd name="connsiteY0" fmla="*/ 1584960 h 1584960"/>
                    <a:gd name="connsiteX1" fmla="*/ 0 w 1402080"/>
                    <a:gd name="connsiteY1" fmla="*/ 1584960 h 1584960"/>
                    <a:gd name="connsiteX2" fmla="*/ 0 w 1402080"/>
                    <a:gd name="connsiteY2" fmla="*/ 7620 h 1584960"/>
                    <a:gd name="connsiteX3" fmla="*/ 1402080 w 1402080"/>
                    <a:gd name="connsiteY3" fmla="*/ 7620 h 1584960"/>
                    <a:gd name="connsiteX4" fmla="*/ 1402080 w 1402080"/>
                    <a:gd name="connsiteY4" fmla="*/ 0 h 158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080" h="1584960">
                      <a:moveTo>
                        <a:pt x="1143000" y="1584960"/>
                      </a:moveTo>
                      <a:lnTo>
                        <a:pt x="0" y="1584960"/>
                      </a:lnTo>
                      <a:lnTo>
                        <a:pt x="0" y="7620"/>
                      </a:lnTo>
                      <a:lnTo>
                        <a:pt x="1402080" y="7620"/>
                      </a:lnTo>
                      <a:lnTo>
                        <a:pt x="1402080" y="0"/>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grpSp>
          <p:pic>
            <p:nvPicPr>
              <p:cNvPr id="40" name="Picture 39" descr="Screen Clipping">
                <a:extLst>
                  <a:ext uri="{FF2B5EF4-FFF2-40B4-BE49-F238E27FC236}">
                    <a16:creationId xmlns="" xmlns:a16="http://schemas.microsoft.com/office/drawing/2014/main" id="{3C4CA4AA-23E5-4A52-A222-0B454602541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5037" t="86738" r="69267" b="5795"/>
              <a:stretch/>
            </p:blipFill>
            <p:spPr>
              <a:xfrm>
                <a:off x="8126730" y="4222750"/>
                <a:ext cx="469900" cy="393700"/>
              </a:xfrm>
              <a:prstGeom prst="rect">
                <a:avLst/>
              </a:prstGeom>
            </p:spPr>
          </p:pic>
          <p:pic>
            <p:nvPicPr>
              <p:cNvPr id="41" name="Picture 40" descr="Screen Clipping">
                <a:extLst>
                  <a:ext uri="{FF2B5EF4-FFF2-40B4-BE49-F238E27FC236}">
                    <a16:creationId xmlns="" xmlns:a16="http://schemas.microsoft.com/office/drawing/2014/main" id="{EB18F7FE-B0B8-453F-8FDD-5FBA1491F49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5037" t="86738" r="69267" b="5795"/>
              <a:stretch/>
            </p:blipFill>
            <p:spPr>
              <a:xfrm>
                <a:off x="6539230" y="4771391"/>
                <a:ext cx="469900" cy="393700"/>
              </a:xfrm>
              <a:prstGeom prst="rect">
                <a:avLst/>
              </a:prstGeom>
            </p:spPr>
          </p:pic>
          <p:pic>
            <p:nvPicPr>
              <p:cNvPr id="42" name="Picture 41" descr="Screen Clipping">
                <a:extLst>
                  <a:ext uri="{FF2B5EF4-FFF2-40B4-BE49-F238E27FC236}">
                    <a16:creationId xmlns="" xmlns:a16="http://schemas.microsoft.com/office/drawing/2014/main" id="{CAE0087D-65A1-4658-836B-6FFE6B6984C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5037" t="86738" r="69267" b="5795"/>
              <a:stretch/>
            </p:blipFill>
            <p:spPr>
              <a:xfrm>
                <a:off x="5377815" y="5415280"/>
                <a:ext cx="469900" cy="393700"/>
              </a:xfrm>
              <a:prstGeom prst="rect">
                <a:avLst/>
              </a:prstGeom>
            </p:spPr>
          </p:pic>
        </p:grpSp>
        <p:sp>
          <p:nvSpPr>
            <p:cNvPr id="26" name="Rectangle 25">
              <a:extLst>
                <a:ext uri="{FF2B5EF4-FFF2-40B4-BE49-F238E27FC236}">
                  <a16:creationId xmlns="" xmlns:a16="http://schemas.microsoft.com/office/drawing/2014/main" id="{64B4CF6A-E028-4E3F-818F-66AB6D27BD77}"/>
                </a:ext>
              </a:extLst>
            </p:cNvPr>
            <p:cNvSpPr/>
            <p:nvPr/>
          </p:nvSpPr>
          <p:spPr>
            <a:xfrm>
              <a:off x="5880735" y="1211264"/>
              <a:ext cx="1819910" cy="512444"/>
            </a:xfrm>
            <a:prstGeom prst="rect">
              <a:avLst/>
            </a:prstGeom>
            <a:solidFill>
              <a:srgbClr val="D7EFF7"/>
            </a:solidFill>
            <a:ln>
              <a:solidFill>
                <a:srgbClr val="D7EFF7"/>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69" dirty="0" err="1">
                  <a:solidFill>
                    <a:schemeClr val="tx1"/>
                  </a:solidFill>
                </a:rPr>
                <a:t>Sáu</a:t>
              </a:r>
              <a:r>
                <a:rPr lang="en-US" sz="1869" dirty="0">
                  <a:solidFill>
                    <a:schemeClr val="tx1"/>
                  </a:solidFill>
                </a:rPr>
                <a:t> </a:t>
              </a:r>
              <a:r>
                <a:rPr lang="en-US" sz="1869" dirty="0" err="1">
                  <a:solidFill>
                    <a:schemeClr val="tx1"/>
                  </a:solidFill>
                </a:rPr>
                <a:t>trăm</a:t>
              </a:r>
              <a:r>
                <a:rPr lang="en-US" sz="1869" dirty="0">
                  <a:solidFill>
                    <a:schemeClr val="tx1"/>
                  </a:solidFill>
                </a:rPr>
                <a:t> </a:t>
              </a:r>
              <a:r>
                <a:rPr lang="en-US" sz="1869" dirty="0" err="1">
                  <a:solidFill>
                    <a:schemeClr val="tx1"/>
                  </a:solidFill>
                </a:rPr>
                <a:t>linh</a:t>
              </a:r>
              <a:r>
                <a:rPr lang="en-US" sz="1869" dirty="0">
                  <a:solidFill>
                    <a:schemeClr val="tx1"/>
                  </a:solidFill>
                </a:rPr>
                <a:t> </a:t>
              </a:r>
              <a:r>
                <a:rPr lang="en-US" sz="1869" dirty="0" err="1">
                  <a:solidFill>
                    <a:schemeClr val="tx1"/>
                  </a:solidFill>
                </a:rPr>
                <a:t>ba</a:t>
              </a:r>
              <a:endParaRPr lang="en-US" sz="1869" dirty="0">
                <a:solidFill>
                  <a:schemeClr val="tx1"/>
                </a:solidFill>
              </a:endParaRPr>
            </a:p>
          </p:txBody>
        </p:sp>
      </p:grpSp>
      <p:sp>
        <p:nvSpPr>
          <p:cNvPr id="49" name="TextBox 48">
            <a:extLst>
              <a:ext uri="{FF2B5EF4-FFF2-40B4-BE49-F238E27FC236}">
                <a16:creationId xmlns="" xmlns:a16="http://schemas.microsoft.com/office/drawing/2014/main" id="{5C2A3866-A698-4184-8A06-39BB9C008263}"/>
              </a:ext>
            </a:extLst>
          </p:cNvPr>
          <p:cNvSpPr txBox="1"/>
          <p:nvPr/>
        </p:nvSpPr>
        <p:spPr>
          <a:xfrm>
            <a:off x="9395845" y="4502912"/>
            <a:ext cx="790627" cy="524311"/>
          </a:xfrm>
          <a:prstGeom prst="rect">
            <a:avLst/>
          </a:prstGeom>
          <a:noFill/>
        </p:spPr>
        <p:txBody>
          <a:bodyPr wrap="square" rtlCol="0">
            <a:spAutoFit/>
          </a:bodyPr>
          <a:lstStyle/>
          <a:p>
            <a:r>
              <a:rPr lang="en-US" sz="2807" dirty="0">
                <a:solidFill>
                  <a:srgbClr val="00B050"/>
                </a:solidFill>
              </a:rPr>
              <a:t>639</a:t>
            </a:r>
          </a:p>
        </p:txBody>
      </p:sp>
      <p:sp>
        <p:nvSpPr>
          <p:cNvPr id="50" name="TextBox 49">
            <a:extLst>
              <a:ext uri="{FF2B5EF4-FFF2-40B4-BE49-F238E27FC236}">
                <a16:creationId xmlns="" xmlns:a16="http://schemas.microsoft.com/office/drawing/2014/main" id="{6AC3F471-D6A8-426C-AFC6-466C859083C2}"/>
              </a:ext>
            </a:extLst>
          </p:cNvPr>
          <p:cNvSpPr txBox="1"/>
          <p:nvPr/>
        </p:nvSpPr>
        <p:spPr>
          <a:xfrm>
            <a:off x="7809500" y="5073928"/>
            <a:ext cx="790627" cy="524311"/>
          </a:xfrm>
          <a:prstGeom prst="rect">
            <a:avLst/>
          </a:prstGeom>
          <a:noFill/>
        </p:spPr>
        <p:txBody>
          <a:bodyPr wrap="square" rtlCol="0">
            <a:spAutoFit/>
          </a:bodyPr>
          <a:lstStyle/>
          <a:p>
            <a:r>
              <a:rPr lang="en-US" sz="2807" dirty="0">
                <a:solidFill>
                  <a:srgbClr val="00B050"/>
                </a:solidFill>
              </a:rPr>
              <a:t>603</a:t>
            </a:r>
          </a:p>
        </p:txBody>
      </p:sp>
      <p:sp>
        <p:nvSpPr>
          <p:cNvPr id="51" name="TextBox 50">
            <a:extLst>
              <a:ext uri="{FF2B5EF4-FFF2-40B4-BE49-F238E27FC236}">
                <a16:creationId xmlns="" xmlns:a16="http://schemas.microsoft.com/office/drawing/2014/main" id="{91F0274E-3D8F-4310-89FB-11A1BA33DF9D}"/>
              </a:ext>
            </a:extLst>
          </p:cNvPr>
          <p:cNvSpPr txBox="1"/>
          <p:nvPr/>
        </p:nvSpPr>
        <p:spPr>
          <a:xfrm>
            <a:off x="6622925" y="5710506"/>
            <a:ext cx="790627" cy="524311"/>
          </a:xfrm>
          <a:prstGeom prst="rect">
            <a:avLst/>
          </a:prstGeom>
          <a:noFill/>
        </p:spPr>
        <p:txBody>
          <a:bodyPr wrap="square" rtlCol="0">
            <a:spAutoFit/>
          </a:bodyPr>
          <a:lstStyle/>
          <a:p>
            <a:r>
              <a:rPr lang="en-US" sz="2807" dirty="0">
                <a:solidFill>
                  <a:srgbClr val="00B050"/>
                </a:solidFill>
              </a:rPr>
              <a:t>593</a:t>
            </a:r>
          </a:p>
        </p:txBody>
      </p:sp>
      <p:grpSp>
        <p:nvGrpSpPr>
          <p:cNvPr id="52" name="Group 51">
            <a:extLst>
              <a:ext uri="{FF2B5EF4-FFF2-40B4-BE49-F238E27FC236}">
                <a16:creationId xmlns="" xmlns:a16="http://schemas.microsoft.com/office/drawing/2014/main" id="{B8551D8E-3919-4A9E-B121-E2E541857848}"/>
              </a:ext>
            </a:extLst>
          </p:cNvPr>
          <p:cNvGrpSpPr/>
          <p:nvPr/>
        </p:nvGrpSpPr>
        <p:grpSpPr>
          <a:xfrm>
            <a:off x="7906269" y="1028540"/>
            <a:ext cx="2858356" cy="3020811"/>
            <a:chOff x="7597998" y="653478"/>
            <a:chExt cx="2851285" cy="3013337"/>
          </a:xfrm>
        </p:grpSpPr>
        <p:pic>
          <p:nvPicPr>
            <p:cNvPr id="53" name="Picture 52" descr="Screen Clipping">
              <a:extLst>
                <a:ext uri="{FF2B5EF4-FFF2-40B4-BE49-F238E27FC236}">
                  <a16:creationId xmlns="" xmlns:a16="http://schemas.microsoft.com/office/drawing/2014/main" id="{719FD9D6-CF5E-4765-AB86-A1C0D691E2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6700" y="1189969"/>
              <a:ext cx="2562583" cy="2476846"/>
            </a:xfrm>
            <a:prstGeom prst="roundRect">
              <a:avLst>
                <a:gd name="adj" fmla="val 32049"/>
              </a:avLst>
            </a:prstGeom>
          </p:spPr>
        </p:pic>
        <p:sp>
          <p:nvSpPr>
            <p:cNvPr id="54" name="Oval 53">
              <a:extLst>
                <a:ext uri="{FF2B5EF4-FFF2-40B4-BE49-F238E27FC236}">
                  <a16:creationId xmlns="" xmlns:a16="http://schemas.microsoft.com/office/drawing/2014/main" id="{EB6C88A6-FFE6-4C46-AB8A-2A7AA5A91C98}"/>
                </a:ext>
              </a:extLst>
            </p:cNvPr>
            <p:cNvSpPr/>
            <p:nvPr/>
          </p:nvSpPr>
          <p:spPr>
            <a:xfrm rot="586468">
              <a:off x="7597998" y="653478"/>
              <a:ext cx="1134110" cy="14311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grpSp>
    </p:spTree>
    <p:extLst>
      <p:ext uri="{BB962C8B-B14F-4D97-AF65-F5344CB8AC3E}">
        <p14:creationId xmlns:p14="http://schemas.microsoft.com/office/powerpoint/2010/main" val="17273518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16"/>
                                        </p:tgtEl>
                                        <p:attrNameLst>
                                          <p:attrName>fillcolor</p:attrName>
                                        </p:attrNameLst>
                                      </p:cBhvr>
                                      <p:to>
                                        <a:srgbClr val="F3EE20"/>
                                      </p:to>
                                    </p:animClr>
                                    <p:set>
                                      <p:cBhvr>
                                        <p:cTn id="47" dur="2000" fill="hold"/>
                                        <p:tgtEl>
                                          <p:spTgt spid="16"/>
                                        </p:tgtEl>
                                        <p:attrNameLst>
                                          <p:attrName>fill.type</p:attrName>
                                        </p:attrNameLst>
                                      </p:cBhvr>
                                      <p:to>
                                        <p:strVal val="solid"/>
                                      </p:to>
                                    </p:set>
                                    <p:set>
                                      <p:cBhvr>
                                        <p:cTn id="48" dur="2000" fill="hold"/>
                                        <p:tgtEl>
                                          <p:spTgt spid="16"/>
                                        </p:tgtEl>
                                        <p:attrNameLst>
                                          <p:attrName>fill.on</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0" grpId="0" animBg="1"/>
      <p:bldP spid="21" grpId="0"/>
      <p:bldP spid="22" grpId="0"/>
      <p:bldP spid="23" grpId="0"/>
      <p:bldP spid="49" grpId="0"/>
      <p:bldP spid="50" grpId="0"/>
      <p:bldP spid="5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2158" y="102131"/>
            <a:ext cx="7368092" cy="1079655"/>
          </a:xfrm>
          <a:prstGeom prst="rect">
            <a:avLst/>
          </a:prstGeom>
        </p:spPr>
        <p:txBody>
          <a:bodyPr wrap="square">
            <a:spAutoFit/>
          </a:bodyPr>
          <a:lstStyle/>
          <a:p>
            <a:pPr algn="ctr"/>
            <a:r>
              <a:rPr lang="en-US" altLang="zh-CN" sz="3208" b="1">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charset="-122"/>
                <a:cs typeface="Times New Roman" panose="02020603050405020304" pitchFamily="18" charset="0"/>
              </a:rPr>
              <a:t>CHỦ ĐỀ 12: PHÉP CỘNG, PHÉP TRỪ TRONG PHẠM VI 1000</a:t>
            </a:r>
            <a:r>
              <a:rPr lang="zh-CN" altLang="en-US" sz="3208" b="1">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charset="-122"/>
                <a:cs typeface="Times New Roman" panose="02020603050405020304" pitchFamily="18" charset="0"/>
              </a:rPr>
              <a:t> </a:t>
            </a:r>
            <a:endParaRPr lang="zh-CN" altLang="en-US" sz="3208" b="1" dirty="0">
              <a:solidFill>
                <a:srgbClr val="FF0000"/>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charset="-122"/>
              <a:cs typeface="Times New Roman" panose="02020603050405020304" pitchFamily="18" charset="0"/>
            </a:endParaRPr>
          </a:p>
        </p:txBody>
      </p:sp>
      <p:pic>
        <p:nvPicPr>
          <p:cNvPr id="5" name="Picture 2" descr="F:\1-原创素材\1_mm1102\PPT\PPT_014\materaials\pageimg_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5726" y="1622501"/>
            <a:ext cx="10053951" cy="4469579"/>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46"/>
          <p:cNvSpPr/>
          <p:nvPr/>
        </p:nvSpPr>
        <p:spPr>
          <a:xfrm>
            <a:off x="2846938" y="2763870"/>
            <a:ext cx="7685405" cy="2536079"/>
          </a:xfrm>
          <a:prstGeom prst="rect">
            <a:avLst/>
          </a:prstGeom>
        </p:spPr>
        <p:txBody>
          <a:bodyPr wrap="square">
            <a:spAutoFit/>
          </a:bodyPr>
          <a:lstStyle/>
          <a:p>
            <a:pPr algn="ctr">
              <a:lnSpc>
                <a:spcPct val="110000"/>
              </a:lnSpc>
            </a:pPr>
            <a:r>
              <a:rPr lang="en-US" sz="4812">
                <a:solidFill>
                  <a:schemeClr val="bg1"/>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charset="-122"/>
                <a:cs typeface="Times New Roman" panose="02020603050405020304" pitchFamily="18" charset="0"/>
              </a:rPr>
              <a:t>      BÀI 60: PHÉP CỘNG (CÓ NHỚ) TRONG PHẠM VI 1000</a:t>
            </a:r>
            <a:r>
              <a:rPr sz="4812">
                <a:solidFill>
                  <a:schemeClr val="bg1"/>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charset="-122"/>
                <a:cs typeface="Times New Roman" panose="02020603050405020304" pitchFamily="18" charset="0"/>
              </a:rPr>
              <a:t> </a:t>
            </a:r>
            <a:r>
              <a:rPr lang="en-US" sz="4812">
                <a:solidFill>
                  <a:schemeClr val="bg1"/>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charset="-122"/>
                <a:cs typeface="Times New Roman" panose="02020603050405020304" pitchFamily="18" charset="0"/>
              </a:rPr>
              <a:t>(Tiết 2)</a:t>
            </a:r>
            <a:endParaRPr sz="4812" dirty="0">
              <a:solidFill>
                <a:schemeClr val="bg1"/>
              </a:solidFill>
              <a:effectLst>
                <a:outerShdw blurRad="38100" dist="38100" dir="2700000" algn="tl">
                  <a:srgbClr val="000000">
                    <a:alpha val="43137"/>
                  </a:srgbClr>
                </a:outerShdw>
              </a:effectLst>
              <a:latin typeface="Times New Roman" panose="02020603050405020304" pitchFamily="18" charset="0"/>
              <a:ea typeface="方正少儿简体" panose="03000509000000000000" charset="-122"/>
              <a:cs typeface="Times New Roman" panose="02020603050405020304" pitchFamily="18" charset="0"/>
            </a:endParaRPr>
          </a:p>
        </p:txBody>
      </p:sp>
      <p:grpSp>
        <p:nvGrpSpPr>
          <p:cNvPr id="11" name="Google Shape;1617;p39"/>
          <p:cNvGrpSpPr/>
          <p:nvPr/>
        </p:nvGrpSpPr>
        <p:grpSpPr>
          <a:xfrm flipH="1">
            <a:off x="9" y="5008195"/>
            <a:ext cx="1096241" cy="1285100"/>
            <a:chOff x="1362549" y="3263217"/>
            <a:chExt cx="822181" cy="963825"/>
          </a:xfrm>
        </p:grpSpPr>
        <p:sp>
          <p:nvSpPr>
            <p:cNvPr id="12" name="Google Shape;1618;p39"/>
            <p:cNvSpPr/>
            <p:nvPr/>
          </p:nvSpPr>
          <p:spPr>
            <a:xfrm>
              <a:off x="1810979" y="3303364"/>
              <a:ext cx="373751" cy="291661"/>
            </a:xfrm>
            <a:custGeom>
              <a:avLst/>
              <a:gdLst/>
              <a:ahLst/>
              <a:cxnLst/>
              <a:rect l="l" t="t" r="r" b="b"/>
              <a:pathLst>
                <a:path w="4990" h="3894" extrusionOk="0">
                  <a:moveTo>
                    <a:pt x="644" y="1"/>
                  </a:moveTo>
                  <a:lnTo>
                    <a:pt x="227" y="620"/>
                  </a:lnTo>
                  <a:lnTo>
                    <a:pt x="1" y="1155"/>
                  </a:lnTo>
                  <a:cubicBezTo>
                    <a:pt x="2227" y="3346"/>
                    <a:pt x="3918" y="3894"/>
                    <a:pt x="3918" y="3894"/>
                  </a:cubicBezTo>
                  <a:lnTo>
                    <a:pt x="4990" y="2858"/>
                  </a:lnTo>
                  <a:lnTo>
                    <a:pt x="2573" y="1584"/>
                  </a:lnTo>
                  <a:lnTo>
                    <a:pt x="644" y="1"/>
                  </a:lnTo>
                  <a:close/>
                </a:path>
              </a:pathLst>
            </a:custGeom>
            <a:solidFill>
              <a:schemeClr val="accent6"/>
            </a:solidFill>
            <a:ln>
              <a:noFill/>
            </a:ln>
          </p:spPr>
          <p:txBody>
            <a:bodyPr spcFirstLastPara="1" wrap="square" lIns="121900" tIns="121900" rIns="121900" bIns="121900" anchor="ctr" anchorCtr="0">
              <a:noAutofit/>
            </a:bodyPr>
            <a:lstStyle/>
            <a:p>
              <a:endParaRPr sz="2485"/>
            </a:p>
          </p:txBody>
        </p:sp>
        <p:sp>
          <p:nvSpPr>
            <p:cNvPr id="13" name="Google Shape;1619;p39"/>
            <p:cNvSpPr/>
            <p:nvPr/>
          </p:nvSpPr>
          <p:spPr>
            <a:xfrm>
              <a:off x="1869851" y="3263217"/>
              <a:ext cx="299750" cy="225749"/>
            </a:xfrm>
            <a:custGeom>
              <a:avLst/>
              <a:gdLst/>
              <a:ahLst/>
              <a:cxnLst/>
              <a:rect l="l" t="t" r="r" b="b"/>
              <a:pathLst>
                <a:path w="4002" h="3014" extrusionOk="0">
                  <a:moveTo>
                    <a:pt x="667" y="1"/>
                  </a:moveTo>
                  <a:lnTo>
                    <a:pt x="1" y="679"/>
                  </a:lnTo>
                  <a:cubicBezTo>
                    <a:pt x="1" y="679"/>
                    <a:pt x="1465" y="2168"/>
                    <a:pt x="3513" y="3013"/>
                  </a:cubicBezTo>
                  <a:lnTo>
                    <a:pt x="4001" y="2346"/>
                  </a:lnTo>
                  <a:lnTo>
                    <a:pt x="2191" y="1072"/>
                  </a:lnTo>
                  <a:lnTo>
                    <a:pt x="667" y="1"/>
                  </a:lnTo>
                  <a:close/>
                </a:path>
              </a:pathLst>
            </a:custGeom>
            <a:solidFill>
              <a:schemeClr val="accent5"/>
            </a:solidFill>
            <a:ln>
              <a:noFill/>
            </a:ln>
          </p:spPr>
          <p:txBody>
            <a:bodyPr spcFirstLastPara="1" wrap="square" lIns="121900" tIns="121900" rIns="121900" bIns="121900" anchor="ctr" anchorCtr="0">
              <a:noAutofit/>
            </a:bodyPr>
            <a:lstStyle/>
            <a:p>
              <a:endParaRPr sz="2485"/>
            </a:p>
          </p:txBody>
        </p:sp>
        <p:grpSp>
          <p:nvGrpSpPr>
            <p:cNvPr id="14" name="Google Shape;1620;p39"/>
            <p:cNvGrpSpPr/>
            <p:nvPr/>
          </p:nvGrpSpPr>
          <p:grpSpPr>
            <a:xfrm>
              <a:off x="1362549" y="3263229"/>
              <a:ext cx="822177" cy="963813"/>
              <a:chOff x="1362549" y="3263229"/>
              <a:chExt cx="822177" cy="963813"/>
            </a:xfrm>
          </p:grpSpPr>
          <p:sp>
            <p:nvSpPr>
              <p:cNvPr id="15" name="Google Shape;1621;p39"/>
              <p:cNvSpPr/>
              <p:nvPr/>
            </p:nvSpPr>
            <p:spPr>
              <a:xfrm>
                <a:off x="1430738" y="3387837"/>
                <a:ext cx="685784" cy="763456"/>
              </a:xfrm>
              <a:custGeom>
                <a:avLst/>
                <a:gdLst/>
                <a:ahLst/>
                <a:cxnLst/>
                <a:rect l="l" t="t" r="r" b="b"/>
                <a:pathLst>
                  <a:path w="9156" h="10193" extrusionOk="0">
                    <a:moveTo>
                      <a:pt x="5072" y="0"/>
                    </a:moveTo>
                    <a:lnTo>
                      <a:pt x="4227" y="1072"/>
                    </a:lnTo>
                    <a:lnTo>
                      <a:pt x="2381" y="4013"/>
                    </a:lnTo>
                    <a:lnTo>
                      <a:pt x="1107" y="5954"/>
                    </a:lnTo>
                    <a:lnTo>
                      <a:pt x="0" y="7394"/>
                    </a:lnTo>
                    <a:lnTo>
                      <a:pt x="357" y="7978"/>
                    </a:lnTo>
                    <a:lnTo>
                      <a:pt x="1167" y="8740"/>
                    </a:lnTo>
                    <a:lnTo>
                      <a:pt x="2000" y="9466"/>
                    </a:lnTo>
                    <a:lnTo>
                      <a:pt x="2619" y="10192"/>
                    </a:lnTo>
                    <a:lnTo>
                      <a:pt x="4108" y="8502"/>
                    </a:lnTo>
                    <a:lnTo>
                      <a:pt x="5453" y="6918"/>
                    </a:lnTo>
                    <a:lnTo>
                      <a:pt x="7120" y="5025"/>
                    </a:lnTo>
                    <a:lnTo>
                      <a:pt x="9156" y="2846"/>
                    </a:lnTo>
                    <a:cubicBezTo>
                      <a:pt x="9156" y="2846"/>
                      <a:pt x="6263" y="1572"/>
                      <a:pt x="5072" y="0"/>
                    </a:cubicBezTo>
                    <a:close/>
                  </a:path>
                </a:pathLst>
              </a:custGeom>
              <a:solidFill>
                <a:schemeClr val="accent3"/>
              </a:solidFill>
              <a:ln>
                <a:noFill/>
              </a:ln>
            </p:spPr>
            <p:txBody>
              <a:bodyPr spcFirstLastPara="1" wrap="square" lIns="121900" tIns="121900" rIns="121900" bIns="121900" anchor="ctr" anchorCtr="0">
                <a:noAutofit/>
              </a:bodyPr>
              <a:lstStyle/>
              <a:p>
                <a:endParaRPr sz="2485"/>
              </a:p>
            </p:txBody>
          </p:sp>
          <p:sp>
            <p:nvSpPr>
              <p:cNvPr id="16" name="Google Shape;1622;p39"/>
              <p:cNvSpPr/>
              <p:nvPr/>
            </p:nvSpPr>
            <p:spPr>
              <a:xfrm>
                <a:off x="1380780" y="4071826"/>
                <a:ext cx="121338" cy="138265"/>
              </a:xfrm>
              <a:custGeom>
                <a:avLst/>
                <a:gdLst/>
                <a:ahLst/>
                <a:cxnLst/>
                <a:rect l="l" t="t" r="r" b="b"/>
                <a:pathLst>
                  <a:path w="1620" h="1846" extrusionOk="0">
                    <a:moveTo>
                      <a:pt x="405" y="1"/>
                    </a:moveTo>
                    <a:lnTo>
                      <a:pt x="0" y="1846"/>
                    </a:lnTo>
                    <a:lnTo>
                      <a:pt x="1620" y="1489"/>
                    </a:lnTo>
                    <a:lnTo>
                      <a:pt x="405" y="1"/>
                    </a:lnTo>
                    <a:close/>
                  </a:path>
                </a:pathLst>
              </a:custGeom>
              <a:solidFill>
                <a:schemeClr val="dk1"/>
              </a:solidFill>
              <a:ln>
                <a:noFill/>
              </a:ln>
            </p:spPr>
            <p:txBody>
              <a:bodyPr spcFirstLastPara="1" wrap="square" lIns="121900" tIns="121900" rIns="121900" bIns="121900" anchor="ctr" anchorCtr="0">
                <a:noAutofit/>
              </a:bodyPr>
              <a:lstStyle/>
              <a:p>
                <a:endParaRPr sz="2485"/>
              </a:p>
            </p:txBody>
          </p:sp>
          <p:sp>
            <p:nvSpPr>
              <p:cNvPr id="17" name="Google Shape;1623;p39"/>
              <p:cNvSpPr/>
              <p:nvPr/>
            </p:nvSpPr>
            <p:spPr>
              <a:xfrm>
                <a:off x="1408418" y="3948765"/>
                <a:ext cx="216761" cy="239081"/>
              </a:xfrm>
              <a:custGeom>
                <a:avLst/>
                <a:gdLst/>
                <a:ahLst/>
                <a:cxnLst/>
                <a:rect l="l" t="t" r="r" b="b"/>
                <a:pathLst>
                  <a:path w="2894" h="3192" extrusionOk="0">
                    <a:moveTo>
                      <a:pt x="346" y="0"/>
                    </a:moveTo>
                    <a:lnTo>
                      <a:pt x="0" y="1727"/>
                    </a:lnTo>
                    <a:lnTo>
                      <a:pt x="1227" y="3191"/>
                    </a:lnTo>
                    <a:lnTo>
                      <a:pt x="2894" y="2798"/>
                    </a:lnTo>
                    <a:lnTo>
                      <a:pt x="2060" y="1667"/>
                    </a:lnTo>
                    <a:lnTo>
                      <a:pt x="1298" y="1143"/>
                    </a:lnTo>
                    <a:lnTo>
                      <a:pt x="346" y="0"/>
                    </a:lnTo>
                    <a:close/>
                  </a:path>
                </a:pathLst>
              </a:custGeom>
              <a:solidFill>
                <a:schemeClr val="lt1"/>
              </a:solidFill>
              <a:ln>
                <a:noFill/>
              </a:ln>
            </p:spPr>
            <p:txBody>
              <a:bodyPr spcFirstLastPara="1" wrap="square" lIns="121900" tIns="121900" rIns="121900" bIns="121900" anchor="ctr" anchorCtr="0">
                <a:noAutofit/>
              </a:bodyPr>
              <a:lstStyle/>
              <a:p>
                <a:endParaRPr sz="2485"/>
              </a:p>
            </p:txBody>
          </p:sp>
          <p:sp>
            <p:nvSpPr>
              <p:cNvPr id="18" name="Google Shape;1624;p39"/>
              <p:cNvSpPr/>
              <p:nvPr/>
            </p:nvSpPr>
            <p:spPr>
              <a:xfrm>
                <a:off x="1362549" y="3263229"/>
                <a:ext cx="822177" cy="963813"/>
              </a:xfrm>
              <a:custGeom>
                <a:avLst/>
                <a:gdLst/>
                <a:ahLst/>
                <a:cxnLst/>
                <a:rect l="l" t="t" r="r" b="b"/>
                <a:pathLst>
                  <a:path w="10977" h="12868" extrusionOk="0">
                    <a:moveTo>
                      <a:pt x="6464" y="813"/>
                    </a:moveTo>
                    <a:lnTo>
                      <a:pt x="6678" y="1028"/>
                    </a:lnTo>
                    <a:cubicBezTo>
                      <a:pt x="6488" y="1266"/>
                      <a:pt x="6273" y="1504"/>
                      <a:pt x="6071" y="1742"/>
                    </a:cubicBezTo>
                    <a:lnTo>
                      <a:pt x="5976" y="1647"/>
                    </a:lnTo>
                    <a:cubicBezTo>
                      <a:pt x="6142" y="1385"/>
                      <a:pt x="6309" y="1099"/>
                      <a:pt x="6464" y="813"/>
                    </a:cubicBezTo>
                    <a:close/>
                    <a:moveTo>
                      <a:pt x="6904" y="1230"/>
                    </a:moveTo>
                    <a:cubicBezTo>
                      <a:pt x="7000" y="1337"/>
                      <a:pt x="7107" y="1432"/>
                      <a:pt x="7214" y="1516"/>
                    </a:cubicBezTo>
                    <a:cubicBezTo>
                      <a:pt x="7000" y="1766"/>
                      <a:pt x="6750" y="1980"/>
                      <a:pt x="6547" y="2230"/>
                    </a:cubicBezTo>
                    <a:cubicBezTo>
                      <a:pt x="6452" y="2135"/>
                      <a:pt x="6369" y="2052"/>
                      <a:pt x="6273" y="1944"/>
                    </a:cubicBezTo>
                    <a:cubicBezTo>
                      <a:pt x="6488" y="1730"/>
                      <a:pt x="6690" y="1492"/>
                      <a:pt x="6904" y="1230"/>
                    </a:cubicBezTo>
                    <a:close/>
                    <a:moveTo>
                      <a:pt x="7452" y="1706"/>
                    </a:moveTo>
                    <a:lnTo>
                      <a:pt x="7893" y="2028"/>
                    </a:lnTo>
                    <a:cubicBezTo>
                      <a:pt x="7655" y="2302"/>
                      <a:pt x="7452" y="2575"/>
                      <a:pt x="7226" y="2837"/>
                    </a:cubicBezTo>
                    <a:cubicBezTo>
                      <a:pt x="7059" y="2706"/>
                      <a:pt x="6916" y="2575"/>
                      <a:pt x="6762" y="2433"/>
                    </a:cubicBezTo>
                    <a:cubicBezTo>
                      <a:pt x="6976" y="2183"/>
                      <a:pt x="7238" y="1956"/>
                      <a:pt x="7452" y="1706"/>
                    </a:cubicBezTo>
                    <a:close/>
                    <a:moveTo>
                      <a:pt x="7262" y="337"/>
                    </a:moveTo>
                    <a:cubicBezTo>
                      <a:pt x="7833" y="682"/>
                      <a:pt x="8405" y="1028"/>
                      <a:pt x="8917" y="1456"/>
                    </a:cubicBezTo>
                    <a:cubicBezTo>
                      <a:pt x="9179" y="1671"/>
                      <a:pt x="9417" y="1909"/>
                      <a:pt x="9679" y="2099"/>
                    </a:cubicBezTo>
                    <a:cubicBezTo>
                      <a:pt x="9917" y="2266"/>
                      <a:pt x="10179" y="2385"/>
                      <a:pt x="10405" y="2540"/>
                    </a:cubicBezTo>
                    <a:cubicBezTo>
                      <a:pt x="10310" y="2683"/>
                      <a:pt x="10191" y="2825"/>
                      <a:pt x="10095" y="2980"/>
                    </a:cubicBezTo>
                    <a:cubicBezTo>
                      <a:pt x="9214" y="2564"/>
                      <a:pt x="8369" y="2052"/>
                      <a:pt x="7595" y="1456"/>
                    </a:cubicBezTo>
                    <a:cubicBezTo>
                      <a:pt x="7345" y="1266"/>
                      <a:pt x="7107" y="1028"/>
                      <a:pt x="6869" y="801"/>
                    </a:cubicBezTo>
                    <a:cubicBezTo>
                      <a:pt x="6988" y="623"/>
                      <a:pt x="7107" y="492"/>
                      <a:pt x="7262" y="337"/>
                    </a:cubicBezTo>
                    <a:close/>
                    <a:moveTo>
                      <a:pt x="8155" y="2183"/>
                    </a:moveTo>
                    <a:cubicBezTo>
                      <a:pt x="8297" y="2290"/>
                      <a:pt x="8452" y="2385"/>
                      <a:pt x="8595" y="2468"/>
                    </a:cubicBezTo>
                    <a:cubicBezTo>
                      <a:pt x="8357" y="2766"/>
                      <a:pt x="8119" y="3052"/>
                      <a:pt x="7881" y="3337"/>
                    </a:cubicBezTo>
                    <a:cubicBezTo>
                      <a:pt x="7726" y="3230"/>
                      <a:pt x="7595" y="3123"/>
                      <a:pt x="7464" y="3016"/>
                    </a:cubicBezTo>
                    <a:cubicBezTo>
                      <a:pt x="7690" y="2742"/>
                      <a:pt x="7928" y="2468"/>
                      <a:pt x="8155" y="2183"/>
                    </a:cubicBezTo>
                    <a:close/>
                    <a:moveTo>
                      <a:pt x="8833" y="2647"/>
                    </a:moveTo>
                    <a:cubicBezTo>
                      <a:pt x="8964" y="2742"/>
                      <a:pt x="9119" y="2814"/>
                      <a:pt x="9262" y="2885"/>
                    </a:cubicBezTo>
                    <a:cubicBezTo>
                      <a:pt x="9024" y="3183"/>
                      <a:pt x="8821" y="3492"/>
                      <a:pt x="8607" y="3826"/>
                    </a:cubicBezTo>
                    <a:lnTo>
                      <a:pt x="8119" y="3516"/>
                    </a:lnTo>
                    <a:cubicBezTo>
                      <a:pt x="8369" y="3230"/>
                      <a:pt x="8607" y="2933"/>
                      <a:pt x="8833" y="2647"/>
                    </a:cubicBezTo>
                    <a:close/>
                    <a:moveTo>
                      <a:pt x="9536" y="3016"/>
                    </a:moveTo>
                    <a:cubicBezTo>
                      <a:pt x="9667" y="3075"/>
                      <a:pt x="9786" y="3159"/>
                      <a:pt x="9917" y="3218"/>
                    </a:cubicBezTo>
                    <a:cubicBezTo>
                      <a:pt x="9833" y="3349"/>
                      <a:pt x="9738" y="3492"/>
                      <a:pt x="9655" y="3623"/>
                    </a:cubicBezTo>
                    <a:cubicBezTo>
                      <a:pt x="9560" y="3766"/>
                      <a:pt x="9464" y="4028"/>
                      <a:pt x="9345" y="4171"/>
                    </a:cubicBezTo>
                    <a:cubicBezTo>
                      <a:pt x="9321" y="4171"/>
                      <a:pt x="9321" y="4183"/>
                      <a:pt x="9310" y="4183"/>
                    </a:cubicBezTo>
                    <a:cubicBezTo>
                      <a:pt x="9167" y="4111"/>
                      <a:pt x="9024" y="4028"/>
                      <a:pt x="8881" y="3957"/>
                    </a:cubicBezTo>
                    <a:cubicBezTo>
                      <a:pt x="9083" y="3647"/>
                      <a:pt x="9310" y="3337"/>
                      <a:pt x="9536" y="3016"/>
                    </a:cubicBezTo>
                    <a:close/>
                    <a:moveTo>
                      <a:pt x="10202" y="3349"/>
                    </a:moveTo>
                    <a:cubicBezTo>
                      <a:pt x="10322" y="3409"/>
                      <a:pt x="10441" y="3456"/>
                      <a:pt x="10548" y="3492"/>
                    </a:cubicBezTo>
                    <a:cubicBezTo>
                      <a:pt x="10333" y="3814"/>
                      <a:pt x="10072" y="4088"/>
                      <a:pt x="9810" y="4373"/>
                    </a:cubicBezTo>
                    <a:cubicBezTo>
                      <a:pt x="9798" y="4385"/>
                      <a:pt x="9798" y="4409"/>
                      <a:pt x="9786" y="4421"/>
                    </a:cubicBezTo>
                    <a:cubicBezTo>
                      <a:pt x="9726" y="4385"/>
                      <a:pt x="9655" y="4361"/>
                      <a:pt x="9595" y="4326"/>
                    </a:cubicBezTo>
                    <a:cubicBezTo>
                      <a:pt x="9679" y="4195"/>
                      <a:pt x="9762" y="4028"/>
                      <a:pt x="9833" y="3909"/>
                    </a:cubicBezTo>
                    <a:cubicBezTo>
                      <a:pt x="9941" y="3730"/>
                      <a:pt x="10060" y="3552"/>
                      <a:pt x="10155" y="3373"/>
                    </a:cubicBezTo>
                    <a:cubicBezTo>
                      <a:pt x="10179" y="3373"/>
                      <a:pt x="10191" y="3361"/>
                      <a:pt x="10202" y="3349"/>
                    </a:cubicBezTo>
                    <a:close/>
                    <a:moveTo>
                      <a:pt x="5809" y="1921"/>
                    </a:moveTo>
                    <a:cubicBezTo>
                      <a:pt x="5845" y="1944"/>
                      <a:pt x="5869" y="1992"/>
                      <a:pt x="5904" y="2028"/>
                    </a:cubicBezTo>
                    <a:cubicBezTo>
                      <a:pt x="5916" y="2063"/>
                      <a:pt x="5952" y="2099"/>
                      <a:pt x="5988" y="2111"/>
                    </a:cubicBezTo>
                    <a:lnTo>
                      <a:pt x="6262" y="2385"/>
                    </a:lnTo>
                    <a:cubicBezTo>
                      <a:pt x="4761" y="4469"/>
                      <a:pt x="3273" y="6564"/>
                      <a:pt x="1785" y="8660"/>
                    </a:cubicBezTo>
                    <a:cubicBezTo>
                      <a:pt x="1582" y="8945"/>
                      <a:pt x="1380" y="9231"/>
                      <a:pt x="1189" y="9505"/>
                    </a:cubicBezTo>
                    <a:cubicBezTo>
                      <a:pt x="1094" y="9386"/>
                      <a:pt x="1011" y="9255"/>
                      <a:pt x="928" y="9124"/>
                    </a:cubicBezTo>
                    <a:cubicBezTo>
                      <a:pt x="1844" y="8112"/>
                      <a:pt x="2535" y="6874"/>
                      <a:pt x="3273" y="5754"/>
                    </a:cubicBezTo>
                    <a:cubicBezTo>
                      <a:pt x="4023" y="4564"/>
                      <a:pt x="4749" y="3337"/>
                      <a:pt x="5607" y="2218"/>
                    </a:cubicBezTo>
                    <a:cubicBezTo>
                      <a:pt x="5678" y="2123"/>
                      <a:pt x="5738" y="2028"/>
                      <a:pt x="5809" y="1921"/>
                    </a:cubicBezTo>
                    <a:close/>
                    <a:moveTo>
                      <a:pt x="6488" y="2587"/>
                    </a:moveTo>
                    <a:cubicBezTo>
                      <a:pt x="6738" y="2814"/>
                      <a:pt x="6988" y="3040"/>
                      <a:pt x="7262" y="3242"/>
                    </a:cubicBezTo>
                    <a:cubicBezTo>
                      <a:pt x="6440" y="4421"/>
                      <a:pt x="5607" y="5564"/>
                      <a:pt x="4749" y="6707"/>
                    </a:cubicBezTo>
                    <a:cubicBezTo>
                      <a:pt x="3856" y="7921"/>
                      <a:pt x="2821" y="9017"/>
                      <a:pt x="1904" y="10207"/>
                    </a:cubicBezTo>
                    <a:cubicBezTo>
                      <a:pt x="1725" y="10064"/>
                      <a:pt x="1547" y="9898"/>
                      <a:pt x="1380" y="9719"/>
                    </a:cubicBezTo>
                    <a:cubicBezTo>
                      <a:pt x="2821" y="7695"/>
                      <a:pt x="4249" y="5683"/>
                      <a:pt x="5690" y="3659"/>
                    </a:cubicBezTo>
                    <a:cubicBezTo>
                      <a:pt x="5940" y="3314"/>
                      <a:pt x="6214" y="2945"/>
                      <a:pt x="6488" y="2587"/>
                    </a:cubicBezTo>
                    <a:close/>
                    <a:moveTo>
                      <a:pt x="7476" y="3433"/>
                    </a:moveTo>
                    <a:cubicBezTo>
                      <a:pt x="7774" y="3659"/>
                      <a:pt x="8071" y="3849"/>
                      <a:pt x="8405" y="4052"/>
                    </a:cubicBezTo>
                    <a:cubicBezTo>
                      <a:pt x="7643" y="4826"/>
                      <a:pt x="6964" y="5695"/>
                      <a:pt x="6262" y="6528"/>
                    </a:cubicBezTo>
                    <a:cubicBezTo>
                      <a:pt x="5333" y="7636"/>
                      <a:pt x="4428" y="8755"/>
                      <a:pt x="3487" y="9838"/>
                    </a:cubicBezTo>
                    <a:cubicBezTo>
                      <a:pt x="3214" y="10160"/>
                      <a:pt x="2916" y="10517"/>
                      <a:pt x="2582" y="10803"/>
                    </a:cubicBezTo>
                    <a:cubicBezTo>
                      <a:pt x="2440" y="10672"/>
                      <a:pt x="2285" y="10541"/>
                      <a:pt x="2118" y="10422"/>
                    </a:cubicBezTo>
                    <a:cubicBezTo>
                      <a:pt x="3047" y="9231"/>
                      <a:pt x="4083" y="8124"/>
                      <a:pt x="4976" y="6909"/>
                    </a:cubicBezTo>
                    <a:cubicBezTo>
                      <a:pt x="5821" y="5754"/>
                      <a:pt x="6678" y="4599"/>
                      <a:pt x="7476" y="3433"/>
                    </a:cubicBezTo>
                    <a:close/>
                    <a:moveTo>
                      <a:pt x="8667" y="4195"/>
                    </a:moveTo>
                    <a:cubicBezTo>
                      <a:pt x="8964" y="4361"/>
                      <a:pt x="9262" y="4504"/>
                      <a:pt x="9571" y="4659"/>
                    </a:cubicBezTo>
                    <a:cubicBezTo>
                      <a:pt x="9095" y="5195"/>
                      <a:pt x="8643" y="5719"/>
                      <a:pt x="8167" y="6231"/>
                    </a:cubicBezTo>
                    <a:cubicBezTo>
                      <a:pt x="6916" y="7624"/>
                      <a:pt x="5642" y="9005"/>
                      <a:pt x="4416" y="10434"/>
                    </a:cubicBezTo>
                    <a:cubicBezTo>
                      <a:pt x="4059" y="10838"/>
                      <a:pt x="3702" y="11231"/>
                      <a:pt x="3368" y="11660"/>
                    </a:cubicBezTo>
                    <a:cubicBezTo>
                      <a:pt x="3214" y="11410"/>
                      <a:pt x="3011" y="11207"/>
                      <a:pt x="2809" y="11017"/>
                    </a:cubicBezTo>
                    <a:cubicBezTo>
                      <a:pt x="3535" y="10386"/>
                      <a:pt x="4130" y="9552"/>
                      <a:pt x="4738" y="8826"/>
                    </a:cubicBezTo>
                    <a:cubicBezTo>
                      <a:pt x="5690" y="7695"/>
                      <a:pt x="6619" y="6552"/>
                      <a:pt x="7571" y="5433"/>
                    </a:cubicBezTo>
                    <a:cubicBezTo>
                      <a:pt x="7928" y="5016"/>
                      <a:pt x="8286" y="4576"/>
                      <a:pt x="8667" y="4195"/>
                    </a:cubicBezTo>
                    <a:close/>
                    <a:moveTo>
                      <a:pt x="808" y="9505"/>
                    </a:moveTo>
                    <a:cubicBezTo>
                      <a:pt x="1451" y="10434"/>
                      <a:pt x="2594" y="10910"/>
                      <a:pt x="3166" y="11910"/>
                    </a:cubicBezTo>
                    <a:cubicBezTo>
                      <a:pt x="2737" y="12041"/>
                      <a:pt x="2273" y="12124"/>
                      <a:pt x="1809" y="12219"/>
                    </a:cubicBezTo>
                    <a:cubicBezTo>
                      <a:pt x="1368" y="11791"/>
                      <a:pt x="1011" y="11267"/>
                      <a:pt x="570" y="10815"/>
                    </a:cubicBezTo>
                    <a:cubicBezTo>
                      <a:pt x="654" y="10386"/>
                      <a:pt x="737" y="9945"/>
                      <a:pt x="808" y="9505"/>
                    </a:cubicBezTo>
                    <a:close/>
                    <a:moveTo>
                      <a:pt x="511" y="11196"/>
                    </a:moveTo>
                    <a:cubicBezTo>
                      <a:pt x="844" y="11553"/>
                      <a:pt x="1130" y="11934"/>
                      <a:pt x="1463" y="12291"/>
                    </a:cubicBezTo>
                    <a:cubicBezTo>
                      <a:pt x="1082" y="12362"/>
                      <a:pt x="689" y="12446"/>
                      <a:pt x="320" y="12541"/>
                    </a:cubicBezTo>
                    <a:cubicBezTo>
                      <a:pt x="368" y="12089"/>
                      <a:pt x="439" y="11636"/>
                      <a:pt x="511" y="11196"/>
                    </a:cubicBezTo>
                    <a:close/>
                    <a:moveTo>
                      <a:pt x="7220" y="0"/>
                    </a:moveTo>
                    <a:cubicBezTo>
                      <a:pt x="7193" y="0"/>
                      <a:pt x="7170" y="7"/>
                      <a:pt x="7154" y="28"/>
                    </a:cubicBezTo>
                    <a:cubicBezTo>
                      <a:pt x="6952" y="206"/>
                      <a:pt x="6809" y="373"/>
                      <a:pt x="6678" y="575"/>
                    </a:cubicBezTo>
                    <a:lnTo>
                      <a:pt x="6535" y="444"/>
                    </a:lnTo>
                    <a:cubicBezTo>
                      <a:pt x="6513" y="421"/>
                      <a:pt x="6485" y="412"/>
                      <a:pt x="6457" y="412"/>
                    </a:cubicBezTo>
                    <a:cubicBezTo>
                      <a:pt x="6398" y="412"/>
                      <a:pt x="6337" y="455"/>
                      <a:pt x="6321" y="504"/>
                    </a:cubicBezTo>
                    <a:cubicBezTo>
                      <a:pt x="5773" y="1468"/>
                      <a:pt x="5130" y="2361"/>
                      <a:pt x="4523" y="3290"/>
                    </a:cubicBezTo>
                    <a:cubicBezTo>
                      <a:pt x="3630" y="4659"/>
                      <a:pt x="2761" y="6040"/>
                      <a:pt x="1856" y="7386"/>
                    </a:cubicBezTo>
                    <a:cubicBezTo>
                      <a:pt x="1475" y="7933"/>
                      <a:pt x="1106" y="8493"/>
                      <a:pt x="654" y="8969"/>
                    </a:cubicBezTo>
                    <a:cubicBezTo>
                      <a:pt x="630" y="8993"/>
                      <a:pt x="618" y="9017"/>
                      <a:pt x="618" y="9052"/>
                    </a:cubicBezTo>
                    <a:cubicBezTo>
                      <a:pt x="511" y="9648"/>
                      <a:pt x="416" y="10219"/>
                      <a:pt x="296" y="10815"/>
                    </a:cubicBezTo>
                    <a:lnTo>
                      <a:pt x="296" y="10862"/>
                    </a:lnTo>
                    <a:cubicBezTo>
                      <a:pt x="189" y="11469"/>
                      <a:pt x="82" y="12100"/>
                      <a:pt x="11" y="12708"/>
                    </a:cubicBezTo>
                    <a:cubicBezTo>
                      <a:pt x="1" y="12809"/>
                      <a:pt x="86" y="12868"/>
                      <a:pt x="170" y="12868"/>
                    </a:cubicBezTo>
                    <a:cubicBezTo>
                      <a:pt x="185" y="12868"/>
                      <a:pt x="199" y="12866"/>
                      <a:pt x="213" y="12862"/>
                    </a:cubicBezTo>
                    <a:cubicBezTo>
                      <a:pt x="725" y="12708"/>
                      <a:pt x="1225" y="12600"/>
                      <a:pt x="1749" y="12517"/>
                    </a:cubicBezTo>
                    <a:cubicBezTo>
                      <a:pt x="1759" y="12521"/>
                      <a:pt x="1770" y="12522"/>
                      <a:pt x="1780" y="12522"/>
                    </a:cubicBezTo>
                    <a:cubicBezTo>
                      <a:pt x="1806" y="12522"/>
                      <a:pt x="1831" y="12514"/>
                      <a:pt x="1856" y="12505"/>
                    </a:cubicBezTo>
                    <a:cubicBezTo>
                      <a:pt x="2392" y="12398"/>
                      <a:pt x="2916" y="12291"/>
                      <a:pt x="3428" y="12148"/>
                    </a:cubicBezTo>
                    <a:cubicBezTo>
                      <a:pt x="3511" y="12124"/>
                      <a:pt x="3523" y="12065"/>
                      <a:pt x="3523" y="12029"/>
                    </a:cubicBezTo>
                    <a:cubicBezTo>
                      <a:pt x="3809" y="11588"/>
                      <a:pt x="4166" y="11207"/>
                      <a:pt x="4499" y="10815"/>
                    </a:cubicBezTo>
                    <a:cubicBezTo>
                      <a:pt x="5071" y="10160"/>
                      <a:pt x="5642" y="9505"/>
                      <a:pt x="6226" y="8874"/>
                    </a:cubicBezTo>
                    <a:cubicBezTo>
                      <a:pt x="7464" y="7505"/>
                      <a:pt x="8702" y="6135"/>
                      <a:pt x="9917" y="4742"/>
                    </a:cubicBezTo>
                    <a:cubicBezTo>
                      <a:pt x="10262" y="4361"/>
                      <a:pt x="10655" y="3957"/>
                      <a:pt x="10953" y="3528"/>
                    </a:cubicBezTo>
                    <a:cubicBezTo>
                      <a:pt x="10976" y="3456"/>
                      <a:pt x="10953" y="3349"/>
                      <a:pt x="10857" y="3302"/>
                    </a:cubicBezTo>
                    <a:cubicBezTo>
                      <a:pt x="10691" y="3242"/>
                      <a:pt x="10548" y="3171"/>
                      <a:pt x="10393" y="3099"/>
                    </a:cubicBezTo>
                    <a:cubicBezTo>
                      <a:pt x="10512" y="2921"/>
                      <a:pt x="10631" y="2766"/>
                      <a:pt x="10762" y="2599"/>
                    </a:cubicBezTo>
                    <a:cubicBezTo>
                      <a:pt x="10810" y="2540"/>
                      <a:pt x="10798" y="2444"/>
                      <a:pt x="10738" y="2397"/>
                    </a:cubicBezTo>
                    <a:cubicBezTo>
                      <a:pt x="10464" y="2183"/>
                      <a:pt x="10155" y="2052"/>
                      <a:pt x="9869" y="1861"/>
                    </a:cubicBezTo>
                    <a:cubicBezTo>
                      <a:pt x="9607" y="1671"/>
                      <a:pt x="9369" y="1432"/>
                      <a:pt x="9119" y="1218"/>
                    </a:cubicBezTo>
                    <a:cubicBezTo>
                      <a:pt x="8559" y="754"/>
                      <a:pt x="7940" y="397"/>
                      <a:pt x="7333" y="28"/>
                    </a:cubicBezTo>
                    <a:cubicBezTo>
                      <a:pt x="7299" y="14"/>
                      <a:pt x="7256" y="0"/>
                      <a:pt x="7220" y="0"/>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grpSp>
      </p:grpSp>
      <p:grpSp>
        <p:nvGrpSpPr>
          <p:cNvPr id="19" name="Google Shape;1698;p42">
            <a:extLst>
              <a:ext uri="{FF2B5EF4-FFF2-40B4-BE49-F238E27FC236}">
                <a16:creationId xmlns="" xmlns:a16="http://schemas.microsoft.com/office/drawing/2014/main" id="{72BCDD27-BDA0-43EA-B42F-2DE1989F9BDC}"/>
              </a:ext>
            </a:extLst>
          </p:cNvPr>
          <p:cNvGrpSpPr/>
          <p:nvPr/>
        </p:nvGrpSpPr>
        <p:grpSpPr>
          <a:xfrm flipH="1">
            <a:off x="9593410" y="385857"/>
            <a:ext cx="727863" cy="684443"/>
            <a:chOff x="3187875" y="1320975"/>
            <a:chExt cx="545897" cy="513332"/>
          </a:xfrm>
        </p:grpSpPr>
        <p:sp>
          <p:nvSpPr>
            <p:cNvPr id="20" name="Google Shape;1699;p42">
              <a:extLst>
                <a:ext uri="{FF2B5EF4-FFF2-40B4-BE49-F238E27FC236}">
                  <a16:creationId xmlns="" xmlns:a16="http://schemas.microsoft.com/office/drawing/2014/main" id="{9B5C9A61-FD31-4AF3-9AB0-3EA1A35D7847}"/>
                </a:ext>
              </a:extLst>
            </p:cNvPr>
            <p:cNvSpPr/>
            <p:nvPr/>
          </p:nvSpPr>
          <p:spPr>
            <a:xfrm>
              <a:off x="3202421" y="1354900"/>
              <a:ext cx="485554" cy="448532"/>
            </a:xfrm>
            <a:custGeom>
              <a:avLst/>
              <a:gdLst/>
              <a:ahLst/>
              <a:cxnLst/>
              <a:rect l="l" t="t" r="r" b="b"/>
              <a:pathLst>
                <a:path w="10348" h="9559" extrusionOk="0">
                  <a:moveTo>
                    <a:pt x="5227" y="0"/>
                  </a:moveTo>
                  <a:cubicBezTo>
                    <a:pt x="4871" y="0"/>
                    <a:pt x="4515" y="44"/>
                    <a:pt x="4156" y="141"/>
                  </a:cubicBezTo>
                  <a:cubicBezTo>
                    <a:pt x="4120" y="141"/>
                    <a:pt x="4108" y="153"/>
                    <a:pt x="4096" y="153"/>
                  </a:cubicBezTo>
                  <a:cubicBezTo>
                    <a:pt x="3822" y="236"/>
                    <a:pt x="3703" y="415"/>
                    <a:pt x="3680" y="712"/>
                  </a:cubicBezTo>
                  <a:cubicBezTo>
                    <a:pt x="3608" y="1367"/>
                    <a:pt x="3632" y="2046"/>
                    <a:pt x="3620" y="2701"/>
                  </a:cubicBezTo>
                  <a:cubicBezTo>
                    <a:pt x="3608" y="2915"/>
                    <a:pt x="3644" y="3153"/>
                    <a:pt x="3572" y="3391"/>
                  </a:cubicBezTo>
                  <a:cubicBezTo>
                    <a:pt x="3203" y="3439"/>
                    <a:pt x="2846" y="3474"/>
                    <a:pt x="2501" y="3510"/>
                  </a:cubicBezTo>
                  <a:cubicBezTo>
                    <a:pt x="1894" y="3593"/>
                    <a:pt x="1298" y="3677"/>
                    <a:pt x="715" y="3867"/>
                  </a:cubicBezTo>
                  <a:cubicBezTo>
                    <a:pt x="274" y="4022"/>
                    <a:pt x="60" y="4308"/>
                    <a:pt x="36" y="4784"/>
                  </a:cubicBezTo>
                  <a:cubicBezTo>
                    <a:pt x="1" y="5201"/>
                    <a:pt x="72" y="5594"/>
                    <a:pt x="167" y="5987"/>
                  </a:cubicBezTo>
                  <a:cubicBezTo>
                    <a:pt x="251" y="6296"/>
                    <a:pt x="370" y="6403"/>
                    <a:pt x="703" y="6415"/>
                  </a:cubicBezTo>
                  <a:cubicBezTo>
                    <a:pt x="814" y="6425"/>
                    <a:pt x="927" y="6429"/>
                    <a:pt x="1039" y="6429"/>
                  </a:cubicBezTo>
                  <a:cubicBezTo>
                    <a:pt x="1335" y="6429"/>
                    <a:pt x="1633" y="6399"/>
                    <a:pt x="1917" y="6356"/>
                  </a:cubicBezTo>
                  <a:cubicBezTo>
                    <a:pt x="2310" y="6308"/>
                    <a:pt x="2715" y="6237"/>
                    <a:pt x="3096" y="6177"/>
                  </a:cubicBezTo>
                  <a:cubicBezTo>
                    <a:pt x="3158" y="6166"/>
                    <a:pt x="3207" y="6161"/>
                    <a:pt x="3248" y="6161"/>
                  </a:cubicBezTo>
                  <a:cubicBezTo>
                    <a:pt x="3389" y="6161"/>
                    <a:pt x="3427" y="6231"/>
                    <a:pt x="3501" y="6415"/>
                  </a:cubicBezTo>
                  <a:cubicBezTo>
                    <a:pt x="3513" y="6463"/>
                    <a:pt x="3525" y="6510"/>
                    <a:pt x="3525" y="6546"/>
                  </a:cubicBezTo>
                  <a:cubicBezTo>
                    <a:pt x="3572" y="6891"/>
                    <a:pt x="3608" y="7237"/>
                    <a:pt x="3608" y="7582"/>
                  </a:cubicBezTo>
                  <a:cubicBezTo>
                    <a:pt x="3584" y="8094"/>
                    <a:pt x="3608" y="8606"/>
                    <a:pt x="3680" y="9106"/>
                  </a:cubicBezTo>
                  <a:cubicBezTo>
                    <a:pt x="3680" y="9142"/>
                    <a:pt x="3691" y="9166"/>
                    <a:pt x="3691" y="9201"/>
                  </a:cubicBezTo>
                  <a:cubicBezTo>
                    <a:pt x="3739" y="9404"/>
                    <a:pt x="3811" y="9463"/>
                    <a:pt x="4049" y="9499"/>
                  </a:cubicBezTo>
                  <a:cubicBezTo>
                    <a:pt x="4377" y="9538"/>
                    <a:pt x="4703" y="9559"/>
                    <a:pt x="5030" y="9559"/>
                  </a:cubicBezTo>
                  <a:cubicBezTo>
                    <a:pt x="5307" y="9559"/>
                    <a:pt x="5586" y="9544"/>
                    <a:pt x="5870" y="9511"/>
                  </a:cubicBezTo>
                  <a:cubicBezTo>
                    <a:pt x="6323" y="9451"/>
                    <a:pt x="6478" y="9285"/>
                    <a:pt x="6549" y="8832"/>
                  </a:cubicBezTo>
                  <a:cubicBezTo>
                    <a:pt x="6585" y="8618"/>
                    <a:pt x="6561" y="8392"/>
                    <a:pt x="6561" y="8189"/>
                  </a:cubicBezTo>
                  <a:cubicBezTo>
                    <a:pt x="6549" y="7737"/>
                    <a:pt x="6537" y="7284"/>
                    <a:pt x="6537" y="6820"/>
                  </a:cubicBezTo>
                  <a:cubicBezTo>
                    <a:pt x="6537" y="6475"/>
                    <a:pt x="6597" y="6403"/>
                    <a:pt x="6942" y="6356"/>
                  </a:cubicBezTo>
                  <a:cubicBezTo>
                    <a:pt x="7751" y="6249"/>
                    <a:pt x="8573" y="6165"/>
                    <a:pt x="9395" y="6058"/>
                  </a:cubicBezTo>
                  <a:cubicBezTo>
                    <a:pt x="10073" y="5987"/>
                    <a:pt x="10109" y="5999"/>
                    <a:pt x="10276" y="5225"/>
                  </a:cubicBezTo>
                  <a:lnTo>
                    <a:pt x="10276" y="5165"/>
                  </a:lnTo>
                  <a:cubicBezTo>
                    <a:pt x="10347" y="4677"/>
                    <a:pt x="10288" y="4189"/>
                    <a:pt x="10228" y="3689"/>
                  </a:cubicBezTo>
                  <a:cubicBezTo>
                    <a:pt x="10192" y="3427"/>
                    <a:pt x="10133" y="3379"/>
                    <a:pt x="9918" y="3343"/>
                  </a:cubicBezTo>
                  <a:cubicBezTo>
                    <a:pt x="9526" y="3289"/>
                    <a:pt x="9136" y="3266"/>
                    <a:pt x="8747" y="3266"/>
                  </a:cubicBezTo>
                  <a:cubicBezTo>
                    <a:pt x="8191" y="3266"/>
                    <a:pt x="7638" y="3314"/>
                    <a:pt x="7085" y="3391"/>
                  </a:cubicBezTo>
                  <a:cubicBezTo>
                    <a:pt x="7003" y="3399"/>
                    <a:pt x="6915" y="3413"/>
                    <a:pt x="6817" y="3413"/>
                  </a:cubicBezTo>
                  <a:cubicBezTo>
                    <a:pt x="6774" y="3413"/>
                    <a:pt x="6728" y="3410"/>
                    <a:pt x="6680" y="3403"/>
                  </a:cubicBezTo>
                  <a:cubicBezTo>
                    <a:pt x="6597" y="3093"/>
                    <a:pt x="6585" y="2772"/>
                    <a:pt x="6585" y="2439"/>
                  </a:cubicBezTo>
                  <a:cubicBezTo>
                    <a:pt x="6597" y="1879"/>
                    <a:pt x="6597" y="1307"/>
                    <a:pt x="6585" y="748"/>
                  </a:cubicBezTo>
                  <a:cubicBezTo>
                    <a:pt x="6561" y="355"/>
                    <a:pt x="6442" y="153"/>
                    <a:pt x="6144" y="93"/>
                  </a:cubicBezTo>
                  <a:cubicBezTo>
                    <a:pt x="5837" y="33"/>
                    <a:pt x="5532" y="0"/>
                    <a:pt x="5227" y="0"/>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21" name="Google Shape;1700;p42">
              <a:extLst>
                <a:ext uri="{FF2B5EF4-FFF2-40B4-BE49-F238E27FC236}">
                  <a16:creationId xmlns="" xmlns:a16="http://schemas.microsoft.com/office/drawing/2014/main" id="{296F153F-F103-4436-A35C-67F25D8349FA}"/>
                </a:ext>
              </a:extLst>
            </p:cNvPr>
            <p:cNvSpPr/>
            <p:nvPr/>
          </p:nvSpPr>
          <p:spPr>
            <a:xfrm>
              <a:off x="3187875" y="1341902"/>
              <a:ext cx="531913" cy="492405"/>
            </a:xfrm>
            <a:custGeom>
              <a:avLst/>
              <a:gdLst/>
              <a:ahLst/>
              <a:cxnLst/>
              <a:rect l="l" t="t" r="r" b="b"/>
              <a:pathLst>
                <a:path w="11336" h="10494" extrusionOk="0">
                  <a:moveTo>
                    <a:pt x="5537" y="277"/>
                  </a:moveTo>
                  <a:cubicBezTo>
                    <a:pt x="5842" y="277"/>
                    <a:pt x="6147" y="310"/>
                    <a:pt x="6454" y="370"/>
                  </a:cubicBezTo>
                  <a:cubicBezTo>
                    <a:pt x="6752" y="430"/>
                    <a:pt x="6871" y="632"/>
                    <a:pt x="6895" y="1025"/>
                  </a:cubicBezTo>
                  <a:cubicBezTo>
                    <a:pt x="6907" y="1584"/>
                    <a:pt x="6907" y="2156"/>
                    <a:pt x="6895" y="2716"/>
                  </a:cubicBezTo>
                  <a:cubicBezTo>
                    <a:pt x="6895" y="3049"/>
                    <a:pt x="6907" y="3370"/>
                    <a:pt x="6990" y="3680"/>
                  </a:cubicBezTo>
                  <a:cubicBezTo>
                    <a:pt x="7038" y="3687"/>
                    <a:pt x="7084" y="3690"/>
                    <a:pt x="7127" y="3690"/>
                  </a:cubicBezTo>
                  <a:cubicBezTo>
                    <a:pt x="7225" y="3690"/>
                    <a:pt x="7313" y="3676"/>
                    <a:pt x="7395" y="3668"/>
                  </a:cubicBezTo>
                  <a:cubicBezTo>
                    <a:pt x="7948" y="3591"/>
                    <a:pt x="8501" y="3543"/>
                    <a:pt x="9054" y="3543"/>
                  </a:cubicBezTo>
                  <a:cubicBezTo>
                    <a:pt x="9442" y="3543"/>
                    <a:pt x="9829" y="3566"/>
                    <a:pt x="10217" y="3620"/>
                  </a:cubicBezTo>
                  <a:cubicBezTo>
                    <a:pt x="10490" y="3656"/>
                    <a:pt x="10538" y="3704"/>
                    <a:pt x="10562" y="3966"/>
                  </a:cubicBezTo>
                  <a:cubicBezTo>
                    <a:pt x="10598" y="4466"/>
                    <a:pt x="10645" y="4954"/>
                    <a:pt x="10586" y="5442"/>
                  </a:cubicBezTo>
                  <a:lnTo>
                    <a:pt x="10586" y="5502"/>
                  </a:lnTo>
                  <a:cubicBezTo>
                    <a:pt x="10419" y="6276"/>
                    <a:pt x="10383" y="6264"/>
                    <a:pt x="9705" y="6335"/>
                  </a:cubicBezTo>
                  <a:cubicBezTo>
                    <a:pt x="8883" y="6442"/>
                    <a:pt x="8061" y="6526"/>
                    <a:pt x="7252" y="6633"/>
                  </a:cubicBezTo>
                  <a:cubicBezTo>
                    <a:pt x="6907" y="6680"/>
                    <a:pt x="6847" y="6752"/>
                    <a:pt x="6847" y="7097"/>
                  </a:cubicBezTo>
                  <a:cubicBezTo>
                    <a:pt x="6847" y="7561"/>
                    <a:pt x="6859" y="8014"/>
                    <a:pt x="6871" y="8466"/>
                  </a:cubicBezTo>
                  <a:cubicBezTo>
                    <a:pt x="6871" y="8669"/>
                    <a:pt x="6895" y="8895"/>
                    <a:pt x="6859" y="9109"/>
                  </a:cubicBezTo>
                  <a:cubicBezTo>
                    <a:pt x="6788" y="9562"/>
                    <a:pt x="6633" y="9728"/>
                    <a:pt x="6168" y="9788"/>
                  </a:cubicBezTo>
                  <a:cubicBezTo>
                    <a:pt x="5890" y="9821"/>
                    <a:pt x="5614" y="9836"/>
                    <a:pt x="5338" y="9836"/>
                  </a:cubicBezTo>
                  <a:cubicBezTo>
                    <a:pt x="5013" y="9836"/>
                    <a:pt x="4687" y="9815"/>
                    <a:pt x="4359" y="9776"/>
                  </a:cubicBezTo>
                  <a:cubicBezTo>
                    <a:pt x="4121" y="9740"/>
                    <a:pt x="4049" y="9681"/>
                    <a:pt x="4001" y="9478"/>
                  </a:cubicBezTo>
                  <a:cubicBezTo>
                    <a:pt x="4001" y="9443"/>
                    <a:pt x="3990" y="9419"/>
                    <a:pt x="3990" y="9383"/>
                  </a:cubicBezTo>
                  <a:cubicBezTo>
                    <a:pt x="3918" y="8883"/>
                    <a:pt x="3894" y="8371"/>
                    <a:pt x="3918" y="7859"/>
                  </a:cubicBezTo>
                  <a:cubicBezTo>
                    <a:pt x="3918" y="7514"/>
                    <a:pt x="3882" y="7168"/>
                    <a:pt x="3835" y="6823"/>
                  </a:cubicBezTo>
                  <a:cubicBezTo>
                    <a:pt x="3835" y="6787"/>
                    <a:pt x="3823" y="6740"/>
                    <a:pt x="3811" y="6692"/>
                  </a:cubicBezTo>
                  <a:cubicBezTo>
                    <a:pt x="3737" y="6508"/>
                    <a:pt x="3699" y="6438"/>
                    <a:pt x="3558" y="6438"/>
                  </a:cubicBezTo>
                  <a:cubicBezTo>
                    <a:pt x="3517" y="6438"/>
                    <a:pt x="3468" y="6443"/>
                    <a:pt x="3406" y="6454"/>
                  </a:cubicBezTo>
                  <a:cubicBezTo>
                    <a:pt x="3025" y="6514"/>
                    <a:pt x="2620" y="6585"/>
                    <a:pt x="2227" y="6633"/>
                  </a:cubicBezTo>
                  <a:cubicBezTo>
                    <a:pt x="1943" y="6676"/>
                    <a:pt x="1645" y="6706"/>
                    <a:pt x="1349" y="6706"/>
                  </a:cubicBezTo>
                  <a:cubicBezTo>
                    <a:pt x="1237" y="6706"/>
                    <a:pt x="1124" y="6702"/>
                    <a:pt x="1013" y="6692"/>
                  </a:cubicBezTo>
                  <a:cubicBezTo>
                    <a:pt x="680" y="6680"/>
                    <a:pt x="561" y="6573"/>
                    <a:pt x="477" y="6264"/>
                  </a:cubicBezTo>
                  <a:cubicBezTo>
                    <a:pt x="382" y="5871"/>
                    <a:pt x="311" y="5478"/>
                    <a:pt x="346" y="5061"/>
                  </a:cubicBezTo>
                  <a:cubicBezTo>
                    <a:pt x="370" y="4585"/>
                    <a:pt x="584" y="4299"/>
                    <a:pt x="1025" y="4144"/>
                  </a:cubicBezTo>
                  <a:cubicBezTo>
                    <a:pt x="1608" y="3954"/>
                    <a:pt x="2204" y="3870"/>
                    <a:pt x="2811" y="3787"/>
                  </a:cubicBezTo>
                  <a:cubicBezTo>
                    <a:pt x="3156" y="3751"/>
                    <a:pt x="3513" y="3716"/>
                    <a:pt x="3882" y="3668"/>
                  </a:cubicBezTo>
                  <a:cubicBezTo>
                    <a:pt x="3954" y="3430"/>
                    <a:pt x="3918" y="3192"/>
                    <a:pt x="3930" y="2978"/>
                  </a:cubicBezTo>
                  <a:cubicBezTo>
                    <a:pt x="3942" y="2323"/>
                    <a:pt x="3918" y="1644"/>
                    <a:pt x="3990" y="989"/>
                  </a:cubicBezTo>
                  <a:cubicBezTo>
                    <a:pt x="4013" y="692"/>
                    <a:pt x="4132" y="513"/>
                    <a:pt x="4406" y="430"/>
                  </a:cubicBezTo>
                  <a:cubicBezTo>
                    <a:pt x="4418" y="430"/>
                    <a:pt x="4430" y="418"/>
                    <a:pt x="4466" y="418"/>
                  </a:cubicBezTo>
                  <a:cubicBezTo>
                    <a:pt x="4825" y="321"/>
                    <a:pt x="5181" y="277"/>
                    <a:pt x="5537" y="277"/>
                  </a:cubicBezTo>
                  <a:close/>
                  <a:moveTo>
                    <a:pt x="5591" y="1"/>
                  </a:moveTo>
                  <a:cubicBezTo>
                    <a:pt x="5168" y="1"/>
                    <a:pt x="4746" y="74"/>
                    <a:pt x="4335" y="215"/>
                  </a:cubicBezTo>
                  <a:cubicBezTo>
                    <a:pt x="4311" y="215"/>
                    <a:pt x="4299" y="239"/>
                    <a:pt x="4287" y="239"/>
                  </a:cubicBezTo>
                  <a:cubicBezTo>
                    <a:pt x="3990" y="334"/>
                    <a:pt x="3811" y="572"/>
                    <a:pt x="3751" y="882"/>
                  </a:cubicBezTo>
                  <a:cubicBezTo>
                    <a:pt x="3632" y="1442"/>
                    <a:pt x="3644" y="1989"/>
                    <a:pt x="3656" y="2537"/>
                  </a:cubicBezTo>
                  <a:cubicBezTo>
                    <a:pt x="3656" y="2835"/>
                    <a:pt x="3692" y="3132"/>
                    <a:pt x="3704" y="3418"/>
                  </a:cubicBezTo>
                  <a:cubicBezTo>
                    <a:pt x="3668" y="3442"/>
                    <a:pt x="3632" y="3448"/>
                    <a:pt x="3598" y="3448"/>
                  </a:cubicBezTo>
                  <a:cubicBezTo>
                    <a:pt x="3564" y="3448"/>
                    <a:pt x="3531" y="3442"/>
                    <a:pt x="3501" y="3442"/>
                  </a:cubicBezTo>
                  <a:cubicBezTo>
                    <a:pt x="2549" y="3478"/>
                    <a:pt x="1620" y="3620"/>
                    <a:pt x="739" y="3966"/>
                  </a:cubicBezTo>
                  <a:cubicBezTo>
                    <a:pt x="382" y="4097"/>
                    <a:pt x="168" y="4382"/>
                    <a:pt x="84" y="4752"/>
                  </a:cubicBezTo>
                  <a:cubicBezTo>
                    <a:pt x="1" y="5204"/>
                    <a:pt x="1" y="5644"/>
                    <a:pt x="84" y="6085"/>
                  </a:cubicBezTo>
                  <a:cubicBezTo>
                    <a:pt x="227" y="6799"/>
                    <a:pt x="549" y="7133"/>
                    <a:pt x="1275" y="7252"/>
                  </a:cubicBezTo>
                  <a:cubicBezTo>
                    <a:pt x="1502" y="7288"/>
                    <a:pt x="1730" y="7304"/>
                    <a:pt x="1957" y="7304"/>
                  </a:cubicBezTo>
                  <a:cubicBezTo>
                    <a:pt x="2027" y="7304"/>
                    <a:pt x="2098" y="7302"/>
                    <a:pt x="2168" y="7299"/>
                  </a:cubicBezTo>
                  <a:cubicBezTo>
                    <a:pt x="2632" y="7276"/>
                    <a:pt x="3108" y="7216"/>
                    <a:pt x="3585" y="7121"/>
                  </a:cubicBezTo>
                  <a:cubicBezTo>
                    <a:pt x="3620" y="7490"/>
                    <a:pt x="3644" y="7847"/>
                    <a:pt x="3644" y="8192"/>
                  </a:cubicBezTo>
                  <a:cubicBezTo>
                    <a:pt x="3644" y="8645"/>
                    <a:pt x="3680" y="9073"/>
                    <a:pt x="3763" y="9502"/>
                  </a:cubicBezTo>
                  <a:cubicBezTo>
                    <a:pt x="3775" y="9609"/>
                    <a:pt x="3811" y="9716"/>
                    <a:pt x="3835" y="9812"/>
                  </a:cubicBezTo>
                  <a:cubicBezTo>
                    <a:pt x="3930" y="10169"/>
                    <a:pt x="4132" y="10383"/>
                    <a:pt x="4490" y="10443"/>
                  </a:cubicBezTo>
                  <a:cubicBezTo>
                    <a:pt x="4702" y="10478"/>
                    <a:pt x="4911" y="10494"/>
                    <a:pt x="5117" y="10494"/>
                  </a:cubicBezTo>
                  <a:cubicBezTo>
                    <a:pt x="5687" y="10494"/>
                    <a:pt x="6237" y="10370"/>
                    <a:pt x="6788" y="10169"/>
                  </a:cubicBezTo>
                  <a:cubicBezTo>
                    <a:pt x="6978" y="10097"/>
                    <a:pt x="7097" y="9955"/>
                    <a:pt x="7204" y="9776"/>
                  </a:cubicBezTo>
                  <a:cubicBezTo>
                    <a:pt x="7454" y="9276"/>
                    <a:pt x="7490" y="8764"/>
                    <a:pt x="7466" y="8228"/>
                  </a:cubicBezTo>
                  <a:cubicBezTo>
                    <a:pt x="7454" y="7907"/>
                    <a:pt x="7466" y="7585"/>
                    <a:pt x="7466" y="7252"/>
                  </a:cubicBezTo>
                  <a:cubicBezTo>
                    <a:pt x="7883" y="7252"/>
                    <a:pt x="8335" y="7228"/>
                    <a:pt x="8764" y="7192"/>
                  </a:cubicBezTo>
                  <a:cubicBezTo>
                    <a:pt x="9252" y="7168"/>
                    <a:pt x="9764" y="7157"/>
                    <a:pt x="10252" y="7049"/>
                  </a:cubicBezTo>
                  <a:cubicBezTo>
                    <a:pt x="10895" y="6895"/>
                    <a:pt x="11205" y="6597"/>
                    <a:pt x="11300" y="5990"/>
                  </a:cubicBezTo>
                  <a:cubicBezTo>
                    <a:pt x="11336" y="5383"/>
                    <a:pt x="11252" y="4740"/>
                    <a:pt x="11098" y="4121"/>
                  </a:cubicBezTo>
                  <a:cubicBezTo>
                    <a:pt x="10979" y="3632"/>
                    <a:pt x="10657" y="3347"/>
                    <a:pt x="10145" y="3251"/>
                  </a:cubicBezTo>
                  <a:cubicBezTo>
                    <a:pt x="9782" y="3204"/>
                    <a:pt x="9422" y="3183"/>
                    <a:pt x="9062" y="3183"/>
                  </a:cubicBezTo>
                  <a:cubicBezTo>
                    <a:pt x="8701" y="3183"/>
                    <a:pt x="8341" y="3204"/>
                    <a:pt x="7978" y="3239"/>
                  </a:cubicBezTo>
                  <a:cubicBezTo>
                    <a:pt x="7839" y="3249"/>
                    <a:pt x="7699" y="3293"/>
                    <a:pt x="7553" y="3293"/>
                  </a:cubicBezTo>
                  <a:cubicBezTo>
                    <a:pt x="7524" y="3293"/>
                    <a:pt x="7495" y="3291"/>
                    <a:pt x="7466" y="3287"/>
                  </a:cubicBezTo>
                  <a:cubicBezTo>
                    <a:pt x="7466" y="3168"/>
                    <a:pt x="7466" y="3049"/>
                    <a:pt x="7490" y="2942"/>
                  </a:cubicBezTo>
                  <a:cubicBezTo>
                    <a:pt x="7561" y="2370"/>
                    <a:pt x="7550" y="1811"/>
                    <a:pt x="7454" y="1263"/>
                  </a:cubicBezTo>
                  <a:cubicBezTo>
                    <a:pt x="7371" y="727"/>
                    <a:pt x="7109" y="275"/>
                    <a:pt x="6561" y="132"/>
                  </a:cubicBezTo>
                  <a:cubicBezTo>
                    <a:pt x="6241" y="44"/>
                    <a:pt x="5915" y="1"/>
                    <a:pt x="5591" y="1"/>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sp>
          <p:nvSpPr>
            <p:cNvPr id="22" name="Google Shape;1701;p42">
              <a:extLst>
                <a:ext uri="{FF2B5EF4-FFF2-40B4-BE49-F238E27FC236}">
                  <a16:creationId xmlns="" xmlns:a16="http://schemas.microsoft.com/office/drawing/2014/main" id="{26000AF7-EFB2-43F1-9150-017E03C27671}"/>
                </a:ext>
              </a:extLst>
            </p:cNvPr>
            <p:cNvSpPr/>
            <p:nvPr/>
          </p:nvSpPr>
          <p:spPr>
            <a:xfrm>
              <a:off x="3384529" y="1382725"/>
              <a:ext cx="25197" cy="97223"/>
            </a:xfrm>
            <a:custGeom>
              <a:avLst/>
              <a:gdLst/>
              <a:ahLst/>
              <a:cxnLst/>
              <a:rect l="l" t="t" r="r" b="b"/>
              <a:pathLst>
                <a:path w="537" h="2072" extrusionOk="0">
                  <a:moveTo>
                    <a:pt x="239" y="0"/>
                  </a:moveTo>
                  <a:cubicBezTo>
                    <a:pt x="120" y="0"/>
                    <a:pt x="37" y="143"/>
                    <a:pt x="25" y="322"/>
                  </a:cubicBezTo>
                  <a:cubicBezTo>
                    <a:pt x="1" y="584"/>
                    <a:pt x="37" y="857"/>
                    <a:pt x="60" y="1119"/>
                  </a:cubicBezTo>
                  <a:cubicBezTo>
                    <a:pt x="108" y="1429"/>
                    <a:pt x="144" y="1762"/>
                    <a:pt x="263" y="2072"/>
                  </a:cubicBezTo>
                  <a:cubicBezTo>
                    <a:pt x="322" y="2060"/>
                    <a:pt x="346" y="2024"/>
                    <a:pt x="346" y="2000"/>
                  </a:cubicBezTo>
                  <a:cubicBezTo>
                    <a:pt x="477" y="1429"/>
                    <a:pt x="537" y="869"/>
                    <a:pt x="489" y="298"/>
                  </a:cubicBezTo>
                  <a:cubicBezTo>
                    <a:pt x="477" y="107"/>
                    <a:pt x="370" y="0"/>
                    <a:pt x="239" y="0"/>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23" name="Google Shape;1702;p42">
              <a:extLst>
                <a:ext uri="{FF2B5EF4-FFF2-40B4-BE49-F238E27FC236}">
                  <a16:creationId xmlns="" xmlns:a16="http://schemas.microsoft.com/office/drawing/2014/main" id="{05B5B1E0-057E-4F03-AD92-36D8DA4079F8}"/>
                </a:ext>
              </a:extLst>
            </p:cNvPr>
            <p:cNvSpPr/>
            <p:nvPr/>
          </p:nvSpPr>
          <p:spPr>
            <a:xfrm>
              <a:off x="3574521" y="1525322"/>
              <a:ext cx="75451" cy="23790"/>
            </a:xfrm>
            <a:custGeom>
              <a:avLst/>
              <a:gdLst/>
              <a:ahLst/>
              <a:cxnLst/>
              <a:rect l="l" t="t" r="r" b="b"/>
              <a:pathLst>
                <a:path w="1608" h="507" extrusionOk="0">
                  <a:moveTo>
                    <a:pt x="736" y="0"/>
                  </a:moveTo>
                  <a:cubicBezTo>
                    <a:pt x="562" y="0"/>
                    <a:pt x="387" y="19"/>
                    <a:pt x="214" y="57"/>
                  </a:cubicBezTo>
                  <a:cubicBezTo>
                    <a:pt x="95" y="92"/>
                    <a:pt x="0" y="164"/>
                    <a:pt x="12" y="295"/>
                  </a:cubicBezTo>
                  <a:cubicBezTo>
                    <a:pt x="36" y="438"/>
                    <a:pt x="143" y="473"/>
                    <a:pt x="262" y="497"/>
                  </a:cubicBezTo>
                  <a:cubicBezTo>
                    <a:pt x="312" y="504"/>
                    <a:pt x="362" y="507"/>
                    <a:pt x="412" y="507"/>
                  </a:cubicBezTo>
                  <a:cubicBezTo>
                    <a:pt x="540" y="507"/>
                    <a:pt x="669" y="487"/>
                    <a:pt x="798" y="462"/>
                  </a:cubicBezTo>
                  <a:cubicBezTo>
                    <a:pt x="1072" y="414"/>
                    <a:pt x="1357" y="378"/>
                    <a:pt x="1607" y="223"/>
                  </a:cubicBezTo>
                  <a:cubicBezTo>
                    <a:pt x="1596" y="164"/>
                    <a:pt x="1572" y="152"/>
                    <a:pt x="1536" y="140"/>
                  </a:cubicBezTo>
                  <a:cubicBezTo>
                    <a:pt x="1275" y="46"/>
                    <a:pt x="1006" y="0"/>
                    <a:pt x="736" y="0"/>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24" name="Google Shape;1703;p42">
              <a:extLst>
                <a:ext uri="{FF2B5EF4-FFF2-40B4-BE49-F238E27FC236}">
                  <a16:creationId xmlns="" xmlns:a16="http://schemas.microsoft.com/office/drawing/2014/main" id="{5F8D4A37-6A88-4620-8585-4E70125FA64F}"/>
                </a:ext>
              </a:extLst>
            </p:cNvPr>
            <p:cNvSpPr/>
            <p:nvPr/>
          </p:nvSpPr>
          <p:spPr>
            <a:xfrm>
              <a:off x="3226446" y="1548502"/>
              <a:ext cx="60389" cy="30218"/>
            </a:xfrm>
            <a:custGeom>
              <a:avLst/>
              <a:gdLst/>
              <a:ahLst/>
              <a:cxnLst/>
              <a:rect l="l" t="t" r="r" b="b"/>
              <a:pathLst>
                <a:path w="1287" h="644" extrusionOk="0">
                  <a:moveTo>
                    <a:pt x="751" y="1"/>
                  </a:moveTo>
                  <a:cubicBezTo>
                    <a:pt x="515" y="1"/>
                    <a:pt x="272" y="55"/>
                    <a:pt x="143" y="158"/>
                  </a:cubicBezTo>
                  <a:cubicBezTo>
                    <a:pt x="24" y="253"/>
                    <a:pt x="0" y="432"/>
                    <a:pt x="84" y="539"/>
                  </a:cubicBezTo>
                  <a:cubicBezTo>
                    <a:pt x="145" y="616"/>
                    <a:pt x="222" y="643"/>
                    <a:pt x="304" y="643"/>
                  </a:cubicBezTo>
                  <a:cubicBezTo>
                    <a:pt x="348" y="643"/>
                    <a:pt x="395" y="635"/>
                    <a:pt x="441" y="622"/>
                  </a:cubicBezTo>
                  <a:cubicBezTo>
                    <a:pt x="691" y="551"/>
                    <a:pt x="929" y="456"/>
                    <a:pt x="1155" y="313"/>
                  </a:cubicBezTo>
                  <a:cubicBezTo>
                    <a:pt x="1215" y="265"/>
                    <a:pt x="1274" y="241"/>
                    <a:pt x="1286" y="146"/>
                  </a:cubicBezTo>
                  <a:cubicBezTo>
                    <a:pt x="1286" y="137"/>
                    <a:pt x="1279" y="114"/>
                    <a:pt x="1271" y="114"/>
                  </a:cubicBezTo>
                  <a:cubicBezTo>
                    <a:pt x="1268" y="114"/>
                    <a:pt x="1265" y="117"/>
                    <a:pt x="1263" y="122"/>
                  </a:cubicBezTo>
                  <a:cubicBezTo>
                    <a:pt x="1148" y="40"/>
                    <a:pt x="952" y="1"/>
                    <a:pt x="751" y="1"/>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25" name="Google Shape;1704;p42">
              <a:extLst>
                <a:ext uri="{FF2B5EF4-FFF2-40B4-BE49-F238E27FC236}">
                  <a16:creationId xmlns="" xmlns:a16="http://schemas.microsoft.com/office/drawing/2014/main" id="{D34AE4F7-ABDA-4D04-A95C-5FE7DD2CC8B3}"/>
                </a:ext>
              </a:extLst>
            </p:cNvPr>
            <p:cNvSpPr/>
            <p:nvPr/>
          </p:nvSpPr>
          <p:spPr>
            <a:xfrm>
              <a:off x="3216404" y="1333644"/>
              <a:ext cx="485507" cy="449095"/>
            </a:xfrm>
            <a:custGeom>
              <a:avLst/>
              <a:gdLst/>
              <a:ahLst/>
              <a:cxnLst/>
              <a:rect l="l" t="t" r="r" b="b"/>
              <a:pathLst>
                <a:path w="10347" h="9571" extrusionOk="0">
                  <a:moveTo>
                    <a:pt x="5226" y="1"/>
                  </a:moveTo>
                  <a:cubicBezTo>
                    <a:pt x="4870" y="1"/>
                    <a:pt x="4515" y="45"/>
                    <a:pt x="4155" y="141"/>
                  </a:cubicBezTo>
                  <a:cubicBezTo>
                    <a:pt x="4120" y="141"/>
                    <a:pt x="4108" y="153"/>
                    <a:pt x="4096" y="153"/>
                  </a:cubicBezTo>
                  <a:cubicBezTo>
                    <a:pt x="3822" y="248"/>
                    <a:pt x="3703" y="427"/>
                    <a:pt x="3679" y="725"/>
                  </a:cubicBezTo>
                  <a:cubicBezTo>
                    <a:pt x="3608" y="1379"/>
                    <a:pt x="3632" y="2046"/>
                    <a:pt x="3620" y="2701"/>
                  </a:cubicBezTo>
                  <a:cubicBezTo>
                    <a:pt x="3608" y="2927"/>
                    <a:pt x="3643" y="3165"/>
                    <a:pt x="3572" y="3404"/>
                  </a:cubicBezTo>
                  <a:cubicBezTo>
                    <a:pt x="3203" y="3451"/>
                    <a:pt x="2846" y="3475"/>
                    <a:pt x="2500" y="3523"/>
                  </a:cubicBezTo>
                  <a:cubicBezTo>
                    <a:pt x="1893" y="3594"/>
                    <a:pt x="1298" y="3689"/>
                    <a:pt x="715" y="3880"/>
                  </a:cubicBezTo>
                  <a:cubicBezTo>
                    <a:pt x="274" y="4023"/>
                    <a:pt x="60" y="4308"/>
                    <a:pt x="36" y="4785"/>
                  </a:cubicBezTo>
                  <a:cubicBezTo>
                    <a:pt x="0" y="5201"/>
                    <a:pt x="72" y="5606"/>
                    <a:pt x="167" y="5987"/>
                  </a:cubicBezTo>
                  <a:cubicBezTo>
                    <a:pt x="250" y="6309"/>
                    <a:pt x="369" y="6404"/>
                    <a:pt x="703" y="6428"/>
                  </a:cubicBezTo>
                  <a:cubicBezTo>
                    <a:pt x="807" y="6434"/>
                    <a:pt x="913" y="6437"/>
                    <a:pt x="1018" y="6437"/>
                  </a:cubicBezTo>
                  <a:cubicBezTo>
                    <a:pt x="1321" y="6437"/>
                    <a:pt x="1626" y="6412"/>
                    <a:pt x="1917" y="6368"/>
                  </a:cubicBezTo>
                  <a:cubicBezTo>
                    <a:pt x="2310" y="6321"/>
                    <a:pt x="2715" y="6249"/>
                    <a:pt x="3096" y="6190"/>
                  </a:cubicBezTo>
                  <a:cubicBezTo>
                    <a:pt x="3157" y="6179"/>
                    <a:pt x="3207" y="6173"/>
                    <a:pt x="3248" y="6173"/>
                  </a:cubicBezTo>
                  <a:cubicBezTo>
                    <a:pt x="3389" y="6173"/>
                    <a:pt x="3427" y="6243"/>
                    <a:pt x="3501" y="6428"/>
                  </a:cubicBezTo>
                  <a:cubicBezTo>
                    <a:pt x="3513" y="6463"/>
                    <a:pt x="3524" y="6511"/>
                    <a:pt x="3524" y="6559"/>
                  </a:cubicBezTo>
                  <a:cubicBezTo>
                    <a:pt x="3572" y="6904"/>
                    <a:pt x="3608" y="7237"/>
                    <a:pt x="3608" y="7583"/>
                  </a:cubicBezTo>
                  <a:cubicBezTo>
                    <a:pt x="3584" y="8106"/>
                    <a:pt x="3608" y="8607"/>
                    <a:pt x="3679" y="9119"/>
                  </a:cubicBezTo>
                  <a:cubicBezTo>
                    <a:pt x="3679" y="9142"/>
                    <a:pt x="3691" y="9178"/>
                    <a:pt x="3691" y="9202"/>
                  </a:cubicBezTo>
                  <a:cubicBezTo>
                    <a:pt x="3739" y="9416"/>
                    <a:pt x="3810" y="9476"/>
                    <a:pt x="4048" y="9500"/>
                  </a:cubicBezTo>
                  <a:cubicBezTo>
                    <a:pt x="4387" y="9546"/>
                    <a:pt x="4722" y="9570"/>
                    <a:pt x="5059" y="9570"/>
                  </a:cubicBezTo>
                  <a:cubicBezTo>
                    <a:pt x="5327" y="9570"/>
                    <a:pt x="5596" y="9555"/>
                    <a:pt x="5870" y="9523"/>
                  </a:cubicBezTo>
                  <a:cubicBezTo>
                    <a:pt x="6322" y="9464"/>
                    <a:pt x="6477" y="9297"/>
                    <a:pt x="6549" y="8833"/>
                  </a:cubicBezTo>
                  <a:cubicBezTo>
                    <a:pt x="6584" y="8630"/>
                    <a:pt x="6561" y="8404"/>
                    <a:pt x="6561" y="8190"/>
                  </a:cubicBezTo>
                  <a:cubicBezTo>
                    <a:pt x="6549" y="7749"/>
                    <a:pt x="6537" y="7285"/>
                    <a:pt x="6537" y="6821"/>
                  </a:cubicBezTo>
                  <a:cubicBezTo>
                    <a:pt x="6537" y="6487"/>
                    <a:pt x="6596" y="6404"/>
                    <a:pt x="6942" y="6368"/>
                  </a:cubicBezTo>
                  <a:cubicBezTo>
                    <a:pt x="7751" y="6261"/>
                    <a:pt x="8573" y="6166"/>
                    <a:pt x="9394" y="6071"/>
                  </a:cubicBezTo>
                  <a:cubicBezTo>
                    <a:pt x="10073" y="5987"/>
                    <a:pt x="10109" y="5999"/>
                    <a:pt x="10275" y="5225"/>
                  </a:cubicBezTo>
                  <a:lnTo>
                    <a:pt x="10275" y="5178"/>
                  </a:lnTo>
                  <a:cubicBezTo>
                    <a:pt x="10347" y="4678"/>
                    <a:pt x="10287" y="4189"/>
                    <a:pt x="10228" y="3701"/>
                  </a:cubicBezTo>
                  <a:cubicBezTo>
                    <a:pt x="10192" y="3427"/>
                    <a:pt x="10132" y="3392"/>
                    <a:pt x="9918" y="3356"/>
                  </a:cubicBezTo>
                  <a:cubicBezTo>
                    <a:pt x="9513" y="3300"/>
                    <a:pt x="9110" y="3275"/>
                    <a:pt x="8709" y="3275"/>
                  </a:cubicBezTo>
                  <a:cubicBezTo>
                    <a:pt x="8166" y="3275"/>
                    <a:pt x="7625" y="3321"/>
                    <a:pt x="7084" y="3404"/>
                  </a:cubicBezTo>
                  <a:cubicBezTo>
                    <a:pt x="7000" y="3412"/>
                    <a:pt x="6910" y="3420"/>
                    <a:pt x="6810" y="3420"/>
                  </a:cubicBezTo>
                  <a:cubicBezTo>
                    <a:pt x="6768" y="3420"/>
                    <a:pt x="6725" y="3419"/>
                    <a:pt x="6680" y="3415"/>
                  </a:cubicBezTo>
                  <a:cubicBezTo>
                    <a:pt x="6596" y="3106"/>
                    <a:pt x="6584" y="2773"/>
                    <a:pt x="6584" y="2451"/>
                  </a:cubicBezTo>
                  <a:cubicBezTo>
                    <a:pt x="6596" y="1880"/>
                    <a:pt x="6596" y="1320"/>
                    <a:pt x="6584" y="748"/>
                  </a:cubicBezTo>
                  <a:cubicBezTo>
                    <a:pt x="6561" y="367"/>
                    <a:pt x="6441" y="153"/>
                    <a:pt x="6144" y="94"/>
                  </a:cubicBezTo>
                  <a:cubicBezTo>
                    <a:pt x="5836" y="33"/>
                    <a:pt x="5531" y="1"/>
                    <a:pt x="5226" y="1"/>
                  </a:cubicBezTo>
                  <a:close/>
                </a:path>
              </a:pathLst>
            </a:custGeom>
            <a:solidFill>
              <a:schemeClr val="accent6"/>
            </a:solidFill>
            <a:ln>
              <a:noFill/>
            </a:ln>
          </p:spPr>
          <p:txBody>
            <a:bodyPr spcFirstLastPara="1" wrap="square" lIns="121900" tIns="121900" rIns="121900" bIns="121900" anchor="ctr" anchorCtr="0">
              <a:noAutofit/>
            </a:bodyPr>
            <a:lstStyle/>
            <a:p>
              <a:endParaRPr sz="2485"/>
            </a:p>
          </p:txBody>
        </p:sp>
        <p:sp>
          <p:nvSpPr>
            <p:cNvPr id="26" name="Google Shape;1705;p42">
              <a:extLst>
                <a:ext uri="{FF2B5EF4-FFF2-40B4-BE49-F238E27FC236}">
                  <a16:creationId xmlns="" xmlns:a16="http://schemas.microsoft.com/office/drawing/2014/main" id="{EB5029CE-AD9D-4263-9EC3-614D7AF8F4E5}"/>
                </a:ext>
              </a:extLst>
            </p:cNvPr>
            <p:cNvSpPr/>
            <p:nvPr/>
          </p:nvSpPr>
          <p:spPr>
            <a:xfrm>
              <a:off x="3201858" y="1320975"/>
              <a:ext cx="531913" cy="492686"/>
            </a:xfrm>
            <a:custGeom>
              <a:avLst/>
              <a:gdLst/>
              <a:ahLst/>
              <a:cxnLst/>
              <a:rect l="l" t="t" r="r" b="b"/>
              <a:pathLst>
                <a:path w="11336" h="10500" extrusionOk="0">
                  <a:moveTo>
                    <a:pt x="5536" y="271"/>
                  </a:moveTo>
                  <a:cubicBezTo>
                    <a:pt x="5841" y="271"/>
                    <a:pt x="6146" y="303"/>
                    <a:pt x="6454" y="364"/>
                  </a:cubicBezTo>
                  <a:cubicBezTo>
                    <a:pt x="6751" y="423"/>
                    <a:pt x="6871" y="637"/>
                    <a:pt x="6894" y="1018"/>
                  </a:cubicBezTo>
                  <a:cubicBezTo>
                    <a:pt x="6906" y="1590"/>
                    <a:pt x="6906" y="2150"/>
                    <a:pt x="6894" y="2721"/>
                  </a:cubicBezTo>
                  <a:cubicBezTo>
                    <a:pt x="6894" y="3043"/>
                    <a:pt x="6906" y="3376"/>
                    <a:pt x="6990" y="3685"/>
                  </a:cubicBezTo>
                  <a:cubicBezTo>
                    <a:pt x="7035" y="3689"/>
                    <a:pt x="7078" y="3690"/>
                    <a:pt x="7120" y="3690"/>
                  </a:cubicBezTo>
                  <a:cubicBezTo>
                    <a:pt x="7220" y="3690"/>
                    <a:pt x="7310" y="3682"/>
                    <a:pt x="7394" y="3674"/>
                  </a:cubicBezTo>
                  <a:cubicBezTo>
                    <a:pt x="7935" y="3591"/>
                    <a:pt x="8476" y="3545"/>
                    <a:pt x="9017" y="3545"/>
                  </a:cubicBezTo>
                  <a:cubicBezTo>
                    <a:pt x="9416" y="3545"/>
                    <a:pt x="9816" y="3570"/>
                    <a:pt x="10216" y="3626"/>
                  </a:cubicBezTo>
                  <a:cubicBezTo>
                    <a:pt x="10490" y="3650"/>
                    <a:pt x="10538" y="3697"/>
                    <a:pt x="10561" y="3971"/>
                  </a:cubicBezTo>
                  <a:cubicBezTo>
                    <a:pt x="10597" y="4459"/>
                    <a:pt x="10645" y="4948"/>
                    <a:pt x="10585" y="5448"/>
                  </a:cubicBezTo>
                  <a:lnTo>
                    <a:pt x="10585" y="5495"/>
                  </a:lnTo>
                  <a:cubicBezTo>
                    <a:pt x="10419" y="6269"/>
                    <a:pt x="10383" y="6257"/>
                    <a:pt x="9704" y="6341"/>
                  </a:cubicBezTo>
                  <a:cubicBezTo>
                    <a:pt x="8883" y="6436"/>
                    <a:pt x="8061" y="6531"/>
                    <a:pt x="7252" y="6638"/>
                  </a:cubicBezTo>
                  <a:cubicBezTo>
                    <a:pt x="6906" y="6674"/>
                    <a:pt x="6847" y="6757"/>
                    <a:pt x="6847" y="7091"/>
                  </a:cubicBezTo>
                  <a:cubicBezTo>
                    <a:pt x="6847" y="7555"/>
                    <a:pt x="6859" y="8019"/>
                    <a:pt x="6871" y="8460"/>
                  </a:cubicBezTo>
                  <a:cubicBezTo>
                    <a:pt x="6871" y="8674"/>
                    <a:pt x="6894" y="8900"/>
                    <a:pt x="6859" y="9103"/>
                  </a:cubicBezTo>
                  <a:cubicBezTo>
                    <a:pt x="6787" y="9567"/>
                    <a:pt x="6632" y="9734"/>
                    <a:pt x="6168" y="9793"/>
                  </a:cubicBezTo>
                  <a:cubicBezTo>
                    <a:pt x="5899" y="9825"/>
                    <a:pt x="5633" y="9840"/>
                    <a:pt x="5367" y="9840"/>
                  </a:cubicBezTo>
                  <a:cubicBezTo>
                    <a:pt x="5032" y="9840"/>
                    <a:pt x="4697" y="9816"/>
                    <a:pt x="4358" y="9770"/>
                  </a:cubicBezTo>
                  <a:cubicBezTo>
                    <a:pt x="4120" y="9746"/>
                    <a:pt x="4049" y="9686"/>
                    <a:pt x="4001" y="9472"/>
                  </a:cubicBezTo>
                  <a:cubicBezTo>
                    <a:pt x="4001" y="9448"/>
                    <a:pt x="3989" y="9412"/>
                    <a:pt x="3989" y="9389"/>
                  </a:cubicBezTo>
                  <a:cubicBezTo>
                    <a:pt x="3918" y="8877"/>
                    <a:pt x="3894" y="8376"/>
                    <a:pt x="3918" y="7853"/>
                  </a:cubicBezTo>
                  <a:cubicBezTo>
                    <a:pt x="3918" y="7507"/>
                    <a:pt x="3882" y="7174"/>
                    <a:pt x="3834" y="6829"/>
                  </a:cubicBezTo>
                  <a:cubicBezTo>
                    <a:pt x="3834" y="6781"/>
                    <a:pt x="3823" y="6733"/>
                    <a:pt x="3811" y="6698"/>
                  </a:cubicBezTo>
                  <a:cubicBezTo>
                    <a:pt x="3737" y="6513"/>
                    <a:pt x="3699" y="6443"/>
                    <a:pt x="3558" y="6443"/>
                  </a:cubicBezTo>
                  <a:cubicBezTo>
                    <a:pt x="3517" y="6443"/>
                    <a:pt x="3467" y="6449"/>
                    <a:pt x="3406" y="6460"/>
                  </a:cubicBezTo>
                  <a:cubicBezTo>
                    <a:pt x="3025" y="6519"/>
                    <a:pt x="2620" y="6591"/>
                    <a:pt x="2227" y="6638"/>
                  </a:cubicBezTo>
                  <a:cubicBezTo>
                    <a:pt x="1936" y="6682"/>
                    <a:pt x="1631" y="6707"/>
                    <a:pt x="1328" y="6707"/>
                  </a:cubicBezTo>
                  <a:cubicBezTo>
                    <a:pt x="1223" y="6707"/>
                    <a:pt x="1117" y="6704"/>
                    <a:pt x="1013" y="6698"/>
                  </a:cubicBezTo>
                  <a:cubicBezTo>
                    <a:pt x="679" y="6674"/>
                    <a:pt x="560" y="6579"/>
                    <a:pt x="477" y="6257"/>
                  </a:cubicBezTo>
                  <a:cubicBezTo>
                    <a:pt x="382" y="5876"/>
                    <a:pt x="310" y="5471"/>
                    <a:pt x="346" y="5055"/>
                  </a:cubicBezTo>
                  <a:cubicBezTo>
                    <a:pt x="370" y="4578"/>
                    <a:pt x="584" y="4293"/>
                    <a:pt x="1025" y="4150"/>
                  </a:cubicBezTo>
                  <a:cubicBezTo>
                    <a:pt x="1608" y="3959"/>
                    <a:pt x="2203" y="3864"/>
                    <a:pt x="2810" y="3793"/>
                  </a:cubicBezTo>
                  <a:cubicBezTo>
                    <a:pt x="3156" y="3745"/>
                    <a:pt x="3513" y="3721"/>
                    <a:pt x="3882" y="3674"/>
                  </a:cubicBezTo>
                  <a:cubicBezTo>
                    <a:pt x="3953" y="3435"/>
                    <a:pt x="3918" y="3197"/>
                    <a:pt x="3930" y="2971"/>
                  </a:cubicBezTo>
                  <a:cubicBezTo>
                    <a:pt x="3942" y="2316"/>
                    <a:pt x="3918" y="1649"/>
                    <a:pt x="3989" y="995"/>
                  </a:cubicBezTo>
                  <a:cubicBezTo>
                    <a:pt x="4013" y="697"/>
                    <a:pt x="4132" y="518"/>
                    <a:pt x="4406" y="423"/>
                  </a:cubicBezTo>
                  <a:cubicBezTo>
                    <a:pt x="4418" y="423"/>
                    <a:pt x="4430" y="411"/>
                    <a:pt x="4465" y="411"/>
                  </a:cubicBezTo>
                  <a:cubicBezTo>
                    <a:pt x="4825" y="315"/>
                    <a:pt x="5180" y="271"/>
                    <a:pt x="5536" y="271"/>
                  </a:cubicBezTo>
                  <a:close/>
                  <a:moveTo>
                    <a:pt x="5591" y="0"/>
                  </a:moveTo>
                  <a:cubicBezTo>
                    <a:pt x="5168" y="0"/>
                    <a:pt x="4746" y="72"/>
                    <a:pt x="4334" y="221"/>
                  </a:cubicBezTo>
                  <a:cubicBezTo>
                    <a:pt x="4311" y="221"/>
                    <a:pt x="4299" y="233"/>
                    <a:pt x="4287" y="233"/>
                  </a:cubicBezTo>
                  <a:cubicBezTo>
                    <a:pt x="3989" y="340"/>
                    <a:pt x="3811" y="578"/>
                    <a:pt x="3751" y="887"/>
                  </a:cubicBezTo>
                  <a:cubicBezTo>
                    <a:pt x="3632" y="1435"/>
                    <a:pt x="3644" y="1983"/>
                    <a:pt x="3656" y="2542"/>
                  </a:cubicBezTo>
                  <a:cubicBezTo>
                    <a:pt x="3656" y="2840"/>
                    <a:pt x="3692" y="3138"/>
                    <a:pt x="3703" y="3412"/>
                  </a:cubicBezTo>
                  <a:cubicBezTo>
                    <a:pt x="3656" y="3443"/>
                    <a:pt x="3608" y="3449"/>
                    <a:pt x="3564" y="3449"/>
                  </a:cubicBezTo>
                  <a:cubicBezTo>
                    <a:pt x="3542" y="3449"/>
                    <a:pt x="3521" y="3447"/>
                    <a:pt x="3501" y="3447"/>
                  </a:cubicBezTo>
                  <a:cubicBezTo>
                    <a:pt x="2549" y="3471"/>
                    <a:pt x="1620" y="3626"/>
                    <a:pt x="739" y="3971"/>
                  </a:cubicBezTo>
                  <a:cubicBezTo>
                    <a:pt x="382" y="4102"/>
                    <a:pt x="167" y="4388"/>
                    <a:pt x="84" y="4757"/>
                  </a:cubicBezTo>
                  <a:cubicBezTo>
                    <a:pt x="1" y="5198"/>
                    <a:pt x="1" y="5650"/>
                    <a:pt x="84" y="6079"/>
                  </a:cubicBezTo>
                  <a:cubicBezTo>
                    <a:pt x="227" y="6793"/>
                    <a:pt x="548" y="7138"/>
                    <a:pt x="1275" y="7257"/>
                  </a:cubicBezTo>
                  <a:cubicBezTo>
                    <a:pt x="1502" y="7294"/>
                    <a:pt x="1729" y="7309"/>
                    <a:pt x="1957" y="7309"/>
                  </a:cubicBezTo>
                  <a:cubicBezTo>
                    <a:pt x="2027" y="7309"/>
                    <a:pt x="2097" y="7308"/>
                    <a:pt x="2168" y="7305"/>
                  </a:cubicBezTo>
                  <a:cubicBezTo>
                    <a:pt x="2632" y="7269"/>
                    <a:pt x="3108" y="7210"/>
                    <a:pt x="3584" y="7126"/>
                  </a:cubicBezTo>
                  <a:cubicBezTo>
                    <a:pt x="3620" y="7495"/>
                    <a:pt x="3644" y="7853"/>
                    <a:pt x="3644" y="8198"/>
                  </a:cubicBezTo>
                  <a:cubicBezTo>
                    <a:pt x="3644" y="8638"/>
                    <a:pt x="3680" y="9067"/>
                    <a:pt x="3763" y="9508"/>
                  </a:cubicBezTo>
                  <a:cubicBezTo>
                    <a:pt x="3775" y="9615"/>
                    <a:pt x="3811" y="9710"/>
                    <a:pt x="3834" y="9817"/>
                  </a:cubicBezTo>
                  <a:cubicBezTo>
                    <a:pt x="3930" y="10174"/>
                    <a:pt x="4132" y="10377"/>
                    <a:pt x="4489" y="10448"/>
                  </a:cubicBezTo>
                  <a:cubicBezTo>
                    <a:pt x="4702" y="10483"/>
                    <a:pt x="4910" y="10499"/>
                    <a:pt x="5117" y="10499"/>
                  </a:cubicBezTo>
                  <a:cubicBezTo>
                    <a:pt x="5686" y="10499"/>
                    <a:pt x="6237" y="10375"/>
                    <a:pt x="6787" y="10174"/>
                  </a:cubicBezTo>
                  <a:cubicBezTo>
                    <a:pt x="6978" y="10103"/>
                    <a:pt x="7097" y="9948"/>
                    <a:pt x="7204" y="9770"/>
                  </a:cubicBezTo>
                  <a:cubicBezTo>
                    <a:pt x="7454" y="9281"/>
                    <a:pt x="7490" y="8757"/>
                    <a:pt x="7466" y="8222"/>
                  </a:cubicBezTo>
                  <a:cubicBezTo>
                    <a:pt x="7454" y="7912"/>
                    <a:pt x="7466" y="7591"/>
                    <a:pt x="7466" y="7257"/>
                  </a:cubicBezTo>
                  <a:cubicBezTo>
                    <a:pt x="7883" y="7257"/>
                    <a:pt x="8335" y="7233"/>
                    <a:pt x="8764" y="7198"/>
                  </a:cubicBezTo>
                  <a:cubicBezTo>
                    <a:pt x="9252" y="7174"/>
                    <a:pt x="9764" y="7150"/>
                    <a:pt x="10252" y="7055"/>
                  </a:cubicBezTo>
                  <a:cubicBezTo>
                    <a:pt x="10895" y="6900"/>
                    <a:pt x="11204" y="6602"/>
                    <a:pt x="11300" y="5995"/>
                  </a:cubicBezTo>
                  <a:cubicBezTo>
                    <a:pt x="11335" y="5388"/>
                    <a:pt x="11252" y="4745"/>
                    <a:pt x="11097" y="4114"/>
                  </a:cubicBezTo>
                  <a:cubicBezTo>
                    <a:pt x="10978" y="3626"/>
                    <a:pt x="10657" y="3340"/>
                    <a:pt x="10145" y="3257"/>
                  </a:cubicBezTo>
                  <a:cubicBezTo>
                    <a:pt x="9782" y="3203"/>
                    <a:pt x="9421" y="3179"/>
                    <a:pt x="9061" y="3179"/>
                  </a:cubicBezTo>
                  <a:cubicBezTo>
                    <a:pt x="8701" y="3179"/>
                    <a:pt x="8341" y="3203"/>
                    <a:pt x="7978" y="3245"/>
                  </a:cubicBezTo>
                  <a:cubicBezTo>
                    <a:pt x="7849" y="3254"/>
                    <a:pt x="7720" y="3292"/>
                    <a:pt x="7585" y="3292"/>
                  </a:cubicBezTo>
                  <a:cubicBezTo>
                    <a:pt x="7546" y="3292"/>
                    <a:pt x="7506" y="3289"/>
                    <a:pt x="7466" y="3281"/>
                  </a:cubicBezTo>
                  <a:cubicBezTo>
                    <a:pt x="7466" y="3162"/>
                    <a:pt x="7466" y="3043"/>
                    <a:pt x="7490" y="2947"/>
                  </a:cubicBezTo>
                  <a:cubicBezTo>
                    <a:pt x="7561" y="2376"/>
                    <a:pt x="7549" y="1804"/>
                    <a:pt x="7454" y="1257"/>
                  </a:cubicBezTo>
                  <a:cubicBezTo>
                    <a:pt x="7371" y="721"/>
                    <a:pt x="7109" y="280"/>
                    <a:pt x="6561" y="125"/>
                  </a:cubicBezTo>
                  <a:cubicBezTo>
                    <a:pt x="6241" y="43"/>
                    <a:pt x="5916" y="0"/>
                    <a:pt x="5591" y="0"/>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grpSp>
      <p:grpSp>
        <p:nvGrpSpPr>
          <p:cNvPr id="27" name="Google Shape;1637;p39"/>
          <p:cNvGrpSpPr/>
          <p:nvPr/>
        </p:nvGrpSpPr>
        <p:grpSpPr>
          <a:xfrm rot="1059618">
            <a:off x="11482044" y="156411"/>
            <a:ext cx="578969" cy="440332"/>
            <a:chOff x="5841679" y="4053505"/>
            <a:chExt cx="278328" cy="211668"/>
          </a:xfrm>
        </p:grpSpPr>
        <p:sp>
          <p:nvSpPr>
            <p:cNvPr id="28" name="Google Shape;1638;p39"/>
            <p:cNvSpPr/>
            <p:nvPr/>
          </p:nvSpPr>
          <p:spPr>
            <a:xfrm>
              <a:off x="5851505" y="4063317"/>
              <a:ext cx="258705" cy="69882"/>
            </a:xfrm>
            <a:custGeom>
              <a:avLst/>
              <a:gdLst/>
              <a:ahLst/>
              <a:cxnLst/>
              <a:rect l="l" t="t" r="r" b="b"/>
              <a:pathLst>
                <a:path w="3454" h="933" extrusionOk="0">
                  <a:moveTo>
                    <a:pt x="2601" y="0"/>
                  </a:moveTo>
                  <a:cubicBezTo>
                    <a:pt x="2183" y="0"/>
                    <a:pt x="1756" y="52"/>
                    <a:pt x="1334" y="99"/>
                  </a:cubicBezTo>
                  <a:cubicBezTo>
                    <a:pt x="989" y="147"/>
                    <a:pt x="501" y="99"/>
                    <a:pt x="191" y="230"/>
                  </a:cubicBezTo>
                  <a:cubicBezTo>
                    <a:pt x="60" y="289"/>
                    <a:pt x="60" y="301"/>
                    <a:pt x="25" y="444"/>
                  </a:cubicBezTo>
                  <a:cubicBezTo>
                    <a:pt x="37" y="492"/>
                    <a:pt x="13" y="932"/>
                    <a:pt x="1" y="932"/>
                  </a:cubicBezTo>
                  <a:lnTo>
                    <a:pt x="1" y="932"/>
                  </a:lnTo>
                  <a:cubicBezTo>
                    <a:pt x="1156" y="885"/>
                    <a:pt x="2299" y="825"/>
                    <a:pt x="3454" y="754"/>
                  </a:cubicBezTo>
                  <a:cubicBezTo>
                    <a:pt x="3454" y="563"/>
                    <a:pt x="3430" y="373"/>
                    <a:pt x="3394" y="170"/>
                  </a:cubicBezTo>
                  <a:cubicBezTo>
                    <a:pt x="3394" y="147"/>
                    <a:pt x="3370" y="99"/>
                    <a:pt x="3347" y="87"/>
                  </a:cubicBezTo>
                  <a:cubicBezTo>
                    <a:pt x="3311" y="75"/>
                    <a:pt x="3287" y="51"/>
                    <a:pt x="3251" y="51"/>
                  </a:cubicBezTo>
                  <a:cubicBezTo>
                    <a:pt x="3038" y="14"/>
                    <a:pt x="2821" y="0"/>
                    <a:pt x="2601" y="0"/>
                  </a:cubicBezTo>
                  <a:close/>
                  <a:moveTo>
                    <a:pt x="1" y="932"/>
                  </a:moveTo>
                  <a:cubicBezTo>
                    <a:pt x="1" y="932"/>
                    <a:pt x="1" y="932"/>
                    <a:pt x="1" y="932"/>
                  </a:cubicBezTo>
                  <a:cubicBezTo>
                    <a:pt x="1" y="932"/>
                    <a:pt x="1" y="932"/>
                    <a:pt x="1" y="932"/>
                  </a:cubicBezTo>
                  <a:close/>
                </a:path>
              </a:pathLst>
            </a:custGeom>
            <a:solidFill>
              <a:schemeClr val="accent3"/>
            </a:solidFill>
            <a:ln>
              <a:noFill/>
            </a:ln>
          </p:spPr>
          <p:txBody>
            <a:bodyPr spcFirstLastPara="1" wrap="square" lIns="121900" tIns="121900" rIns="121900" bIns="121900" anchor="ctr" anchorCtr="0">
              <a:noAutofit/>
            </a:bodyPr>
            <a:lstStyle/>
            <a:p>
              <a:endParaRPr sz="2485"/>
            </a:p>
          </p:txBody>
        </p:sp>
        <p:sp>
          <p:nvSpPr>
            <p:cNvPr id="29" name="Google Shape;1639;p39"/>
            <p:cNvSpPr/>
            <p:nvPr/>
          </p:nvSpPr>
          <p:spPr>
            <a:xfrm>
              <a:off x="5841679" y="4053505"/>
              <a:ext cx="278328" cy="89506"/>
            </a:xfrm>
            <a:custGeom>
              <a:avLst/>
              <a:gdLst/>
              <a:ahLst/>
              <a:cxnLst/>
              <a:rect l="l" t="t" r="r" b="b"/>
              <a:pathLst>
                <a:path w="3716" h="1195" extrusionOk="0">
                  <a:moveTo>
                    <a:pt x="2704" y="266"/>
                  </a:moveTo>
                  <a:cubicBezTo>
                    <a:pt x="2930" y="266"/>
                    <a:pt x="3156" y="278"/>
                    <a:pt x="3370" y="337"/>
                  </a:cubicBezTo>
                  <a:lnTo>
                    <a:pt x="3394" y="337"/>
                  </a:lnTo>
                  <a:lnTo>
                    <a:pt x="3394" y="349"/>
                  </a:lnTo>
                  <a:cubicBezTo>
                    <a:pt x="3418" y="480"/>
                    <a:pt x="3454" y="623"/>
                    <a:pt x="3454" y="766"/>
                  </a:cubicBezTo>
                  <a:cubicBezTo>
                    <a:pt x="2394" y="837"/>
                    <a:pt x="1334" y="897"/>
                    <a:pt x="275" y="932"/>
                  </a:cubicBezTo>
                  <a:cubicBezTo>
                    <a:pt x="275" y="873"/>
                    <a:pt x="299" y="813"/>
                    <a:pt x="299" y="754"/>
                  </a:cubicBezTo>
                  <a:cubicBezTo>
                    <a:pt x="310" y="682"/>
                    <a:pt x="310" y="623"/>
                    <a:pt x="310" y="599"/>
                  </a:cubicBezTo>
                  <a:lnTo>
                    <a:pt x="310" y="575"/>
                  </a:lnTo>
                  <a:cubicBezTo>
                    <a:pt x="322" y="540"/>
                    <a:pt x="322" y="516"/>
                    <a:pt x="322" y="516"/>
                  </a:cubicBezTo>
                  <a:cubicBezTo>
                    <a:pt x="322" y="516"/>
                    <a:pt x="334" y="504"/>
                    <a:pt x="382" y="480"/>
                  </a:cubicBezTo>
                  <a:cubicBezTo>
                    <a:pt x="572" y="409"/>
                    <a:pt x="870" y="397"/>
                    <a:pt x="1132" y="385"/>
                  </a:cubicBezTo>
                  <a:cubicBezTo>
                    <a:pt x="1263" y="361"/>
                    <a:pt x="1382" y="361"/>
                    <a:pt x="1501" y="349"/>
                  </a:cubicBezTo>
                  <a:cubicBezTo>
                    <a:pt x="1906" y="301"/>
                    <a:pt x="2299" y="266"/>
                    <a:pt x="2704" y="266"/>
                  </a:cubicBezTo>
                  <a:close/>
                  <a:moveTo>
                    <a:pt x="2742" y="0"/>
                  </a:moveTo>
                  <a:cubicBezTo>
                    <a:pt x="2314" y="0"/>
                    <a:pt x="1887" y="52"/>
                    <a:pt x="1465" y="99"/>
                  </a:cubicBezTo>
                  <a:cubicBezTo>
                    <a:pt x="1370" y="111"/>
                    <a:pt x="1251" y="123"/>
                    <a:pt x="1108" y="123"/>
                  </a:cubicBezTo>
                  <a:cubicBezTo>
                    <a:pt x="834" y="123"/>
                    <a:pt x="513" y="147"/>
                    <a:pt x="275" y="242"/>
                  </a:cubicBezTo>
                  <a:cubicBezTo>
                    <a:pt x="120" y="301"/>
                    <a:pt x="84" y="349"/>
                    <a:pt x="37" y="516"/>
                  </a:cubicBezTo>
                  <a:lnTo>
                    <a:pt x="37" y="540"/>
                  </a:lnTo>
                  <a:cubicBezTo>
                    <a:pt x="37" y="575"/>
                    <a:pt x="37" y="599"/>
                    <a:pt x="25" y="742"/>
                  </a:cubicBezTo>
                  <a:cubicBezTo>
                    <a:pt x="13" y="825"/>
                    <a:pt x="13" y="992"/>
                    <a:pt x="1" y="1016"/>
                  </a:cubicBezTo>
                  <a:cubicBezTo>
                    <a:pt x="13" y="992"/>
                    <a:pt x="60" y="932"/>
                    <a:pt x="120" y="932"/>
                  </a:cubicBezTo>
                  <a:lnTo>
                    <a:pt x="120" y="1194"/>
                  </a:lnTo>
                  <a:lnTo>
                    <a:pt x="144" y="1194"/>
                  </a:lnTo>
                  <a:cubicBezTo>
                    <a:pt x="1287" y="1171"/>
                    <a:pt x="2454" y="1111"/>
                    <a:pt x="3597" y="1016"/>
                  </a:cubicBezTo>
                  <a:lnTo>
                    <a:pt x="3716" y="1004"/>
                  </a:lnTo>
                  <a:lnTo>
                    <a:pt x="3716" y="885"/>
                  </a:lnTo>
                  <a:cubicBezTo>
                    <a:pt x="3716" y="682"/>
                    <a:pt x="3704" y="468"/>
                    <a:pt x="3656" y="278"/>
                  </a:cubicBezTo>
                  <a:cubicBezTo>
                    <a:pt x="3644" y="230"/>
                    <a:pt x="3632" y="170"/>
                    <a:pt x="3573" y="111"/>
                  </a:cubicBezTo>
                  <a:cubicBezTo>
                    <a:pt x="3525" y="63"/>
                    <a:pt x="3454" y="51"/>
                    <a:pt x="3418" y="51"/>
                  </a:cubicBezTo>
                  <a:cubicBezTo>
                    <a:pt x="3193" y="15"/>
                    <a:pt x="2967" y="0"/>
                    <a:pt x="2742" y="0"/>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sp>
          <p:nvSpPr>
            <p:cNvPr id="30" name="Google Shape;1640;p39"/>
            <p:cNvSpPr/>
            <p:nvPr/>
          </p:nvSpPr>
          <p:spPr>
            <a:xfrm>
              <a:off x="5851505" y="4184955"/>
              <a:ext cx="258705" cy="69507"/>
            </a:xfrm>
            <a:custGeom>
              <a:avLst/>
              <a:gdLst/>
              <a:ahLst/>
              <a:cxnLst/>
              <a:rect l="l" t="t" r="r" b="b"/>
              <a:pathLst>
                <a:path w="3454" h="928" extrusionOk="0">
                  <a:moveTo>
                    <a:pt x="2599" y="1"/>
                  </a:moveTo>
                  <a:cubicBezTo>
                    <a:pt x="2181" y="1"/>
                    <a:pt x="1755" y="47"/>
                    <a:pt x="1334" y="94"/>
                  </a:cubicBezTo>
                  <a:cubicBezTo>
                    <a:pt x="989" y="142"/>
                    <a:pt x="501" y="94"/>
                    <a:pt x="191" y="225"/>
                  </a:cubicBezTo>
                  <a:cubicBezTo>
                    <a:pt x="60" y="285"/>
                    <a:pt x="60" y="309"/>
                    <a:pt x="25" y="440"/>
                  </a:cubicBezTo>
                  <a:cubicBezTo>
                    <a:pt x="37" y="487"/>
                    <a:pt x="13" y="928"/>
                    <a:pt x="1" y="928"/>
                  </a:cubicBezTo>
                  <a:cubicBezTo>
                    <a:pt x="1156" y="892"/>
                    <a:pt x="2299" y="832"/>
                    <a:pt x="3454" y="749"/>
                  </a:cubicBezTo>
                  <a:cubicBezTo>
                    <a:pt x="3454" y="559"/>
                    <a:pt x="3430" y="368"/>
                    <a:pt x="3394" y="178"/>
                  </a:cubicBezTo>
                  <a:cubicBezTo>
                    <a:pt x="3394" y="142"/>
                    <a:pt x="3370" y="94"/>
                    <a:pt x="3347" y="82"/>
                  </a:cubicBezTo>
                  <a:cubicBezTo>
                    <a:pt x="3311" y="70"/>
                    <a:pt x="3287" y="47"/>
                    <a:pt x="3251" y="47"/>
                  </a:cubicBezTo>
                  <a:cubicBezTo>
                    <a:pt x="3038" y="14"/>
                    <a:pt x="2819" y="1"/>
                    <a:pt x="2599" y="1"/>
                  </a:cubicBezTo>
                  <a:close/>
                </a:path>
              </a:pathLst>
            </a:custGeom>
            <a:solidFill>
              <a:schemeClr val="accent3"/>
            </a:solidFill>
            <a:ln>
              <a:noFill/>
            </a:ln>
          </p:spPr>
          <p:txBody>
            <a:bodyPr spcFirstLastPara="1" wrap="square" lIns="121900" tIns="121900" rIns="121900" bIns="121900" anchor="ctr" anchorCtr="0">
              <a:noAutofit/>
            </a:bodyPr>
            <a:lstStyle/>
            <a:p>
              <a:endParaRPr sz="2485"/>
            </a:p>
          </p:txBody>
        </p:sp>
        <p:sp>
          <p:nvSpPr>
            <p:cNvPr id="31" name="Google Shape;1641;p39"/>
            <p:cNvSpPr/>
            <p:nvPr/>
          </p:nvSpPr>
          <p:spPr>
            <a:xfrm>
              <a:off x="5841679" y="4175143"/>
              <a:ext cx="278328" cy="90030"/>
            </a:xfrm>
            <a:custGeom>
              <a:avLst/>
              <a:gdLst/>
              <a:ahLst/>
              <a:cxnLst/>
              <a:rect l="l" t="t" r="r" b="b"/>
              <a:pathLst>
                <a:path w="3716" h="1202" extrusionOk="0">
                  <a:moveTo>
                    <a:pt x="2704" y="261"/>
                  </a:moveTo>
                  <a:cubicBezTo>
                    <a:pt x="2930" y="261"/>
                    <a:pt x="3156" y="273"/>
                    <a:pt x="3370" y="332"/>
                  </a:cubicBezTo>
                  <a:lnTo>
                    <a:pt x="3394" y="332"/>
                  </a:lnTo>
                  <a:lnTo>
                    <a:pt x="3394" y="344"/>
                  </a:lnTo>
                  <a:cubicBezTo>
                    <a:pt x="3418" y="487"/>
                    <a:pt x="3454" y="618"/>
                    <a:pt x="3454" y="761"/>
                  </a:cubicBezTo>
                  <a:cubicBezTo>
                    <a:pt x="2394" y="844"/>
                    <a:pt x="1334" y="904"/>
                    <a:pt x="275" y="928"/>
                  </a:cubicBezTo>
                  <a:cubicBezTo>
                    <a:pt x="275" y="868"/>
                    <a:pt x="299" y="809"/>
                    <a:pt x="299" y="749"/>
                  </a:cubicBezTo>
                  <a:cubicBezTo>
                    <a:pt x="310" y="678"/>
                    <a:pt x="310" y="618"/>
                    <a:pt x="310" y="606"/>
                  </a:cubicBezTo>
                  <a:lnTo>
                    <a:pt x="310" y="571"/>
                  </a:lnTo>
                  <a:cubicBezTo>
                    <a:pt x="322" y="547"/>
                    <a:pt x="322" y="511"/>
                    <a:pt x="322" y="511"/>
                  </a:cubicBezTo>
                  <a:cubicBezTo>
                    <a:pt x="322" y="511"/>
                    <a:pt x="334" y="499"/>
                    <a:pt x="382" y="487"/>
                  </a:cubicBezTo>
                  <a:cubicBezTo>
                    <a:pt x="572" y="404"/>
                    <a:pt x="870" y="392"/>
                    <a:pt x="1132" y="380"/>
                  </a:cubicBezTo>
                  <a:cubicBezTo>
                    <a:pt x="1263" y="368"/>
                    <a:pt x="1382" y="368"/>
                    <a:pt x="1501" y="344"/>
                  </a:cubicBezTo>
                  <a:cubicBezTo>
                    <a:pt x="1906" y="309"/>
                    <a:pt x="2299" y="261"/>
                    <a:pt x="2704" y="261"/>
                  </a:cubicBezTo>
                  <a:close/>
                  <a:moveTo>
                    <a:pt x="2740" y="1"/>
                  </a:moveTo>
                  <a:cubicBezTo>
                    <a:pt x="2312" y="1"/>
                    <a:pt x="1886" y="48"/>
                    <a:pt x="1465" y="94"/>
                  </a:cubicBezTo>
                  <a:cubicBezTo>
                    <a:pt x="1370" y="106"/>
                    <a:pt x="1251" y="130"/>
                    <a:pt x="1108" y="130"/>
                  </a:cubicBezTo>
                  <a:cubicBezTo>
                    <a:pt x="834" y="130"/>
                    <a:pt x="513" y="142"/>
                    <a:pt x="275" y="249"/>
                  </a:cubicBezTo>
                  <a:cubicBezTo>
                    <a:pt x="120" y="309"/>
                    <a:pt x="84" y="344"/>
                    <a:pt x="37" y="511"/>
                  </a:cubicBezTo>
                  <a:lnTo>
                    <a:pt x="37" y="547"/>
                  </a:lnTo>
                  <a:cubicBezTo>
                    <a:pt x="37" y="571"/>
                    <a:pt x="37" y="606"/>
                    <a:pt x="25" y="737"/>
                  </a:cubicBezTo>
                  <a:cubicBezTo>
                    <a:pt x="13" y="821"/>
                    <a:pt x="13" y="987"/>
                    <a:pt x="1" y="1023"/>
                  </a:cubicBezTo>
                  <a:cubicBezTo>
                    <a:pt x="13" y="987"/>
                    <a:pt x="60" y="928"/>
                    <a:pt x="120" y="928"/>
                  </a:cubicBezTo>
                  <a:lnTo>
                    <a:pt x="120" y="1202"/>
                  </a:lnTo>
                  <a:lnTo>
                    <a:pt x="144" y="1202"/>
                  </a:lnTo>
                  <a:cubicBezTo>
                    <a:pt x="1287" y="1166"/>
                    <a:pt x="2454" y="1106"/>
                    <a:pt x="3597" y="1023"/>
                  </a:cubicBezTo>
                  <a:lnTo>
                    <a:pt x="3716" y="999"/>
                  </a:lnTo>
                  <a:lnTo>
                    <a:pt x="3716" y="880"/>
                  </a:lnTo>
                  <a:cubicBezTo>
                    <a:pt x="3716" y="678"/>
                    <a:pt x="3704" y="463"/>
                    <a:pt x="3656" y="273"/>
                  </a:cubicBezTo>
                  <a:cubicBezTo>
                    <a:pt x="3644" y="225"/>
                    <a:pt x="3632" y="166"/>
                    <a:pt x="3573" y="106"/>
                  </a:cubicBezTo>
                  <a:cubicBezTo>
                    <a:pt x="3525" y="70"/>
                    <a:pt x="3454" y="47"/>
                    <a:pt x="3418" y="47"/>
                  </a:cubicBezTo>
                  <a:cubicBezTo>
                    <a:pt x="3192" y="14"/>
                    <a:pt x="2966" y="1"/>
                    <a:pt x="2740" y="1"/>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grpSp>
      <p:grpSp>
        <p:nvGrpSpPr>
          <p:cNvPr id="32" name="Google Shape;1642;p39"/>
          <p:cNvGrpSpPr/>
          <p:nvPr/>
        </p:nvGrpSpPr>
        <p:grpSpPr>
          <a:xfrm rot="3273994">
            <a:off x="11121571" y="5608153"/>
            <a:ext cx="668524" cy="628215"/>
            <a:chOff x="6276222" y="5478184"/>
            <a:chExt cx="335402" cy="315179"/>
          </a:xfrm>
        </p:grpSpPr>
        <p:sp>
          <p:nvSpPr>
            <p:cNvPr id="33" name="Google Shape;1643;p39"/>
            <p:cNvSpPr/>
            <p:nvPr/>
          </p:nvSpPr>
          <p:spPr>
            <a:xfrm>
              <a:off x="6286484" y="5487174"/>
              <a:ext cx="314880" cy="297203"/>
            </a:xfrm>
            <a:custGeom>
              <a:avLst/>
              <a:gdLst/>
              <a:ahLst/>
              <a:cxnLst/>
              <a:rect l="l" t="t" r="r" b="b"/>
              <a:pathLst>
                <a:path w="4204" h="3968" extrusionOk="0">
                  <a:moveTo>
                    <a:pt x="762" y="1"/>
                  </a:moveTo>
                  <a:cubicBezTo>
                    <a:pt x="758" y="1"/>
                    <a:pt x="754" y="1"/>
                    <a:pt x="751" y="3"/>
                  </a:cubicBezTo>
                  <a:cubicBezTo>
                    <a:pt x="549" y="158"/>
                    <a:pt x="1" y="634"/>
                    <a:pt x="1" y="634"/>
                  </a:cubicBezTo>
                  <a:cubicBezTo>
                    <a:pt x="1" y="634"/>
                    <a:pt x="358" y="1039"/>
                    <a:pt x="1132" y="1837"/>
                  </a:cubicBezTo>
                  <a:cubicBezTo>
                    <a:pt x="822" y="2122"/>
                    <a:pt x="394" y="2492"/>
                    <a:pt x="72" y="2789"/>
                  </a:cubicBezTo>
                  <a:cubicBezTo>
                    <a:pt x="358" y="3135"/>
                    <a:pt x="727" y="3420"/>
                    <a:pt x="1013" y="3777"/>
                  </a:cubicBezTo>
                  <a:cubicBezTo>
                    <a:pt x="1430" y="3504"/>
                    <a:pt x="1608" y="3135"/>
                    <a:pt x="1954" y="2825"/>
                  </a:cubicBezTo>
                  <a:cubicBezTo>
                    <a:pt x="2311" y="3135"/>
                    <a:pt x="2870" y="3563"/>
                    <a:pt x="3156" y="3968"/>
                  </a:cubicBezTo>
                  <a:cubicBezTo>
                    <a:pt x="3585" y="3718"/>
                    <a:pt x="3728" y="3420"/>
                    <a:pt x="4204" y="3289"/>
                  </a:cubicBezTo>
                  <a:cubicBezTo>
                    <a:pt x="3811" y="2813"/>
                    <a:pt x="3227" y="2313"/>
                    <a:pt x="2751" y="1920"/>
                  </a:cubicBezTo>
                  <a:cubicBezTo>
                    <a:pt x="3251" y="1515"/>
                    <a:pt x="3323" y="1349"/>
                    <a:pt x="3847" y="979"/>
                  </a:cubicBezTo>
                  <a:cubicBezTo>
                    <a:pt x="3513" y="670"/>
                    <a:pt x="3382" y="503"/>
                    <a:pt x="3049" y="194"/>
                  </a:cubicBezTo>
                  <a:cubicBezTo>
                    <a:pt x="2668" y="682"/>
                    <a:pt x="2477" y="944"/>
                    <a:pt x="2001" y="1301"/>
                  </a:cubicBezTo>
                  <a:cubicBezTo>
                    <a:pt x="1999" y="1302"/>
                    <a:pt x="1997" y="1303"/>
                    <a:pt x="1995" y="1303"/>
                  </a:cubicBezTo>
                  <a:cubicBezTo>
                    <a:pt x="1879" y="1303"/>
                    <a:pt x="928" y="1"/>
                    <a:pt x="762" y="1"/>
                  </a:cubicBezTo>
                  <a:close/>
                </a:path>
              </a:pathLst>
            </a:custGeom>
            <a:solidFill>
              <a:schemeClr val="accent5"/>
            </a:solidFill>
            <a:ln>
              <a:noFill/>
            </a:ln>
          </p:spPr>
          <p:txBody>
            <a:bodyPr spcFirstLastPara="1" wrap="square" lIns="121900" tIns="121900" rIns="121900" bIns="121900" anchor="ctr" anchorCtr="0">
              <a:noAutofit/>
            </a:bodyPr>
            <a:lstStyle/>
            <a:p>
              <a:endParaRPr sz="2485"/>
            </a:p>
          </p:txBody>
        </p:sp>
        <p:sp>
          <p:nvSpPr>
            <p:cNvPr id="34" name="Google Shape;1644;p39"/>
            <p:cNvSpPr/>
            <p:nvPr/>
          </p:nvSpPr>
          <p:spPr>
            <a:xfrm>
              <a:off x="6276222" y="5478184"/>
              <a:ext cx="335402" cy="315179"/>
            </a:xfrm>
            <a:custGeom>
              <a:avLst/>
              <a:gdLst/>
              <a:ahLst/>
              <a:cxnLst/>
              <a:rect l="l" t="t" r="r" b="b"/>
              <a:pathLst>
                <a:path w="4478" h="4208" extrusionOk="0">
                  <a:moveTo>
                    <a:pt x="906" y="259"/>
                  </a:moveTo>
                  <a:cubicBezTo>
                    <a:pt x="906" y="259"/>
                    <a:pt x="918" y="271"/>
                    <a:pt x="942" y="271"/>
                  </a:cubicBezTo>
                  <a:cubicBezTo>
                    <a:pt x="977" y="295"/>
                    <a:pt x="1025" y="366"/>
                    <a:pt x="1061" y="378"/>
                  </a:cubicBezTo>
                  <a:cubicBezTo>
                    <a:pt x="1144" y="473"/>
                    <a:pt x="1215" y="557"/>
                    <a:pt x="1311" y="664"/>
                  </a:cubicBezTo>
                  <a:cubicBezTo>
                    <a:pt x="1489" y="866"/>
                    <a:pt x="1668" y="1092"/>
                    <a:pt x="1858" y="1307"/>
                  </a:cubicBezTo>
                  <a:cubicBezTo>
                    <a:pt x="1918" y="1378"/>
                    <a:pt x="2013" y="1485"/>
                    <a:pt x="2096" y="1509"/>
                  </a:cubicBezTo>
                  <a:cubicBezTo>
                    <a:pt x="2114" y="1527"/>
                    <a:pt x="2132" y="1536"/>
                    <a:pt x="2151" y="1536"/>
                  </a:cubicBezTo>
                  <a:cubicBezTo>
                    <a:pt x="2171" y="1536"/>
                    <a:pt x="2192" y="1527"/>
                    <a:pt x="2215" y="1509"/>
                  </a:cubicBezTo>
                  <a:cubicBezTo>
                    <a:pt x="2227" y="1509"/>
                    <a:pt x="2227" y="1497"/>
                    <a:pt x="2251" y="1497"/>
                  </a:cubicBezTo>
                  <a:cubicBezTo>
                    <a:pt x="2620" y="1200"/>
                    <a:pt x="2930" y="854"/>
                    <a:pt x="3228" y="485"/>
                  </a:cubicBezTo>
                  <a:cubicBezTo>
                    <a:pt x="3418" y="676"/>
                    <a:pt x="3620" y="890"/>
                    <a:pt x="3823" y="1080"/>
                  </a:cubicBezTo>
                  <a:cubicBezTo>
                    <a:pt x="3478" y="1342"/>
                    <a:pt x="3180" y="1664"/>
                    <a:pt x="2847" y="1938"/>
                  </a:cubicBezTo>
                  <a:cubicBezTo>
                    <a:pt x="2799" y="1985"/>
                    <a:pt x="2799" y="2081"/>
                    <a:pt x="2847" y="2116"/>
                  </a:cubicBezTo>
                  <a:cubicBezTo>
                    <a:pt x="3299" y="2509"/>
                    <a:pt x="3763" y="2914"/>
                    <a:pt x="4168" y="3355"/>
                  </a:cubicBezTo>
                  <a:cubicBezTo>
                    <a:pt x="3870" y="3509"/>
                    <a:pt x="3632" y="3724"/>
                    <a:pt x="3358" y="3914"/>
                  </a:cubicBezTo>
                  <a:cubicBezTo>
                    <a:pt x="2989" y="3509"/>
                    <a:pt x="2573" y="3188"/>
                    <a:pt x="2168" y="2855"/>
                  </a:cubicBezTo>
                  <a:cubicBezTo>
                    <a:pt x="2150" y="2831"/>
                    <a:pt x="2120" y="2819"/>
                    <a:pt x="2087" y="2819"/>
                  </a:cubicBezTo>
                  <a:cubicBezTo>
                    <a:pt x="2055" y="2819"/>
                    <a:pt x="2019" y="2831"/>
                    <a:pt x="1989" y="2855"/>
                  </a:cubicBezTo>
                  <a:cubicBezTo>
                    <a:pt x="1692" y="3128"/>
                    <a:pt x="1477" y="3474"/>
                    <a:pt x="1156" y="3724"/>
                  </a:cubicBezTo>
                  <a:cubicBezTo>
                    <a:pt x="906" y="3450"/>
                    <a:pt x="644" y="3188"/>
                    <a:pt x="382" y="2926"/>
                  </a:cubicBezTo>
                  <a:cubicBezTo>
                    <a:pt x="715" y="2628"/>
                    <a:pt x="1037" y="2343"/>
                    <a:pt x="1370" y="2045"/>
                  </a:cubicBezTo>
                  <a:cubicBezTo>
                    <a:pt x="1418" y="1997"/>
                    <a:pt x="1418" y="1914"/>
                    <a:pt x="1370" y="1866"/>
                  </a:cubicBezTo>
                  <a:cubicBezTo>
                    <a:pt x="1013" y="1497"/>
                    <a:pt x="668" y="1140"/>
                    <a:pt x="322" y="747"/>
                  </a:cubicBezTo>
                  <a:cubicBezTo>
                    <a:pt x="501" y="604"/>
                    <a:pt x="668" y="438"/>
                    <a:pt x="858" y="307"/>
                  </a:cubicBezTo>
                  <a:lnTo>
                    <a:pt x="906" y="259"/>
                  </a:lnTo>
                  <a:close/>
                  <a:moveTo>
                    <a:pt x="910" y="0"/>
                  </a:moveTo>
                  <a:cubicBezTo>
                    <a:pt x="860" y="0"/>
                    <a:pt x="805" y="21"/>
                    <a:pt x="739" y="68"/>
                  </a:cubicBezTo>
                  <a:cubicBezTo>
                    <a:pt x="501" y="247"/>
                    <a:pt x="275" y="449"/>
                    <a:pt x="60" y="652"/>
                  </a:cubicBezTo>
                  <a:cubicBezTo>
                    <a:pt x="1" y="688"/>
                    <a:pt x="13" y="771"/>
                    <a:pt x="60" y="830"/>
                  </a:cubicBezTo>
                  <a:cubicBezTo>
                    <a:pt x="382" y="1211"/>
                    <a:pt x="739" y="1581"/>
                    <a:pt x="1096" y="1938"/>
                  </a:cubicBezTo>
                  <a:cubicBezTo>
                    <a:pt x="775" y="2235"/>
                    <a:pt x="441" y="2521"/>
                    <a:pt x="132" y="2819"/>
                  </a:cubicBezTo>
                  <a:cubicBezTo>
                    <a:pt x="84" y="2866"/>
                    <a:pt x="84" y="2938"/>
                    <a:pt x="132" y="2997"/>
                  </a:cubicBezTo>
                  <a:cubicBezTo>
                    <a:pt x="430" y="3343"/>
                    <a:pt x="775" y="3640"/>
                    <a:pt x="1072" y="3986"/>
                  </a:cubicBezTo>
                  <a:cubicBezTo>
                    <a:pt x="1086" y="4005"/>
                    <a:pt x="1113" y="4014"/>
                    <a:pt x="1143" y="4014"/>
                  </a:cubicBezTo>
                  <a:cubicBezTo>
                    <a:pt x="1168" y="4014"/>
                    <a:pt x="1194" y="4008"/>
                    <a:pt x="1215" y="3998"/>
                  </a:cubicBezTo>
                  <a:cubicBezTo>
                    <a:pt x="1561" y="3747"/>
                    <a:pt x="1799" y="3402"/>
                    <a:pt x="2096" y="3105"/>
                  </a:cubicBezTo>
                  <a:cubicBezTo>
                    <a:pt x="2477" y="3426"/>
                    <a:pt x="2894" y="3747"/>
                    <a:pt x="3192" y="4140"/>
                  </a:cubicBezTo>
                  <a:cubicBezTo>
                    <a:pt x="3225" y="4174"/>
                    <a:pt x="3265" y="4208"/>
                    <a:pt x="3306" y="4208"/>
                  </a:cubicBezTo>
                  <a:cubicBezTo>
                    <a:pt x="3324" y="4208"/>
                    <a:pt x="3341" y="4202"/>
                    <a:pt x="3358" y="4188"/>
                  </a:cubicBezTo>
                  <a:cubicBezTo>
                    <a:pt x="3704" y="3962"/>
                    <a:pt x="3966" y="3652"/>
                    <a:pt x="4371" y="3521"/>
                  </a:cubicBezTo>
                  <a:cubicBezTo>
                    <a:pt x="4466" y="3474"/>
                    <a:pt x="4478" y="3366"/>
                    <a:pt x="4418" y="3307"/>
                  </a:cubicBezTo>
                  <a:cubicBezTo>
                    <a:pt x="4013" y="2831"/>
                    <a:pt x="3561" y="2414"/>
                    <a:pt x="3085" y="2021"/>
                  </a:cubicBezTo>
                  <a:cubicBezTo>
                    <a:pt x="3394" y="1735"/>
                    <a:pt x="3692" y="1438"/>
                    <a:pt x="4037" y="1188"/>
                  </a:cubicBezTo>
                  <a:cubicBezTo>
                    <a:pt x="4085" y="1140"/>
                    <a:pt x="4120" y="1045"/>
                    <a:pt x="4061" y="985"/>
                  </a:cubicBezTo>
                  <a:cubicBezTo>
                    <a:pt x="3787" y="735"/>
                    <a:pt x="3537" y="473"/>
                    <a:pt x="3275" y="199"/>
                  </a:cubicBezTo>
                  <a:cubicBezTo>
                    <a:pt x="3250" y="174"/>
                    <a:pt x="3215" y="159"/>
                    <a:pt x="3180" y="159"/>
                  </a:cubicBezTo>
                  <a:cubicBezTo>
                    <a:pt x="3150" y="159"/>
                    <a:pt x="3119" y="171"/>
                    <a:pt x="3097" y="199"/>
                  </a:cubicBezTo>
                  <a:cubicBezTo>
                    <a:pt x="2799" y="592"/>
                    <a:pt x="2501" y="950"/>
                    <a:pt x="2108" y="1259"/>
                  </a:cubicBezTo>
                  <a:lnTo>
                    <a:pt x="2108" y="1247"/>
                  </a:lnTo>
                  <a:cubicBezTo>
                    <a:pt x="2096" y="1200"/>
                    <a:pt x="2037" y="1164"/>
                    <a:pt x="2001" y="1128"/>
                  </a:cubicBezTo>
                  <a:cubicBezTo>
                    <a:pt x="1918" y="1021"/>
                    <a:pt x="1811" y="902"/>
                    <a:pt x="1727" y="795"/>
                  </a:cubicBezTo>
                  <a:cubicBezTo>
                    <a:pt x="1525" y="569"/>
                    <a:pt x="1358" y="318"/>
                    <a:pt x="1132" y="128"/>
                  </a:cubicBezTo>
                  <a:cubicBezTo>
                    <a:pt x="1053" y="49"/>
                    <a:pt x="987" y="0"/>
                    <a:pt x="910" y="0"/>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grpSp>
    </p:spTree>
    <p:extLst>
      <p:ext uri="{BB962C8B-B14F-4D97-AF65-F5344CB8AC3E}">
        <p14:creationId xmlns:p14="http://schemas.microsoft.com/office/powerpoint/2010/main" val="1395141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47"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2400"/>
                            </p:stCondLst>
                            <p:childTnLst>
                              <p:par>
                                <p:cTn id="18" presetID="22" presetClass="entr" presetSubtype="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CD0B78B2-6A28-4FCD-8059-AEE8C0C1856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02492" y="817800"/>
            <a:ext cx="7479173" cy="5223840"/>
          </a:xfrm>
          <a:prstGeom prst="rect">
            <a:avLst/>
          </a:prstGeom>
        </p:spPr>
      </p:pic>
      <p:pic>
        <p:nvPicPr>
          <p:cNvPr id="8" name="PA_图片 11">
            <a:extLst>
              <a:ext uri="{FF2B5EF4-FFF2-40B4-BE49-F238E27FC236}">
                <a16:creationId xmlns="" xmlns:a16="http://schemas.microsoft.com/office/drawing/2014/main" id="{708C517F-72B9-4C02-A8BE-32A8350AED99}"/>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8329737" y="-1422109"/>
            <a:ext cx="5041402" cy="5041402"/>
          </a:xfrm>
          <a:prstGeom prst="rect">
            <a:avLst/>
          </a:prstGeom>
        </p:spPr>
      </p:pic>
      <p:sp>
        <p:nvSpPr>
          <p:cNvPr id="2" name="TextBox 1">
            <a:extLst>
              <a:ext uri="{FF2B5EF4-FFF2-40B4-BE49-F238E27FC236}">
                <a16:creationId xmlns="" xmlns:a16="http://schemas.microsoft.com/office/drawing/2014/main" id="{1EDD9F50-29DF-48E0-9BC5-7CB044A71734}"/>
              </a:ext>
            </a:extLst>
          </p:cNvPr>
          <p:cNvSpPr txBox="1"/>
          <p:nvPr/>
        </p:nvSpPr>
        <p:spPr>
          <a:xfrm>
            <a:off x="2869211" y="3619293"/>
            <a:ext cx="5571461" cy="1754326"/>
          </a:xfrm>
          <a:prstGeom prst="rect">
            <a:avLst/>
          </a:prstGeom>
          <a:noFill/>
        </p:spPr>
        <p:txBody>
          <a:bodyPr wrap="square" rtlCol="0">
            <a:spAutoFit/>
          </a:bodyPr>
          <a:lstStyle/>
          <a:p>
            <a:pPr algn="ctr"/>
            <a:r>
              <a:rPr lang="vi-VN" sz="5400" b="1" smtClean="0">
                <a:solidFill>
                  <a:srgbClr val="00B050"/>
                </a:solidFill>
                <a:effectLst>
                  <a:outerShdw blurRad="38100" dist="38100" dir="2700000" algn="tl">
                    <a:srgbClr val="000000">
                      <a:alpha val="43137"/>
                    </a:srgbClr>
                  </a:outerShdw>
                </a:effectLst>
              </a:rPr>
              <a:t>HẸN GẶP LẠI CÁC CON!</a:t>
            </a:r>
            <a:endParaRPr lang="en-US" sz="5400" b="1" dirty="0">
              <a:solidFill>
                <a:srgbClr val="00B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3131341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26" presetClass="emph" presetSubtype="0" repeatCount="5000" fill="hold" nodeType="withEffect">
                                  <p:stCondLst>
                                    <p:cond delay="0"/>
                                  </p:stCondLst>
                                  <p:childTnLst>
                                    <p:animEffect transition="out" filter="fade">
                                      <p:cBhvr>
                                        <p:cTn id="16" dur="500" tmFilter="0, 0; .2, .5; .8, .5; 1, 0"/>
                                        <p:tgtEl>
                                          <p:spTgt spid="8"/>
                                        </p:tgtEl>
                                      </p:cBhvr>
                                    </p:animEffect>
                                    <p:animScale>
                                      <p:cBhvr>
                                        <p:cTn id="1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1-原创素材\1_mm1102\PPT\PPT_014\materaials\pageimg_g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5697" y="671105"/>
            <a:ext cx="10749235" cy="619540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544553" y="2442089"/>
            <a:ext cx="6622135" cy="1326517"/>
          </a:xfrm>
          <a:prstGeom prst="rect">
            <a:avLst/>
          </a:prstGeom>
          <a:noFill/>
        </p:spPr>
        <p:txBody>
          <a:bodyPr wrap="square" rtlCol="0">
            <a:spAutoFit/>
          </a:bodyPr>
          <a:lstStyle/>
          <a:p>
            <a:r>
              <a:rPr lang="en-US" sz="8020" b="1" dirty="0" smtClean="0">
                <a:solidFill>
                  <a:srgbClr val="FF0000"/>
                </a:solidFill>
                <a:latin typeface="+mj-lt"/>
              </a:rPr>
              <a:t>KHỞI ĐỘNG</a:t>
            </a:r>
            <a:endParaRPr lang="en-US" sz="8020" b="1" dirty="0">
              <a:solidFill>
                <a:srgbClr val="FF0000"/>
              </a:solidFill>
              <a:latin typeface="+mj-lt"/>
            </a:endParaRPr>
          </a:p>
        </p:txBody>
      </p:sp>
      <p:grpSp>
        <p:nvGrpSpPr>
          <p:cNvPr id="4" name="Google Shape;1698;p42">
            <a:extLst>
              <a:ext uri="{FF2B5EF4-FFF2-40B4-BE49-F238E27FC236}">
                <a16:creationId xmlns="" xmlns:a16="http://schemas.microsoft.com/office/drawing/2014/main" id="{72BCDD27-BDA0-43EA-B42F-2DE1989F9BDC}"/>
              </a:ext>
            </a:extLst>
          </p:cNvPr>
          <p:cNvGrpSpPr/>
          <p:nvPr/>
        </p:nvGrpSpPr>
        <p:grpSpPr>
          <a:xfrm flipH="1">
            <a:off x="10863138" y="328883"/>
            <a:ext cx="727863" cy="684443"/>
            <a:chOff x="3187875" y="1320975"/>
            <a:chExt cx="545897" cy="513332"/>
          </a:xfrm>
        </p:grpSpPr>
        <p:sp>
          <p:nvSpPr>
            <p:cNvPr id="5" name="Google Shape;1699;p42">
              <a:extLst>
                <a:ext uri="{FF2B5EF4-FFF2-40B4-BE49-F238E27FC236}">
                  <a16:creationId xmlns="" xmlns:a16="http://schemas.microsoft.com/office/drawing/2014/main" id="{9B5C9A61-FD31-4AF3-9AB0-3EA1A35D7847}"/>
                </a:ext>
              </a:extLst>
            </p:cNvPr>
            <p:cNvSpPr/>
            <p:nvPr/>
          </p:nvSpPr>
          <p:spPr>
            <a:xfrm>
              <a:off x="3202421" y="1354900"/>
              <a:ext cx="485554" cy="448532"/>
            </a:xfrm>
            <a:custGeom>
              <a:avLst/>
              <a:gdLst/>
              <a:ahLst/>
              <a:cxnLst/>
              <a:rect l="l" t="t" r="r" b="b"/>
              <a:pathLst>
                <a:path w="10348" h="9559" extrusionOk="0">
                  <a:moveTo>
                    <a:pt x="5227" y="0"/>
                  </a:moveTo>
                  <a:cubicBezTo>
                    <a:pt x="4871" y="0"/>
                    <a:pt x="4515" y="44"/>
                    <a:pt x="4156" y="141"/>
                  </a:cubicBezTo>
                  <a:cubicBezTo>
                    <a:pt x="4120" y="141"/>
                    <a:pt x="4108" y="153"/>
                    <a:pt x="4096" y="153"/>
                  </a:cubicBezTo>
                  <a:cubicBezTo>
                    <a:pt x="3822" y="236"/>
                    <a:pt x="3703" y="415"/>
                    <a:pt x="3680" y="712"/>
                  </a:cubicBezTo>
                  <a:cubicBezTo>
                    <a:pt x="3608" y="1367"/>
                    <a:pt x="3632" y="2046"/>
                    <a:pt x="3620" y="2701"/>
                  </a:cubicBezTo>
                  <a:cubicBezTo>
                    <a:pt x="3608" y="2915"/>
                    <a:pt x="3644" y="3153"/>
                    <a:pt x="3572" y="3391"/>
                  </a:cubicBezTo>
                  <a:cubicBezTo>
                    <a:pt x="3203" y="3439"/>
                    <a:pt x="2846" y="3474"/>
                    <a:pt x="2501" y="3510"/>
                  </a:cubicBezTo>
                  <a:cubicBezTo>
                    <a:pt x="1894" y="3593"/>
                    <a:pt x="1298" y="3677"/>
                    <a:pt x="715" y="3867"/>
                  </a:cubicBezTo>
                  <a:cubicBezTo>
                    <a:pt x="274" y="4022"/>
                    <a:pt x="60" y="4308"/>
                    <a:pt x="36" y="4784"/>
                  </a:cubicBezTo>
                  <a:cubicBezTo>
                    <a:pt x="1" y="5201"/>
                    <a:pt x="72" y="5594"/>
                    <a:pt x="167" y="5987"/>
                  </a:cubicBezTo>
                  <a:cubicBezTo>
                    <a:pt x="251" y="6296"/>
                    <a:pt x="370" y="6403"/>
                    <a:pt x="703" y="6415"/>
                  </a:cubicBezTo>
                  <a:cubicBezTo>
                    <a:pt x="814" y="6425"/>
                    <a:pt x="927" y="6429"/>
                    <a:pt x="1039" y="6429"/>
                  </a:cubicBezTo>
                  <a:cubicBezTo>
                    <a:pt x="1335" y="6429"/>
                    <a:pt x="1633" y="6399"/>
                    <a:pt x="1917" y="6356"/>
                  </a:cubicBezTo>
                  <a:cubicBezTo>
                    <a:pt x="2310" y="6308"/>
                    <a:pt x="2715" y="6237"/>
                    <a:pt x="3096" y="6177"/>
                  </a:cubicBezTo>
                  <a:cubicBezTo>
                    <a:pt x="3158" y="6166"/>
                    <a:pt x="3207" y="6161"/>
                    <a:pt x="3248" y="6161"/>
                  </a:cubicBezTo>
                  <a:cubicBezTo>
                    <a:pt x="3389" y="6161"/>
                    <a:pt x="3427" y="6231"/>
                    <a:pt x="3501" y="6415"/>
                  </a:cubicBezTo>
                  <a:cubicBezTo>
                    <a:pt x="3513" y="6463"/>
                    <a:pt x="3525" y="6510"/>
                    <a:pt x="3525" y="6546"/>
                  </a:cubicBezTo>
                  <a:cubicBezTo>
                    <a:pt x="3572" y="6891"/>
                    <a:pt x="3608" y="7237"/>
                    <a:pt x="3608" y="7582"/>
                  </a:cubicBezTo>
                  <a:cubicBezTo>
                    <a:pt x="3584" y="8094"/>
                    <a:pt x="3608" y="8606"/>
                    <a:pt x="3680" y="9106"/>
                  </a:cubicBezTo>
                  <a:cubicBezTo>
                    <a:pt x="3680" y="9142"/>
                    <a:pt x="3691" y="9166"/>
                    <a:pt x="3691" y="9201"/>
                  </a:cubicBezTo>
                  <a:cubicBezTo>
                    <a:pt x="3739" y="9404"/>
                    <a:pt x="3811" y="9463"/>
                    <a:pt x="4049" y="9499"/>
                  </a:cubicBezTo>
                  <a:cubicBezTo>
                    <a:pt x="4377" y="9538"/>
                    <a:pt x="4703" y="9559"/>
                    <a:pt x="5030" y="9559"/>
                  </a:cubicBezTo>
                  <a:cubicBezTo>
                    <a:pt x="5307" y="9559"/>
                    <a:pt x="5586" y="9544"/>
                    <a:pt x="5870" y="9511"/>
                  </a:cubicBezTo>
                  <a:cubicBezTo>
                    <a:pt x="6323" y="9451"/>
                    <a:pt x="6478" y="9285"/>
                    <a:pt x="6549" y="8832"/>
                  </a:cubicBezTo>
                  <a:cubicBezTo>
                    <a:pt x="6585" y="8618"/>
                    <a:pt x="6561" y="8392"/>
                    <a:pt x="6561" y="8189"/>
                  </a:cubicBezTo>
                  <a:cubicBezTo>
                    <a:pt x="6549" y="7737"/>
                    <a:pt x="6537" y="7284"/>
                    <a:pt x="6537" y="6820"/>
                  </a:cubicBezTo>
                  <a:cubicBezTo>
                    <a:pt x="6537" y="6475"/>
                    <a:pt x="6597" y="6403"/>
                    <a:pt x="6942" y="6356"/>
                  </a:cubicBezTo>
                  <a:cubicBezTo>
                    <a:pt x="7751" y="6249"/>
                    <a:pt x="8573" y="6165"/>
                    <a:pt x="9395" y="6058"/>
                  </a:cubicBezTo>
                  <a:cubicBezTo>
                    <a:pt x="10073" y="5987"/>
                    <a:pt x="10109" y="5999"/>
                    <a:pt x="10276" y="5225"/>
                  </a:cubicBezTo>
                  <a:lnTo>
                    <a:pt x="10276" y="5165"/>
                  </a:lnTo>
                  <a:cubicBezTo>
                    <a:pt x="10347" y="4677"/>
                    <a:pt x="10288" y="4189"/>
                    <a:pt x="10228" y="3689"/>
                  </a:cubicBezTo>
                  <a:cubicBezTo>
                    <a:pt x="10192" y="3427"/>
                    <a:pt x="10133" y="3379"/>
                    <a:pt x="9918" y="3343"/>
                  </a:cubicBezTo>
                  <a:cubicBezTo>
                    <a:pt x="9526" y="3289"/>
                    <a:pt x="9136" y="3266"/>
                    <a:pt x="8747" y="3266"/>
                  </a:cubicBezTo>
                  <a:cubicBezTo>
                    <a:pt x="8191" y="3266"/>
                    <a:pt x="7638" y="3314"/>
                    <a:pt x="7085" y="3391"/>
                  </a:cubicBezTo>
                  <a:cubicBezTo>
                    <a:pt x="7003" y="3399"/>
                    <a:pt x="6915" y="3413"/>
                    <a:pt x="6817" y="3413"/>
                  </a:cubicBezTo>
                  <a:cubicBezTo>
                    <a:pt x="6774" y="3413"/>
                    <a:pt x="6728" y="3410"/>
                    <a:pt x="6680" y="3403"/>
                  </a:cubicBezTo>
                  <a:cubicBezTo>
                    <a:pt x="6597" y="3093"/>
                    <a:pt x="6585" y="2772"/>
                    <a:pt x="6585" y="2439"/>
                  </a:cubicBezTo>
                  <a:cubicBezTo>
                    <a:pt x="6597" y="1879"/>
                    <a:pt x="6597" y="1307"/>
                    <a:pt x="6585" y="748"/>
                  </a:cubicBezTo>
                  <a:cubicBezTo>
                    <a:pt x="6561" y="355"/>
                    <a:pt x="6442" y="153"/>
                    <a:pt x="6144" y="93"/>
                  </a:cubicBezTo>
                  <a:cubicBezTo>
                    <a:pt x="5837" y="33"/>
                    <a:pt x="5532" y="0"/>
                    <a:pt x="5227" y="0"/>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6" name="Google Shape;1700;p42">
              <a:extLst>
                <a:ext uri="{FF2B5EF4-FFF2-40B4-BE49-F238E27FC236}">
                  <a16:creationId xmlns="" xmlns:a16="http://schemas.microsoft.com/office/drawing/2014/main" id="{296F153F-F103-4436-A35C-67F25D8349FA}"/>
                </a:ext>
              </a:extLst>
            </p:cNvPr>
            <p:cNvSpPr/>
            <p:nvPr/>
          </p:nvSpPr>
          <p:spPr>
            <a:xfrm>
              <a:off x="3187875" y="1341902"/>
              <a:ext cx="531913" cy="492405"/>
            </a:xfrm>
            <a:custGeom>
              <a:avLst/>
              <a:gdLst/>
              <a:ahLst/>
              <a:cxnLst/>
              <a:rect l="l" t="t" r="r" b="b"/>
              <a:pathLst>
                <a:path w="11336" h="10494" extrusionOk="0">
                  <a:moveTo>
                    <a:pt x="5537" y="277"/>
                  </a:moveTo>
                  <a:cubicBezTo>
                    <a:pt x="5842" y="277"/>
                    <a:pt x="6147" y="310"/>
                    <a:pt x="6454" y="370"/>
                  </a:cubicBezTo>
                  <a:cubicBezTo>
                    <a:pt x="6752" y="430"/>
                    <a:pt x="6871" y="632"/>
                    <a:pt x="6895" y="1025"/>
                  </a:cubicBezTo>
                  <a:cubicBezTo>
                    <a:pt x="6907" y="1584"/>
                    <a:pt x="6907" y="2156"/>
                    <a:pt x="6895" y="2716"/>
                  </a:cubicBezTo>
                  <a:cubicBezTo>
                    <a:pt x="6895" y="3049"/>
                    <a:pt x="6907" y="3370"/>
                    <a:pt x="6990" y="3680"/>
                  </a:cubicBezTo>
                  <a:cubicBezTo>
                    <a:pt x="7038" y="3687"/>
                    <a:pt x="7084" y="3690"/>
                    <a:pt x="7127" y="3690"/>
                  </a:cubicBezTo>
                  <a:cubicBezTo>
                    <a:pt x="7225" y="3690"/>
                    <a:pt x="7313" y="3676"/>
                    <a:pt x="7395" y="3668"/>
                  </a:cubicBezTo>
                  <a:cubicBezTo>
                    <a:pt x="7948" y="3591"/>
                    <a:pt x="8501" y="3543"/>
                    <a:pt x="9054" y="3543"/>
                  </a:cubicBezTo>
                  <a:cubicBezTo>
                    <a:pt x="9442" y="3543"/>
                    <a:pt x="9829" y="3566"/>
                    <a:pt x="10217" y="3620"/>
                  </a:cubicBezTo>
                  <a:cubicBezTo>
                    <a:pt x="10490" y="3656"/>
                    <a:pt x="10538" y="3704"/>
                    <a:pt x="10562" y="3966"/>
                  </a:cubicBezTo>
                  <a:cubicBezTo>
                    <a:pt x="10598" y="4466"/>
                    <a:pt x="10645" y="4954"/>
                    <a:pt x="10586" y="5442"/>
                  </a:cubicBezTo>
                  <a:lnTo>
                    <a:pt x="10586" y="5502"/>
                  </a:lnTo>
                  <a:cubicBezTo>
                    <a:pt x="10419" y="6276"/>
                    <a:pt x="10383" y="6264"/>
                    <a:pt x="9705" y="6335"/>
                  </a:cubicBezTo>
                  <a:cubicBezTo>
                    <a:pt x="8883" y="6442"/>
                    <a:pt x="8061" y="6526"/>
                    <a:pt x="7252" y="6633"/>
                  </a:cubicBezTo>
                  <a:cubicBezTo>
                    <a:pt x="6907" y="6680"/>
                    <a:pt x="6847" y="6752"/>
                    <a:pt x="6847" y="7097"/>
                  </a:cubicBezTo>
                  <a:cubicBezTo>
                    <a:pt x="6847" y="7561"/>
                    <a:pt x="6859" y="8014"/>
                    <a:pt x="6871" y="8466"/>
                  </a:cubicBezTo>
                  <a:cubicBezTo>
                    <a:pt x="6871" y="8669"/>
                    <a:pt x="6895" y="8895"/>
                    <a:pt x="6859" y="9109"/>
                  </a:cubicBezTo>
                  <a:cubicBezTo>
                    <a:pt x="6788" y="9562"/>
                    <a:pt x="6633" y="9728"/>
                    <a:pt x="6168" y="9788"/>
                  </a:cubicBezTo>
                  <a:cubicBezTo>
                    <a:pt x="5890" y="9821"/>
                    <a:pt x="5614" y="9836"/>
                    <a:pt x="5338" y="9836"/>
                  </a:cubicBezTo>
                  <a:cubicBezTo>
                    <a:pt x="5013" y="9836"/>
                    <a:pt x="4687" y="9815"/>
                    <a:pt x="4359" y="9776"/>
                  </a:cubicBezTo>
                  <a:cubicBezTo>
                    <a:pt x="4121" y="9740"/>
                    <a:pt x="4049" y="9681"/>
                    <a:pt x="4001" y="9478"/>
                  </a:cubicBezTo>
                  <a:cubicBezTo>
                    <a:pt x="4001" y="9443"/>
                    <a:pt x="3990" y="9419"/>
                    <a:pt x="3990" y="9383"/>
                  </a:cubicBezTo>
                  <a:cubicBezTo>
                    <a:pt x="3918" y="8883"/>
                    <a:pt x="3894" y="8371"/>
                    <a:pt x="3918" y="7859"/>
                  </a:cubicBezTo>
                  <a:cubicBezTo>
                    <a:pt x="3918" y="7514"/>
                    <a:pt x="3882" y="7168"/>
                    <a:pt x="3835" y="6823"/>
                  </a:cubicBezTo>
                  <a:cubicBezTo>
                    <a:pt x="3835" y="6787"/>
                    <a:pt x="3823" y="6740"/>
                    <a:pt x="3811" y="6692"/>
                  </a:cubicBezTo>
                  <a:cubicBezTo>
                    <a:pt x="3737" y="6508"/>
                    <a:pt x="3699" y="6438"/>
                    <a:pt x="3558" y="6438"/>
                  </a:cubicBezTo>
                  <a:cubicBezTo>
                    <a:pt x="3517" y="6438"/>
                    <a:pt x="3468" y="6443"/>
                    <a:pt x="3406" y="6454"/>
                  </a:cubicBezTo>
                  <a:cubicBezTo>
                    <a:pt x="3025" y="6514"/>
                    <a:pt x="2620" y="6585"/>
                    <a:pt x="2227" y="6633"/>
                  </a:cubicBezTo>
                  <a:cubicBezTo>
                    <a:pt x="1943" y="6676"/>
                    <a:pt x="1645" y="6706"/>
                    <a:pt x="1349" y="6706"/>
                  </a:cubicBezTo>
                  <a:cubicBezTo>
                    <a:pt x="1237" y="6706"/>
                    <a:pt x="1124" y="6702"/>
                    <a:pt x="1013" y="6692"/>
                  </a:cubicBezTo>
                  <a:cubicBezTo>
                    <a:pt x="680" y="6680"/>
                    <a:pt x="561" y="6573"/>
                    <a:pt x="477" y="6264"/>
                  </a:cubicBezTo>
                  <a:cubicBezTo>
                    <a:pt x="382" y="5871"/>
                    <a:pt x="311" y="5478"/>
                    <a:pt x="346" y="5061"/>
                  </a:cubicBezTo>
                  <a:cubicBezTo>
                    <a:pt x="370" y="4585"/>
                    <a:pt x="584" y="4299"/>
                    <a:pt x="1025" y="4144"/>
                  </a:cubicBezTo>
                  <a:cubicBezTo>
                    <a:pt x="1608" y="3954"/>
                    <a:pt x="2204" y="3870"/>
                    <a:pt x="2811" y="3787"/>
                  </a:cubicBezTo>
                  <a:cubicBezTo>
                    <a:pt x="3156" y="3751"/>
                    <a:pt x="3513" y="3716"/>
                    <a:pt x="3882" y="3668"/>
                  </a:cubicBezTo>
                  <a:cubicBezTo>
                    <a:pt x="3954" y="3430"/>
                    <a:pt x="3918" y="3192"/>
                    <a:pt x="3930" y="2978"/>
                  </a:cubicBezTo>
                  <a:cubicBezTo>
                    <a:pt x="3942" y="2323"/>
                    <a:pt x="3918" y="1644"/>
                    <a:pt x="3990" y="989"/>
                  </a:cubicBezTo>
                  <a:cubicBezTo>
                    <a:pt x="4013" y="692"/>
                    <a:pt x="4132" y="513"/>
                    <a:pt x="4406" y="430"/>
                  </a:cubicBezTo>
                  <a:cubicBezTo>
                    <a:pt x="4418" y="430"/>
                    <a:pt x="4430" y="418"/>
                    <a:pt x="4466" y="418"/>
                  </a:cubicBezTo>
                  <a:cubicBezTo>
                    <a:pt x="4825" y="321"/>
                    <a:pt x="5181" y="277"/>
                    <a:pt x="5537" y="277"/>
                  </a:cubicBezTo>
                  <a:close/>
                  <a:moveTo>
                    <a:pt x="5591" y="1"/>
                  </a:moveTo>
                  <a:cubicBezTo>
                    <a:pt x="5168" y="1"/>
                    <a:pt x="4746" y="74"/>
                    <a:pt x="4335" y="215"/>
                  </a:cubicBezTo>
                  <a:cubicBezTo>
                    <a:pt x="4311" y="215"/>
                    <a:pt x="4299" y="239"/>
                    <a:pt x="4287" y="239"/>
                  </a:cubicBezTo>
                  <a:cubicBezTo>
                    <a:pt x="3990" y="334"/>
                    <a:pt x="3811" y="572"/>
                    <a:pt x="3751" y="882"/>
                  </a:cubicBezTo>
                  <a:cubicBezTo>
                    <a:pt x="3632" y="1442"/>
                    <a:pt x="3644" y="1989"/>
                    <a:pt x="3656" y="2537"/>
                  </a:cubicBezTo>
                  <a:cubicBezTo>
                    <a:pt x="3656" y="2835"/>
                    <a:pt x="3692" y="3132"/>
                    <a:pt x="3704" y="3418"/>
                  </a:cubicBezTo>
                  <a:cubicBezTo>
                    <a:pt x="3668" y="3442"/>
                    <a:pt x="3632" y="3448"/>
                    <a:pt x="3598" y="3448"/>
                  </a:cubicBezTo>
                  <a:cubicBezTo>
                    <a:pt x="3564" y="3448"/>
                    <a:pt x="3531" y="3442"/>
                    <a:pt x="3501" y="3442"/>
                  </a:cubicBezTo>
                  <a:cubicBezTo>
                    <a:pt x="2549" y="3478"/>
                    <a:pt x="1620" y="3620"/>
                    <a:pt x="739" y="3966"/>
                  </a:cubicBezTo>
                  <a:cubicBezTo>
                    <a:pt x="382" y="4097"/>
                    <a:pt x="168" y="4382"/>
                    <a:pt x="84" y="4752"/>
                  </a:cubicBezTo>
                  <a:cubicBezTo>
                    <a:pt x="1" y="5204"/>
                    <a:pt x="1" y="5644"/>
                    <a:pt x="84" y="6085"/>
                  </a:cubicBezTo>
                  <a:cubicBezTo>
                    <a:pt x="227" y="6799"/>
                    <a:pt x="549" y="7133"/>
                    <a:pt x="1275" y="7252"/>
                  </a:cubicBezTo>
                  <a:cubicBezTo>
                    <a:pt x="1502" y="7288"/>
                    <a:pt x="1730" y="7304"/>
                    <a:pt x="1957" y="7304"/>
                  </a:cubicBezTo>
                  <a:cubicBezTo>
                    <a:pt x="2027" y="7304"/>
                    <a:pt x="2098" y="7302"/>
                    <a:pt x="2168" y="7299"/>
                  </a:cubicBezTo>
                  <a:cubicBezTo>
                    <a:pt x="2632" y="7276"/>
                    <a:pt x="3108" y="7216"/>
                    <a:pt x="3585" y="7121"/>
                  </a:cubicBezTo>
                  <a:cubicBezTo>
                    <a:pt x="3620" y="7490"/>
                    <a:pt x="3644" y="7847"/>
                    <a:pt x="3644" y="8192"/>
                  </a:cubicBezTo>
                  <a:cubicBezTo>
                    <a:pt x="3644" y="8645"/>
                    <a:pt x="3680" y="9073"/>
                    <a:pt x="3763" y="9502"/>
                  </a:cubicBezTo>
                  <a:cubicBezTo>
                    <a:pt x="3775" y="9609"/>
                    <a:pt x="3811" y="9716"/>
                    <a:pt x="3835" y="9812"/>
                  </a:cubicBezTo>
                  <a:cubicBezTo>
                    <a:pt x="3930" y="10169"/>
                    <a:pt x="4132" y="10383"/>
                    <a:pt x="4490" y="10443"/>
                  </a:cubicBezTo>
                  <a:cubicBezTo>
                    <a:pt x="4702" y="10478"/>
                    <a:pt x="4911" y="10494"/>
                    <a:pt x="5117" y="10494"/>
                  </a:cubicBezTo>
                  <a:cubicBezTo>
                    <a:pt x="5687" y="10494"/>
                    <a:pt x="6237" y="10370"/>
                    <a:pt x="6788" y="10169"/>
                  </a:cubicBezTo>
                  <a:cubicBezTo>
                    <a:pt x="6978" y="10097"/>
                    <a:pt x="7097" y="9955"/>
                    <a:pt x="7204" y="9776"/>
                  </a:cubicBezTo>
                  <a:cubicBezTo>
                    <a:pt x="7454" y="9276"/>
                    <a:pt x="7490" y="8764"/>
                    <a:pt x="7466" y="8228"/>
                  </a:cubicBezTo>
                  <a:cubicBezTo>
                    <a:pt x="7454" y="7907"/>
                    <a:pt x="7466" y="7585"/>
                    <a:pt x="7466" y="7252"/>
                  </a:cubicBezTo>
                  <a:cubicBezTo>
                    <a:pt x="7883" y="7252"/>
                    <a:pt x="8335" y="7228"/>
                    <a:pt x="8764" y="7192"/>
                  </a:cubicBezTo>
                  <a:cubicBezTo>
                    <a:pt x="9252" y="7168"/>
                    <a:pt x="9764" y="7157"/>
                    <a:pt x="10252" y="7049"/>
                  </a:cubicBezTo>
                  <a:cubicBezTo>
                    <a:pt x="10895" y="6895"/>
                    <a:pt x="11205" y="6597"/>
                    <a:pt x="11300" y="5990"/>
                  </a:cubicBezTo>
                  <a:cubicBezTo>
                    <a:pt x="11336" y="5383"/>
                    <a:pt x="11252" y="4740"/>
                    <a:pt x="11098" y="4121"/>
                  </a:cubicBezTo>
                  <a:cubicBezTo>
                    <a:pt x="10979" y="3632"/>
                    <a:pt x="10657" y="3347"/>
                    <a:pt x="10145" y="3251"/>
                  </a:cubicBezTo>
                  <a:cubicBezTo>
                    <a:pt x="9782" y="3204"/>
                    <a:pt x="9422" y="3183"/>
                    <a:pt x="9062" y="3183"/>
                  </a:cubicBezTo>
                  <a:cubicBezTo>
                    <a:pt x="8701" y="3183"/>
                    <a:pt x="8341" y="3204"/>
                    <a:pt x="7978" y="3239"/>
                  </a:cubicBezTo>
                  <a:cubicBezTo>
                    <a:pt x="7839" y="3249"/>
                    <a:pt x="7699" y="3293"/>
                    <a:pt x="7553" y="3293"/>
                  </a:cubicBezTo>
                  <a:cubicBezTo>
                    <a:pt x="7524" y="3293"/>
                    <a:pt x="7495" y="3291"/>
                    <a:pt x="7466" y="3287"/>
                  </a:cubicBezTo>
                  <a:cubicBezTo>
                    <a:pt x="7466" y="3168"/>
                    <a:pt x="7466" y="3049"/>
                    <a:pt x="7490" y="2942"/>
                  </a:cubicBezTo>
                  <a:cubicBezTo>
                    <a:pt x="7561" y="2370"/>
                    <a:pt x="7550" y="1811"/>
                    <a:pt x="7454" y="1263"/>
                  </a:cubicBezTo>
                  <a:cubicBezTo>
                    <a:pt x="7371" y="727"/>
                    <a:pt x="7109" y="275"/>
                    <a:pt x="6561" y="132"/>
                  </a:cubicBezTo>
                  <a:cubicBezTo>
                    <a:pt x="6241" y="44"/>
                    <a:pt x="5915" y="1"/>
                    <a:pt x="5591" y="1"/>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sp>
          <p:nvSpPr>
            <p:cNvPr id="7" name="Google Shape;1701;p42">
              <a:extLst>
                <a:ext uri="{FF2B5EF4-FFF2-40B4-BE49-F238E27FC236}">
                  <a16:creationId xmlns="" xmlns:a16="http://schemas.microsoft.com/office/drawing/2014/main" id="{26000AF7-EFB2-43F1-9150-017E03C27671}"/>
                </a:ext>
              </a:extLst>
            </p:cNvPr>
            <p:cNvSpPr/>
            <p:nvPr/>
          </p:nvSpPr>
          <p:spPr>
            <a:xfrm>
              <a:off x="3384529" y="1382725"/>
              <a:ext cx="25197" cy="97223"/>
            </a:xfrm>
            <a:custGeom>
              <a:avLst/>
              <a:gdLst/>
              <a:ahLst/>
              <a:cxnLst/>
              <a:rect l="l" t="t" r="r" b="b"/>
              <a:pathLst>
                <a:path w="537" h="2072" extrusionOk="0">
                  <a:moveTo>
                    <a:pt x="239" y="0"/>
                  </a:moveTo>
                  <a:cubicBezTo>
                    <a:pt x="120" y="0"/>
                    <a:pt x="37" y="143"/>
                    <a:pt x="25" y="322"/>
                  </a:cubicBezTo>
                  <a:cubicBezTo>
                    <a:pt x="1" y="584"/>
                    <a:pt x="37" y="857"/>
                    <a:pt x="60" y="1119"/>
                  </a:cubicBezTo>
                  <a:cubicBezTo>
                    <a:pt x="108" y="1429"/>
                    <a:pt x="144" y="1762"/>
                    <a:pt x="263" y="2072"/>
                  </a:cubicBezTo>
                  <a:cubicBezTo>
                    <a:pt x="322" y="2060"/>
                    <a:pt x="346" y="2024"/>
                    <a:pt x="346" y="2000"/>
                  </a:cubicBezTo>
                  <a:cubicBezTo>
                    <a:pt x="477" y="1429"/>
                    <a:pt x="537" y="869"/>
                    <a:pt x="489" y="298"/>
                  </a:cubicBezTo>
                  <a:cubicBezTo>
                    <a:pt x="477" y="107"/>
                    <a:pt x="370" y="0"/>
                    <a:pt x="239" y="0"/>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10" name="Google Shape;1702;p42">
              <a:extLst>
                <a:ext uri="{FF2B5EF4-FFF2-40B4-BE49-F238E27FC236}">
                  <a16:creationId xmlns="" xmlns:a16="http://schemas.microsoft.com/office/drawing/2014/main" id="{05B5B1E0-057E-4F03-AD92-36D8DA4079F8}"/>
                </a:ext>
              </a:extLst>
            </p:cNvPr>
            <p:cNvSpPr/>
            <p:nvPr/>
          </p:nvSpPr>
          <p:spPr>
            <a:xfrm>
              <a:off x="3574521" y="1525322"/>
              <a:ext cx="75451" cy="23790"/>
            </a:xfrm>
            <a:custGeom>
              <a:avLst/>
              <a:gdLst/>
              <a:ahLst/>
              <a:cxnLst/>
              <a:rect l="l" t="t" r="r" b="b"/>
              <a:pathLst>
                <a:path w="1608" h="507" extrusionOk="0">
                  <a:moveTo>
                    <a:pt x="736" y="0"/>
                  </a:moveTo>
                  <a:cubicBezTo>
                    <a:pt x="562" y="0"/>
                    <a:pt x="387" y="19"/>
                    <a:pt x="214" y="57"/>
                  </a:cubicBezTo>
                  <a:cubicBezTo>
                    <a:pt x="95" y="92"/>
                    <a:pt x="0" y="164"/>
                    <a:pt x="12" y="295"/>
                  </a:cubicBezTo>
                  <a:cubicBezTo>
                    <a:pt x="36" y="438"/>
                    <a:pt x="143" y="473"/>
                    <a:pt x="262" y="497"/>
                  </a:cubicBezTo>
                  <a:cubicBezTo>
                    <a:pt x="312" y="504"/>
                    <a:pt x="362" y="507"/>
                    <a:pt x="412" y="507"/>
                  </a:cubicBezTo>
                  <a:cubicBezTo>
                    <a:pt x="540" y="507"/>
                    <a:pt x="669" y="487"/>
                    <a:pt x="798" y="462"/>
                  </a:cubicBezTo>
                  <a:cubicBezTo>
                    <a:pt x="1072" y="414"/>
                    <a:pt x="1357" y="378"/>
                    <a:pt x="1607" y="223"/>
                  </a:cubicBezTo>
                  <a:cubicBezTo>
                    <a:pt x="1596" y="164"/>
                    <a:pt x="1572" y="152"/>
                    <a:pt x="1536" y="140"/>
                  </a:cubicBezTo>
                  <a:cubicBezTo>
                    <a:pt x="1275" y="46"/>
                    <a:pt x="1006" y="0"/>
                    <a:pt x="736" y="0"/>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11" name="Google Shape;1703;p42">
              <a:extLst>
                <a:ext uri="{FF2B5EF4-FFF2-40B4-BE49-F238E27FC236}">
                  <a16:creationId xmlns="" xmlns:a16="http://schemas.microsoft.com/office/drawing/2014/main" id="{5F8D4A37-6A88-4620-8585-4E70125FA64F}"/>
                </a:ext>
              </a:extLst>
            </p:cNvPr>
            <p:cNvSpPr/>
            <p:nvPr/>
          </p:nvSpPr>
          <p:spPr>
            <a:xfrm>
              <a:off x="3226446" y="1548502"/>
              <a:ext cx="60389" cy="30218"/>
            </a:xfrm>
            <a:custGeom>
              <a:avLst/>
              <a:gdLst/>
              <a:ahLst/>
              <a:cxnLst/>
              <a:rect l="l" t="t" r="r" b="b"/>
              <a:pathLst>
                <a:path w="1287" h="644" extrusionOk="0">
                  <a:moveTo>
                    <a:pt x="751" y="1"/>
                  </a:moveTo>
                  <a:cubicBezTo>
                    <a:pt x="515" y="1"/>
                    <a:pt x="272" y="55"/>
                    <a:pt x="143" y="158"/>
                  </a:cubicBezTo>
                  <a:cubicBezTo>
                    <a:pt x="24" y="253"/>
                    <a:pt x="0" y="432"/>
                    <a:pt x="84" y="539"/>
                  </a:cubicBezTo>
                  <a:cubicBezTo>
                    <a:pt x="145" y="616"/>
                    <a:pt x="222" y="643"/>
                    <a:pt x="304" y="643"/>
                  </a:cubicBezTo>
                  <a:cubicBezTo>
                    <a:pt x="348" y="643"/>
                    <a:pt x="395" y="635"/>
                    <a:pt x="441" y="622"/>
                  </a:cubicBezTo>
                  <a:cubicBezTo>
                    <a:pt x="691" y="551"/>
                    <a:pt x="929" y="456"/>
                    <a:pt x="1155" y="313"/>
                  </a:cubicBezTo>
                  <a:cubicBezTo>
                    <a:pt x="1215" y="265"/>
                    <a:pt x="1274" y="241"/>
                    <a:pt x="1286" y="146"/>
                  </a:cubicBezTo>
                  <a:cubicBezTo>
                    <a:pt x="1286" y="137"/>
                    <a:pt x="1279" y="114"/>
                    <a:pt x="1271" y="114"/>
                  </a:cubicBezTo>
                  <a:cubicBezTo>
                    <a:pt x="1268" y="114"/>
                    <a:pt x="1265" y="117"/>
                    <a:pt x="1263" y="122"/>
                  </a:cubicBezTo>
                  <a:cubicBezTo>
                    <a:pt x="1148" y="40"/>
                    <a:pt x="952" y="1"/>
                    <a:pt x="751" y="1"/>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12" name="Google Shape;1704;p42">
              <a:extLst>
                <a:ext uri="{FF2B5EF4-FFF2-40B4-BE49-F238E27FC236}">
                  <a16:creationId xmlns="" xmlns:a16="http://schemas.microsoft.com/office/drawing/2014/main" id="{D34AE4F7-ABDA-4D04-A95C-5FE7DD2CC8B3}"/>
                </a:ext>
              </a:extLst>
            </p:cNvPr>
            <p:cNvSpPr/>
            <p:nvPr/>
          </p:nvSpPr>
          <p:spPr>
            <a:xfrm>
              <a:off x="3216404" y="1333644"/>
              <a:ext cx="485507" cy="449095"/>
            </a:xfrm>
            <a:custGeom>
              <a:avLst/>
              <a:gdLst/>
              <a:ahLst/>
              <a:cxnLst/>
              <a:rect l="l" t="t" r="r" b="b"/>
              <a:pathLst>
                <a:path w="10347" h="9571" extrusionOk="0">
                  <a:moveTo>
                    <a:pt x="5226" y="1"/>
                  </a:moveTo>
                  <a:cubicBezTo>
                    <a:pt x="4870" y="1"/>
                    <a:pt x="4515" y="45"/>
                    <a:pt x="4155" y="141"/>
                  </a:cubicBezTo>
                  <a:cubicBezTo>
                    <a:pt x="4120" y="141"/>
                    <a:pt x="4108" y="153"/>
                    <a:pt x="4096" y="153"/>
                  </a:cubicBezTo>
                  <a:cubicBezTo>
                    <a:pt x="3822" y="248"/>
                    <a:pt x="3703" y="427"/>
                    <a:pt x="3679" y="725"/>
                  </a:cubicBezTo>
                  <a:cubicBezTo>
                    <a:pt x="3608" y="1379"/>
                    <a:pt x="3632" y="2046"/>
                    <a:pt x="3620" y="2701"/>
                  </a:cubicBezTo>
                  <a:cubicBezTo>
                    <a:pt x="3608" y="2927"/>
                    <a:pt x="3643" y="3165"/>
                    <a:pt x="3572" y="3404"/>
                  </a:cubicBezTo>
                  <a:cubicBezTo>
                    <a:pt x="3203" y="3451"/>
                    <a:pt x="2846" y="3475"/>
                    <a:pt x="2500" y="3523"/>
                  </a:cubicBezTo>
                  <a:cubicBezTo>
                    <a:pt x="1893" y="3594"/>
                    <a:pt x="1298" y="3689"/>
                    <a:pt x="715" y="3880"/>
                  </a:cubicBezTo>
                  <a:cubicBezTo>
                    <a:pt x="274" y="4023"/>
                    <a:pt x="60" y="4308"/>
                    <a:pt x="36" y="4785"/>
                  </a:cubicBezTo>
                  <a:cubicBezTo>
                    <a:pt x="0" y="5201"/>
                    <a:pt x="72" y="5606"/>
                    <a:pt x="167" y="5987"/>
                  </a:cubicBezTo>
                  <a:cubicBezTo>
                    <a:pt x="250" y="6309"/>
                    <a:pt x="369" y="6404"/>
                    <a:pt x="703" y="6428"/>
                  </a:cubicBezTo>
                  <a:cubicBezTo>
                    <a:pt x="807" y="6434"/>
                    <a:pt x="913" y="6437"/>
                    <a:pt x="1018" y="6437"/>
                  </a:cubicBezTo>
                  <a:cubicBezTo>
                    <a:pt x="1321" y="6437"/>
                    <a:pt x="1626" y="6412"/>
                    <a:pt x="1917" y="6368"/>
                  </a:cubicBezTo>
                  <a:cubicBezTo>
                    <a:pt x="2310" y="6321"/>
                    <a:pt x="2715" y="6249"/>
                    <a:pt x="3096" y="6190"/>
                  </a:cubicBezTo>
                  <a:cubicBezTo>
                    <a:pt x="3157" y="6179"/>
                    <a:pt x="3207" y="6173"/>
                    <a:pt x="3248" y="6173"/>
                  </a:cubicBezTo>
                  <a:cubicBezTo>
                    <a:pt x="3389" y="6173"/>
                    <a:pt x="3427" y="6243"/>
                    <a:pt x="3501" y="6428"/>
                  </a:cubicBezTo>
                  <a:cubicBezTo>
                    <a:pt x="3513" y="6463"/>
                    <a:pt x="3524" y="6511"/>
                    <a:pt x="3524" y="6559"/>
                  </a:cubicBezTo>
                  <a:cubicBezTo>
                    <a:pt x="3572" y="6904"/>
                    <a:pt x="3608" y="7237"/>
                    <a:pt x="3608" y="7583"/>
                  </a:cubicBezTo>
                  <a:cubicBezTo>
                    <a:pt x="3584" y="8106"/>
                    <a:pt x="3608" y="8607"/>
                    <a:pt x="3679" y="9119"/>
                  </a:cubicBezTo>
                  <a:cubicBezTo>
                    <a:pt x="3679" y="9142"/>
                    <a:pt x="3691" y="9178"/>
                    <a:pt x="3691" y="9202"/>
                  </a:cubicBezTo>
                  <a:cubicBezTo>
                    <a:pt x="3739" y="9416"/>
                    <a:pt x="3810" y="9476"/>
                    <a:pt x="4048" y="9500"/>
                  </a:cubicBezTo>
                  <a:cubicBezTo>
                    <a:pt x="4387" y="9546"/>
                    <a:pt x="4722" y="9570"/>
                    <a:pt x="5059" y="9570"/>
                  </a:cubicBezTo>
                  <a:cubicBezTo>
                    <a:pt x="5327" y="9570"/>
                    <a:pt x="5596" y="9555"/>
                    <a:pt x="5870" y="9523"/>
                  </a:cubicBezTo>
                  <a:cubicBezTo>
                    <a:pt x="6322" y="9464"/>
                    <a:pt x="6477" y="9297"/>
                    <a:pt x="6549" y="8833"/>
                  </a:cubicBezTo>
                  <a:cubicBezTo>
                    <a:pt x="6584" y="8630"/>
                    <a:pt x="6561" y="8404"/>
                    <a:pt x="6561" y="8190"/>
                  </a:cubicBezTo>
                  <a:cubicBezTo>
                    <a:pt x="6549" y="7749"/>
                    <a:pt x="6537" y="7285"/>
                    <a:pt x="6537" y="6821"/>
                  </a:cubicBezTo>
                  <a:cubicBezTo>
                    <a:pt x="6537" y="6487"/>
                    <a:pt x="6596" y="6404"/>
                    <a:pt x="6942" y="6368"/>
                  </a:cubicBezTo>
                  <a:cubicBezTo>
                    <a:pt x="7751" y="6261"/>
                    <a:pt x="8573" y="6166"/>
                    <a:pt x="9394" y="6071"/>
                  </a:cubicBezTo>
                  <a:cubicBezTo>
                    <a:pt x="10073" y="5987"/>
                    <a:pt x="10109" y="5999"/>
                    <a:pt x="10275" y="5225"/>
                  </a:cubicBezTo>
                  <a:lnTo>
                    <a:pt x="10275" y="5178"/>
                  </a:lnTo>
                  <a:cubicBezTo>
                    <a:pt x="10347" y="4678"/>
                    <a:pt x="10287" y="4189"/>
                    <a:pt x="10228" y="3701"/>
                  </a:cubicBezTo>
                  <a:cubicBezTo>
                    <a:pt x="10192" y="3427"/>
                    <a:pt x="10132" y="3392"/>
                    <a:pt x="9918" y="3356"/>
                  </a:cubicBezTo>
                  <a:cubicBezTo>
                    <a:pt x="9513" y="3300"/>
                    <a:pt x="9110" y="3275"/>
                    <a:pt x="8709" y="3275"/>
                  </a:cubicBezTo>
                  <a:cubicBezTo>
                    <a:pt x="8166" y="3275"/>
                    <a:pt x="7625" y="3321"/>
                    <a:pt x="7084" y="3404"/>
                  </a:cubicBezTo>
                  <a:cubicBezTo>
                    <a:pt x="7000" y="3412"/>
                    <a:pt x="6910" y="3420"/>
                    <a:pt x="6810" y="3420"/>
                  </a:cubicBezTo>
                  <a:cubicBezTo>
                    <a:pt x="6768" y="3420"/>
                    <a:pt x="6725" y="3419"/>
                    <a:pt x="6680" y="3415"/>
                  </a:cubicBezTo>
                  <a:cubicBezTo>
                    <a:pt x="6596" y="3106"/>
                    <a:pt x="6584" y="2773"/>
                    <a:pt x="6584" y="2451"/>
                  </a:cubicBezTo>
                  <a:cubicBezTo>
                    <a:pt x="6596" y="1880"/>
                    <a:pt x="6596" y="1320"/>
                    <a:pt x="6584" y="748"/>
                  </a:cubicBezTo>
                  <a:cubicBezTo>
                    <a:pt x="6561" y="367"/>
                    <a:pt x="6441" y="153"/>
                    <a:pt x="6144" y="94"/>
                  </a:cubicBezTo>
                  <a:cubicBezTo>
                    <a:pt x="5836" y="33"/>
                    <a:pt x="5531" y="1"/>
                    <a:pt x="5226" y="1"/>
                  </a:cubicBezTo>
                  <a:close/>
                </a:path>
              </a:pathLst>
            </a:custGeom>
            <a:solidFill>
              <a:schemeClr val="accent6"/>
            </a:solidFill>
            <a:ln>
              <a:noFill/>
            </a:ln>
          </p:spPr>
          <p:txBody>
            <a:bodyPr spcFirstLastPara="1" wrap="square" lIns="121900" tIns="121900" rIns="121900" bIns="121900" anchor="ctr" anchorCtr="0">
              <a:noAutofit/>
            </a:bodyPr>
            <a:lstStyle/>
            <a:p>
              <a:endParaRPr sz="2485"/>
            </a:p>
          </p:txBody>
        </p:sp>
        <p:sp>
          <p:nvSpPr>
            <p:cNvPr id="13" name="Google Shape;1705;p42">
              <a:extLst>
                <a:ext uri="{FF2B5EF4-FFF2-40B4-BE49-F238E27FC236}">
                  <a16:creationId xmlns="" xmlns:a16="http://schemas.microsoft.com/office/drawing/2014/main" id="{EB5029CE-AD9D-4263-9EC3-614D7AF8F4E5}"/>
                </a:ext>
              </a:extLst>
            </p:cNvPr>
            <p:cNvSpPr/>
            <p:nvPr/>
          </p:nvSpPr>
          <p:spPr>
            <a:xfrm>
              <a:off x="3201858" y="1320975"/>
              <a:ext cx="531913" cy="492686"/>
            </a:xfrm>
            <a:custGeom>
              <a:avLst/>
              <a:gdLst/>
              <a:ahLst/>
              <a:cxnLst/>
              <a:rect l="l" t="t" r="r" b="b"/>
              <a:pathLst>
                <a:path w="11336" h="10500" extrusionOk="0">
                  <a:moveTo>
                    <a:pt x="5536" y="271"/>
                  </a:moveTo>
                  <a:cubicBezTo>
                    <a:pt x="5841" y="271"/>
                    <a:pt x="6146" y="303"/>
                    <a:pt x="6454" y="364"/>
                  </a:cubicBezTo>
                  <a:cubicBezTo>
                    <a:pt x="6751" y="423"/>
                    <a:pt x="6871" y="637"/>
                    <a:pt x="6894" y="1018"/>
                  </a:cubicBezTo>
                  <a:cubicBezTo>
                    <a:pt x="6906" y="1590"/>
                    <a:pt x="6906" y="2150"/>
                    <a:pt x="6894" y="2721"/>
                  </a:cubicBezTo>
                  <a:cubicBezTo>
                    <a:pt x="6894" y="3043"/>
                    <a:pt x="6906" y="3376"/>
                    <a:pt x="6990" y="3685"/>
                  </a:cubicBezTo>
                  <a:cubicBezTo>
                    <a:pt x="7035" y="3689"/>
                    <a:pt x="7078" y="3690"/>
                    <a:pt x="7120" y="3690"/>
                  </a:cubicBezTo>
                  <a:cubicBezTo>
                    <a:pt x="7220" y="3690"/>
                    <a:pt x="7310" y="3682"/>
                    <a:pt x="7394" y="3674"/>
                  </a:cubicBezTo>
                  <a:cubicBezTo>
                    <a:pt x="7935" y="3591"/>
                    <a:pt x="8476" y="3545"/>
                    <a:pt x="9017" y="3545"/>
                  </a:cubicBezTo>
                  <a:cubicBezTo>
                    <a:pt x="9416" y="3545"/>
                    <a:pt x="9816" y="3570"/>
                    <a:pt x="10216" y="3626"/>
                  </a:cubicBezTo>
                  <a:cubicBezTo>
                    <a:pt x="10490" y="3650"/>
                    <a:pt x="10538" y="3697"/>
                    <a:pt x="10561" y="3971"/>
                  </a:cubicBezTo>
                  <a:cubicBezTo>
                    <a:pt x="10597" y="4459"/>
                    <a:pt x="10645" y="4948"/>
                    <a:pt x="10585" y="5448"/>
                  </a:cubicBezTo>
                  <a:lnTo>
                    <a:pt x="10585" y="5495"/>
                  </a:lnTo>
                  <a:cubicBezTo>
                    <a:pt x="10419" y="6269"/>
                    <a:pt x="10383" y="6257"/>
                    <a:pt x="9704" y="6341"/>
                  </a:cubicBezTo>
                  <a:cubicBezTo>
                    <a:pt x="8883" y="6436"/>
                    <a:pt x="8061" y="6531"/>
                    <a:pt x="7252" y="6638"/>
                  </a:cubicBezTo>
                  <a:cubicBezTo>
                    <a:pt x="6906" y="6674"/>
                    <a:pt x="6847" y="6757"/>
                    <a:pt x="6847" y="7091"/>
                  </a:cubicBezTo>
                  <a:cubicBezTo>
                    <a:pt x="6847" y="7555"/>
                    <a:pt x="6859" y="8019"/>
                    <a:pt x="6871" y="8460"/>
                  </a:cubicBezTo>
                  <a:cubicBezTo>
                    <a:pt x="6871" y="8674"/>
                    <a:pt x="6894" y="8900"/>
                    <a:pt x="6859" y="9103"/>
                  </a:cubicBezTo>
                  <a:cubicBezTo>
                    <a:pt x="6787" y="9567"/>
                    <a:pt x="6632" y="9734"/>
                    <a:pt x="6168" y="9793"/>
                  </a:cubicBezTo>
                  <a:cubicBezTo>
                    <a:pt x="5899" y="9825"/>
                    <a:pt x="5633" y="9840"/>
                    <a:pt x="5367" y="9840"/>
                  </a:cubicBezTo>
                  <a:cubicBezTo>
                    <a:pt x="5032" y="9840"/>
                    <a:pt x="4697" y="9816"/>
                    <a:pt x="4358" y="9770"/>
                  </a:cubicBezTo>
                  <a:cubicBezTo>
                    <a:pt x="4120" y="9746"/>
                    <a:pt x="4049" y="9686"/>
                    <a:pt x="4001" y="9472"/>
                  </a:cubicBezTo>
                  <a:cubicBezTo>
                    <a:pt x="4001" y="9448"/>
                    <a:pt x="3989" y="9412"/>
                    <a:pt x="3989" y="9389"/>
                  </a:cubicBezTo>
                  <a:cubicBezTo>
                    <a:pt x="3918" y="8877"/>
                    <a:pt x="3894" y="8376"/>
                    <a:pt x="3918" y="7853"/>
                  </a:cubicBezTo>
                  <a:cubicBezTo>
                    <a:pt x="3918" y="7507"/>
                    <a:pt x="3882" y="7174"/>
                    <a:pt x="3834" y="6829"/>
                  </a:cubicBezTo>
                  <a:cubicBezTo>
                    <a:pt x="3834" y="6781"/>
                    <a:pt x="3823" y="6733"/>
                    <a:pt x="3811" y="6698"/>
                  </a:cubicBezTo>
                  <a:cubicBezTo>
                    <a:pt x="3737" y="6513"/>
                    <a:pt x="3699" y="6443"/>
                    <a:pt x="3558" y="6443"/>
                  </a:cubicBezTo>
                  <a:cubicBezTo>
                    <a:pt x="3517" y="6443"/>
                    <a:pt x="3467" y="6449"/>
                    <a:pt x="3406" y="6460"/>
                  </a:cubicBezTo>
                  <a:cubicBezTo>
                    <a:pt x="3025" y="6519"/>
                    <a:pt x="2620" y="6591"/>
                    <a:pt x="2227" y="6638"/>
                  </a:cubicBezTo>
                  <a:cubicBezTo>
                    <a:pt x="1936" y="6682"/>
                    <a:pt x="1631" y="6707"/>
                    <a:pt x="1328" y="6707"/>
                  </a:cubicBezTo>
                  <a:cubicBezTo>
                    <a:pt x="1223" y="6707"/>
                    <a:pt x="1117" y="6704"/>
                    <a:pt x="1013" y="6698"/>
                  </a:cubicBezTo>
                  <a:cubicBezTo>
                    <a:pt x="679" y="6674"/>
                    <a:pt x="560" y="6579"/>
                    <a:pt x="477" y="6257"/>
                  </a:cubicBezTo>
                  <a:cubicBezTo>
                    <a:pt x="382" y="5876"/>
                    <a:pt x="310" y="5471"/>
                    <a:pt x="346" y="5055"/>
                  </a:cubicBezTo>
                  <a:cubicBezTo>
                    <a:pt x="370" y="4578"/>
                    <a:pt x="584" y="4293"/>
                    <a:pt x="1025" y="4150"/>
                  </a:cubicBezTo>
                  <a:cubicBezTo>
                    <a:pt x="1608" y="3959"/>
                    <a:pt x="2203" y="3864"/>
                    <a:pt x="2810" y="3793"/>
                  </a:cubicBezTo>
                  <a:cubicBezTo>
                    <a:pt x="3156" y="3745"/>
                    <a:pt x="3513" y="3721"/>
                    <a:pt x="3882" y="3674"/>
                  </a:cubicBezTo>
                  <a:cubicBezTo>
                    <a:pt x="3953" y="3435"/>
                    <a:pt x="3918" y="3197"/>
                    <a:pt x="3930" y="2971"/>
                  </a:cubicBezTo>
                  <a:cubicBezTo>
                    <a:pt x="3942" y="2316"/>
                    <a:pt x="3918" y="1649"/>
                    <a:pt x="3989" y="995"/>
                  </a:cubicBezTo>
                  <a:cubicBezTo>
                    <a:pt x="4013" y="697"/>
                    <a:pt x="4132" y="518"/>
                    <a:pt x="4406" y="423"/>
                  </a:cubicBezTo>
                  <a:cubicBezTo>
                    <a:pt x="4418" y="423"/>
                    <a:pt x="4430" y="411"/>
                    <a:pt x="4465" y="411"/>
                  </a:cubicBezTo>
                  <a:cubicBezTo>
                    <a:pt x="4825" y="315"/>
                    <a:pt x="5180" y="271"/>
                    <a:pt x="5536" y="271"/>
                  </a:cubicBezTo>
                  <a:close/>
                  <a:moveTo>
                    <a:pt x="5591" y="0"/>
                  </a:moveTo>
                  <a:cubicBezTo>
                    <a:pt x="5168" y="0"/>
                    <a:pt x="4746" y="72"/>
                    <a:pt x="4334" y="221"/>
                  </a:cubicBezTo>
                  <a:cubicBezTo>
                    <a:pt x="4311" y="221"/>
                    <a:pt x="4299" y="233"/>
                    <a:pt x="4287" y="233"/>
                  </a:cubicBezTo>
                  <a:cubicBezTo>
                    <a:pt x="3989" y="340"/>
                    <a:pt x="3811" y="578"/>
                    <a:pt x="3751" y="887"/>
                  </a:cubicBezTo>
                  <a:cubicBezTo>
                    <a:pt x="3632" y="1435"/>
                    <a:pt x="3644" y="1983"/>
                    <a:pt x="3656" y="2542"/>
                  </a:cubicBezTo>
                  <a:cubicBezTo>
                    <a:pt x="3656" y="2840"/>
                    <a:pt x="3692" y="3138"/>
                    <a:pt x="3703" y="3412"/>
                  </a:cubicBezTo>
                  <a:cubicBezTo>
                    <a:pt x="3656" y="3443"/>
                    <a:pt x="3608" y="3449"/>
                    <a:pt x="3564" y="3449"/>
                  </a:cubicBezTo>
                  <a:cubicBezTo>
                    <a:pt x="3542" y="3449"/>
                    <a:pt x="3521" y="3447"/>
                    <a:pt x="3501" y="3447"/>
                  </a:cubicBezTo>
                  <a:cubicBezTo>
                    <a:pt x="2549" y="3471"/>
                    <a:pt x="1620" y="3626"/>
                    <a:pt x="739" y="3971"/>
                  </a:cubicBezTo>
                  <a:cubicBezTo>
                    <a:pt x="382" y="4102"/>
                    <a:pt x="167" y="4388"/>
                    <a:pt x="84" y="4757"/>
                  </a:cubicBezTo>
                  <a:cubicBezTo>
                    <a:pt x="1" y="5198"/>
                    <a:pt x="1" y="5650"/>
                    <a:pt x="84" y="6079"/>
                  </a:cubicBezTo>
                  <a:cubicBezTo>
                    <a:pt x="227" y="6793"/>
                    <a:pt x="548" y="7138"/>
                    <a:pt x="1275" y="7257"/>
                  </a:cubicBezTo>
                  <a:cubicBezTo>
                    <a:pt x="1502" y="7294"/>
                    <a:pt x="1729" y="7309"/>
                    <a:pt x="1957" y="7309"/>
                  </a:cubicBezTo>
                  <a:cubicBezTo>
                    <a:pt x="2027" y="7309"/>
                    <a:pt x="2097" y="7308"/>
                    <a:pt x="2168" y="7305"/>
                  </a:cubicBezTo>
                  <a:cubicBezTo>
                    <a:pt x="2632" y="7269"/>
                    <a:pt x="3108" y="7210"/>
                    <a:pt x="3584" y="7126"/>
                  </a:cubicBezTo>
                  <a:cubicBezTo>
                    <a:pt x="3620" y="7495"/>
                    <a:pt x="3644" y="7853"/>
                    <a:pt x="3644" y="8198"/>
                  </a:cubicBezTo>
                  <a:cubicBezTo>
                    <a:pt x="3644" y="8638"/>
                    <a:pt x="3680" y="9067"/>
                    <a:pt x="3763" y="9508"/>
                  </a:cubicBezTo>
                  <a:cubicBezTo>
                    <a:pt x="3775" y="9615"/>
                    <a:pt x="3811" y="9710"/>
                    <a:pt x="3834" y="9817"/>
                  </a:cubicBezTo>
                  <a:cubicBezTo>
                    <a:pt x="3930" y="10174"/>
                    <a:pt x="4132" y="10377"/>
                    <a:pt x="4489" y="10448"/>
                  </a:cubicBezTo>
                  <a:cubicBezTo>
                    <a:pt x="4702" y="10483"/>
                    <a:pt x="4910" y="10499"/>
                    <a:pt x="5117" y="10499"/>
                  </a:cubicBezTo>
                  <a:cubicBezTo>
                    <a:pt x="5686" y="10499"/>
                    <a:pt x="6237" y="10375"/>
                    <a:pt x="6787" y="10174"/>
                  </a:cubicBezTo>
                  <a:cubicBezTo>
                    <a:pt x="6978" y="10103"/>
                    <a:pt x="7097" y="9948"/>
                    <a:pt x="7204" y="9770"/>
                  </a:cubicBezTo>
                  <a:cubicBezTo>
                    <a:pt x="7454" y="9281"/>
                    <a:pt x="7490" y="8757"/>
                    <a:pt x="7466" y="8222"/>
                  </a:cubicBezTo>
                  <a:cubicBezTo>
                    <a:pt x="7454" y="7912"/>
                    <a:pt x="7466" y="7591"/>
                    <a:pt x="7466" y="7257"/>
                  </a:cubicBezTo>
                  <a:cubicBezTo>
                    <a:pt x="7883" y="7257"/>
                    <a:pt x="8335" y="7233"/>
                    <a:pt x="8764" y="7198"/>
                  </a:cubicBezTo>
                  <a:cubicBezTo>
                    <a:pt x="9252" y="7174"/>
                    <a:pt x="9764" y="7150"/>
                    <a:pt x="10252" y="7055"/>
                  </a:cubicBezTo>
                  <a:cubicBezTo>
                    <a:pt x="10895" y="6900"/>
                    <a:pt x="11204" y="6602"/>
                    <a:pt x="11300" y="5995"/>
                  </a:cubicBezTo>
                  <a:cubicBezTo>
                    <a:pt x="11335" y="5388"/>
                    <a:pt x="11252" y="4745"/>
                    <a:pt x="11097" y="4114"/>
                  </a:cubicBezTo>
                  <a:cubicBezTo>
                    <a:pt x="10978" y="3626"/>
                    <a:pt x="10657" y="3340"/>
                    <a:pt x="10145" y="3257"/>
                  </a:cubicBezTo>
                  <a:cubicBezTo>
                    <a:pt x="9782" y="3203"/>
                    <a:pt x="9421" y="3179"/>
                    <a:pt x="9061" y="3179"/>
                  </a:cubicBezTo>
                  <a:cubicBezTo>
                    <a:pt x="8701" y="3179"/>
                    <a:pt x="8341" y="3203"/>
                    <a:pt x="7978" y="3245"/>
                  </a:cubicBezTo>
                  <a:cubicBezTo>
                    <a:pt x="7849" y="3254"/>
                    <a:pt x="7720" y="3292"/>
                    <a:pt x="7585" y="3292"/>
                  </a:cubicBezTo>
                  <a:cubicBezTo>
                    <a:pt x="7546" y="3292"/>
                    <a:pt x="7506" y="3289"/>
                    <a:pt x="7466" y="3281"/>
                  </a:cubicBezTo>
                  <a:cubicBezTo>
                    <a:pt x="7466" y="3162"/>
                    <a:pt x="7466" y="3043"/>
                    <a:pt x="7490" y="2947"/>
                  </a:cubicBezTo>
                  <a:cubicBezTo>
                    <a:pt x="7561" y="2376"/>
                    <a:pt x="7549" y="1804"/>
                    <a:pt x="7454" y="1257"/>
                  </a:cubicBezTo>
                  <a:cubicBezTo>
                    <a:pt x="7371" y="721"/>
                    <a:pt x="7109" y="280"/>
                    <a:pt x="6561" y="125"/>
                  </a:cubicBezTo>
                  <a:cubicBezTo>
                    <a:pt x="6241" y="43"/>
                    <a:pt x="5916" y="0"/>
                    <a:pt x="5591" y="0"/>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grpSp>
      <p:grpSp>
        <p:nvGrpSpPr>
          <p:cNvPr id="14" name="Google Shape;1637;p39"/>
          <p:cNvGrpSpPr/>
          <p:nvPr/>
        </p:nvGrpSpPr>
        <p:grpSpPr>
          <a:xfrm rot="1059618">
            <a:off x="573578" y="5942355"/>
            <a:ext cx="578969" cy="440332"/>
            <a:chOff x="5841679" y="4053505"/>
            <a:chExt cx="278328" cy="211668"/>
          </a:xfrm>
        </p:grpSpPr>
        <p:sp>
          <p:nvSpPr>
            <p:cNvPr id="15" name="Google Shape;1638;p39"/>
            <p:cNvSpPr/>
            <p:nvPr/>
          </p:nvSpPr>
          <p:spPr>
            <a:xfrm>
              <a:off x="5851505" y="4063317"/>
              <a:ext cx="258705" cy="69882"/>
            </a:xfrm>
            <a:custGeom>
              <a:avLst/>
              <a:gdLst/>
              <a:ahLst/>
              <a:cxnLst/>
              <a:rect l="l" t="t" r="r" b="b"/>
              <a:pathLst>
                <a:path w="3454" h="933" extrusionOk="0">
                  <a:moveTo>
                    <a:pt x="2601" y="0"/>
                  </a:moveTo>
                  <a:cubicBezTo>
                    <a:pt x="2183" y="0"/>
                    <a:pt x="1756" y="52"/>
                    <a:pt x="1334" y="99"/>
                  </a:cubicBezTo>
                  <a:cubicBezTo>
                    <a:pt x="989" y="147"/>
                    <a:pt x="501" y="99"/>
                    <a:pt x="191" y="230"/>
                  </a:cubicBezTo>
                  <a:cubicBezTo>
                    <a:pt x="60" y="289"/>
                    <a:pt x="60" y="301"/>
                    <a:pt x="25" y="444"/>
                  </a:cubicBezTo>
                  <a:cubicBezTo>
                    <a:pt x="37" y="492"/>
                    <a:pt x="13" y="932"/>
                    <a:pt x="1" y="932"/>
                  </a:cubicBezTo>
                  <a:lnTo>
                    <a:pt x="1" y="932"/>
                  </a:lnTo>
                  <a:cubicBezTo>
                    <a:pt x="1156" y="885"/>
                    <a:pt x="2299" y="825"/>
                    <a:pt x="3454" y="754"/>
                  </a:cubicBezTo>
                  <a:cubicBezTo>
                    <a:pt x="3454" y="563"/>
                    <a:pt x="3430" y="373"/>
                    <a:pt x="3394" y="170"/>
                  </a:cubicBezTo>
                  <a:cubicBezTo>
                    <a:pt x="3394" y="147"/>
                    <a:pt x="3370" y="99"/>
                    <a:pt x="3347" y="87"/>
                  </a:cubicBezTo>
                  <a:cubicBezTo>
                    <a:pt x="3311" y="75"/>
                    <a:pt x="3287" y="51"/>
                    <a:pt x="3251" y="51"/>
                  </a:cubicBezTo>
                  <a:cubicBezTo>
                    <a:pt x="3038" y="14"/>
                    <a:pt x="2821" y="0"/>
                    <a:pt x="2601" y="0"/>
                  </a:cubicBezTo>
                  <a:close/>
                  <a:moveTo>
                    <a:pt x="1" y="932"/>
                  </a:moveTo>
                  <a:cubicBezTo>
                    <a:pt x="1" y="932"/>
                    <a:pt x="1" y="932"/>
                    <a:pt x="1" y="932"/>
                  </a:cubicBezTo>
                  <a:cubicBezTo>
                    <a:pt x="1" y="932"/>
                    <a:pt x="1" y="932"/>
                    <a:pt x="1" y="932"/>
                  </a:cubicBezTo>
                  <a:close/>
                </a:path>
              </a:pathLst>
            </a:custGeom>
            <a:solidFill>
              <a:schemeClr val="accent3"/>
            </a:solidFill>
            <a:ln>
              <a:noFill/>
            </a:ln>
          </p:spPr>
          <p:txBody>
            <a:bodyPr spcFirstLastPara="1" wrap="square" lIns="121900" tIns="121900" rIns="121900" bIns="121900" anchor="ctr" anchorCtr="0">
              <a:noAutofit/>
            </a:bodyPr>
            <a:lstStyle/>
            <a:p>
              <a:endParaRPr sz="2485"/>
            </a:p>
          </p:txBody>
        </p:sp>
        <p:sp>
          <p:nvSpPr>
            <p:cNvPr id="16" name="Google Shape;1639;p39"/>
            <p:cNvSpPr/>
            <p:nvPr/>
          </p:nvSpPr>
          <p:spPr>
            <a:xfrm>
              <a:off x="5841679" y="4053505"/>
              <a:ext cx="278328" cy="89506"/>
            </a:xfrm>
            <a:custGeom>
              <a:avLst/>
              <a:gdLst/>
              <a:ahLst/>
              <a:cxnLst/>
              <a:rect l="l" t="t" r="r" b="b"/>
              <a:pathLst>
                <a:path w="3716" h="1195" extrusionOk="0">
                  <a:moveTo>
                    <a:pt x="2704" y="266"/>
                  </a:moveTo>
                  <a:cubicBezTo>
                    <a:pt x="2930" y="266"/>
                    <a:pt x="3156" y="278"/>
                    <a:pt x="3370" y="337"/>
                  </a:cubicBezTo>
                  <a:lnTo>
                    <a:pt x="3394" y="337"/>
                  </a:lnTo>
                  <a:lnTo>
                    <a:pt x="3394" y="349"/>
                  </a:lnTo>
                  <a:cubicBezTo>
                    <a:pt x="3418" y="480"/>
                    <a:pt x="3454" y="623"/>
                    <a:pt x="3454" y="766"/>
                  </a:cubicBezTo>
                  <a:cubicBezTo>
                    <a:pt x="2394" y="837"/>
                    <a:pt x="1334" y="897"/>
                    <a:pt x="275" y="932"/>
                  </a:cubicBezTo>
                  <a:cubicBezTo>
                    <a:pt x="275" y="873"/>
                    <a:pt x="299" y="813"/>
                    <a:pt x="299" y="754"/>
                  </a:cubicBezTo>
                  <a:cubicBezTo>
                    <a:pt x="310" y="682"/>
                    <a:pt x="310" y="623"/>
                    <a:pt x="310" y="599"/>
                  </a:cubicBezTo>
                  <a:lnTo>
                    <a:pt x="310" y="575"/>
                  </a:lnTo>
                  <a:cubicBezTo>
                    <a:pt x="322" y="540"/>
                    <a:pt x="322" y="516"/>
                    <a:pt x="322" y="516"/>
                  </a:cubicBezTo>
                  <a:cubicBezTo>
                    <a:pt x="322" y="516"/>
                    <a:pt x="334" y="504"/>
                    <a:pt x="382" y="480"/>
                  </a:cubicBezTo>
                  <a:cubicBezTo>
                    <a:pt x="572" y="409"/>
                    <a:pt x="870" y="397"/>
                    <a:pt x="1132" y="385"/>
                  </a:cubicBezTo>
                  <a:cubicBezTo>
                    <a:pt x="1263" y="361"/>
                    <a:pt x="1382" y="361"/>
                    <a:pt x="1501" y="349"/>
                  </a:cubicBezTo>
                  <a:cubicBezTo>
                    <a:pt x="1906" y="301"/>
                    <a:pt x="2299" y="266"/>
                    <a:pt x="2704" y="266"/>
                  </a:cubicBezTo>
                  <a:close/>
                  <a:moveTo>
                    <a:pt x="2742" y="0"/>
                  </a:moveTo>
                  <a:cubicBezTo>
                    <a:pt x="2314" y="0"/>
                    <a:pt x="1887" y="52"/>
                    <a:pt x="1465" y="99"/>
                  </a:cubicBezTo>
                  <a:cubicBezTo>
                    <a:pt x="1370" y="111"/>
                    <a:pt x="1251" y="123"/>
                    <a:pt x="1108" y="123"/>
                  </a:cubicBezTo>
                  <a:cubicBezTo>
                    <a:pt x="834" y="123"/>
                    <a:pt x="513" y="147"/>
                    <a:pt x="275" y="242"/>
                  </a:cubicBezTo>
                  <a:cubicBezTo>
                    <a:pt x="120" y="301"/>
                    <a:pt x="84" y="349"/>
                    <a:pt x="37" y="516"/>
                  </a:cubicBezTo>
                  <a:lnTo>
                    <a:pt x="37" y="540"/>
                  </a:lnTo>
                  <a:cubicBezTo>
                    <a:pt x="37" y="575"/>
                    <a:pt x="37" y="599"/>
                    <a:pt x="25" y="742"/>
                  </a:cubicBezTo>
                  <a:cubicBezTo>
                    <a:pt x="13" y="825"/>
                    <a:pt x="13" y="992"/>
                    <a:pt x="1" y="1016"/>
                  </a:cubicBezTo>
                  <a:cubicBezTo>
                    <a:pt x="13" y="992"/>
                    <a:pt x="60" y="932"/>
                    <a:pt x="120" y="932"/>
                  </a:cubicBezTo>
                  <a:lnTo>
                    <a:pt x="120" y="1194"/>
                  </a:lnTo>
                  <a:lnTo>
                    <a:pt x="144" y="1194"/>
                  </a:lnTo>
                  <a:cubicBezTo>
                    <a:pt x="1287" y="1171"/>
                    <a:pt x="2454" y="1111"/>
                    <a:pt x="3597" y="1016"/>
                  </a:cubicBezTo>
                  <a:lnTo>
                    <a:pt x="3716" y="1004"/>
                  </a:lnTo>
                  <a:lnTo>
                    <a:pt x="3716" y="885"/>
                  </a:lnTo>
                  <a:cubicBezTo>
                    <a:pt x="3716" y="682"/>
                    <a:pt x="3704" y="468"/>
                    <a:pt x="3656" y="278"/>
                  </a:cubicBezTo>
                  <a:cubicBezTo>
                    <a:pt x="3644" y="230"/>
                    <a:pt x="3632" y="170"/>
                    <a:pt x="3573" y="111"/>
                  </a:cubicBezTo>
                  <a:cubicBezTo>
                    <a:pt x="3525" y="63"/>
                    <a:pt x="3454" y="51"/>
                    <a:pt x="3418" y="51"/>
                  </a:cubicBezTo>
                  <a:cubicBezTo>
                    <a:pt x="3193" y="15"/>
                    <a:pt x="2967" y="0"/>
                    <a:pt x="2742" y="0"/>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sp>
          <p:nvSpPr>
            <p:cNvPr id="17" name="Google Shape;1640;p39"/>
            <p:cNvSpPr/>
            <p:nvPr/>
          </p:nvSpPr>
          <p:spPr>
            <a:xfrm>
              <a:off x="5851505" y="4184955"/>
              <a:ext cx="258705" cy="69507"/>
            </a:xfrm>
            <a:custGeom>
              <a:avLst/>
              <a:gdLst/>
              <a:ahLst/>
              <a:cxnLst/>
              <a:rect l="l" t="t" r="r" b="b"/>
              <a:pathLst>
                <a:path w="3454" h="928" extrusionOk="0">
                  <a:moveTo>
                    <a:pt x="2599" y="1"/>
                  </a:moveTo>
                  <a:cubicBezTo>
                    <a:pt x="2181" y="1"/>
                    <a:pt x="1755" y="47"/>
                    <a:pt x="1334" y="94"/>
                  </a:cubicBezTo>
                  <a:cubicBezTo>
                    <a:pt x="989" y="142"/>
                    <a:pt x="501" y="94"/>
                    <a:pt x="191" y="225"/>
                  </a:cubicBezTo>
                  <a:cubicBezTo>
                    <a:pt x="60" y="285"/>
                    <a:pt x="60" y="309"/>
                    <a:pt x="25" y="440"/>
                  </a:cubicBezTo>
                  <a:cubicBezTo>
                    <a:pt x="37" y="487"/>
                    <a:pt x="13" y="928"/>
                    <a:pt x="1" y="928"/>
                  </a:cubicBezTo>
                  <a:cubicBezTo>
                    <a:pt x="1156" y="892"/>
                    <a:pt x="2299" y="832"/>
                    <a:pt x="3454" y="749"/>
                  </a:cubicBezTo>
                  <a:cubicBezTo>
                    <a:pt x="3454" y="559"/>
                    <a:pt x="3430" y="368"/>
                    <a:pt x="3394" y="178"/>
                  </a:cubicBezTo>
                  <a:cubicBezTo>
                    <a:pt x="3394" y="142"/>
                    <a:pt x="3370" y="94"/>
                    <a:pt x="3347" y="82"/>
                  </a:cubicBezTo>
                  <a:cubicBezTo>
                    <a:pt x="3311" y="70"/>
                    <a:pt x="3287" y="47"/>
                    <a:pt x="3251" y="47"/>
                  </a:cubicBezTo>
                  <a:cubicBezTo>
                    <a:pt x="3038" y="14"/>
                    <a:pt x="2819" y="1"/>
                    <a:pt x="2599" y="1"/>
                  </a:cubicBezTo>
                  <a:close/>
                </a:path>
              </a:pathLst>
            </a:custGeom>
            <a:solidFill>
              <a:schemeClr val="accent3"/>
            </a:solidFill>
            <a:ln>
              <a:noFill/>
            </a:ln>
          </p:spPr>
          <p:txBody>
            <a:bodyPr spcFirstLastPara="1" wrap="square" lIns="121900" tIns="121900" rIns="121900" bIns="121900" anchor="ctr" anchorCtr="0">
              <a:noAutofit/>
            </a:bodyPr>
            <a:lstStyle/>
            <a:p>
              <a:endParaRPr sz="2485"/>
            </a:p>
          </p:txBody>
        </p:sp>
        <p:sp>
          <p:nvSpPr>
            <p:cNvPr id="18" name="Google Shape;1641;p39"/>
            <p:cNvSpPr/>
            <p:nvPr/>
          </p:nvSpPr>
          <p:spPr>
            <a:xfrm>
              <a:off x="5841679" y="4175143"/>
              <a:ext cx="278328" cy="90030"/>
            </a:xfrm>
            <a:custGeom>
              <a:avLst/>
              <a:gdLst/>
              <a:ahLst/>
              <a:cxnLst/>
              <a:rect l="l" t="t" r="r" b="b"/>
              <a:pathLst>
                <a:path w="3716" h="1202" extrusionOk="0">
                  <a:moveTo>
                    <a:pt x="2704" y="261"/>
                  </a:moveTo>
                  <a:cubicBezTo>
                    <a:pt x="2930" y="261"/>
                    <a:pt x="3156" y="273"/>
                    <a:pt x="3370" y="332"/>
                  </a:cubicBezTo>
                  <a:lnTo>
                    <a:pt x="3394" y="332"/>
                  </a:lnTo>
                  <a:lnTo>
                    <a:pt x="3394" y="344"/>
                  </a:lnTo>
                  <a:cubicBezTo>
                    <a:pt x="3418" y="487"/>
                    <a:pt x="3454" y="618"/>
                    <a:pt x="3454" y="761"/>
                  </a:cubicBezTo>
                  <a:cubicBezTo>
                    <a:pt x="2394" y="844"/>
                    <a:pt x="1334" y="904"/>
                    <a:pt x="275" y="928"/>
                  </a:cubicBezTo>
                  <a:cubicBezTo>
                    <a:pt x="275" y="868"/>
                    <a:pt x="299" y="809"/>
                    <a:pt x="299" y="749"/>
                  </a:cubicBezTo>
                  <a:cubicBezTo>
                    <a:pt x="310" y="678"/>
                    <a:pt x="310" y="618"/>
                    <a:pt x="310" y="606"/>
                  </a:cubicBezTo>
                  <a:lnTo>
                    <a:pt x="310" y="571"/>
                  </a:lnTo>
                  <a:cubicBezTo>
                    <a:pt x="322" y="547"/>
                    <a:pt x="322" y="511"/>
                    <a:pt x="322" y="511"/>
                  </a:cubicBezTo>
                  <a:cubicBezTo>
                    <a:pt x="322" y="511"/>
                    <a:pt x="334" y="499"/>
                    <a:pt x="382" y="487"/>
                  </a:cubicBezTo>
                  <a:cubicBezTo>
                    <a:pt x="572" y="404"/>
                    <a:pt x="870" y="392"/>
                    <a:pt x="1132" y="380"/>
                  </a:cubicBezTo>
                  <a:cubicBezTo>
                    <a:pt x="1263" y="368"/>
                    <a:pt x="1382" y="368"/>
                    <a:pt x="1501" y="344"/>
                  </a:cubicBezTo>
                  <a:cubicBezTo>
                    <a:pt x="1906" y="309"/>
                    <a:pt x="2299" y="261"/>
                    <a:pt x="2704" y="261"/>
                  </a:cubicBezTo>
                  <a:close/>
                  <a:moveTo>
                    <a:pt x="2740" y="1"/>
                  </a:moveTo>
                  <a:cubicBezTo>
                    <a:pt x="2312" y="1"/>
                    <a:pt x="1886" y="48"/>
                    <a:pt x="1465" y="94"/>
                  </a:cubicBezTo>
                  <a:cubicBezTo>
                    <a:pt x="1370" y="106"/>
                    <a:pt x="1251" y="130"/>
                    <a:pt x="1108" y="130"/>
                  </a:cubicBezTo>
                  <a:cubicBezTo>
                    <a:pt x="834" y="130"/>
                    <a:pt x="513" y="142"/>
                    <a:pt x="275" y="249"/>
                  </a:cubicBezTo>
                  <a:cubicBezTo>
                    <a:pt x="120" y="309"/>
                    <a:pt x="84" y="344"/>
                    <a:pt x="37" y="511"/>
                  </a:cubicBezTo>
                  <a:lnTo>
                    <a:pt x="37" y="547"/>
                  </a:lnTo>
                  <a:cubicBezTo>
                    <a:pt x="37" y="571"/>
                    <a:pt x="37" y="606"/>
                    <a:pt x="25" y="737"/>
                  </a:cubicBezTo>
                  <a:cubicBezTo>
                    <a:pt x="13" y="821"/>
                    <a:pt x="13" y="987"/>
                    <a:pt x="1" y="1023"/>
                  </a:cubicBezTo>
                  <a:cubicBezTo>
                    <a:pt x="13" y="987"/>
                    <a:pt x="60" y="928"/>
                    <a:pt x="120" y="928"/>
                  </a:cubicBezTo>
                  <a:lnTo>
                    <a:pt x="120" y="1202"/>
                  </a:lnTo>
                  <a:lnTo>
                    <a:pt x="144" y="1202"/>
                  </a:lnTo>
                  <a:cubicBezTo>
                    <a:pt x="1287" y="1166"/>
                    <a:pt x="2454" y="1106"/>
                    <a:pt x="3597" y="1023"/>
                  </a:cubicBezTo>
                  <a:lnTo>
                    <a:pt x="3716" y="999"/>
                  </a:lnTo>
                  <a:lnTo>
                    <a:pt x="3716" y="880"/>
                  </a:lnTo>
                  <a:cubicBezTo>
                    <a:pt x="3716" y="678"/>
                    <a:pt x="3704" y="463"/>
                    <a:pt x="3656" y="273"/>
                  </a:cubicBezTo>
                  <a:cubicBezTo>
                    <a:pt x="3644" y="225"/>
                    <a:pt x="3632" y="166"/>
                    <a:pt x="3573" y="106"/>
                  </a:cubicBezTo>
                  <a:cubicBezTo>
                    <a:pt x="3525" y="70"/>
                    <a:pt x="3454" y="47"/>
                    <a:pt x="3418" y="47"/>
                  </a:cubicBezTo>
                  <a:cubicBezTo>
                    <a:pt x="3192" y="14"/>
                    <a:pt x="2966" y="1"/>
                    <a:pt x="2740" y="1"/>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grpSp>
    </p:spTree>
    <p:extLst>
      <p:ext uri="{BB962C8B-B14F-4D97-AF65-F5344CB8AC3E}">
        <p14:creationId xmlns:p14="http://schemas.microsoft.com/office/powerpoint/2010/main" val="11520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878" r="10878"/>
          <a:stretch/>
        </p:blipFill>
        <p:spPr>
          <a:xfrm>
            <a:off x="8" y="-210433"/>
            <a:ext cx="12192001" cy="6858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0456" y="3628143"/>
            <a:ext cx="3556000" cy="26670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6875" y="2258983"/>
            <a:ext cx="4265135" cy="3198852"/>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89688" y="3015193"/>
            <a:ext cx="2301523" cy="2301523"/>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5291" y="1914206"/>
            <a:ext cx="4860291" cy="3645219"/>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69347" y="3218575"/>
            <a:ext cx="3531307" cy="3111500"/>
          </a:xfrm>
          <a:prstGeom prst="rect">
            <a:avLst/>
          </a:prstGeom>
        </p:spPr>
      </p:pic>
      <p:sp>
        <p:nvSpPr>
          <p:cNvPr id="16" name="Rectangle 15"/>
          <p:cNvSpPr/>
          <p:nvPr/>
        </p:nvSpPr>
        <p:spPr>
          <a:xfrm>
            <a:off x="880391" y="118163"/>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a:p>
        </p:txBody>
      </p:sp>
      <p:sp>
        <p:nvSpPr>
          <p:cNvPr id="17" name="TextBox 16"/>
          <p:cNvSpPr txBox="1"/>
          <p:nvPr/>
        </p:nvSpPr>
        <p:spPr>
          <a:xfrm>
            <a:off x="1386010" y="-582372"/>
            <a:ext cx="9837415" cy="2123402"/>
          </a:xfrm>
          <a:prstGeom prst="rect">
            <a:avLst/>
          </a:prstGeom>
          <a:noFill/>
        </p:spPr>
        <p:txBody>
          <a:bodyPr wrap="square" rtlCol="0">
            <a:spAutoFit/>
          </a:bodyPr>
          <a:lstStyle/>
          <a:p>
            <a:pPr algn="ctr"/>
            <a:endParaRPr lang="en-US" sz="6599" dirty="0">
              <a:solidFill>
                <a:schemeClr val="bg1"/>
              </a:solidFill>
              <a:latin typeface="Bungee Inline" pitchFamily="2" charset="0"/>
            </a:endParaRPr>
          </a:p>
          <a:p>
            <a:pPr algn="ctr"/>
            <a:r>
              <a:rPr lang="en-US" sz="6599" b="1" dirty="0">
                <a:solidFill>
                  <a:schemeClr val="bg1"/>
                </a:solidFill>
                <a:latin typeface="Bungee Inline"/>
              </a:rPr>
              <a:t>RẠP XIẾC VUI NHỘN</a:t>
            </a:r>
          </a:p>
        </p:txBody>
      </p:sp>
    </p:spTree>
    <p:extLst>
      <p:ext uri="{BB962C8B-B14F-4D97-AF65-F5344CB8AC3E}">
        <p14:creationId xmlns:p14="http://schemas.microsoft.com/office/powerpoint/2010/main" val="193782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fill="hold" nodeType="withEffect">
                                  <p:stCondLst>
                                    <p:cond delay="0"/>
                                  </p:stCondLst>
                                  <p:childTnLst>
                                    <p:animMotion origin="layout" path="M -2.08333E-7 1.85185E-6 C 0.01589 1.85185E-6 0.02878 0.01273 0.02878 0.0287 C 0.02878 0.04444 0.01589 0.05741 -2.08333E-7 0.05741 C -0.01575 0.05741 -0.02852 0.04444 -0.02852 0.0287 C -0.02852 0.01273 -0.01575 1.85185E-6 -2.08333E-7 1.85185E-6 Z " pathEditMode="relative" rAng="0" ptsTypes="AAAAA">
                                      <p:cBhvr>
                                        <p:cTn id="6" dur="2000" fill="hold"/>
                                        <p:tgtEl>
                                          <p:spTgt spid="9"/>
                                        </p:tgtEl>
                                        <p:attrNameLst>
                                          <p:attrName>ppt_x</p:attrName>
                                          <p:attrName>ppt_y</p:attrName>
                                        </p:attrNameLst>
                                      </p:cBhvr>
                                      <p:rCtr x="13" y="2870"/>
                                    </p:animMotion>
                                  </p:childTnLst>
                                </p:cTn>
                              </p:par>
                              <p:par>
                                <p:cTn id="7" presetID="6" presetClass="entr" presetSubtype="16"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circle(in)">
                                      <p:cBhvr>
                                        <p:cTn id="9" dur="2000"/>
                                        <p:tgtEl>
                                          <p:spTgt spid="16"/>
                                        </p:tgtEl>
                                      </p:cBhvr>
                                    </p:animEffect>
                                  </p:childTnLst>
                                  <p:subTnLst>
                                    <p:audio>
                                      <p:cMediaNode>
                                        <p:cTn display="0" masterRel="sameClick">
                                          <p:stCondLst>
                                            <p:cond evt="begin" delay="0">
                                              <p:tn val="7"/>
                                            </p:cond>
                                          </p:stCondLst>
                                          <p:endCondLst>
                                            <p:cond evt="onStopAudio" delay="0">
                                              <p:tgtEl>
                                                <p:sldTgt/>
                                              </p:tgtEl>
                                            </p:cond>
                                          </p:endCondLst>
                                        </p:cTn>
                                        <p:tgtEl>
                                          <p:sndTgt r:embed="rId3" name="Am-thanh-phep-thuat-www_nhacchuongvui_com.wav"/>
                                        </p:tgtEl>
                                      </p:cMediaNode>
                                    </p:audio>
                                  </p:subTnLst>
                                </p:cTn>
                              </p:par>
                              <p:par>
                                <p:cTn id="10" presetID="6"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subTnLst>
                                    <p:audio>
                                      <p:cMediaNode vol="10000">
                                        <p:cTn display="0" masterRel="sameClick">
                                          <p:stCondLst>
                                            <p:cond evt="begin" delay="0">
                                              <p:tn val="1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0878" r="10878"/>
          <a:stretch/>
        </p:blipFill>
        <p:spPr>
          <a:xfrm>
            <a:off x="8" y="0"/>
            <a:ext cx="12192001" cy="68580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0456" y="3628143"/>
            <a:ext cx="3556000" cy="26670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26875" y="2258983"/>
            <a:ext cx="4265135" cy="3198852"/>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9688" y="3015193"/>
            <a:ext cx="2301523" cy="2301523"/>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291" y="1914206"/>
            <a:ext cx="4860291" cy="3645219"/>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69347" y="3218575"/>
            <a:ext cx="3531307" cy="3111500"/>
          </a:xfrm>
          <a:prstGeom prst="rect">
            <a:avLst/>
          </a:prstGeom>
        </p:spPr>
      </p:pic>
      <p:pic>
        <p:nvPicPr>
          <p:cNvPr id="8" name="Picture 7">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05566" y="-110335"/>
            <a:ext cx="1220881" cy="1201731"/>
          </a:xfrm>
          <a:prstGeom prst="rect">
            <a:avLst/>
          </a:prstGeom>
        </p:spPr>
      </p:pic>
      <p:pic>
        <p:nvPicPr>
          <p:cNvPr id="11" name="Picture 10">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31173" y="-110326"/>
            <a:ext cx="1250091" cy="1235383"/>
          </a:xfrm>
          <a:prstGeom prst="rect">
            <a:avLst/>
          </a:prstGeom>
        </p:spPr>
      </p:pic>
      <p:pic>
        <p:nvPicPr>
          <p:cNvPr id="13" name="Picture 12">
            <a:hlinkClick r:id="rId15" action="ppaction://hlinksldjump"/>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386010" y="-110335"/>
            <a:ext cx="1230767" cy="1221075"/>
          </a:xfrm>
          <a:prstGeom prst="rect">
            <a:avLst/>
          </a:prstGeom>
        </p:spPr>
      </p:pic>
      <p:pic>
        <p:nvPicPr>
          <p:cNvPr id="14" name="Picture 13">
            <a:hlinkClick r:id="rId17"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21514" y="-110336"/>
            <a:ext cx="1206143" cy="1187224"/>
          </a:xfrm>
          <a:prstGeom prst="rect">
            <a:avLst/>
          </a:prstGeom>
        </p:spPr>
      </p:pic>
      <p:pic>
        <p:nvPicPr>
          <p:cNvPr id="16" name="Picture 15">
            <a:hlinkClick r:id="rId19" action="ppaction://hlinksldjump"/>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632389" y="-110336"/>
            <a:ext cx="1201231" cy="1182387"/>
          </a:xfrm>
          <a:prstGeom prst="rect">
            <a:avLst/>
          </a:prstGeom>
        </p:spPr>
      </p:pic>
      <p:pic>
        <p:nvPicPr>
          <p:cNvPr id="17" name="Picture 12" descr="Káº¿t quáº£ hÃ¬nh áº£nh cho win text gif">
            <a:hlinkClick r:id="rId21" action="ppaction://hlinksldjump"/>
          </p:cNvPr>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3474843" y="1149762"/>
            <a:ext cx="5053100" cy="50531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0647949" y="3079174"/>
            <a:ext cx="281300" cy="196553"/>
            <a:chOff x="4742440" y="2046710"/>
            <a:chExt cx="281300" cy="196553"/>
          </a:xfrm>
        </p:grpSpPr>
        <p:sp>
          <p:nvSpPr>
            <p:cNvPr id="18" name="Oval 17"/>
            <p:cNvSpPr/>
            <p:nvPr/>
          </p:nvSpPr>
          <p:spPr>
            <a:xfrm>
              <a:off x="4742440" y="2046710"/>
              <a:ext cx="136733" cy="19655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p>
          </p:txBody>
        </p:sp>
        <p:sp>
          <p:nvSpPr>
            <p:cNvPr id="19" name="Oval 18"/>
            <p:cNvSpPr/>
            <p:nvPr/>
          </p:nvSpPr>
          <p:spPr>
            <a:xfrm>
              <a:off x="4887007" y="2046710"/>
              <a:ext cx="136733" cy="19655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p>
          </p:txBody>
        </p:sp>
        <p:sp>
          <p:nvSpPr>
            <p:cNvPr id="20" name="Oval 19"/>
            <p:cNvSpPr/>
            <p:nvPr/>
          </p:nvSpPr>
          <p:spPr>
            <a:xfrm>
              <a:off x="4811440" y="2122125"/>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21" name="Oval 20"/>
            <p:cNvSpPr/>
            <p:nvPr/>
          </p:nvSpPr>
          <p:spPr>
            <a:xfrm>
              <a:off x="4955373" y="2122125"/>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grpSp>
      <p:pic>
        <p:nvPicPr>
          <p:cNvPr id="22" name="Picture 2">
            <a:hlinkClick r:id="rId23" action="ppaction://hlinksldjump"/>
            <a:extLst>
              <a:ext uri="{FF2B5EF4-FFF2-40B4-BE49-F238E27FC236}">
                <a16:creationId xmlns="" xmlns:a16="http://schemas.microsoft.com/office/drawing/2014/main" id="{4640074E-6A6C-4E24-B5B4-C3A3213B2A0A}"/>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tretch>
            <a:fillRect/>
          </a:stretch>
        </p:blipFill>
        <p:spPr bwMode="auto">
          <a:xfrm>
            <a:off x="0" y="5678235"/>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72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4"/>
                                        </p:tgtEl>
                                        <p:attrNameLst>
                                          <p:attrName>r</p:attrName>
                                        </p:attrNameLst>
                                      </p:cBhvr>
                                    </p:animRot>
                                    <p:animRot by="-240000">
                                      <p:cBhvr>
                                        <p:cTn id="25" dur="200" fill="hold">
                                          <p:stCondLst>
                                            <p:cond delay="200"/>
                                          </p:stCondLst>
                                        </p:cTn>
                                        <p:tgtEl>
                                          <p:spTgt spid="14"/>
                                        </p:tgtEl>
                                        <p:attrNameLst>
                                          <p:attrName>r</p:attrName>
                                        </p:attrNameLst>
                                      </p:cBhvr>
                                    </p:animRot>
                                    <p:animRot by="240000">
                                      <p:cBhvr>
                                        <p:cTn id="26" dur="200" fill="hold">
                                          <p:stCondLst>
                                            <p:cond delay="400"/>
                                          </p:stCondLst>
                                        </p:cTn>
                                        <p:tgtEl>
                                          <p:spTgt spid="14"/>
                                        </p:tgtEl>
                                        <p:attrNameLst>
                                          <p:attrName>r</p:attrName>
                                        </p:attrNameLst>
                                      </p:cBhvr>
                                    </p:animRot>
                                    <p:animRot by="-240000">
                                      <p:cBhvr>
                                        <p:cTn id="27" dur="200" fill="hold">
                                          <p:stCondLst>
                                            <p:cond delay="600"/>
                                          </p:stCondLst>
                                        </p:cTn>
                                        <p:tgtEl>
                                          <p:spTgt spid="14"/>
                                        </p:tgtEl>
                                        <p:attrNameLst>
                                          <p:attrName>r</p:attrName>
                                        </p:attrNameLst>
                                      </p:cBhvr>
                                    </p:animRot>
                                    <p:animRot by="120000">
                                      <p:cBhvr>
                                        <p:cTn id="28" dur="200" fill="hold">
                                          <p:stCondLst>
                                            <p:cond delay="8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6"/>
                                        </p:tgtEl>
                                        <p:attrNameLst>
                                          <p:attrName>r</p:attrName>
                                        </p:attrNameLst>
                                      </p:cBhvr>
                                    </p:animRot>
                                    <p:animRot by="-240000">
                                      <p:cBhvr>
                                        <p:cTn id="31" dur="200" fill="hold">
                                          <p:stCondLst>
                                            <p:cond delay="200"/>
                                          </p:stCondLst>
                                        </p:cTn>
                                        <p:tgtEl>
                                          <p:spTgt spid="16"/>
                                        </p:tgtEl>
                                        <p:attrNameLst>
                                          <p:attrName>r</p:attrName>
                                        </p:attrNameLst>
                                      </p:cBhvr>
                                    </p:animRot>
                                    <p:animRot by="240000">
                                      <p:cBhvr>
                                        <p:cTn id="32" dur="200" fill="hold">
                                          <p:stCondLst>
                                            <p:cond delay="400"/>
                                          </p:stCondLst>
                                        </p:cTn>
                                        <p:tgtEl>
                                          <p:spTgt spid="16"/>
                                        </p:tgtEl>
                                        <p:attrNameLst>
                                          <p:attrName>r</p:attrName>
                                        </p:attrNameLst>
                                      </p:cBhvr>
                                    </p:animRot>
                                    <p:animRot by="-240000">
                                      <p:cBhvr>
                                        <p:cTn id="33" dur="200" fill="hold">
                                          <p:stCondLst>
                                            <p:cond delay="600"/>
                                          </p:stCondLst>
                                        </p:cTn>
                                        <p:tgtEl>
                                          <p:spTgt spid="16"/>
                                        </p:tgtEl>
                                        <p:attrNameLst>
                                          <p:attrName>r</p:attrName>
                                        </p:attrNameLst>
                                      </p:cBhvr>
                                    </p:animRot>
                                    <p:animRot by="120000">
                                      <p:cBhvr>
                                        <p:cTn id="34"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subTnLst>
                                    <p:audio>
                                      <p:cMediaNode>
                                        <p:cTn display="0" masterRel="sameClick">
                                          <p:stCondLst>
                                            <p:cond evt="begin" delay="0">
                                              <p:tn val="42"/>
                                            </p:cond>
                                          </p:stCondLst>
                                          <p:endCondLst>
                                            <p:cond evt="onStopAudio" delay="0">
                                              <p:tgtEl>
                                                <p:sldTgt/>
                                              </p:tgtEl>
                                            </p:cond>
                                          </p:endCondLst>
                                        </p:cTn>
                                        <p:tgtEl>
                                          <p:sndTgt r:embed="rId3" name="Am-thanh-phep-thuat-www_nhacchuongvui_com.wav"/>
                                        </p:tgtEl>
                                      </p:cMediaNode>
                                    </p:audio>
                                  </p:subTnLst>
                                </p:cTn>
                              </p:par>
                              <p:par>
                                <p:cTn id="45" presetID="10"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subTnLst>
                                    <p:audio>
                                      <p:cMediaNode>
                                        <p:cTn display="0" masterRel="sameClick">
                                          <p:stCondLst>
                                            <p:cond evt="begin" delay="0">
                                              <p:tn val="45"/>
                                            </p:cond>
                                          </p:stCondLst>
                                          <p:endCondLst>
                                            <p:cond evt="onStopAudio" delay="0">
                                              <p:tgtEl>
                                                <p:sldTgt/>
                                              </p:tgtEl>
                                            </p:cond>
                                          </p:endCondLst>
                                        </p:cTn>
                                        <p:tgtEl>
                                          <p:sndTgt r:embed="rId3" name="Am-thanh-phep-thuat-www_nhacchuongvui_com.wav"/>
                                        </p:tgtEl>
                                      </p:cMediaNode>
                                    </p:audio>
                                  </p:subTnLst>
                                </p:cTn>
                              </p:par>
                              <p:par>
                                <p:cTn id="48" presetID="1" presetClass="path" presetSubtype="0" repeatCount="indefinite" fill="hold" nodeType="withEffect">
                                  <p:stCondLst>
                                    <p:cond delay="0"/>
                                  </p:stCondLst>
                                  <p:childTnLst>
                                    <p:animMotion origin="layout" path="M -2.08333E-7 1.85185E-6 C 0.01589 1.85185E-6 0.02878 0.01273 0.02878 0.0287 C 0.02878 0.04444 0.01589 0.05741 -2.08333E-7 0.05741 C -0.01575 0.05741 -0.02852 0.04444 -0.02852 0.0287 C -0.02852 0.01273 -0.01575 1.85185E-6 -2.08333E-7 1.85185E-6 Z " pathEditMode="relative" rAng="0" ptsTypes="AAAAA">
                                      <p:cBhvr>
                                        <p:cTn id="49" dur="2000" fill="hold"/>
                                        <p:tgtEl>
                                          <p:spTgt spid="9"/>
                                        </p:tgtEl>
                                        <p:attrNameLst>
                                          <p:attrName>ppt_x</p:attrName>
                                          <p:attrName>ppt_y</p:attrName>
                                        </p:attrNameLst>
                                      </p:cBhvr>
                                      <p:rCtr x="13" y="2870"/>
                                    </p:animMotion>
                                  </p:childTnLst>
                                </p:cTn>
                              </p:par>
                              <p:par>
                                <p:cTn id="50" presetID="1" presetClass="path" presetSubtype="0" repeatCount="indefinite" fill="hold" nodeType="withEffect">
                                  <p:stCondLst>
                                    <p:cond delay="0"/>
                                  </p:stCondLst>
                                  <p:childTnLst>
                                    <p:animMotion origin="layout" path="M -2.08333E-7 1.85185E-6 C 0.01589 1.85185E-6 0.02878 0.01273 0.02878 0.0287 C 0.02878 0.04444 0.01589 0.05741 -2.08333E-7 0.05741 C -0.01575 0.05741 -0.02852 0.04444 -0.02852 0.0287 C -0.02852 0.01273 -0.01575 1.85185E-6 -2.08333E-7 1.85185E-6 Z " pathEditMode="relative" rAng="0" ptsTypes="AAAAA">
                                      <p:cBhvr>
                                        <p:cTn id="51" dur="2000" fill="hold"/>
                                        <p:tgtEl>
                                          <p:spTgt spid="2"/>
                                        </p:tgtEl>
                                        <p:attrNameLst>
                                          <p:attrName>ppt_x</p:attrName>
                                          <p:attrName>ppt_y</p:attrName>
                                        </p:attrNameLst>
                                      </p:cBhvr>
                                      <p:rCtr x="13" y="2870"/>
                                    </p:animMotion>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1"/>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500"/>
                                        <p:tgtEl>
                                          <p:spTgt spid="10"/>
                                        </p:tgtEl>
                                      </p:cBhvr>
                                    </p:animEffect>
                                  </p:childTnLst>
                                  <p:subTnLst>
                                    <p:audio>
                                      <p:cMediaNode>
                                        <p:cTn display="0" masterRel="sameClick">
                                          <p:stCondLst>
                                            <p:cond evt="begin" delay="0">
                                              <p:tn val="6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3"/>
                  </p:tgtEl>
                </p:cond>
              </p:nextCondLst>
            </p:seq>
            <p:seq concurrent="1" nextAc="seek">
              <p:cTn id="72" restart="whenNotActive" fill="hold" evtFilter="cancelBubble" nodeType="interactiveSeq">
                <p:stCondLst>
                  <p:cond evt="onClick" delay="0">
                    <p:tgtEl>
                      <p:spTgt spid="14"/>
                    </p:tgtEl>
                  </p:cond>
                </p:stCondLst>
                <p:endSync evt="end" delay="0">
                  <p:rtn val="all"/>
                </p:endSync>
                <p:childTnLst>
                  <p:par>
                    <p:cTn id="73" fill="hold">
                      <p:stCondLst>
                        <p:cond delay="0"/>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14"/>
                                        </p:tgtEl>
                                      </p:cBhvr>
                                    </p:animEffect>
                                    <p:set>
                                      <p:cBhvr>
                                        <p:cTn id="77" dur="1" fill="hold">
                                          <p:stCondLst>
                                            <p:cond delay="499"/>
                                          </p:stCondLst>
                                        </p:cTn>
                                        <p:tgtEl>
                                          <p:spTgt spid="14"/>
                                        </p:tgtEl>
                                        <p:attrNameLst>
                                          <p:attrName>style.visibility</p:attrName>
                                        </p:attrNameLst>
                                      </p:cBhvr>
                                      <p:to>
                                        <p:strVal val="hidden"/>
                                      </p:to>
                                    </p:set>
                                  </p:childTnLst>
                                </p:cTn>
                              </p:par>
                            </p:childTnLst>
                          </p:cTn>
                        </p:par>
                        <p:par>
                          <p:cTn id="78" fill="hold">
                            <p:stCondLst>
                              <p:cond delay="500"/>
                            </p:stCondLst>
                            <p:childTnLst>
                              <p:par>
                                <p:cTn id="79" presetID="10" presetClass="entr" presetSubtype="0" fill="hold" nodeType="after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500"/>
                                        <p:tgtEl>
                                          <p:spTgt spid="12"/>
                                        </p:tgtEl>
                                      </p:cBhvr>
                                    </p:animEffect>
                                  </p:childTnLst>
                                  <p:subTnLst>
                                    <p:audio>
                                      <p:cMediaNode>
                                        <p:cTn display="0" masterRel="sameClick">
                                          <p:stCondLst>
                                            <p:cond evt="begin" delay="0">
                                              <p:tn val="7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4"/>
                  </p:tgtEl>
                </p:cond>
              </p:nextCondLst>
            </p:seq>
            <p:seq concurrent="1" nextAc="seek">
              <p:cTn id="82" restart="whenNotActive" fill="hold" evtFilter="cancelBubble" nodeType="interactiveSeq">
                <p:stCondLst>
                  <p:cond evt="onClick" delay="0">
                    <p:tgtEl>
                      <p:spTgt spid="16"/>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16"/>
                                        </p:tgtEl>
                                      </p:cBhvr>
                                    </p:animEffect>
                                    <p:set>
                                      <p:cBhvr>
                                        <p:cTn id="87" dur="1" fill="hold">
                                          <p:stCondLst>
                                            <p:cond delay="499"/>
                                          </p:stCondLst>
                                        </p:cTn>
                                        <p:tgtEl>
                                          <p:spTgt spid="16"/>
                                        </p:tgtEl>
                                        <p:attrNameLst>
                                          <p:attrName>style.visibility</p:attrName>
                                        </p:attrNameLst>
                                      </p:cBhvr>
                                      <p:to>
                                        <p:strVal val="hidden"/>
                                      </p:to>
                                    </p:set>
                                  </p:childTnLst>
                                </p:cTn>
                              </p:par>
                            </p:childTnLst>
                          </p:cTn>
                        </p:par>
                        <p:par>
                          <p:cTn id="88" fill="hold">
                            <p:stCondLst>
                              <p:cond delay="500"/>
                            </p:stCondLst>
                            <p:childTnLst>
                              <p:par>
                                <p:cTn id="89" presetID="10" presetClass="entr" presetSubtype="0" fill="hold" nodeType="afterEffect">
                                  <p:stCondLst>
                                    <p:cond delay="0"/>
                                  </p:stCondLst>
                                  <p:childTnLst>
                                    <p:set>
                                      <p:cBhvr>
                                        <p:cTn id="90" dur="1" fill="hold">
                                          <p:stCondLst>
                                            <p:cond delay="0"/>
                                          </p:stCondLst>
                                        </p:cTn>
                                        <p:tgtEl>
                                          <p:spTgt spid="6"/>
                                        </p:tgtEl>
                                        <p:attrNameLst>
                                          <p:attrName>style.visibility</p:attrName>
                                        </p:attrNameLst>
                                      </p:cBhvr>
                                      <p:to>
                                        <p:strVal val="visible"/>
                                      </p:to>
                                    </p:set>
                                    <p:animEffect transition="in" filter="fade">
                                      <p:cBhvr>
                                        <p:cTn id="91" dur="500"/>
                                        <p:tgtEl>
                                          <p:spTgt spid="6"/>
                                        </p:tgtEl>
                                      </p:cBhvr>
                                    </p:animEffect>
                                  </p:childTnLst>
                                  <p:subTnLst>
                                    <p:audio>
                                      <p:cMediaNode>
                                        <p:cTn display="0" masterRel="sameClick">
                                          <p:stCondLst>
                                            <p:cond evt="begin" delay="0">
                                              <p:tn val="89"/>
                                            </p:cond>
                                          </p:stCondLst>
                                          <p:endCondLst>
                                            <p:cond evt="onStopAudio" delay="0">
                                              <p:tgtEl>
                                                <p:sldTgt/>
                                              </p:tgtEl>
                                            </p:cond>
                                          </p:endCondLst>
                                        </p:cTn>
                                        <p:tgtEl>
                                          <p:sndTgt r:embed="rId3" name="Am-thanh-phep-thuat-www_nhacchuongvui_com.wav"/>
                                        </p:tgtEl>
                                      </p:cMediaNode>
                                    </p:audio>
                                  </p:subTnLst>
                                </p:cTn>
                              </p:par>
                            </p:childTnLst>
                          </p:cTn>
                        </p:par>
                        <p:par>
                          <p:cTn id="92" fill="hold">
                            <p:stCondLst>
                              <p:cond delay="1000"/>
                            </p:stCondLst>
                            <p:childTnLst>
                              <p:par>
                                <p:cTn id="93" presetID="10" presetClass="entr" presetSubtype="0" fill="hold" nodeType="after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500"/>
                                        <p:tgtEl>
                                          <p:spTgt spid="17"/>
                                        </p:tgtEl>
                                      </p:cBhvr>
                                    </p:animEffect>
                                  </p:childTnLst>
                                  <p:subTnLst>
                                    <p:audio>
                                      <p:cMediaNode>
                                        <p:cTn display="0" masterRel="sameClick">
                                          <p:stCondLst>
                                            <p:cond evt="begin" delay="0">
                                              <p:tn val="93"/>
                                            </p:cond>
                                          </p:stCondLst>
                                          <p:endCondLst>
                                            <p:cond evt="onStopAudio" delay="0">
                                              <p:tgtEl>
                                                <p:sldTgt/>
                                              </p:tgtEl>
                                            </p:cond>
                                          </p:endCondLst>
                                        </p:cTn>
                                        <p:tgtEl>
                                          <p:sndTgt r:embed="rId4" name="Tieng-yeah-tre-con-www_nhacchuongvui_com.wav"/>
                                        </p:tgtEl>
                                      </p:cMediaNode>
                                    </p:audio>
                                  </p:subTnLst>
                                </p:cTn>
                              </p:par>
                              <p:par>
                                <p:cTn id="96" presetID="10" presetClass="entr" presetSubtype="0" fill="hold" nodeType="with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500"/>
                                        <p:tgtEl>
                                          <p:spTgt spid="22"/>
                                        </p:tgtEl>
                                      </p:cBhvr>
                                    </p:animEffect>
                                  </p:childTnLst>
                                </p:cTn>
                              </p:par>
                              <p:par>
                                <p:cTn id="99" presetID="0" presetClass="path" presetSubtype="0" repeatCount="indefinite" fill="hold" nodeType="withEffect">
                                  <p:stCondLst>
                                    <p:cond delay="0"/>
                                  </p:stCondLst>
                                  <p:childTnLst>
                                    <p:animMotion origin="layout" path="M 7.70833E-6 -1.48148E-6 L 7.70833E-6 -1.48148E-6 C -0.0013 -0.00162 -0.00234 -0.0037 -0.00364 -0.00463 C -0.00468 -0.00555 -0.00585 -0.00509 -0.00676 -0.00555 C -0.01301 -0.00949 -0.00924 -0.00764 -0.01249 -0.01204 C -0.01353 -0.01342 -0.01458 -0.01458 -0.01562 -0.01574 L -0.01718 -0.01759 L -0.01874 -0.01944 C -0.01965 -0.02199 -0.02005 -0.02315 -0.02135 -0.025 C -0.02239 -0.02639 -0.02447 -0.0287 -0.02447 -0.0287 C -0.02486 -0.02963 -0.02512 -0.03079 -0.02551 -0.03148 C -0.02643 -0.0331 -0.02825 -0.03426 -0.02916 -0.03518 C -0.03333 -0.03935 -0.02799 -0.03449 -0.03228 -0.03981 C -0.03294 -0.04074 -0.03372 -0.04097 -0.03437 -0.04167 C -0.03489 -0.04236 -0.03541 -0.04305 -0.03593 -0.04352 C -0.04023 -0.04745 -0.03463 -0.04097 -0.03906 -0.0463 C -0.04075 -0.04606 -0.04361 -0.04815 -0.04426 -0.04537 C -0.04856 -0.0287 -0.04465 -0.03125 -0.04166 -0.02407 C -0.04127 -0.02315 -0.04114 -0.02153 -0.04062 -0.02037 L -0.03437 -0.00926 C -0.03385 -0.00833 -0.03346 -0.00741 -0.03281 -0.00648 C -0.03176 -0.00532 -0.03072 -0.00417 -0.02968 -0.00278 C -0.02929 -0.00231 -0.02682 0.00116 -0.02603 0.00185 C -0.02525 0.00255 -0.02434 0.00278 -0.02343 0.0037 C -0.02291 0.00417 -0.02252 0.00509 -0.02187 0.00556 C -0.01887 0.00787 -0.01796 0.00718 -0.01458 0.00926 C -0.01406 0.00949 -0.01353 0.00972 -0.01301 0.01019 C -0.00846 0.0125 -0.01314 0.00972 -0.00937 0.01204 C -0.00885 0.01181 -0.00286 0.01111 -0.00103 0.01019 C -0.00051 0.00972 -0.00012 0.0088 0.00053 0.00833 C 0.00092 0.00787 0.00157 0.00764 0.00209 0.00741 C 0.00274 0.00671 0.00522 0.00324 0.00574 0.00278 C 0.00548 0.00139 0.00561 -1.48148E-6 0.00522 -0.00092 C 0.00482 -0.00185 0.00404 -0.00162 0.00365 -0.00185 C 0.00183 -0.00347 0.00209 -0.00463 7.70833E-6 -0.00555 C -0.00051 -0.00602 7.70833E-6 -0.00092 7.70833E-6 -1.48148E-6 Z " pathEditMode="relative" ptsTypes="AAAAAAAAAAAAAAAAAAAAAAAAAAAAAAAAAAAA">
                                      <p:cBhvr>
                                        <p:cTn id="100" dur="2000" fill="hold"/>
                                        <p:tgtEl>
                                          <p:spTgt spid="6"/>
                                        </p:tgtEl>
                                        <p:attrNameLst>
                                          <p:attrName>ppt_x</p:attrName>
                                          <p:attrName>ppt_y</p:attrName>
                                        </p:attrNameLst>
                                      </p:cBhvr>
                                    </p:animMotion>
                                  </p:childTnLst>
                                </p:cTn>
                              </p:par>
                            </p:childTnLst>
                          </p:cTn>
                        </p:par>
                      </p:childTnLst>
                    </p:cTn>
                  </p:par>
                </p:childTnLst>
              </p:cTn>
              <p:nextCondLst>
                <p:cond evt="onClick" delay="0">
                  <p:tgtEl>
                    <p:spTgt spid="1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878" r="10878"/>
          <a:stretch/>
        </p:blipFill>
        <p:spPr>
          <a:xfrm>
            <a:off x="8" y="0"/>
            <a:ext cx="12192001" cy="6858000"/>
          </a:xfrm>
          <a:prstGeom prst="rect">
            <a:avLst/>
          </a:prstGeom>
        </p:spPr>
      </p:pic>
      <p:sp>
        <p:nvSpPr>
          <p:cNvPr id="8" name="Rectangle 7"/>
          <p:cNvSpPr/>
          <p:nvPr/>
        </p:nvSpPr>
        <p:spPr>
          <a:xfrm>
            <a:off x="854553" y="235976"/>
            <a:ext cx="10500851" cy="3716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599">
                <a:latin typeface="Arial" panose="020B0604020202020204" pitchFamily="34" charset="0"/>
                <a:ea typeface="Arial-Rounded" panose="020B0500000000000000" pitchFamily="34" charset="0"/>
                <a:cs typeface="Arial" panose="020B0604020202020204" pitchFamily="34" charset="0"/>
              </a:rPr>
              <a:t>Trong số 635, đâu là chữ số hàng chục?</a:t>
            </a:r>
            <a:endParaRPr lang="en-US" sz="6599" dirty="0">
              <a:latin typeface="Arial" panose="020B0604020202020204" pitchFamily="34" charset="0"/>
              <a:ea typeface="Arial-Rounded" panose="020B0500000000000000" pitchFamily="34" charset="0"/>
              <a:cs typeface="Arial" panose="020B0604020202020204" pitchFamily="34" charset="0"/>
            </a:endParaRPr>
          </a:p>
        </p:txBody>
      </p:sp>
      <p:sp>
        <p:nvSpPr>
          <p:cNvPr id="11" name="Rectangle 10"/>
          <p:cNvSpPr/>
          <p:nvPr/>
        </p:nvSpPr>
        <p:spPr>
          <a:xfrm>
            <a:off x="6618487" y="4108106"/>
            <a:ext cx="4511359"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B. 3</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sp>
        <p:nvSpPr>
          <p:cNvPr id="13" name="Rectangle 12"/>
          <p:cNvSpPr/>
          <p:nvPr/>
        </p:nvSpPr>
        <p:spPr>
          <a:xfrm>
            <a:off x="4403253" y="5214561"/>
            <a:ext cx="42580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C. 5</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sp>
        <p:nvSpPr>
          <p:cNvPr id="16" name="Rectangle 15"/>
          <p:cNvSpPr/>
          <p:nvPr/>
        </p:nvSpPr>
        <p:spPr>
          <a:xfrm>
            <a:off x="1067453" y="4156188"/>
            <a:ext cx="42580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A. 6</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pic>
        <p:nvPicPr>
          <p:cNvPr id="17"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1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691572" y="496247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203" y="3799223"/>
            <a:ext cx="1339599" cy="117733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0" y="5678235"/>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3215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3"/>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6"/>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childTnLst>
              </p:cTn>
              <p:nextCondLst>
                <p:cond evt="onClick" delay="0">
                  <p:tgtEl>
                    <p:spTgt spid="1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878" r="10878"/>
          <a:stretch/>
        </p:blipFill>
        <p:spPr>
          <a:xfrm>
            <a:off x="8" y="0"/>
            <a:ext cx="12192001" cy="6858000"/>
          </a:xfrm>
          <a:prstGeom prst="rect">
            <a:avLst/>
          </a:prstGeom>
        </p:spPr>
      </p:pic>
      <p:sp>
        <p:nvSpPr>
          <p:cNvPr id="26" name="Rectangle 25"/>
          <p:cNvSpPr/>
          <p:nvPr/>
        </p:nvSpPr>
        <p:spPr>
          <a:xfrm>
            <a:off x="854553" y="235976"/>
            <a:ext cx="10500851" cy="3716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599">
                <a:latin typeface="Arial" panose="020B0604020202020204" pitchFamily="34" charset="0"/>
                <a:ea typeface="Arial-Rounded" panose="020B0500000000000000" pitchFamily="34" charset="0"/>
                <a:cs typeface="Arial" panose="020B0604020202020204" pitchFamily="34" charset="0"/>
              </a:rPr>
              <a:t>425 + 349 = ?</a:t>
            </a:r>
            <a:endParaRPr lang="en-US" sz="6599" dirty="0">
              <a:latin typeface="Arial" panose="020B0604020202020204" pitchFamily="34" charset="0"/>
              <a:ea typeface="Arial-Rounded" panose="020B0500000000000000" pitchFamily="34" charset="0"/>
              <a:cs typeface="Arial" panose="020B0604020202020204" pitchFamily="34" charset="0"/>
            </a:endParaRPr>
          </a:p>
        </p:txBody>
      </p:sp>
      <p:sp>
        <p:nvSpPr>
          <p:cNvPr id="27" name="Rectangle 26"/>
          <p:cNvSpPr/>
          <p:nvPr/>
        </p:nvSpPr>
        <p:spPr>
          <a:xfrm>
            <a:off x="4155113" y="5182036"/>
            <a:ext cx="4683803" cy="79524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C. 774</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sp>
        <p:nvSpPr>
          <p:cNvPr id="28" name="Rectangle 27"/>
          <p:cNvSpPr/>
          <p:nvPr/>
        </p:nvSpPr>
        <p:spPr>
          <a:xfrm>
            <a:off x="6497013" y="4156177"/>
            <a:ext cx="4683803" cy="60261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B. 864</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sp>
        <p:nvSpPr>
          <p:cNvPr id="30" name="Rectangle 29"/>
          <p:cNvSpPr/>
          <p:nvPr/>
        </p:nvSpPr>
        <p:spPr>
          <a:xfrm>
            <a:off x="854555" y="415618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A. 764</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1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66535" y="382292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719279" y="5089557"/>
            <a:ext cx="1339599" cy="117733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0" y="5678235"/>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1120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8"/>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childTnLst>
              </p:cTn>
              <p:nextCondLst>
                <p:cond evt="onClick" delay="0">
                  <p:tgtEl>
                    <p:spTgt spid="2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878" r="10878"/>
          <a:stretch/>
        </p:blipFill>
        <p:spPr>
          <a:xfrm>
            <a:off x="8" y="0"/>
            <a:ext cx="12192001" cy="6858000"/>
          </a:xfrm>
          <a:prstGeom prst="rect">
            <a:avLst/>
          </a:prstGeom>
        </p:spPr>
      </p:pic>
      <p:sp>
        <p:nvSpPr>
          <p:cNvPr id="26" name="Rectangle 25"/>
          <p:cNvSpPr/>
          <p:nvPr/>
        </p:nvSpPr>
        <p:spPr>
          <a:xfrm>
            <a:off x="854553" y="235976"/>
            <a:ext cx="10500851" cy="3716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5400">
                <a:latin typeface="Arial" panose="020B0604020202020204" pitchFamily="34" charset="0"/>
                <a:ea typeface="Arial-Rounded" panose="020B0500000000000000" pitchFamily="34" charset="0"/>
                <a:cs typeface="Arial" panose="020B0604020202020204" pitchFamily="34" charset="0"/>
              </a:rPr>
              <a:t>516 + 234 = ?</a:t>
            </a:r>
            <a:endParaRPr lang="en-US" sz="5400" dirty="0">
              <a:latin typeface="Arial" panose="020B0604020202020204" pitchFamily="34" charset="0"/>
              <a:ea typeface="Arial-Rounded" panose="020B0500000000000000" pitchFamily="34" charset="0"/>
              <a:cs typeface="Arial" panose="020B0604020202020204" pitchFamily="34" charset="0"/>
            </a:endParaRPr>
          </a:p>
        </p:txBody>
      </p:sp>
      <p:sp>
        <p:nvSpPr>
          <p:cNvPr id="27" name="Rectangle 26"/>
          <p:cNvSpPr/>
          <p:nvPr/>
        </p:nvSpPr>
        <p:spPr>
          <a:xfrm>
            <a:off x="872401" y="4072907"/>
            <a:ext cx="4683803" cy="86846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solidFill>
                  <a:schemeClr val="bg1"/>
                </a:solidFill>
                <a:latin typeface="Arial" panose="020B0604020202020204" pitchFamily="34" charset="0"/>
                <a:ea typeface="Arial-Rounded" panose="020B0500000000000000" pitchFamily="34" charset="0"/>
                <a:cs typeface="Arial" panose="020B0604020202020204" pitchFamily="34" charset="0"/>
              </a:rPr>
              <a:t>A. 750</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28" name="Rectangle 27"/>
          <p:cNvSpPr/>
          <p:nvPr/>
        </p:nvSpPr>
        <p:spPr>
          <a:xfrm>
            <a:off x="3147246" y="5216151"/>
            <a:ext cx="5574255" cy="8010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solidFill>
                  <a:schemeClr val="bg1"/>
                </a:solidFill>
                <a:latin typeface="Arial" panose="020B0604020202020204" pitchFamily="34" charset="0"/>
                <a:ea typeface="Arial-Rounded" panose="020B0500000000000000" pitchFamily="34" charset="0"/>
                <a:cs typeface="Arial" panose="020B0604020202020204" pitchFamily="34" charset="0"/>
              </a:rPr>
              <a:t>C. 840</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30" name="Rectangle 29"/>
          <p:cNvSpPr/>
          <p:nvPr/>
        </p:nvSpPr>
        <p:spPr>
          <a:xfrm>
            <a:off x="6428614" y="4072915"/>
            <a:ext cx="4926799" cy="82038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solidFill>
                  <a:schemeClr val="bg1"/>
                </a:solidFill>
                <a:latin typeface="Arial" panose="020B0604020202020204" pitchFamily="34" charset="0"/>
                <a:ea typeface="Arial-Rounded" panose="020B0500000000000000" pitchFamily="34" charset="0"/>
                <a:cs typeface="Arial" panose="020B0604020202020204" pitchFamily="34" charset="0"/>
              </a:rPr>
              <a:t>B. 740</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108075" y="405081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467403" y="485186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884249" y="3288709"/>
            <a:ext cx="1339599" cy="117733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0" y="5678235"/>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4155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8"/>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childTnLst>
              </p:cTn>
              <p:nextCondLst>
                <p:cond evt="onClick" delay="0">
                  <p:tgtEl>
                    <p:spTgt spid="2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878" r="10878"/>
          <a:stretch/>
        </p:blipFill>
        <p:spPr>
          <a:xfrm>
            <a:off x="-8979" y="0"/>
            <a:ext cx="12192001" cy="6858000"/>
          </a:xfrm>
          <a:prstGeom prst="rect">
            <a:avLst/>
          </a:prstGeom>
        </p:spPr>
      </p:pic>
      <p:sp>
        <p:nvSpPr>
          <p:cNvPr id="26" name="Rectangle 25"/>
          <p:cNvSpPr/>
          <p:nvPr/>
        </p:nvSpPr>
        <p:spPr>
          <a:xfrm>
            <a:off x="845576" y="235976"/>
            <a:ext cx="10500851" cy="3716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800">
                <a:latin typeface="Arial" panose="020B0604020202020204" pitchFamily="34" charset="0"/>
                <a:ea typeface="Arial-Rounded" panose="020B0500000000000000" pitchFamily="34" charset="0"/>
                <a:cs typeface="Arial" panose="020B0604020202020204" pitchFamily="34" charset="0"/>
              </a:rPr>
              <a:t>Trong các số 225, 216, 308 số bé nhất là:</a:t>
            </a:r>
            <a:endParaRPr lang="en-US" sz="4800" dirty="0">
              <a:latin typeface="Arial" panose="020B0604020202020204" pitchFamily="34" charset="0"/>
              <a:ea typeface="Arial-Rounded" panose="020B0500000000000000" pitchFamily="34" charset="0"/>
              <a:cs typeface="Arial" panose="020B0604020202020204" pitchFamily="34" charset="0"/>
            </a:endParaRPr>
          </a:p>
        </p:txBody>
      </p:sp>
      <p:sp>
        <p:nvSpPr>
          <p:cNvPr id="27" name="Rectangle 26"/>
          <p:cNvSpPr/>
          <p:nvPr/>
        </p:nvSpPr>
        <p:spPr>
          <a:xfrm>
            <a:off x="6662624" y="4108106"/>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solidFill>
                  <a:schemeClr val="bg1"/>
                </a:solidFill>
                <a:latin typeface="Arial" panose="020B0604020202020204" pitchFamily="34" charset="0"/>
                <a:ea typeface="Arial-Rounded" panose="020B0500000000000000" pitchFamily="34" charset="0"/>
                <a:cs typeface="Arial" panose="020B0604020202020204" pitchFamily="34" charset="0"/>
              </a:rPr>
              <a:t>B. 216</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28" name="Rectangle 27"/>
          <p:cNvSpPr/>
          <p:nvPr/>
        </p:nvSpPr>
        <p:spPr>
          <a:xfrm>
            <a:off x="3745121" y="5153839"/>
            <a:ext cx="4683803" cy="88224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latin typeface="Arial" panose="020B0604020202020204" pitchFamily="34" charset="0"/>
                <a:ea typeface="Arial-Rounded" panose="020B0500000000000000" pitchFamily="34" charset="0"/>
                <a:cs typeface="Arial" panose="020B0604020202020204" pitchFamily="34" charset="0"/>
              </a:rPr>
              <a:t>C. 308</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30" name="Rectangle 29"/>
          <p:cNvSpPr/>
          <p:nvPr/>
        </p:nvSpPr>
        <p:spPr>
          <a:xfrm>
            <a:off x="595423" y="4156188"/>
            <a:ext cx="4933955"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latin typeface="Arial" panose="020B0604020202020204" pitchFamily="34" charset="0"/>
                <a:ea typeface="Arial-Rounded" panose="020B0500000000000000" pitchFamily="34" charset="0"/>
                <a:cs typeface="Arial" panose="020B0604020202020204" pitchFamily="34" charset="0"/>
              </a:rPr>
              <a:t>A. 225</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35329" y="385561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266107" y="504153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89226" y="3799223"/>
            <a:ext cx="1339599" cy="117733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8978"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1533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8"/>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childTnLst>
              </p:cTn>
              <p:nextCondLst>
                <p:cond evt="onClick" delay="0">
                  <p:tgtEl>
                    <p:spTgt spid="27"/>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Math Subject for Middle School - 7th Grade: Ratio, Proportion and Percent by Slidesgo">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TM03457475[[fn=Frame]]</Template>
  <TotalTime>988</TotalTime>
  <Words>691</Words>
  <Application>Microsoft Office PowerPoint</Application>
  <PresentationFormat>Custom</PresentationFormat>
  <Paragraphs>148</Paragraphs>
  <Slides>20</Slides>
  <Notes>13</Notes>
  <HiddenSlides>0</HiddenSlides>
  <MMClips>0</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20</vt:i4>
      </vt:variant>
    </vt:vector>
  </HeadingPairs>
  <TitlesOfParts>
    <vt:vector size="44" baseType="lpstr">
      <vt:lpstr>Arial</vt:lpstr>
      <vt:lpstr>Annie Use Your Telescope</vt:lpstr>
      <vt:lpstr>Dekko</vt:lpstr>
      <vt:lpstr>等线</vt:lpstr>
      <vt:lpstr>微软雅黑</vt:lpstr>
      <vt:lpstr>Boogaloo</vt:lpstr>
      <vt:lpstr>Exo</vt:lpstr>
      <vt:lpstr>Lato</vt:lpstr>
      <vt:lpstr>方正大标宋简体</vt:lpstr>
      <vt:lpstr>Arial-Rounded</vt:lpstr>
      <vt:lpstr>HP001 4 hàng</vt:lpstr>
      <vt:lpstr>黑体</vt:lpstr>
      <vt:lpstr>Anaheim</vt:lpstr>
      <vt:lpstr>Calibri</vt:lpstr>
      <vt:lpstr>方正少儿简体</vt:lpstr>
      <vt:lpstr>Barlow Condensed</vt:lpstr>
      <vt:lpstr>Bungee Inline</vt:lpstr>
      <vt:lpstr>Barriecito</vt:lpstr>
      <vt:lpstr>RocknRoll One</vt:lpstr>
      <vt:lpstr>宋体</vt:lpstr>
      <vt:lpstr>Open Sans</vt:lpstr>
      <vt:lpstr>Times New Roman</vt:lpstr>
      <vt:lpstr>方正大黑简体</vt:lpstr>
      <vt:lpstr>Math Subject for Middle School - 7th Grade: Ratio, Proportion and Percent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 Subject for Middle School Ratio, Proportion and Percent</dc:title>
  <dc:creator>PC</dc:creator>
  <cp:lastModifiedBy>SKY</cp:lastModifiedBy>
  <cp:revision>138</cp:revision>
  <dcterms:modified xsi:type="dcterms:W3CDTF">2024-02-17T16:20:58Z</dcterms:modified>
</cp:coreProperties>
</file>