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30" r:id="rId2"/>
    <p:sldId id="333" r:id="rId3"/>
    <p:sldId id="259" r:id="rId4"/>
    <p:sldId id="316" r:id="rId5"/>
    <p:sldId id="268" r:id="rId6"/>
    <p:sldId id="345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15" r:id="rId16"/>
  </p:sldIdLst>
  <p:sldSz cx="12192000" cy="6858000"/>
  <p:notesSz cx="6858000" cy="9144000"/>
  <p:embeddedFontLst>
    <p:embeddedFont>
      <p:font typeface="#9Slide07 Itim" panose="020B0604020202020204" charset="-34"/>
      <p:regular r:id="rId18"/>
    </p:embeddedFont>
    <p:embeddedFont>
      <p:font typeface="Cambria Math" panose="02040503050406030204" pitchFamily="18" charset="0"/>
      <p:regular r:id="rId19"/>
    </p:embeddedFont>
    <p:embeddedFont>
      <p:font typeface="#9Slide07 SVNPosterizer KG Inli" panose="02000503000000020003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7 IcielPony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88E"/>
    <a:srgbClr val="E25A74"/>
    <a:srgbClr val="FF84C3"/>
    <a:srgbClr val="FF7B79"/>
    <a:srgbClr val="FFCD6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4D095-8920-4B49-8344-EDDC0D3ADD5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EBA2-2250-4740-A867-093BD418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693C-69F7-4828-9FAA-4DA0168D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7518-8D70-4275-B0D3-378426333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B69E8-7B66-4AD4-A7CE-CD34E8CE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A0702-394C-413E-BF23-D6D67857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48BA-6D65-48C9-BABA-85DC6CB2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46892-67A8-4A1C-8AF5-ADCC76EF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31F31-525F-43CA-8E1D-48D884D6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69E92-436A-46F3-BEA4-E35C04DE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226C4-29E5-44F3-8CE7-9CAEAAE1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76192-38AF-4D3F-9912-7EF92197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28F04-74B0-4708-9F1B-9E0EF542F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FAC5C-1A93-4674-A64D-B3BC76D8E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CEB1-247D-4628-8E56-8EC8BA494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46F9-A26B-45F2-A237-30D4913B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3C494-1AC8-43D7-95C6-E8C7DBC2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8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264F-CA2C-4A7C-AA3F-6FA0EF60D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B0570-5CE9-4D10-84D9-F7EA892FA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57FA3-E0B2-4087-920E-6516A9843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6307C-A39F-46FA-A367-032EB35C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CB426-E12A-4B18-9659-88CE87B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6C83-9EA0-4CCF-8F5E-0BD01F47C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0C6A8-FC7B-4C2A-9F40-E9698BDE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B29D2-F40A-4564-8DA5-C6BB1078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2EA0-2CA2-47E2-A86D-8CEB4335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A1B6-9411-43E8-AC66-D5E4817A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2ADD-11B4-4737-BBE6-83198D6B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9AEC-58C2-4B35-9F27-187A849A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A6411-07B6-420D-8717-82E1C0A86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B2537-2058-44E0-B217-67B4EEC0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3868D-AB5C-429C-BF76-CB3698F2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72BB5-5736-4351-960B-7B866C303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307A-B065-4AE9-891E-A6CBB58E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7EFEB-0594-4FA2-96FE-E891C5DB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04668-AAF8-43E2-8322-D392A8C8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73E26-389E-49D0-96D5-61DB7DF57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A2DAB-1603-4A71-9DA7-3BC32D3F4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FE108-E5DE-4C5B-8BE2-13E7CA0F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0CD5B-5309-41F1-A1D8-613875D5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34A57-1FDE-4466-ABC1-FF0B51F5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3D2C6-26BA-499C-A769-9ED1CEBD5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43A1D-F1DF-4A26-BE2A-099F964E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B9F6-C8CF-4EB2-80AE-30CCC417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B0FBCB-1731-450A-9C1E-09FFC9DA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35F6F-B361-4361-B103-69F33F05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5F1A5-7E3B-47A2-8009-8C5488CB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4B526-9659-45D8-B7A9-B63136FB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2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34A3-FF0D-4191-99B9-E8B36A32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013ED-5AF7-4537-8F4C-7ED47925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38AFE-AFAB-438B-B164-10E5516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3C50A-2955-425B-B430-9E06AF67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CD7FE-5037-497E-8292-BCAB8D9C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C9DFF-E00E-4EE3-9323-D0068224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1A45-8985-4022-B8C6-2D3DB99CD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D61D2-037C-41C6-A733-5337B7066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F92BA-C68D-4923-8A6E-C2622DAF8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B6B84-BA81-45BC-9DF4-27BACC76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D6D80-E591-4699-99BF-AF937557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83BE7-148B-4375-9C25-D96D4CE9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3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63A7E-0795-4416-A06D-09544212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6EA2-CE2C-492D-9612-60C1A982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EB29F-5919-4A94-A83C-91DDF552C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6B8F-BA76-4285-A5C1-56507C5574C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51EF6-4B02-4D06-B524-9C64E62DB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F6AA1-1AF5-4EF4-AF3B-A36D39AF6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EEB8-EC3E-4124-A753-705546E09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4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7" Type="http://schemas.openxmlformats.org/officeDocument/2006/relationships/image" Target="../media/image1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38.png"/><Relationship Id="rId12" Type="http://schemas.openxmlformats.org/officeDocument/2006/relationships/image" Target="../media/image1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3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9.png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39.png"/><Relationship Id="rId10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19" Type="http://schemas.openxmlformats.org/officeDocument/2006/relationships/image" Target="../media/image46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3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26" Type="http://schemas.openxmlformats.org/officeDocument/2006/relationships/image" Target="../media/image16.png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image" Target="../media/image13.emf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75.png"/><Relationship Id="rId29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24" Type="http://schemas.openxmlformats.org/officeDocument/2006/relationships/image" Target="../media/image79.png"/><Relationship Id="rId5" Type="http://schemas.openxmlformats.org/officeDocument/2006/relationships/image" Target="../media/image12.png"/><Relationship Id="rId28" Type="http://schemas.openxmlformats.org/officeDocument/2006/relationships/audio" Target="../media/audio1.wav"/><Relationship Id="rId4" Type="http://schemas.openxmlformats.org/officeDocument/2006/relationships/audio" Target="../media/audio2.wav"/><Relationship Id="rId22" Type="http://schemas.openxmlformats.org/officeDocument/2006/relationships/image" Target="../media/image76.png"/><Relationship Id="rId27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3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230.png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3" Type="http://schemas.openxmlformats.org/officeDocument/2006/relationships/image" Target="../media/image12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emf"/><Relationship Id="rId15" Type="http://schemas.openxmlformats.org/officeDocument/2006/relationships/image" Target="../media/image86.png"/><Relationship Id="rId4" Type="http://schemas.microsoft.com/office/2007/relationships/hdphoto" Target="../media/hdphoto1.wdp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9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7" Type="http://schemas.openxmlformats.org/officeDocument/2006/relationships/image" Target="../media/image125.png"/><Relationship Id="rId17" Type="http://schemas.openxmlformats.org/officeDocument/2006/relationships/image" Target="../media/image172.png"/><Relationship Id="rId2" Type="http://schemas.openxmlformats.org/officeDocument/2006/relationships/image" Target="../media/image20.pn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0.png"/><Relationship Id="rId3" Type="http://schemas.openxmlformats.org/officeDocument/2006/relationships/image" Target="../media/image19.emf"/><Relationship Id="rId17" Type="http://schemas.openxmlformats.org/officeDocument/2006/relationships/image" Target="../media/image21.emf"/><Relationship Id="rId2" Type="http://schemas.openxmlformats.org/officeDocument/2006/relationships/image" Target="../media/image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330.png"/><Relationship Id="rId1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Bakery Stall - Free Cartoon Background Loop - YouTube">
            <a:extLst>
              <a:ext uri="{FF2B5EF4-FFF2-40B4-BE49-F238E27FC236}">
                <a16:creationId xmlns:a16="http://schemas.microsoft.com/office/drawing/2014/main" id="{A147AEA2-D997-488B-938D-C73FC583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8C047-CCA9-47C2-B1AD-0E40B5F1B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103">
            <a:off x="7143009" y="1704744"/>
            <a:ext cx="1915297" cy="1749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2F922F-2A0B-400A-AC82-1C447AB7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460" y="1280898"/>
            <a:ext cx="1663274" cy="1677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A4D496-879B-4D10-8D03-2290A45F7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58" y="1713464"/>
            <a:ext cx="2381810" cy="2184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8CFB6-D0E9-4088-A694-AFA7DEEEA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473">
            <a:off x="3608632" y="4758790"/>
            <a:ext cx="1908848" cy="1851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848D79-DCBA-4A17-A917-217593D1F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81" y="4535173"/>
            <a:ext cx="2805551" cy="17497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779" y="2089346"/>
            <a:ext cx="6033654" cy="396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024FF-4DAE-4158-9338-76E3DF86FB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841" y="2421257"/>
            <a:ext cx="3273317" cy="4307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C1213A-CDA2-4724-8343-7D27D0548D50}"/>
              </a:ext>
            </a:extLst>
          </p:cNvPr>
          <p:cNvSpPr txBox="1"/>
          <p:nvPr/>
        </p:nvSpPr>
        <p:spPr>
          <a:xfrm>
            <a:off x="3832909" y="3076425"/>
            <a:ext cx="4498026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Ôn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về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(TT)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8473A-80E7-431D-B332-652A3ED58596}"/>
              </a:ext>
            </a:extLst>
          </p:cNvPr>
          <p:cNvSpPr txBox="1"/>
          <p:nvPr/>
        </p:nvSpPr>
        <p:spPr>
          <a:xfrm>
            <a:off x="5438347" y="2537667"/>
            <a:ext cx="13306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6300725D-30A1-4B11-A2A4-F51AFB027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1429" y="2406483"/>
            <a:ext cx="3269212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5060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0F2087-5618-459F-9334-94EED3A7E1AA}"/>
              </a:ext>
            </a:extLst>
          </p:cNvPr>
          <p:cNvGrpSpPr/>
          <p:nvPr/>
        </p:nvGrpSpPr>
        <p:grpSpPr>
          <a:xfrm>
            <a:off x="172512" y="304800"/>
            <a:ext cx="11341358" cy="2286000"/>
            <a:chOff x="172512" y="914400"/>
            <a:chExt cx="11341358" cy="22860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FCD1E0B-0D1A-4912-9EB7-9E83BB6D973C}"/>
                </a:ext>
              </a:extLst>
            </p:cNvPr>
            <p:cNvGrpSpPr/>
            <p:nvPr/>
          </p:nvGrpSpPr>
          <p:grpSpPr>
            <a:xfrm>
              <a:off x="172512" y="914400"/>
              <a:ext cx="11341358" cy="2286000"/>
              <a:chOff x="172512" y="914400"/>
              <a:chExt cx="11341358" cy="2286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FF1C0FC-9502-44FD-BE0C-CF8F134D5593}"/>
                  </a:ext>
                </a:extLst>
              </p:cNvPr>
              <p:cNvGrpSpPr/>
              <p:nvPr/>
            </p:nvGrpSpPr>
            <p:grpSpPr>
              <a:xfrm>
                <a:off x="985282" y="914400"/>
                <a:ext cx="10528588" cy="2286000"/>
                <a:chOff x="289671" y="3263477"/>
                <a:chExt cx="10591800" cy="2843659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BB112D01-F75F-4E7D-ABF6-36A7AA61CDD5}"/>
                    </a:ext>
                  </a:extLst>
                </p:cNvPr>
                <p:cNvSpPr/>
                <p:nvPr/>
              </p:nvSpPr>
              <p:spPr>
                <a:xfrm>
                  <a:off x="289671" y="3263477"/>
                  <a:ext cx="10591800" cy="2843659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040AE713-6929-48F5-AFD2-E3F13E518035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10183192" cy="2576947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3CA4C6-9CE7-49AC-8306-A6690586A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08A420-B8D7-4479-9BE6-95D398F9CE63}"/>
                  </a:ext>
                </a:extLst>
              </p:cNvPr>
              <p:cNvSpPr txBox="1"/>
              <p:nvPr/>
            </p:nvSpPr>
            <p:spPr>
              <a:xfrm>
                <a:off x="1413640" y="1066800"/>
                <a:ext cx="969901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4. So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sánh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44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C332500-F814-4306-9559-AFB74E894114}"/>
                    </a:ext>
                  </a:extLst>
                </p:cNvPr>
                <p:cNvSpPr txBox="1"/>
                <p:nvPr/>
              </p:nvSpPr>
              <p:spPr>
                <a:xfrm>
                  <a:off x="4902226" y="1774741"/>
                  <a:ext cx="2387548" cy="11970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C332500-F814-4306-9559-AFB74E894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226" y="1774741"/>
                  <a:ext cx="2387548" cy="1197059"/>
                </a:xfrm>
                <a:prstGeom prst="rect">
                  <a:avLst/>
                </a:prstGeom>
                <a:blipFill>
                  <a:blip r:embed="rId7"/>
                  <a:stretch>
                    <a:fillRect l="-12755" b="-65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9630E0-F1D6-486E-90AC-E10E7ACA69D9}"/>
                  </a:ext>
                </a:extLst>
              </p:cNvPr>
              <p:cNvSpPr txBox="1"/>
              <p:nvPr/>
            </p:nvSpPr>
            <p:spPr>
              <a:xfrm>
                <a:off x="1201941" y="2873593"/>
                <a:ext cx="9800361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Ta </a:t>
                </a:r>
                <a:r>
                  <a:rPr lang="en-US" sz="4000" b="1" dirty="0" err="1">
                    <a:solidFill>
                      <a:srgbClr val="E25A74"/>
                    </a:solidFill>
                    <a:effectLst/>
                  </a:rPr>
                  <a:t>có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9630E0-F1D6-486E-90AC-E10E7ACA6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1" y="2873593"/>
                <a:ext cx="9800361" cy="1212704"/>
              </a:xfrm>
              <a:prstGeom prst="rect">
                <a:avLst/>
              </a:prstGeom>
              <a:blipFill>
                <a:blip r:embed="rId8"/>
                <a:stretch>
                  <a:fillRect l="-3109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0B7DB-09B2-4DAC-AC52-A8BCA52DFB1F}"/>
                  </a:ext>
                </a:extLst>
              </p:cNvPr>
              <p:cNvSpPr txBox="1"/>
              <p:nvPr/>
            </p:nvSpPr>
            <p:spPr>
              <a:xfrm>
                <a:off x="1219200" y="4654696"/>
                <a:ext cx="6172200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E25A74"/>
                    </a:solidFill>
                    <a:effectLst/>
                  </a:rPr>
                  <a:t>Vì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E25A74"/>
                    </a:solidFill>
                    <a:effectLst/>
                  </a:rPr>
                  <a:t>  </a:t>
                </a:r>
                <a:r>
                  <a:rPr lang="en-US" sz="3600" b="1" dirty="0">
                    <a:solidFill>
                      <a:srgbClr val="E25A74"/>
                    </a:solidFill>
                    <a:effectLst/>
                  </a:rPr>
                  <a:t>nên </a:t>
                </a:r>
                <a:r>
                  <a:rPr lang="en-US" sz="28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E25A74"/>
                    </a:solidFill>
                    <a:effectLst/>
                  </a:rPr>
                  <a:t>  </a:t>
                </a:r>
                <a:endParaRPr lang="en-US" sz="28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0B7DB-09B2-4DAC-AC52-A8BCA52DF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54696"/>
                <a:ext cx="6172200" cy="1212704"/>
              </a:xfrm>
              <a:prstGeom prst="rect">
                <a:avLst/>
              </a:prstGeom>
              <a:blipFill>
                <a:blip r:embed="rId9"/>
                <a:stretch>
                  <a:fillRect l="-4442" b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9630E0-F1D6-486E-90AC-E10E7ACA69D9}"/>
                  </a:ext>
                </a:extLst>
              </p:cNvPr>
              <p:cNvSpPr txBox="1"/>
              <p:nvPr/>
            </p:nvSpPr>
            <p:spPr>
              <a:xfrm>
                <a:off x="6934200" y="3509630"/>
                <a:ext cx="5131854" cy="241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c) </a:t>
                </a:r>
                <a:r>
                  <a:rPr lang="en-US" sz="4000" b="1" dirty="0" err="1">
                    <a:solidFill>
                      <a:srgbClr val="E25A74"/>
                    </a:solidFill>
                  </a:rPr>
                  <a:t>Vì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E25A74"/>
                  </a:solidFill>
                  <a:effectLst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4000" b="1" dirty="0" err="1">
                    <a:solidFill>
                      <a:srgbClr val="E25A74"/>
                    </a:solidFill>
                  </a:rPr>
                  <a:t>nên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E25A74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9630E0-F1D6-486E-90AC-E10E7ACA6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509630"/>
                <a:ext cx="5131854" cy="2418547"/>
              </a:xfrm>
              <a:prstGeom prst="rect">
                <a:avLst/>
              </a:prstGeom>
              <a:blipFill>
                <a:blip r:embed="rId2"/>
                <a:stretch>
                  <a:fillRect l="-6064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0B7DB-09B2-4DAC-AC52-A8BCA52DFB1F}"/>
                  </a:ext>
                </a:extLst>
              </p:cNvPr>
              <p:cNvSpPr txBox="1"/>
              <p:nvPr/>
            </p:nvSpPr>
            <p:spPr>
              <a:xfrm>
                <a:off x="762000" y="3452884"/>
                <a:ext cx="2971800" cy="2290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b) </a:t>
                </a:r>
                <a:r>
                  <a:rPr lang="en-US" sz="4000" b="1" dirty="0" err="1">
                    <a:solidFill>
                      <a:srgbClr val="E25A74"/>
                    </a:solidFill>
                    <a:effectLst/>
                  </a:rPr>
                  <a:t>Vì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6000" b="1" dirty="0">
                    <a:solidFill>
                      <a:srgbClr val="E25A74"/>
                    </a:solidFill>
                    <a:effectLst/>
                  </a:rPr>
                  <a:t> </a:t>
                </a:r>
                <a:endParaRPr lang="en-US" sz="4800" b="1" dirty="0">
                  <a:solidFill>
                    <a:srgbClr val="E25A74"/>
                  </a:solidFill>
                  <a:effectLst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nên</a:t>
                </a:r>
                <a:r>
                  <a:rPr lang="en-US" sz="24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E25A74"/>
                    </a:solidFill>
                    <a:effectLst/>
                  </a:rPr>
                  <a:t>  </a:t>
                </a:r>
                <a:endParaRPr lang="en-US" sz="24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0B7DB-09B2-4DAC-AC52-A8BCA52DF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2884"/>
                <a:ext cx="2971800" cy="2290179"/>
              </a:xfrm>
              <a:prstGeom prst="rect">
                <a:avLst/>
              </a:prstGeom>
              <a:blipFill>
                <a:blip r:embed="rId3"/>
                <a:stretch>
                  <a:fillRect l="-10246" b="-2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B0F4B-CDC4-4B2A-B5C5-22096B49A398}"/>
              </a:ext>
            </a:extLst>
          </p:cNvPr>
          <p:cNvGrpSpPr/>
          <p:nvPr/>
        </p:nvGrpSpPr>
        <p:grpSpPr>
          <a:xfrm>
            <a:off x="172512" y="304800"/>
            <a:ext cx="11341358" cy="2743200"/>
            <a:chOff x="172512" y="304800"/>
            <a:chExt cx="11341358" cy="27432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27BC715-EE77-41EE-A3A6-B0B20F2772CA}"/>
                </a:ext>
              </a:extLst>
            </p:cNvPr>
            <p:cNvGrpSpPr/>
            <p:nvPr/>
          </p:nvGrpSpPr>
          <p:grpSpPr>
            <a:xfrm>
              <a:off x="172512" y="304800"/>
              <a:ext cx="11341358" cy="2743200"/>
              <a:chOff x="172512" y="914400"/>
              <a:chExt cx="11341358" cy="27432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3A25A6-FC49-4FC2-8514-5D58F2B1C8F8}"/>
                  </a:ext>
                </a:extLst>
              </p:cNvPr>
              <p:cNvGrpSpPr/>
              <p:nvPr/>
            </p:nvGrpSpPr>
            <p:grpSpPr>
              <a:xfrm>
                <a:off x="985282" y="914400"/>
                <a:ext cx="10528588" cy="2743200"/>
                <a:chOff x="289671" y="3263477"/>
                <a:chExt cx="10591800" cy="3412391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C0FAB606-53BE-45A1-8538-DEA323E058DB}"/>
                    </a:ext>
                  </a:extLst>
                </p:cNvPr>
                <p:cNvSpPr/>
                <p:nvPr/>
              </p:nvSpPr>
              <p:spPr>
                <a:xfrm>
                  <a:off x="289671" y="3263477"/>
                  <a:ext cx="10591800" cy="3412391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267966AD-2059-47DA-BFDB-480DA4AB702F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10183192" cy="3092338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559FE8-ED23-48A6-883C-BEB9A5989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6C2C4E-1F33-48E2-88BD-8F679E73D02F}"/>
                  </a:ext>
                </a:extLst>
              </p:cNvPr>
              <p:cNvSpPr txBox="1"/>
              <p:nvPr/>
            </p:nvSpPr>
            <p:spPr>
              <a:xfrm>
                <a:off x="1413640" y="1066800"/>
                <a:ext cx="969901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4. So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sánh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44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E11B0A-7008-4B25-9D2D-29442EFB0C73}"/>
                    </a:ext>
                  </a:extLst>
                </p:cNvPr>
                <p:cNvSpPr txBox="1"/>
                <p:nvPr/>
              </p:nvSpPr>
              <p:spPr>
                <a:xfrm>
                  <a:off x="2916191" y="1335777"/>
                  <a:ext cx="2347818" cy="12129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b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CE11B0A-7008-4B25-9D2D-29442EFB0C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191" y="1335777"/>
                  <a:ext cx="2347818" cy="1212961"/>
                </a:xfrm>
                <a:prstGeom prst="rect">
                  <a:avLst/>
                </a:prstGeom>
                <a:blipFill>
                  <a:blip r:embed="rId11"/>
                  <a:stretch>
                    <a:fillRect l="-12953" b="-65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295532-E540-4D15-96F1-88BEFFC80530}"/>
                    </a:ext>
                  </a:extLst>
                </p:cNvPr>
                <p:cNvSpPr txBox="1"/>
                <p:nvPr/>
              </p:nvSpPr>
              <p:spPr>
                <a:xfrm>
                  <a:off x="7620000" y="1351679"/>
                  <a:ext cx="2347819" cy="11970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c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1295532-E540-4D15-96F1-88BEFFC80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1351679"/>
                  <a:ext cx="2347819" cy="1197059"/>
                </a:xfrm>
                <a:prstGeom prst="rect">
                  <a:avLst/>
                </a:prstGeom>
                <a:blipFill>
                  <a:blip r:embed="rId12"/>
                  <a:stretch>
                    <a:fillRect l="-12987"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8" name="Graphic 3">
            <a:extLst>
              <a:ext uri="{FF2B5EF4-FFF2-40B4-BE49-F238E27FC236}">
                <a16:creationId xmlns:a16="http://schemas.microsoft.com/office/drawing/2014/main" id="{5DE2E1C7-0F3C-462A-815A-B95EAB59F8F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18308"/>
            <a:ext cx="1082185" cy="107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8565 L -0.64596 0.0828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0.08287 L -0.51901 0.07894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07 0.1331 L -0.48594 0.133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65791-1037-486F-B957-1742B5AC748A}"/>
              </a:ext>
            </a:extLst>
          </p:cNvPr>
          <p:cNvGrpSpPr/>
          <p:nvPr/>
        </p:nvGrpSpPr>
        <p:grpSpPr>
          <a:xfrm>
            <a:off x="393442" y="274320"/>
            <a:ext cx="11341358" cy="3383280"/>
            <a:chOff x="172512" y="274320"/>
            <a:chExt cx="11341358" cy="33832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FB0F4B-CDC4-4B2A-B5C5-22096B49A398}"/>
                </a:ext>
              </a:extLst>
            </p:cNvPr>
            <p:cNvGrpSpPr/>
            <p:nvPr/>
          </p:nvGrpSpPr>
          <p:grpSpPr>
            <a:xfrm>
              <a:off x="172512" y="274320"/>
              <a:ext cx="11341358" cy="3383280"/>
              <a:chOff x="172512" y="274320"/>
              <a:chExt cx="11341358" cy="33832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27BC715-EE77-41EE-A3A6-B0B20F2772CA}"/>
                  </a:ext>
                </a:extLst>
              </p:cNvPr>
              <p:cNvGrpSpPr/>
              <p:nvPr/>
            </p:nvGrpSpPr>
            <p:grpSpPr>
              <a:xfrm>
                <a:off x="172512" y="274320"/>
                <a:ext cx="11341358" cy="3383280"/>
                <a:chOff x="172512" y="883920"/>
                <a:chExt cx="11341358" cy="338328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F3A25A6-FC49-4FC2-8514-5D58F2B1C8F8}"/>
                    </a:ext>
                  </a:extLst>
                </p:cNvPr>
                <p:cNvGrpSpPr/>
                <p:nvPr/>
              </p:nvGrpSpPr>
              <p:grpSpPr>
                <a:xfrm>
                  <a:off x="985282" y="883920"/>
                  <a:ext cx="10528588" cy="3383280"/>
                  <a:chOff x="289671" y="3225561"/>
                  <a:chExt cx="10591800" cy="4208615"/>
                </a:xfrm>
              </p:grpSpPr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C0FAB606-53BE-45A1-8538-DEA323E058DB}"/>
                      </a:ext>
                    </a:extLst>
                  </p:cNvPr>
                  <p:cNvSpPr/>
                  <p:nvPr/>
                </p:nvSpPr>
                <p:spPr>
                  <a:xfrm>
                    <a:off x="289671" y="3225561"/>
                    <a:ext cx="10591800" cy="4208615"/>
                  </a:xfrm>
                  <a:prstGeom prst="roundRect">
                    <a:avLst>
                      <a:gd name="adj" fmla="val 35907"/>
                    </a:avLst>
                  </a:prstGeom>
                  <a:solidFill>
                    <a:srgbClr val="FFABC1"/>
                  </a:solidFill>
                  <a:ln w="38100">
                    <a:solidFill>
                      <a:srgbClr val="BF465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267966AD-2059-47DA-BFDB-480DA4AB702F}"/>
                      </a:ext>
                    </a:extLst>
                  </p:cNvPr>
                  <p:cNvSpPr/>
                  <p:nvPr/>
                </p:nvSpPr>
                <p:spPr>
                  <a:xfrm>
                    <a:off x="507631" y="3390949"/>
                    <a:ext cx="10212809" cy="3867376"/>
                  </a:xfrm>
                  <a:prstGeom prst="roundRect">
                    <a:avLst>
                      <a:gd name="adj" fmla="val 3817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23559FE8-ED23-48A6-883C-BEB9A59892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512" y="1352945"/>
                  <a:ext cx="1390255" cy="1390255"/>
                </a:xfrm>
                <a:prstGeom prst="rect">
                  <a:avLst/>
                </a:prstGeom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66C2C4E-1F33-48E2-88BD-8F679E73D02F}"/>
                    </a:ext>
                  </a:extLst>
                </p:cNvPr>
                <p:cNvSpPr txBox="1"/>
                <p:nvPr/>
              </p:nvSpPr>
              <p:spPr>
                <a:xfrm>
                  <a:off x="1413641" y="1066800"/>
                  <a:ext cx="186296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Bài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5. </a:t>
                  </a:r>
                  <a:endParaRPr lang="en-US" sz="199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CE11B0A-7008-4B25-9D2D-29442EFB0C73}"/>
                      </a:ext>
                    </a:extLst>
                  </p:cNvPr>
                  <p:cNvSpPr txBox="1"/>
                  <p:nvPr/>
                </p:nvSpPr>
                <p:spPr>
                  <a:xfrm>
                    <a:off x="1905000" y="696501"/>
                    <a:ext cx="8686800" cy="15132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25A74"/>
                        </a:solidFill>
                      </a:rPr>
                      <a:t>a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)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Viết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các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phân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số</a:t>
                    </a:r>
                    <a:r>
                      <a:rPr lang="en-US" sz="20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a:rPr lang="en-US" sz="4400" b="1" i="0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32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den>
                        </m:f>
                        <m:r>
                          <a:rPr lang="en-US" sz="4400" b="1" i="1" dirty="0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44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en-US" sz="44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theo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thứ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tự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từ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bé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đến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lớn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CE11B0A-7008-4B25-9D2D-29442EFB0C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696501"/>
                    <a:ext cx="8686800" cy="15132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77" r="-2386" b="-124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ABE8EA-3459-4DA6-B775-701C37546588}"/>
                    </a:ext>
                  </a:extLst>
                </p:cNvPr>
                <p:cNvSpPr txBox="1"/>
                <p:nvPr/>
              </p:nvSpPr>
              <p:spPr>
                <a:xfrm>
                  <a:off x="1890179" y="2057400"/>
                  <a:ext cx="8686800" cy="1513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Viết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các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phân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số</a:t>
                  </a:r>
                  <a:r>
                    <a:rPr lang="en-US" sz="20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 dirty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theo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thứ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tự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từ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lớn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đến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bé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0ABE8EA-3459-4DA6-B775-701C375465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179" y="2057400"/>
                  <a:ext cx="8686800" cy="1513299"/>
                </a:xfrm>
                <a:prstGeom prst="rect">
                  <a:avLst/>
                </a:prstGeom>
                <a:blipFill>
                  <a:blip r:embed="rId4"/>
                  <a:stretch>
                    <a:fillRect l="-2807" r="-1053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Graphic 34">
            <a:extLst>
              <a:ext uri="{FF2B5EF4-FFF2-40B4-BE49-F238E27FC236}">
                <a16:creationId xmlns:a16="http://schemas.microsoft.com/office/drawing/2014/main" id="{2DB5E265-E905-42D4-94C1-AA2379D1B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570" y="3429000"/>
            <a:ext cx="2591428" cy="34166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8739923-EF01-4DE0-A0A5-EE30A2A3245B}"/>
              </a:ext>
            </a:extLst>
          </p:cNvPr>
          <p:cNvGrpSpPr/>
          <p:nvPr/>
        </p:nvGrpSpPr>
        <p:grpSpPr>
          <a:xfrm>
            <a:off x="5178718" y="4114799"/>
            <a:ext cx="4727281" cy="1603057"/>
            <a:chOff x="3438065" y="3070788"/>
            <a:chExt cx="5473148" cy="30752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DDF20E6-BC0E-4D3F-9CCB-7D5599FA9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438065" y="3070788"/>
              <a:ext cx="5473148" cy="30752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732554-2546-4AF5-984E-9383EA474026}"/>
                </a:ext>
              </a:extLst>
            </p:cNvPr>
            <p:cNvSpPr txBox="1"/>
            <p:nvPr/>
          </p:nvSpPr>
          <p:spPr>
            <a:xfrm>
              <a:off x="3633242" y="3875680"/>
              <a:ext cx="4680547" cy="1589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F48727-A713-42BE-9ADB-544B69FD30B5}"/>
              </a:ext>
            </a:extLst>
          </p:cNvPr>
          <p:cNvGrpSpPr/>
          <p:nvPr/>
        </p:nvGrpSpPr>
        <p:grpSpPr>
          <a:xfrm>
            <a:off x="304800" y="3672120"/>
            <a:ext cx="4784336" cy="2881079"/>
            <a:chOff x="304800" y="3672120"/>
            <a:chExt cx="4784336" cy="28810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EDC3C93-817F-42DE-A764-15ED95C9DBBF}"/>
                </a:ext>
              </a:extLst>
            </p:cNvPr>
            <p:cNvGrpSpPr/>
            <p:nvPr/>
          </p:nvGrpSpPr>
          <p:grpSpPr>
            <a:xfrm>
              <a:off x="304800" y="3672120"/>
              <a:ext cx="4784336" cy="2881079"/>
              <a:chOff x="4054864" y="3672120"/>
              <a:chExt cx="4784336" cy="288107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65F14DD-0DD7-4A19-B1CF-9B1DC5538D88}"/>
                  </a:ext>
                </a:extLst>
              </p:cNvPr>
              <p:cNvSpPr/>
              <p:nvPr/>
            </p:nvSpPr>
            <p:spPr>
              <a:xfrm>
                <a:off x="4425500" y="3672120"/>
                <a:ext cx="4413700" cy="2881079"/>
              </a:xfrm>
              <a:prstGeom prst="roundRect">
                <a:avLst>
                  <a:gd name="adj" fmla="val 1147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97562BF5-99E7-4F62-9B12-041A16EF9529}"/>
                  </a:ext>
                </a:extLst>
              </p:cNvPr>
              <p:cNvSpPr/>
              <p:nvPr/>
            </p:nvSpPr>
            <p:spPr>
              <a:xfrm rot="10800000">
                <a:off x="4054864" y="3943742"/>
                <a:ext cx="1717667" cy="590629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61AED8-80C0-4D32-B795-12949B74670F}"/>
                  </a:ext>
                </a:extLst>
              </p:cNvPr>
              <p:cNvSpPr txBox="1"/>
              <p:nvPr/>
            </p:nvSpPr>
            <p:spPr>
              <a:xfrm>
                <a:off x="4456587" y="3994484"/>
                <a:ext cx="10098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2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200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</a:p>
            </p:txBody>
          </p:sp>
          <p:sp>
            <p:nvSpPr>
              <p:cNvPr id="33" name="Heart 32">
                <a:extLst>
                  <a:ext uri="{FF2B5EF4-FFF2-40B4-BE49-F238E27FC236}">
                    <a16:creationId xmlns:a16="http://schemas.microsoft.com/office/drawing/2014/main" id="{8F2B1F22-9320-4232-A8D2-14172300FDB0}"/>
                  </a:ext>
                </a:extLst>
              </p:cNvPr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958810-9395-4F16-9353-ADC8E879F26B}"/>
                </a:ext>
              </a:extLst>
            </p:cNvPr>
            <p:cNvSpPr txBox="1"/>
            <p:nvPr/>
          </p:nvSpPr>
          <p:spPr>
            <a:xfrm>
              <a:off x="830792" y="4623991"/>
              <a:ext cx="3971451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các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rồi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sắp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xếp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theo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yêu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cầu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7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74BF1A-2B0A-45EE-AF3B-131533509571}"/>
              </a:ext>
            </a:extLst>
          </p:cNvPr>
          <p:cNvGrpSpPr/>
          <p:nvPr/>
        </p:nvGrpSpPr>
        <p:grpSpPr>
          <a:xfrm>
            <a:off x="393442" y="152400"/>
            <a:ext cx="11341358" cy="2392680"/>
            <a:chOff x="172512" y="274320"/>
            <a:chExt cx="11341358" cy="2392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F725F7-24F2-48A5-9C60-CA8279974FDD}"/>
                </a:ext>
              </a:extLst>
            </p:cNvPr>
            <p:cNvGrpSpPr/>
            <p:nvPr/>
          </p:nvGrpSpPr>
          <p:grpSpPr>
            <a:xfrm>
              <a:off x="172512" y="274320"/>
              <a:ext cx="11341358" cy="2392680"/>
              <a:chOff x="172512" y="883920"/>
              <a:chExt cx="11341358" cy="239268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E0959D8-37A5-4F23-9DC0-92E065DF6FF4}"/>
                  </a:ext>
                </a:extLst>
              </p:cNvPr>
              <p:cNvGrpSpPr/>
              <p:nvPr/>
            </p:nvGrpSpPr>
            <p:grpSpPr>
              <a:xfrm>
                <a:off x="985282" y="883920"/>
                <a:ext cx="10528588" cy="2392680"/>
                <a:chOff x="289671" y="3225561"/>
                <a:chExt cx="10591800" cy="2976362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F556554E-DD6A-4A2E-9F78-A197127DD617}"/>
                    </a:ext>
                  </a:extLst>
                </p:cNvPr>
                <p:cNvSpPr/>
                <p:nvPr/>
              </p:nvSpPr>
              <p:spPr>
                <a:xfrm>
                  <a:off x="289671" y="3225561"/>
                  <a:ext cx="10591800" cy="2976362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CD8277EA-D33E-4D77-9938-71378F954EC1}"/>
                    </a:ext>
                  </a:extLst>
                </p:cNvPr>
                <p:cNvSpPr/>
                <p:nvPr/>
              </p:nvSpPr>
              <p:spPr>
                <a:xfrm>
                  <a:off x="507631" y="3390948"/>
                  <a:ext cx="10212809" cy="2621398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5F848B-2160-425B-A6A8-916E25A17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352945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7ED2A9-0BE7-4698-BB7D-459769C4B4AD}"/>
                  </a:ext>
                </a:extLst>
              </p:cNvPr>
              <p:cNvSpPr txBox="1"/>
              <p:nvPr/>
            </p:nvSpPr>
            <p:spPr>
              <a:xfrm>
                <a:off x="1413641" y="1066800"/>
                <a:ext cx="18629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5. </a:t>
                </a:r>
                <a:endParaRPr lang="en-US" sz="287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572B7AE-F763-4F71-B20B-C9AEABD430F8}"/>
                    </a:ext>
                  </a:extLst>
                </p:cNvPr>
                <p:cNvSpPr txBox="1"/>
                <p:nvPr/>
              </p:nvSpPr>
              <p:spPr>
                <a:xfrm>
                  <a:off x="1760270" y="772701"/>
                  <a:ext cx="9608870" cy="18774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a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Viết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các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phân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số</a:t>
                  </a:r>
                  <a:r>
                    <a:rPr lang="en-US" sz="28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rgbClr val="ED55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rgbClr val="ED55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54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theo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thứ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tự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từ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bé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đến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lớn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572B7AE-F763-4F71-B20B-C9AEABD43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270" y="772701"/>
                  <a:ext cx="9608870" cy="1877437"/>
                </a:xfrm>
                <a:prstGeom prst="rect">
                  <a:avLst/>
                </a:prstGeom>
                <a:blipFill>
                  <a:blip r:embed="rId10"/>
                  <a:stretch>
                    <a:fillRect l="-3173" r="-1650" b="-120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6CB1F-6BCA-4CFB-A096-E8C2D47B4E5D}"/>
                  </a:ext>
                </a:extLst>
              </p:cNvPr>
              <p:cNvSpPr txBox="1"/>
              <p:nvPr/>
            </p:nvSpPr>
            <p:spPr>
              <a:xfrm>
                <a:off x="918064" y="2590800"/>
                <a:ext cx="6092336" cy="4291752"/>
              </a:xfrm>
              <a:prstGeom prst="rect">
                <a:avLst/>
              </a:prstGeom>
              <a:noFill/>
            </p:spPr>
            <p:txBody>
              <a:bodyPr wrap="square" lIns="0" tIns="0" rIns="0" bIns="0" numCol="2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Chọn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mẫu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chung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là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33. Ta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:</a:t>
                </a:r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6CB1F-6BCA-4CFB-A096-E8C2D47B4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64" y="2590800"/>
                <a:ext cx="6092336" cy="4291752"/>
              </a:xfrm>
              <a:prstGeom prst="rect">
                <a:avLst/>
              </a:prstGeom>
              <a:blipFill>
                <a:blip r:embed="rId11"/>
                <a:stretch>
                  <a:fillRect l="-4605" t="-3267" r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C54CE-3468-4B9A-A082-4B93154EC6B7}"/>
                  </a:ext>
                </a:extLst>
              </p:cNvPr>
              <p:cNvSpPr/>
              <p:nvPr/>
            </p:nvSpPr>
            <p:spPr>
              <a:xfrm>
                <a:off x="6934200" y="3276600"/>
                <a:ext cx="4267200" cy="234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Vì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E25A74"/>
                    </a:solidFill>
                  </a:rPr>
                  <a:t> 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nên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E25A74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C54CE-3468-4B9A-A082-4B93154E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276600"/>
                <a:ext cx="4267200" cy="2349554"/>
              </a:xfrm>
              <a:prstGeom prst="rect">
                <a:avLst/>
              </a:prstGeom>
              <a:blipFill>
                <a:blip r:embed="rId12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67345E-CE49-4100-8B2E-7A4B707B2246}"/>
                  </a:ext>
                </a:extLst>
              </p:cNvPr>
              <p:cNvSpPr/>
              <p:nvPr/>
            </p:nvSpPr>
            <p:spPr>
              <a:xfrm>
                <a:off x="7020388" y="5522515"/>
                <a:ext cx="461697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Vậy ta </a:t>
                </a:r>
                <a:r>
                  <a:rPr lang="en-US" sz="3600" b="1" dirty="0" err="1">
                    <a:solidFill>
                      <a:srgbClr val="E25A74"/>
                    </a:solidFill>
                  </a:rPr>
                  <a:t>viết</a:t>
                </a:r>
                <a:r>
                  <a:rPr lang="en-US" sz="3600" b="1" dirty="0">
                    <a:solidFill>
                      <a:srgbClr val="E25A74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67345E-CE49-4100-8B2E-7A4B707B2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88" y="5522515"/>
                <a:ext cx="4616970" cy="1159228"/>
              </a:xfrm>
              <a:prstGeom prst="rect">
                <a:avLst/>
              </a:prstGeom>
              <a:blipFill>
                <a:blip r:embed="rId13"/>
                <a:stretch>
                  <a:fillRect l="-3699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98A2E40-5EE4-4FB2-ACB2-01DD59F1FA12}"/>
              </a:ext>
            </a:extLst>
          </p:cNvPr>
          <p:cNvCxnSpPr>
            <a:cxnSpLocks/>
          </p:cNvCxnSpPr>
          <p:nvPr/>
        </p:nvCxnSpPr>
        <p:spPr>
          <a:xfrm>
            <a:off x="6096000" y="3276600"/>
            <a:ext cx="0" cy="3048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6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C54CE-3468-4B9A-A082-4B93154EC6B7}"/>
                  </a:ext>
                </a:extLst>
              </p:cNvPr>
              <p:cNvSpPr/>
              <p:nvPr/>
            </p:nvSpPr>
            <p:spPr>
              <a:xfrm>
                <a:off x="580485" y="3254382"/>
                <a:ext cx="9030902" cy="1292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Vì</a:t>
                </a:r>
                <a:r>
                  <a:rPr lang="en-US" sz="5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E25A74"/>
                    </a:solidFill>
                  </a:rPr>
                  <a:t> </a:t>
                </a:r>
                <a:r>
                  <a:rPr lang="en-US" sz="4000" b="1" dirty="0">
                    <a:solidFill>
                      <a:srgbClr val="E25A74"/>
                    </a:solidFill>
                  </a:rPr>
                  <a:t>nên</a:t>
                </a:r>
                <a:r>
                  <a:rPr lang="en-US" sz="5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E25A74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8C54CE-3468-4B9A-A082-4B93154E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5" y="3254382"/>
                <a:ext cx="9030902" cy="1292918"/>
              </a:xfrm>
              <a:prstGeom prst="rect">
                <a:avLst/>
              </a:prstGeom>
              <a:blipFill>
                <a:blip r:embed="rId2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67345E-CE49-4100-8B2E-7A4B707B2246}"/>
                  </a:ext>
                </a:extLst>
              </p:cNvPr>
              <p:cNvSpPr/>
              <p:nvPr/>
            </p:nvSpPr>
            <p:spPr>
              <a:xfrm>
                <a:off x="686501" y="4914082"/>
                <a:ext cx="4839787" cy="129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Vậy ta </a:t>
                </a:r>
                <a:r>
                  <a:rPr lang="en-US" sz="4000" b="1" dirty="0" err="1">
                    <a:solidFill>
                      <a:srgbClr val="E25A74"/>
                    </a:solidFill>
                  </a:rPr>
                  <a:t>viết</a:t>
                </a:r>
                <a:r>
                  <a:rPr lang="en-US" sz="4000" b="1" dirty="0">
                    <a:solidFill>
                      <a:srgbClr val="E25A74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167345E-CE49-4100-8B2E-7A4B707B2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1" y="4914082"/>
                <a:ext cx="4839787" cy="1292918"/>
              </a:xfrm>
              <a:prstGeom prst="rect">
                <a:avLst/>
              </a:prstGeom>
              <a:blipFill>
                <a:blip r:embed="rId3"/>
                <a:stretch>
                  <a:fillRect l="-264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41A9143-123E-48E7-B47A-8E3E06FE69DF}"/>
              </a:ext>
            </a:extLst>
          </p:cNvPr>
          <p:cNvGrpSpPr/>
          <p:nvPr/>
        </p:nvGrpSpPr>
        <p:grpSpPr>
          <a:xfrm>
            <a:off x="393442" y="152400"/>
            <a:ext cx="11341358" cy="2787420"/>
            <a:chOff x="393442" y="152400"/>
            <a:chExt cx="11341358" cy="2787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F725F7-24F2-48A5-9C60-CA8279974FDD}"/>
                </a:ext>
              </a:extLst>
            </p:cNvPr>
            <p:cNvGrpSpPr/>
            <p:nvPr/>
          </p:nvGrpSpPr>
          <p:grpSpPr>
            <a:xfrm>
              <a:off x="393442" y="152400"/>
              <a:ext cx="11341358" cy="2787420"/>
              <a:chOff x="172512" y="883920"/>
              <a:chExt cx="11341358" cy="278742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E0959D8-37A5-4F23-9DC0-92E065DF6FF4}"/>
                  </a:ext>
                </a:extLst>
              </p:cNvPr>
              <p:cNvGrpSpPr/>
              <p:nvPr/>
            </p:nvGrpSpPr>
            <p:grpSpPr>
              <a:xfrm>
                <a:off x="985282" y="883920"/>
                <a:ext cx="10528588" cy="2787420"/>
                <a:chOff x="289671" y="3225561"/>
                <a:chExt cx="10591800" cy="3467397"/>
              </a:xfrm>
            </p:grpSpPr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F556554E-DD6A-4A2E-9F78-A197127DD617}"/>
                    </a:ext>
                  </a:extLst>
                </p:cNvPr>
                <p:cNvSpPr/>
                <p:nvPr/>
              </p:nvSpPr>
              <p:spPr>
                <a:xfrm>
                  <a:off x="289671" y="3225561"/>
                  <a:ext cx="10591800" cy="3467397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CD8277EA-D33E-4D77-9938-71378F954EC1}"/>
                    </a:ext>
                  </a:extLst>
                </p:cNvPr>
                <p:cNvSpPr/>
                <p:nvPr/>
              </p:nvSpPr>
              <p:spPr>
                <a:xfrm>
                  <a:off x="507631" y="3390948"/>
                  <a:ext cx="10212809" cy="3053872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5F848B-2160-425B-A6A8-916E25A17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352945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7ED2A9-0BE7-4698-BB7D-459769C4B4AD}"/>
                  </a:ext>
                </a:extLst>
              </p:cNvPr>
              <p:cNvSpPr txBox="1"/>
              <p:nvPr/>
            </p:nvSpPr>
            <p:spPr>
              <a:xfrm>
                <a:off x="1413641" y="1066800"/>
                <a:ext cx="18629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5. </a:t>
                </a:r>
                <a:endParaRPr lang="en-US" sz="287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425494-9E26-45AE-BA63-7B40FF93FE2F}"/>
                    </a:ext>
                  </a:extLst>
                </p:cNvPr>
                <p:cNvSpPr txBox="1"/>
                <p:nvPr/>
              </p:nvSpPr>
              <p:spPr>
                <a:xfrm>
                  <a:off x="2133599" y="853552"/>
                  <a:ext cx="9534133" cy="18776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Viết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các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phân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số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28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0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54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theo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thứ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tự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từ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lớn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đến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bé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425494-9E26-45AE-BA63-7B40FF93F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599" y="853552"/>
                  <a:ext cx="9534133" cy="1877694"/>
                </a:xfrm>
                <a:prstGeom prst="rect">
                  <a:avLst/>
                </a:prstGeom>
                <a:blipFill>
                  <a:blip r:embed="rId19"/>
                  <a:stretch>
                    <a:fillRect l="-3197" r="-831" b="-12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22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50EAE-E9A1-416E-944A-49901F43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BEDDFFF-39B2-47BC-B2D5-6B6739181C56}"/>
              </a:ext>
            </a:extLst>
          </p:cNvPr>
          <p:cNvGrpSpPr/>
          <p:nvPr/>
        </p:nvGrpSpPr>
        <p:grpSpPr>
          <a:xfrm>
            <a:off x="831705" y="2260430"/>
            <a:ext cx="10528588" cy="4368969"/>
            <a:chOff x="289671" y="3246336"/>
            <a:chExt cx="10591800" cy="1981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16ADA0D-08AF-4E55-93C7-5B928AC2424E}"/>
                </a:ext>
              </a:extLst>
            </p:cNvPr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2F68E3A-4660-43B9-BE48-0CF70CDE89ED}"/>
                </a:ext>
              </a:extLst>
            </p:cNvPr>
            <p:cNvSpPr/>
            <p:nvPr/>
          </p:nvSpPr>
          <p:spPr>
            <a:xfrm>
              <a:off x="507631" y="3314903"/>
              <a:ext cx="10183192" cy="1818569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3BB68D-0721-442F-BB6F-5108053A4C19}"/>
              </a:ext>
            </a:extLst>
          </p:cNvPr>
          <p:cNvGrpSpPr/>
          <p:nvPr/>
        </p:nvGrpSpPr>
        <p:grpSpPr>
          <a:xfrm>
            <a:off x="3535148" y="1574033"/>
            <a:ext cx="5075452" cy="1524000"/>
            <a:chOff x="7740807" y="113202"/>
            <a:chExt cx="3195963" cy="9596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AA28D1B-D9E2-4EB1-84E5-1471D229E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0807" y="113202"/>
              <a:ext cx="3195963" cy="9596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9A56E1-4C25-4605-8397-C2428DFB2854}"/>
                </a:ext>
              </a:extLst>
            </p:cNvPr>
            <p:cNvSpPr txBox="1"/>
            <p:nvPr/>
          </p:nvSpPr>
          <p:spPr>
            <a:xfrm>
              <a:off x="7890988" y="273249"/>
              <a:ext cx="2895600" cy="639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DẶN DÒ</a:t>
              </a:r>
            </a:p>
          </p:txBody>
        </p: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51C374CE-C59D-425D-A878-31F587D06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5418" y="2743201"/>
            <a:ext cx="3054182" cy="40205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6F2850-B70A-466F-AA17-A17915C65593}"/>
              </a:ext>
            </a:extLst>
          </p:cNvPr>
          <p:cNvSpPr txBox="1"/>
          <p:nvPr/>
        </p:nvSpPr>
        <p:spPr>
          <a:xfrm>
            <a:off x="1048364" y="3286404"/>
            <a:ext cx="8229600" cy="2934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Hoàn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thành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vào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vở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Xem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lại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đọc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so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sánh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CE3F1D-8627-49CE-998A-64E2054682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/>
        </p:blipFill>
        <p:spPr>
          <a:xfrm>
            <a:off x="-257913" y="-456792"/>
            <a:ext cx="4526057" cy="2285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7DB386-3189-4885-B777-A56946FBB3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/>
        </p:blipFill>
        <p:spPr>
          <a:xfrm rot="21438010">
            <a:off x="3778570" y="-412688"/>
            <a:ext cx="4526057" cy="22855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6EDB7C-5A8B-4CE7-9962-417EDAAA54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/>
        </p:blipFill>
        <p:spPr>
          <a:xfrm rot="21438010">
            <a:off x="7784872" y="-429917"/>
            <a:ext cx="4526057" cy="22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akery Stall - Free Cartoon Background Loop - YouTube">
            <a:extLst>
              <a:ext uri="{FF2B5EF4-FFF2-40B4-BE49-F238E27FC236}">
                <a16:creationId xmlns:a16="http://schemas.microsoft.com/office/drawing/2014/main" id="{8B1C1517-BDB4-4379-B2AF-5CBE5EFB4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F247567-C3DC-40E2-B61F-57BC80699FF1}"/>
              </a:ext>
            </a:extLst>
          </p:cNvPr>
          <p:cNvGrpSpPr/>
          <p:nvPr/>
        </p:nvGrpSpPr>
        <p:grpSpPr>
          <a:xfrm>
            <a:off x="2466147" y="381000"/>
            <a:ext cx="7259705" cy="1077190"/>
            <a:chOff x="2466147" y="457200"/>
            <a:chExt cx="7259705" cy="831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9EB54-A0AA-4EA3-ADF3-32B24466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729C0-46C5-4E3F-A213-5CE953F5FC41}"/>
                </a:ext>
              </a:extLst>
            </p:cNvPr>
            <p:cNvSpPr txBox="1"/>
            <p:nvPr/>
          </p:nvSpPr>
          <p:spPr>
            <a:xfrm>
              <a:off x="3120038" y="527447"/>
              <a:ext cx="5951950" cy="5700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smtClean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YÊU CẦU CẦN ĐẠT</a:t>
              </a:r>
              <a:endParaRPr lang="en-US" sz="4800" dirty="0">
                <a:solidFill>
                  <a:schemeClr val="bg1"/>
                </a:solidFill>
                <a:latin typeface="#9Slide07 SVNPosterizer KG Inli" panose="02000503000000020003" pitchFamily="2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3C070F-1197-4E8D-B880-81AC26C36C6C}"/>
              </a:ext>
            </a:extLst>
          </p:cNvPr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39B2AE-D999-4682-B910-CF334271DF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1" y="2508274"/>
            <a:ext cx="685800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C5CCB-4AB5-4D46-A110-451075A4FB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51" y="4275027"/>
            <a:ext cx="685800" cy="685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96C19-8A2F-4E68-A266-5AB9ECAF8E22}"/>
              </a:ext>
            </a:extLst>
          </p:cNvPr>
          <p:cNvSpPr txBox="1"/>
          <p:nvPr/>
        </p:nvSpPr>
        <p:spPr>
          <a:xfrm>
            <a:off x="2417880" y="2358732"/>
            <a:ext cx="906135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đ</a:t>
            </a:r>
            <a:r>
              <a:rPr lang="vi-VN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khái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niệm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tính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chất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</a:t>
            </a:r>
            <a:r>
              <a:rPr lang="vi-VN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ơ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bản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2417880" y="4063929"/>
            <a:ext cx="87835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đ</a:t>
            </a:r>
            <a:r>
              <a:rPr lang="vi-VN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quy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đồng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mẫu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để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so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sánh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có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mẫu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nhau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89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EB9AC98C-EA5B-4410-9BF3-B7A5F5AF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1CB579-5F4A-40B0-A7FC-C83C3A60F105}"/>
              </a:ext>
            </a:extLst>
          </p:cNvPr>
          <p:cNvGrpSpPr/>
          <p:nvPr/>
        </p:nvGrpSpPr>
        <p:grpSpPr>
          <a:xfrm>
            <a:off x="311856" y="567267"/>
            <a:ext cx="11568289" cy="2764014"/>
            <a:chOff x="166511" y="499533"/>
            <a:chExt cx="11568289" cy="276401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A0126A-3D79-4215-8EA4-E15F1E978278}"/>
                </a:ext>
              </a:extLst>
            </p:cNvPr>
            <p:cNvSpPr/>
            <p:nvPr/>
          </p:nvSpPr>
          <p:spPr>
            <a:xfrm>
              <a:off x="1143000" y="499533"/>
              <a:ext cx="10591800" cy="2764014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FB191-B1AD-42C3-BCD7-F18DF577EF32}"/>
                </a:ext>
              </a:extLst>
            </p:cNvPr>
            <p:cNvSpPr/>
            <p:nvPr/>
          </p:nvSpPr>
          <p:spPr>
            <a:xfrm>
              <a:off x="1707444" y="665055"/>
              <a:ext cx="9874956" cy="2302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9313D-00F9-4C69-9F31-CD5FD3E6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533399"/>
              <a:ext cx="2652889" cy="2675467"/>
            </a:xfrm>
            <a:prstGeom prst="rect">
              <a:avLst/>
            </a:prstGeom>
          </p:spPr>
        </p:pic>
      </p:grp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0748DC9D-AB4B-44D8-9916-2A52CDD481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95858" y="2087484"/>
          <a:ext cx="8128001" cy="655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7211784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38857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0892860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2666889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9707800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03824707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436242371"/>
                    </a:ext>
                  </a:extLst>
                </a:gridCol>
              </a:tblGrid>
              <a:tr h="655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276432"/>
                  </a:ext>
                </a:extLst>
              </a:tr>
            </a:tbl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EAC2DC5F-CC60-46C6-8E67-23FAEED49F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61" y="1143000"/>
            <a:ext cx="1616101" cy="16127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BB1433-2925-4456-BBDB-2D5281415330}"/>
              </a:ext>
            </a:extLst>
          </p:cNvPr>
          <p:cNvSpPr txBox="1"/>
          <p:nvPr/>
        </p:nvSpPr>
        <p:spPr>
          <a:xfrm>
            <a:off x="2674055" y="819705"/>
            <a:ext cx="89153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endParaRPr lang="en-US" sz="4000" b="1" dirty="0">
              <a:solidFill>
                <a:srgbClr val="E76EA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16" name="DapAnA - 9Slide.vn">
            <a:extLst>
              <a:ext uri="{FF2B5EF4-FFF2-40B4-BE49-F238E27FC236}">
                <a16:creationId xmlns:a16="http://schemas.microsoft.com/office/drawing/2014/main" id="{1F59E306-23F2-4B07-B138-C6AD905419D0}"/>
              </a:ext>
            </a:extLst>
          </p:cNvPr>
          <p:cNvGrpSpPr/>
          <p:nvPr/>
        </p:nvGrpSpPr>
        <p:grpSpPr>
          <a:xfrm>
            <a:off x="609600" y="3476698"/>
            <a:ext cx="5044329" cy="1421875"/>
            <a:chOff x="609600" y="3061123"/>
            <a:chExt cx="5044329" cy="14218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96A427-FE20-4CAA-8CF3-C25E8AE1B849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F8A1C6-DAB4-4119-BD6B-E78AC69CC786}"/>
                  </a:ext>
                </a:extLst>
              </p:cNvPr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4150808-4BA3-4153-A415-955A62680A74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D6B11D4-4B62-42D4-AAFA-9EE144629154}"/>
                    </a:ext>
                  </a:extLst>
                </p:cNvPr>
                <p:cNvSpPr txBox="1"/>
                <p:nvPr/>
              </p:nvSpPr>
              <p:spPr>
                <a:xfrm>
                  <a:off x="3650717" y="3165825"/>
                  <a:ext cx="421589" cy="11524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D6B11D4-4B62-42D4-AAFA-9EE1446291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717" y="3165825"/>
                  <a:ext cx="421589" cy="115249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524752-DB6B-4C77-B096-723E370C3302}"/>
                </a:ext>
              </a:extLst>
            </p:cNvPr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237D1DF-0AD7-4B8A-9476-CBE94220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342AB-3C01-4ABC-ADF5-285FA8F640C1}"/>
                  </a:ext>
                </a:extLst>
              </p:cNvPr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>
            <a:extLst>
              <a:ext uri="{FF2B5EF4-FFF2-40B4-BE49-F238E27FC236}">
                <a16:creationId xmlns:a16="http://schemas.microsoft.com/office/drawing/2014/main" id="{2BA1BDB9-CC1A-4BCC-9A40-3888CDF0D2E4}"/>
              </a:ext>
            </a:extLst>
          </p:cNvPr>
          <p:cNvGrpSpPr/>
          <p:nvPr/>
        </p:nvGrpSpPr>
        <p:grpSpPr>
          <a:xfrm>
            <a:off x="6835816" y="3476698"/>
            <a:ext cx="5044329" cy="1421875"/>
            <a:chOff x="6835816" y="3061123"/>
            <a:chExt cx="5044329" cy="14218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6526EF-8820-47F4-898F-BF92CB5DB2F4}"/>
                </a:ext>
              </a:extLst>
            </p:cNvPr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61D260B-9291-4BDE-961D-13DA3754D087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F4B0462-9249-43F8-9E5D-1C6A4CD54645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FAAF9DE-AEEA-437B-9717-C2A55E726BC1}"/>
                    </a:ext>
                  </a:extLst>
                </p:cNvPr>
                <p:cNvSpPr txBox="1"/>
                <p:nvPr/>
              </p:nvSpPr>
              <p:spPr>
                <a:xfrm>
                  <a:off x="9906001" y="3165825"/>
                  <a:ext cx="421589" cy="11509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FAAF9DE-AEEA-437B-9717-C2A55E72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1" y="3165825"/>
                  <a:ext cx="421589" cy="1150956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6F9C8F-5E75-4567-912E-0BC657F668CB}"/>
                </a:ext>
              </a:extLst>
            </p:cNvPr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8525EF2-5621-4445-8570-04712CCF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EE74F9-01EF-47EF-A42E-5A2CF5D75523}"/>
                  </a:ext>
                </a:extLst>
              </p:cNvPr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>
            <a:extLst>
              <a:ext uri="{FF2B5EF4-FFF2-40B4-BE49-F238E27FC236}">
                <a16:creationId xmlns:a16="http://schemas.microsoft.com/office/drawing/2014/main" id="{54A21D12-8841-4B36-BE8C-1B50BB4E319B}"/>
              </a:ext>
            </a:extLst>
          </p:cNvPr>
          <p:cNvGrpSpPr/>
          <p:nvPr/>
        </p:nvGrpSpPr>
        <p:grpSpPr>
          <a:xfrm>
            <a:off x="6790266" y="5181600"/>
            <a:ext cx="5044329" cy="1421875"/>
            <a:chOff x="4062080" y="5105400"/>
            <a:chExt cx="5044329" cy="142187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83F25C-5B9E-445C-A2F5-48E0CC91E199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D0979C-639C-4E6C-AF22-D7EF50A09BA1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1AB957F-0A3B-44A5-BB22-66D4D36BBA2F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BF35E0A-3A01-4522-BBDA-30D199994DEC}"/>
                    </a:ext>
                  </a:extLst>
                </p:cNvPr>
                <p:cNvSpPr txBox="1"/>
                <p:nvPr/>
              </p:nvSpPr>
              <p:spPr>
                <a:xfrm>
                  <a:off x="7198411" y="5246131"/>
                  <a:ext cx="421589" cy="11532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BF35E0A-3A01-4522-BBDA-30D199994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411" y="5246131"/>
                  <a:ext cx="421589" cy="115326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95B8BF-8A09-480F-9041-08D4043CED54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BA3C68D-7F89-41CE-8690-A57E90B35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7B9104-63B0-4C74-A90D-CC74BF5992F7}"/>
                  </a:ext>
                </a:extLst>
              </p:cNvPr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F584C4-6BBB-463D-A3FC-EA1ED3D4F004}"/>
              </a:ext>
            </a:extLst>
          </p:cNvPr>
          <p:cNvGrpSpPr/>
          <p:nvPr/>
        </p:nvGrpSpPr>
        <p:grpSpPr>
          <a:xfrm>
            <a:off x="-4272052" y="3034953"/>
            <a:ext cx="4106279" cy="3493587"/>
            <a:chOff x="-3693667" y="2362200"/>
            <a:chExt cx="4920379" cy="4313337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92051556-8138-44B2-91A3-C9F8B7600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693667" y="2362200"/>
              <a:ext cx="3271556" cy="4313337"/>
            </a:xfrm>
            <a:prstGeom prst="rect">
              <a:avLst/>
            </a:prstGeom>
          </p:spPr>
        </p:pic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6EF43287-C8DE-4145-B2B2-90EADFE00BC7}"/>
                </a:ext>
              </a:extLst>
            </p:cNvPr>
            <p:cNvSpPr/>
            <p:nvPr/>
          </p:nvSpPr>
          <p:spPr>
            <a:xfrm>
              <a:off x="-1287887" y="2572918"/>
              <a:ext cx="2514599" cy="1225128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!</a:t>
              </a:r>
            </a:p>
          </p:txBody>
        </p:sp>
      </p:grpSp>
      <p:grpSp>
        <p:nvGrpSpPr>
          <p:cNvPr id="2049" name="ChuaChinhXac - 9Slide.vn">
            <a:extLst>
              <a:ext uri="{FF2B5EF4-FFF2-40B4-BE49-F238E27FC236}">
                <a16:creationId xmlns:a16="http://schemas.microsoft.com/office/drawing/2014/main" id="{CCD233D6-6217-4EBD-9D2C-0FFA93CE7579}"/>
              </a:ext>
            </a:extLst>
          </p:cNvPr>
          <p:cNvGrpSpPr/>
          <p:nvPr/>
        </p:nvGrpSpPr>
        <p:grpSpPr>
          <a:xfrm>
            <a:off x="12231134" y="-228600"/>
            <a:ext cx="5294866" cy="3429000"/>
            <a:chOff x="12681831" y="2352799"/>
            <a:chExt cx="6200596" cy="412686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4FB7D3-94DB-4A31-BD1E-AD1DE5633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24B23112-24EB-4077-948F-ACBC611669F5}"/>
                </a:ext>
              </a:extLst>
            </p:cNvPr>
            <p:cNvSpPr txBox="1"/>
            <p:nvPr/>
          </p:nvSpPr>
          <p:spPr>
            <a:xfrm>
              <a:off x="13376646" y="4645499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78" name="Dap an C - 9Slide.vn">
            <a:extLst>
              <a:ext uri="{FF2B5EF4-FFF2-40B4-BE49-F238E27FC236}">
                <a16:creationId xmlns:a16="http://schemas.microsoft.com/office/drawing/2014/main" id="{A4738562-C967-4A9C-BF10-E1C6152DED82}"/>
              </a:ext>
            </a:extLst>
          </p:cNvPr>
          <p:cNvGrpSpPr/>
          <p:nvPr/>
        </p:nvGrpSpPr>
        <p:grpSpPr>
          <a:xfrm>
            <a:off x="609599" y="5217259"/>
            <a:ext cx="5044329" cy="1421875"/>
            <a:chOff x="4062080" y="5105400"/>
            <a:chExt cx="5044329" cy="142187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42CAECE-B78A-40F8-BC53-834EA9136E72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7F7C5E46-0EBE-4018-BB5E-CCC7577ED73A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5E4302-9150-48C2-B3DD-9288F80F44EC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06FE5EF-1BD2-44B9-9430-F46B8040D5D6}"/>
                    </a:ext>
                  </a:extLst>
                </p:cNvPr>
                <p:cNvSpPr txBox="1"/>
                <p:nvPr/>
              </p:nvSpPr>
              <p:spPr>
                <a:xfrm>
                  <a:off x="7198411" y="5246131"/>
                  <a:ext cx="421589" cy="11541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06FE5EF-1BD2-44B9-9430-F46B8040D5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411" y="5246131"/>
                  <a:ext cx="421589" cy="11541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A7DBABD-53A1-4C10-9C8A-47746748FD2F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940A9784-6112-4540-8103-987357254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A61BB29-9C8B-4A26-81F3-FFB9BC5BB0CF}"/>
                  </a:ext>
                </a:extLst>
              </p:cNvPr>
              <p:cNvSpPr txBox="1"/>
              <p:nvPr/>
            </p:nvSpPr>
            <p:spPr>
              <a:xfrm>
                <a:off x="4701229" y="5208081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53" name="ChuaChinhXac - 9Slide.vn">
            <a:extLst>
              <a:ext uri="{FF2B5EF4-FFF2-40B4-BE49-F238E27FC236}">
                <a16:creationId xmlns:a16="http://schemas.microsoft.com/office/drawing/2014/main" id="{E104CEF9-7D6A-4E0C-B39B-05371EB411AB}"/>
              </a:ext>
            </a:extLst>
          </p:cNvPr>
          <p:cNvGrpSpPr/>
          <p:nvPr/>
        </p:nvGrpSpPr>
        <p:grpSpPr>
          <a:xfrm>
            <a:off x="12231134" y="-228600"/>
            <a:ext cx="5294866" cy="3429000"/>
            <a:chOff x="12681831" y="2352799"/>
            <a:chExt cx="6200596" cy="412686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A760459-2BA9-49A9-BA73-026F58AE1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CF8F23-5937-4643-9683-09E6647E36C4}"/>
                </a:ext>
              </a:extLst>
            </p:cNvPr>
            <p:cNvSpPr txBox="1"/>
            <p:nvPr/>
          </p:nvSpPr>
          <p:spPr>
            <a:xfrm>
              <a:off x="13376646" y="4645499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4931 L 0.48919 0.0463 " pathEditMode="relative" rAng="0" ptsTypes="AA" p14:bounceEnd="83000">
                                          <p:cBhvr>
                                            <p:cTn id="6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53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 p14:bounceEnd="83000">
                                          <p:cBhvr>
                                            <p:cTn id="71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utoRev="1" fill="hold" nodeType="click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-0.01343 " pathEditMode="relative" rAng="0" ptsTypes="AA" p14:bounceEnd="70667">
                                          <p:cBhvr>
                                            <p:cTn id="76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-6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 p14:bounceEnd="83000">
                                          <p:cBhvr>
                                            <p:cTn id="81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8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4931 L 0.48919 0.0463 " pathEditMode="relative" rAng="0" ptsTypes="AA">
                                          <p:cBhvr>
                                            <p:cTn id="6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53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>
                                          <p:cBhvr>
                                            <p:cTn id="71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-0.01343 " pathEditMode="relative" rAng="0" ptsTypes="AA">
                                          <p:cBhvr>
                                            <p:cTn id="76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-6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>
                                          <p:cBhvr>
                                            <p:cTn id="81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9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EB9AC98C-EA5B-4410-9BF3-B7A5F5AF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1CB579-5F4A-40B0-A7FC-C83C3A60F105}"/>
              </a:ext>
            </a:extLst>
          </p:cNvPr>
          <p:cNvGrpSpPr/>
          <p:nvPr/>
        </p:nvGrpSpPr>
        <p:grpSpPr>
          <a:xfrm>
            <a:off x="0" y="381000"/>
            <a:ext cx="11880145" cy="2700658"/>
            <a:chOff x="-145345" y="313266"/>
            <a:chExt cx="11880145" cy="27006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A0126A-3D79-4215-8EA4-E15F1E978278}"/>
                </a:ext>
              </a:extLst>
            </p:cNvPr>
            <p:cNvSpPr/>
            <p:nvPr/>
          </p:nvSpPr>
          <p:spPr>
            <a:xfrm>
              <a:off x="1143000" y="499533"/>
              <a:ext cx="10591800" cy="2514391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FB191-B1AD-42C3-BCD7-F18DF577EF32}"/>
                </a:ext>
              </a:extLst>
            </p:cNvPr>
            <p:cNvSpPr/>
            <p:nvPr/>
          </p:nvSpPr>
          <p:spPr>
            <a:xfrm>
              <a:off x="1707444" y="665055"/>
              <a:ext cx="9874956" cy="21932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9313D-00F9-4C69-9F31-CD5FD3E6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45345" y="313266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EAC2DC5F-CC60-46C6-8E67-23FAEED49F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2" y="905632"/>
            <a:ext cx="1720812" cy="1456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B1433-2925-4456-BBDB-2D5281415330}"/>
                  </a:ext>
                </a:extLst>
              </p:cNvPr>
              <p:cNvSpPr txBox="1"/>
              <p:nvPr/>
            </p:nvSpPr>
            <p:spPr>
              <a:xfrm>
                <a:off x="2650961" y="691906"/>
                <a:ext cx="9236239" cy="2171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2.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bi,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nâu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</a:p>
              <a:p>
                <a:pPr algn="just"/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xanh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5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đỏ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8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vàng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pPr algn="just"/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Như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B1433-2925-4456-BBDB-2D52814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61" y="691906"/>
                <a:ext cx="9236239" cy="2171428"/>
              </a:xfrm>
              <a:prstGeom prst="rect">
                <a:avLst/>
              </a:prstGeom>
              <a:blipFill>
                <a:blip r:embed="rId9"/>
                <a:stretch>
                  <a:fillRect l="-3036" t="-6461" b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DapAnA - 9Slide.vn">
            <a:extLst>
              <a:ext uri="{FF2B5EF4-FFF2-40B4-BE49-F238E27FC236}">
                <a16:creationId xmlns:a16="http://schemas.microsoft.com/office/drawing/2014/main" id="{1F59E306-23F2-4B07-B138-C6AD905419D0}"/>
              </a:ext>
            </a:extLst>
          </p:cNvPr>
          <p:cNvGrpSpPr/>
          <p:nvPr/>
        </p:nvGrpSpPr>
        <p:grpSpPr>
          <a:xfrm>
            <a:off x="533400" y="3326099"/>
            <a:ext cx="5044329" cy="1421875"/>
            <a:chOff x="609600" y="3061123"/>
            <a:chExt cx="5044329" cy="14218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96A427-FE20-4CAA-8CF3-C25E8AE1B849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1F8A1C6-DAB4-4119-BD6B-E78AC69CC786}"/>
                  </a:ext>
                </a:extLst>
              </p:cNvPr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4150808-4BA3-4153-A415-955A62680A74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6B11D4-4B62-42D4-AAFA-9EE144629154}"/>
                </a:ext>
              </a:extLst>
            </p:cNvPr>
            <p:cNvSpPr txBox="1"/>
            <p:nvPr/>
          </p:nvSpPr>
          <p:spPr>
            <a:xfrm>
              <a:off x="3427902" y="3474564"/>
              <a:ext cx="86722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Nâu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3524752-DB6B-4C77-B096-723E370C3302}"/>
                </a:ext>
              </a:extLst>
            </p:cNvPr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237D1DF-0AD7-4B8A-9476-CBE94220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342AB-3C01-4ABC-ADF5-285FA8F640C1}"/>
                  </a:ext>
                </a:extLst>
              </p:cNvPr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>
            <a:extLst>
              <a:ext uri="{FF2B5EF4-FFF2-40B4-BE49-F238E27FC236}">
                <a16:creationId xmlns:a16="http://schemas.microsoft.com/office/drawing/2014/main" id="{2BA1BDB9-CC1A-4BCC-9A40-3888CDF0D2E4}"/>
              </a:ext>
            </a:extLst>
          </p:cNvPr>
          <p:cNvGrpSpPr/>
          <p:nvPr/>
        </p:nvGrpSpPr>
        <p:grpSpPr>
          <a:xfrm>
            <a:off x="533400" y="5193593"/>
            <a:ext cx="5044329" cy="1421875"/>
            <a:chOff x="6835816" y="3061123"/>
            <a:chExt cx="5044329" cy="14218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6526EF-8820-47F4-898F-BF92CB5DB2F4}"/>
                </a:ext>
              </a:extLst>
            </p:cNvPr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61D260B-9291-4BDE-961D-13DA3754D087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3F4B0462-9249-43F8-9E5D-1C6A4CD54645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FAAF9DE-AEEA-437B-9717-C2A55E726BC1}"/>
                </a:ext>
              </a:extLst>
            </p:cNvPr>
            <p:cNvSpPr txBox="1"/>
            <p:nvPr/>
          </p:nvSpPr>
          <p:spPr>
            <a:xfrm>
              <a:off x="9544312" y="3464283"/>
              <a:ext cx="108683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76F9C8F-5E75-4567-912E-0BC657F668CB}"/>
                </a:ext>
              </a:extLst>
            </p:cNvPr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8525EF2-5621-4445-8570-04712CCF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EE74F9-01EF-47EF-A42E-5A2CF5D75523}"/>
                  </a:ext>
                </a:extLst>
              </p:cNvPr>
              <p:cNvSpPr txBox="1"/>
              <p:nvPr/>
            </p:nvSpPr>
            <p:spPr>
              <a:xfrm>
                <a:off x="7474965" y="3134284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18" name="Dap an B - 9Slide.vn">
            <a:extLst>
              <a:ext uri="{FF2B5EF4-FFF2-40B4-BE49-F238E27FC236}">
                <a16:creationId xmlns:a16="http://schemas.microsoft.com/office/drawing/2014/main" id="{54A21D12-8841-4B36-BE8C-1B50BB4E319B}"/>
              </a:ext>
            </a:extLst>
          </p:cNvPr>
          <p:cNvGrpSpPr/>
          <p:nvPr/>
        </p:nvGrpSpPr>
        <p:grpSpPr>
          <a:xfrm>
            <a:off x="6629400" y="3326098"/>
            <a:ext cx="5044329" cy="1421875"/>
            <a:chOff x="4062080" y="5105400"/>
            <a:chExt cx="5044329" cy="142187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83F25C-5B9E-445C-A2F5-48E0CC91E199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D0979C-639C-4E6C-AF22-D7EF50A09BA1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1AB957F-0A3B-44A5-BB22-66D4D36BBA2F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35E0A-3A01-4522-BBDA-30D199994DEC}"/>
                </a:ext>
              </a:extLst>
            </p:cNvPr>
            <p:cNvSpPr txBox="1"/>
            <p:nvPr/>
          </p:nvSpPr>
          <p:spPr>
            <a:xfrm>
              <a:off x="7011827" y="5530051"/>
              <a:ext cx="60433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095B8BF-8A09-480F-9041-08D4043CED54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BA3C68D-7F89-41CE-8690-A57E90B35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7B9104-63B0-4C74-A90D-CC74BF5992F7}"/>
                  </a:ext>
                </a:extLst>
              </p:cNvPr>
              <p:cNvSpPr txBox="1"/>
              <p:nvPr/>
            </p:nvSpPr>
            <p:spPr>
              <a:xfrm>
                <a:off x="4687603" y="5208081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55C826-4A09-4DFA-A8B6-93FDEF3B98EF}"/>
              </a:ext>
            </a:extLst>
          </p:cNvPr>
          <p:cNvGrpSpPr/>
          <p:nvPr/>
        </p:nvGrpSpPr>
        <p:grpSpPr>
          <a:xfrm flipH="1">
            <a:off x="12520882" y="3828541"/>
            <a:ext cx="3156910" cy="3008811"/>
            <a:chOff x="-3693667" y="2362200"/>
            <a:chExt cx="5025279" cy="4313337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384800A-0AE0-4C54-96B8-CBD81063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693667" y="2362200"/>
              <a:ext cx="3271556" cy="4313337"/>
            </a:xfrm>
            <a:prstGeom prst="rect">
              <a:avLst/>
            </a:prstGeom>
          </p:spPr>
        </p:pic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345012E8-2E1C-4ACE-84F3-7169B3360F5B}"/>
                </a:ext>
              </a:extLst>
            </p:cNvPr>
            <p:cNvSpPr/>
            <p:nvPr/>
          </p:nvSpPr>
          <p:spPr>
            <a:xfrm>
              <a:off x="-1182989" y="2605336"/>
              <a:ext cx="2514601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!</a:t>
              </a:r>
            </a:p>
          </p:txBody>
        </p:sp>
      </p:grpSp>
      <p:grpSp>
        <p:nvGrpSpPr>
          <p:cNvPr id="46" name="ChuaChinhXac - 9Slide.vn">
            <a:extLst>
              <a:ext uri="{FF2B5EF4-FFF2-40B4-BE49-F238E27FC236}">
                <a16:creationId xmlns:a16="http://schemas.microsoft.com/office/drawing/2014/main" id="{0441F3A4-A425-4B9C-821D-1F1FC9304AF5}"/>
              </a:ext>
            </a:extLst>
          </p:cNvPr>
          <p:cNvGrpSpPr/>
          <p:nvPr/>
        </p:nvGrpSpPr>
        <p:grpSpPr>
          <a:xfrm flipH="1">
            <a:off x="-5491756" y="0"/>
            <a:ext cx="5154789" cy="3326098"/>
            <a:chOff x="12681831" y="2283709"/>
            <a:chExt cx="6200596" cy="412686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87946E9-F946-4E65-B1EE-4C3B78544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2681831" y="228370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039D097-820E-47F5-94C8-CC781EE04735}"/>
                </a:ext>
              </a:extLst>
            </p:cNvPr>
            <p:cNvSpPr txBox="1"/>
            <p:nvPr/>
          </p:nvSpPr>
          <p:spPr>
            <a:xfrm>
              <a:off x="13449760" y="4604723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49" name="Dap an C - 9Slide.vn">
            <a:extLst>
              <a:ext uri="{FF2B5EF4-FFF2-40B4-BE49-F238E27FC236}">
                <a16:creationId xmlns:a16="http://schemas.microsoft.com/office/drawing/2014/main" id="{E662275F-86D7-4F32-873F-17681B8BE5E7}"/>
              </a:ext>
            </a:extLst>
          </p:cNvPr>
          <p:cNvGrpSpPr/>
          <p:nvPr/>
        </p:nvGrpSpPr>
        <p:grpSpPr>
          <a:xfrm>
            <a:off x="6629400" y="5183313"/>
            <a:ext cx="5044329" cy="1421875"/>
            <a:chOff x="4062080" y="5105400"/>
            <a:chExt cx="5044329" cy="142187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D6E8E63-38BA-44AE-8E0B-6099A18D425B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98BAE2D1-754B-42DE-A401-E898D810EDD3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F1E2DFF4-F007-473F-8A8A-F5CCA9A6F514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03CD73-27D5-4D29-9A55-922BD18CDC26}"/>
                </a:ext>
              </a:extLst>
            </p:cNvPr>
            <p:cNvSpPr txBox="1"/>
            <p:nvPr/>
          </p:nvSpPr>
          <p:spPr>
            <a:xfrm>
              <a:off x="6738067" y="5446821"/>
              <a:ext cx="115185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Vàng</a:t>
              </a:r>
              <a:endParaRPr lang="en-US" sz="44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255A6F93-9E1B-40CE-ACE0-AF5CCF19C60E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80056E7B-3D79-4720-9E50-743CCD238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FE9CE30-043C-446C-A481-FE0A8130D3FA}"/>
                  </a:ext>
                </a:extLst>
              </p:cNvPr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61" name="ChuaChinhXac - 9Slide.vn">
            <a:extLst>
              <a:ext uri="{FF2B5EF4-FFF2-40B4-BE49-F238E27FC236}">
                <a16:creationId xmlns:a16="http://schemas.microsoft.com/office/drawing/2014/main" id="{B9580A85-4997-457B-A6B4-75B228912D3D}"/>
              </a:ext>
            </a:extLst>
          </p:cNvPr>
          <p:cNvGrpSpPr/>
          <p:nvPr/>
        </p:nvGrpSpPr>
        <p:grpSpPr>
          <a:xfrm flipH="1">
            <a:off x="-5483671" y="0"/>
            <a:ext cx="5154789" cy="3326098"/>
            <a:chOff x="12681831" y="2283709"/>
            <a:chExt cx="6200596" cy="412686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2525542-10F6-4402-8D1F-3B76741A0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2681831" y="2283709"/>
              <a:ext cx="6200596" cy="412686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C1F9638-DB69-4423-B916-2B8DA8106C4F}"/>
                </a:ext>
              </a:extLst>
            </p:cNvPr>
            <p:cNvSpPr txBox="1"/>
            <p:nvPr/>
          </p:nvSpPr>
          <p:spPr>
            <a:xfrm>
              <a:off x="13449760" y="4604723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1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7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 -0.03936 L -0.90169 -0.03912 " pathEditMode="relative" rAng="0" ptsTypes="AA" p14:bounceEnd="83000">
                                          <p:cBhvr>
                                            <p:cTn id="5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0532 " pathEditMode="relative" rAng="0" ptsTypes="AA" p14:bounceEnd="83000">
                                          <p:cBhvr>
                                            <p:cTn id="6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1713 " pathEditMode="relative" rAng="0" ptsTypes="AA" p14:bounceEnd="70667">
                                          <p:cBhvr>
                                            <p:cTn id="6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8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utoRev="1" fill="hold" nodeType="clickEffect" p14:presetBounceEnd="83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25E-6 -1.11111E-6 L 0.75755 -0.00532 " pathEditMode="relative" rAng="0" ptsTypes="AA" p14:bounceEnd="83000">
                                          <p:cBhvr>
                                            <p:cTn id="7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5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 -0.03936 L -0.90169 -0.03912 " pathEditMode="relative" rAng="0" ptsTypes="AA">
                                          <p:cBhvr>
                                            <p:cTn id="5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0532 " pathEditMode="relative" rAng="0" ptsTypes="AA">
                                          <p:cBhvr>
                                            <p:cTn id="6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1713 " pathEditMode="relative" rAng="0" ptsTypes="AA">
                                          <p:cBhvr>
                                            <p:cTn id="6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8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utoRev="1" fill="hold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25E-6 -1.11111E-6 L 0.75755 -0.00532 " pathEditMode="relative" rAng="0" ptsTypes="AA">
                                          <p:cBhvr>
                                            <p:cTn id="7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>
            <a:extLst>
              <a:ext uri="{FF2B5EF4-FFF2-40B4-BE49-F238E27FC236}">
                <a16:creationId xmlns:a16="http://schemas.microsoft.com/office/drawing/2014/main" id="{EB9AC98C-EA5B-4410-9BF3-B7A5F5AF3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D1CB579-5F4A-40B0-A7FC-C83C3A60F105}"/>
              </a:ext>
            </a:extLst>
          </p:cNvPr>
          <p:cNvGrpSpPr/>
          <p:nvPr/>
        </p:nvGrpSpPr>
        <p:grpSpPr>
          <a:xfrm>
            <a:off x="311856" y="76200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4A0126A-3D79-4215-8EA4-E15F1E978278}"/>
                </a:ext>
              </a:extLst>
            </p:cNvPr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CCFB191-B1AD-42C3-BCD7-F18DF577EF32}"/>
                </a:ext>
              </a:extLst>
            </p:cNvPr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9313D-00F9-4C69-9F31-CD5FD3E6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761A4CB5-744B-4318-8B48-E7948F528B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8091" y="2751400"/>
            <a:ext cx="2591428" cy="3416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B1433-2925-4456-BBDB-2D5281415330}"/>
                  </a:ext>
                </a:extLst>
              </p:cNvPr>
              <p:cNvSpPr txBox="1"/>
              <p:nvPr/>
            </p:nvSpPr>
            <p:spPr>
              <a:xfrm>
                <a:off x="4149233" y="778318"/>
                <a:ext cx="5112682" cy="1196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76EA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đỏ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BB1433-2925-4456-BBDB-2D5281415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33" y="778318"/>
                <a:ext cx="5112682" cy="1196353"/>
              </a:xfrm>
              <a:prstGeom prst="rect">
                <a:avLst/>
              </a:prstGeom>
              <a:blipFill>
                <a:blip r:embed="rId12"/>
                <a:stretch>
                  <a:fillRect r="-5489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>
            <a:extLst>
              <a:ext uri="{FF2B5EF4-FFF2-40B4-BE49-F238E27FC236}">
                <a16:creationId xmlns:a16="http://schemas.microsoft.com/office/drawing/2014/main" id="{794B4D10-ADBF-4B9A-BF39-491A234125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7" y="778318"/>
            <a:ext cx="1628119" cy="13772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DBB9A1-F3E0-4778-9D6B-09CEC4001D79}"/>
              </a:ext>
            </a:extLst>
          </p:cNvPr>
          <p:cNvGrpSpPr/>
          <p:nvPr/>
        </p:nvGrpSpPr>
        <p:grpSpPr>
          <a:xfrm>
            <a:off x="4287315" y="2438400"/>
            <a:ext cx="5410200" cy="1994677"/>
            <a:chOff x="3434180" y="2155607"/>
            <a:chExt cx="5473148" cy="295452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D78D699-16C3-46CD-AEE3-1636B936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H="1">
              <a:off x="3434180" y="2155607"/>
              <a:ext cx="5473148" cy="22214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5D8EC1-CE92-40F4-9287-6331350D3326}"/>
                </a:ext>
              </a:extLst>
            </p:cNvPr>
            <p:cNvSpPr txBox="1"/>
            <p:nvPr/>
          </p:nvSpPr>
          <p:spPr>
            <a:xfrm>
              <a:off x="3617927" y="2374852"/>
              <a:ext cx="4680546" cy="2735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dựa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81461-D3F9-4D26-A47C-369D94E1233B}"/>
              </a:ext>
            </a:extLst>
          </p:cNvPr>
          <p:cNvGrpSpPr/>
          <p:nvPr/>
        </p:nvGrpSpPr>
        <p:grpSpPr>
          <a:xfrm>
            <a:off x="228600" y="3962404"/>
            <a:ext cx="8990216" cy="2819396"/>
            <a:chOff x="639806" y="4286959"/>
            <a:chExt cx="7651882" cy="240689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C824275-B2F5-494D-856C-1797F2EE15FB}"/>
                </a:ext>
              </a:extLst>
            </p:cNvPr>
            <p:cNvGrpSpPr/>
            <p:nvPr/>
          </p:nvGrpSpPr>
          <p:grpSpPr>
            <a:xfrm>
              <a:off x="639806" y="4286959"/>
              <a:ext cx="7651882" cy="2406897"/>
              <a:chOff x="289671" y="3033825"/>
              <a:chExt cx="10591800" cy="2210852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DA3B086-71EE-46D5-8E41-8E4075DA789D}"/>
                  </a:ext>
                </a:extLst>
              </p:cNvPr>
              <p:cNvSpPr/>
              <p:nvPr/>
            </p:nvSpPr>
            <p:spPr>
              <a:xfrm>
                <a:off x="289671" y="3033825"/>
                <a:ext cx="10591800" cy="2210852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A10393C5-2AC3-4EC9-AF26-666CBA316A1B}"/>
                  </a:ext>
                </a:extLst>
              </p:cNvPr>
              <p:cNvSpPr/>
              <p:nvPr/>
            </p:nvSpPr>
            <p:spPr>
              <a:xfrm>
                <a:off x="549551" y="3091077"/>
                <a:ext cx="10134715" cy="20947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988BDC-4226-40D0-90E7-EA3BD20A716D}"/>
                    </a:ext>
                  </a:extLst>
                </p:cNvPr>
                <p:cNvSpPr txBox="1"/>
                <p:nvPr/>
              </p:nvSpPr>
              <p:spPr>
                <a:xfrm>
                  <a:off x="1043881" y="4411623"/>
                  <a:ext cx="5347133" cy="797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Lấy tổng số viên bi nhân với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25A7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C988BDC-4226-40D0-90E7-EA3BD20A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81" y="4411623"/>
                  <a:ext cx="5347133" cy="797426"/>
                </a:xfrm>
                <a:prstGeom prst="rect">
                  <a:avLst/>
                </a:prstGeom>
                <a:blipFill>
                  <a:blip r:embed="rId15"/>
                  <a:stretch>
                    <a:fillRect l="-4850"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234092A-E287-46D1-B970-AAF27B160D72}"/>
                    </a:ext>
                  </a:extLst>
                </p:cNvPr>
                <p:cNvSpPr txBox="1"/>
                <p:nvPr/>
              </p:nvSpPr>
              <p:spPr>
                <a:xfrm>
                  <a:off x="1043880" y="5034958"/>
                  <a:ext cx="6211283" cy="15887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𝟐𝟎</m:t>
                      </m:r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𝟓</m:t>
                      </m:r>
                    </m:oMath>
                  </a14:m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(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viên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bi)</a:t>
                  </a:r>
                </a:p>
                <a:p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Vậy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số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viên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bi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có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màu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đỏ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234092A-E287-46D1-B970-AAF27B160D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80" y="5034958"/>
                  <a:ext cx="6211283" cy="1588740"/>
                </a:xfrm>
                <a:prstGeom prst="rect">
                  <a:avLst/>
                </a:prstGeom>
                <a:blipFill>
                  <a:blip r:embed="rId16"/>
                  <a:stretch>
                    <a:fillRect l="-4174" t="-656" b="-75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818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B61CE29-09FE-4A1F-86C2-A1202D7C9009}"/>
              </a:ext>
            </a:extLst>
          </p:cNvPr>
          <p:cNvGrpSpPr/>
          <p:nvPr/>
        </p:nvGrpSpPr>
        <p:grpSpPr>
          <a:xfrm>
            <a:off x="172512" y="304800"/>
            <a:ext cx="11341358" cy="1905000"/>
            <a:chOff x="172512" y="914400"/>
            <a:chExt cx="11341358" cy="190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E551BB-38A6-4416-9441-A36D41D0FFC5}"/>
                </a:ext>
              </a:extLst>
            </p:cNvPr>
            <p:cNvGrpSpPr/>
            <p:nvPr/>
          </p:nvGrpSpPr>
          <p:grpSpPr>
            <a:xfrm>
              <a:off x="172512" y="9144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1B3D478-1D0E-44FC-94E6-72F0DFA3F7F2}"/>
                  </a:ext>
                </a:extLst>
              </p:cNvPr>
              <p:cNvGrpSpPr/>
              <p:nvPr/>
            </p:nvGrpSpPr>
            <p:grpSpPr>
              <a:xfrm>
                <a:off x="985282" y="914400"/>
                <a:ext cx="10528588" cy="1905000"/>
                <a:chOff x="289671" y="3263477"/>
                <a:chExt cx="10591800" cy="236971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E58D48A2-9305-4F0D-9382-94F2BEA47636}"/>
                    </a:ext>
                  </a:extLst>
                </p:cNvPr>
                <p:cNvSpPr/>
                <p:nvPr/>
              </p:nvSpPr>
              <p:spPr>
                <a:xfrm>
                  <a:off x="289671" y="3263477"/>
                  <a:ext cx="10591800" cy="2369716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B0A4FB0-66CF-41C7-BAF2-9D10AE012E08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10183192" cy="2147456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AB2DDAA-F2E2-4222-BFB5-EFD76E13A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4AFC6-7517-4107-B522-EE6327CB9680}"/>
                  </a:ext>
                </a:extLst>
              </p:cNvPr>
              <p:cNvSpPr txBox="1"/>
              <p:nvPr/>
            </p:nvSpPr>
            <p:spPr>
              <a:xfrm>
                <a:off x="1413640" y="1066800"/>
                <a:ext cx="96990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3.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99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3427A2D-3034-43EE-BBAA-30E0F3A9F9D7}"/>
                    </a:ext>
                  </a:extLst>
                </p:cNvPr>
                <p:cNvSpPr txBox="1"/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3427A2D-3034-43EE-BBAA-30E0F3A9F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Graphic 34">
            <a:extLst>
              <a:ext uri="{FF2B5EF4-FFF2-40B4-BE49-F238E27FC236}">
                <a16:creationId xmlns:a16="http://schemas.microsoft.com/office/drawing/2014/main" id="{75720CA0-C7BD-4EE5-AEBB-07A484080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7978" y="3876488"/>
            <a:ext cx="2252019" cy="296914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CC01BC9-B1F3-4388-9403-4E02BD414868}"/>
              </a:ext>
            </a:extLst>
          </p:cNvPr>
          <p:cNvGrpSpPr/>
          <p:nvPr/>
        </p:nvGrpSpPr>
        <p:grpSpPr>
          <a:xfrm>
            <a:off x="4978084" y="3245937"/>
            <a:ext cx="5171610" cy="1905000"/>
            <a:chOff x="3400014" y="2155607"/>
            <a:chExt cx="5507314" cy="307524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51BAEED-5CA4-4271-BE7F-616EFA92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434180" y="2155607"/>
              <a:ext cx="5473148" cy="307524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C6FC83-FB1A-4748-A8FB-C001AB6AF158}"/>
                </a:ext>
              </a:extLst>
            </p:cNvPr>
            <p:cNvSpPr txBox="1"/>
            <p:nvPr/>
          </p:nvSpPr>
          <p:spPr>
            <a:xfrm>
              <a:off x="3400014" y="2844072"/>
              <a:ext cx="5116447" cy="1589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D4A56A1-DDBC-4354-94A4-457A89909E9E}"/>
              </a:ext>
            </a:extLst>
          </p:cNvPr>
          <p:cNvGrpSpPr/>
          <p:nvPr/>
        </p:nvGrpSpPr>
        <p:grpSpPr>
          <a:xfrm>
            <a:off x="24428" y="2590800"/>
            <a:ext cx="4985738" cy="3962400"/>
            <a:chOff x="184289" y="2590800"/>
            <a:chExt cx="4758648" cy="39624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90D224A-E2A0-4AA1-982F-D6EC83E2CA86}"/>
                </a:ext>
              </a:extLst>
            </p:cNvPr>
            <p:cNvGrpSpPr/>
            <p:nvPr/>
          </p:nvGrpSpPr>
          <p:grpSpPr>
            <a:xfrm>
              <a:off x="184289" y="2590800"/>
              <a:ext cx="4758648" cy="3962400"/>
              <a:chOff x="3934353" y="2590800"/>
              <a:chExt cx="4758648" cy="396240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627C3B4-9DC3-49D0-9B7F-7B37D1B8D597}"/>
                  </a:ext>
                </a:extLst>
              </p:cNvPr>
              <p:cNvSpPr/>
              <p:nvPr/>
            </p:nvSpPr>
            <p:spPr>
              <a:xfrm>
                <a:off x="425961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row: Chevron 54">
                <a:extLst>
                  <a:ext uri="{FF2B5EF4-FFF2-40B4-BE49-F238E27FC236}">
                    <a16:creationId xmlns:a16="http://schemas.microsoft.com/office/drawing/2014/main" id="{D75078C9-57F0-4A40-8AF4-181CA86F4CD6}"/>
                  </a:ext>
                </a:extLst>
              </p:cNvPr>
              <p:cNvSpPr/>
              <p:nvPr/>
            </p:nvSpPr>
            <p:spPr>
              <a:xfrm rot="10800000">
                <a:off x="3934353" y="2922035"/>
                <a:ext cx="2031043" cy="686211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3340FC8-37FC-40F1-B651-2848DB067BE0}"/>
                  </a:ext>
                </a:extLst>
              </p:cNvPr>
              <p:cNvSpPr txBox="1"/>
              <p:nvPr/>
            </p:nvSpPr>
            <p:spPr>
              <a:xfrm>
                <a:off x="4407492" y="2968938"/>
                <a:ext cx="10847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6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600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</a:p>
            </p:txBody>
          </p:sp>
          <p:sp>
            <p:nvSpPr>
              <p:cNvPr id="57" name="Heart 56">
                <a:extLst>
                  <a:ext uri="{FF2B5EF4-FFF2-40B4-BE49-F238E27FC236}">
                    <a16:creationId xmlns:a16="http://schemas.microsoft.com/office/drawing/2014/main" id="{8BC6AC11-35D0-47F8-A922-8F020BA338D0}"/>
                  </a:ext>
                </a:extLst>
              </p:cNvPr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39FF4-5FE9-4E97-8939-097F8B575F7A}"/>
                </a:ext>
              </a:extLst>
            </p:cNvPr>
            <p:cNvSpPr txBox="1"/>
            <p:nvPr/>
          </p:nvSpPr>
          <p:spPr>
            <a:xfrm>
              <a:off x="775873" y="4141217"/>
              <a:ext cx="397145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600" dirty="0" err="1">
                  <a:solidFill>
                    <a:srgbClr val="ED5565"/>
                  </a:solidFill>
                </a:rPr>
                <a:t>Quy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đồng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mẫu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số</a:t>
              </a:r>
              <a:r>
                <a:rPr lang="en-US" sz="3600" dirty="0">
                  <a:solidFill>
                    <a:srgbClr val="ED5565"/>
                  </a:solidFill>
                </a:rPr>
                <a:t>.</a:t>
              </a: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600" dirty="0" err="1">
                  <a:solidFill>
                    <a:srgbClr val="ED5565"/>
                  </a:solidFill>
                </a:rPr>
                <a:t>Rút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gọn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phân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số</a:t>
              </a:r>
              <a:r>
                <a:rPr lang="en-US" sz="3600" dirty="0">
                  <a:solidFill>
                    <a:srgbClr val="ED5565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B61CE29-09FE-4A1F-86C2-A1202D7C9009}"/>
              </a:ext>
            </a:extLst>
          </p:cNvPr>
          <p:cNvGrpSpPr/>
          <p:nvPr/>
        </p:nvGrpSpPr>
        <p:grpSpPr>
          <a:xfrm>
            <a:off x="172512" y="304800"/>
            <a:ext cx="11341358" cy="1905000"/>
            <a:chOff x="172512" y="914400"/>
            <a:chExt cx="11341358" cy="190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FE551BB-38A6-4416-9441-A36D41D0FFC5}"/>
                </a:ext>
              </a:extLst>
            </p:cNvPr>
            <p:cNvGrpSpPr/>
            <p:nvPr/>
          </p:nvGrpSpPr>
          <p:grpSpPr>
            <a:xfrm>
              <a:off x="172512" y="9144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1B3D478-1D0E-44FC-94E6-72F0DFA3F7F2}"/>
                  </a:ext>
                </a:extLst>
              </p:cNvPr>
              <p:cNvGrpSpPr/>
              <p:nvPr/>
            </p:nvGrpSpPr>
            <p:grpSpPr>
              <a:xfrm>
                <a:off x="985282" y="914400"/>
                <a:ext cx="10528588" cy="1905000"/>
                <a:chOff x="289671" y="3263477"/>
                <a:chExt cx="10591800" cy="2369716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E58D48A2-9305-4F0D-9382-94F2BEA47636}"/>
                    </a:ext>
                  </a:extLst>
                </p:cNvPr>
                <p:cNvSpPr/>
                <p:nvPr/>
              </p:nvSpPr>
              <p:spPr>
                <a:xfrm>
                  <a:off x="289671" y="3263477"/>
                  <a:ext cx="10591800" cy="2369716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9B0A4FB0-66CF-41C7-BAF2-9D10AE012E08}"/>
                    </a:ext>
                  </a:extLst>
                </p:cNvPr>
                <p:cNvSpPr/>
                <p:nvPr/>
              </p:nvSpPr>
              <p:spPr>
                <a:xfrm>
                  <a:off x="507631" y="3390949"/>
                  <a:ext cx="10183192" cy="2147456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AB2DDAA-F2E2-4222-BFB5-EFD76E13A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4AFC6-7517-4107-B522-EE6327CB9680}"/>
                  </a:ext>
                </a:extLst>
              </p:cNvPr>
              <p:cNvSpPr txBox="1"/>
              <p:nvPr/>
            </p:nvSpPr>
            <p:spPr>
              <a:xfrm>
                <a:off x="1413640" y="1066800"/>
                <a:ext cx="96990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3.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99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3427A2D-3034-43EE-BBAA-30E0F3A9F9D7}"/>
                    </a:ext>
                  </a:extLst>
                </p:cNvPr>
                <p:cNvSpPr txBox="1"/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3427A2D-3034-43EE-BBAA-30E0F3A9F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EF25E-0508-4D30-8D0E-17AD48F88BB6}"/>
                  </a:ext>
                </a:extLst>
              </p:cNvPr>
              <p:cNvSpPr txBox="1"/>
              <p:nvPr/>
            </p:nvSpPr>
            <p:spPr>
              <a:xfrm>
                <a:off x="628009" y="2545650"/>
                <a:ext cx="100914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AEF25E-0508-4D30-8D0E-17AD48F88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09" y="2545650"/>
                <a:ext cx="1009141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59007E-E4C2-4E28-A7A6-379C405C5617}"/>
                  </a:ext>
                </a:extLst>
              </p:cNvPr>
              <p:cNvSpPr txBox="1"/>
              <p:nvPr/>
            </p:nvSpPr>
            <p:spPr>
              <a:xfrm>
                <a:off x="8001000" y="2518451"/>
                <a:ext cx="674899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59007E-E4C2-4E28-A7A6-379C405C5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2518451"/>
                <a:ext cx="674899" cy="10522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AF34C9-7F9B-4949-9628-8E3D1C680D97}"/>
                  </a:ext>
                </a:extLst>
              </p:cNvPr>
              <p:cNvSpPr txBox="1"/>
              <p:nvPr/>
            </p:nvSpPr>
            <p:spPr>
              <a:xfrm>
                <a:off x="1628180" y="253410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AAF34C9-7F9B-4949-9628-8E3D1C680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80" y="2534108"/>
                <a:ext cx="1009141" cy="1052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FF2419-75C8-4B42-8801-1F9FC7C35DF6}"/>
                  </a:ext>
                </a:extLst>
              </p:cNvPr>
              <p:cNvSpPr txBox="1"/>
              <p:nvPr/>
            </p:nvSpPr>
            <p:spPr>
              <a:xfrm>
                <a:off x="2628351" y="253410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FF2419-75C8-4B42-8801-1F9FC7C35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351" y="2534108"/>
                <a:ext cx="1009141" cy="10522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85730D-0A5B-4EB5-82C6-FF795D3C7C57}"/>
                  </a:ext>
                </a:extLst>
              </p:cNvPr>
              <p:cNvSpPr txBox="1"/>
              <p:nvPr/>
            </p:nvSpPr>
            <p:spPr>
              <a:xfrm>
                <a:off x="8752714" y="2534108"/>
                <a:ext cx="1036763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85730D-0A5B-4EB5-82C6-FF795D3C7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714" y="2534108"/>
                <a:ext cx="1036763" cy="10522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C2248-A0E0-4548-A2F2-F65425E6B26A}"/>
                  </a:ext>
                </a:extLst>
              </p:cNvPr>
              <p:cNvSpPr txBox="1"/>
              <p:nvPr/>
            </p:nvSpPr>
            <p:spPr>
              <a:xfrm>
                <a:off x="3628522" y="253410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9C2248-A0E0-4548-A2F2-F65425E6B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22" y="2534108"/>
                <a:ext cx="1009141" cy="10522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930F114-2D37-45CF-9F4A-D9D4ED1CE413}"/>
              </a:ext>
            </a:extLst>
          </p:cNvPr>
          <p:cNvSpPr txBox="1"/>
          <p:nvPr/>
        </p:nvSpPr>
        <p:spPr>
          <a:xfrm>
            <a:off x="3510855" y="283441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D60923-F694-4E6D-BE64-C412C62C2460}"/>
              </a:ext>
            </a:extLst>
          </p:cNvPr>
          <p:cNvSpPr txBox="1"/>
          <p:nvPr/>
        </p:nvSpPr>
        <p:spPr>
          <a:xfrm>
            <a:off x="2489926" y="283441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5DE61A-90AC-40DC-959A-AA135BDE718E}"/>
              </a:ext>
            </a:extLst>
          </p:cNvPr>
          <p:cNvSpPr txBox="1"/>
          <p:nvPr/>
        </p:nvSpPr>
        <p:spPr>
          <a:xfrm>
            <a:off x="1413640" y="283441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D4F526-DD1A-4DA4-BCBF-DEFDD097069A}"/>
              </a:ext>
            </a:extLst>
          </p:cNvPr>
          <p:cNvSpPr txBox="1"/>
          <p:nvPr/>
        </p:nvSpPr>
        <p:spPr>
          <a:xfrm>
            <a:off x="8626077" y="283441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152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4">
            <a:extLst>
              <a:ext uri="{FF2B5EF4-FFF2-40B4-BE49-F238E27FC236}">
                <a16:creationId xmlns:a16="http://schemas.microsoft.com/office/drawing/2014/main" id="{920C4BFA-ABBE-48EF-AB69-DCE7A083E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4372" y="3423313"/>
            <a:ext cx="2591428" cy="341663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8699A9-7AA3-4385-9B40-52EDD9AC8280}"/>
              </a:ext>
            </a:extLst>
          </p:cNvPr>
          <p:cNvGrpSpPr/>
          <p:nvPr/>
        </p:nvGrpSpPr>
        <p:grpSpPr>
          <a:xfrm>
            <a:off x="5029200" y="4953000"/>
            <a:ext cx="4413700" cy="1376106"/>
            <a:chOff x="3434180" y="2155607"/>
            <a:chExt cx="5473148" cy="22214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88160C-36EC-4458-B388-E7F53EC9A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34180" y="2155607"/>
              <a:ext cx="5473148" cy="22214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01D5CC-3AD1-4996-B72A-6EE4B0162A08}"/>
                </a:ext>
              </a:extLst>
            </p:cNvPr>
            <p:cNvSpPr txBox="1"/>
            <p:nvPr/>
          </p:nvSpPr>
          <p:spPr>
            <a:xfrm>
              <a:off x="3617927" y="2541939"/>
              <a:ext cx="4680547" cy="1458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dựa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059090-8DE2-4075-BDA9-08EFCC456037}"/>
                  </a:ext>
                </a:extLst>
              </p:cNvPr>
              <p:cNvSpPr txBox="1"/>
              <p:nvPr/>
            </p:nvSpPr>
            <p:spPr>
              <a:xfrm>
                <a:off x="575499" y="1625453"/>
                <a:ext cx="2784250" cy="2168158"/>
              </a:xfrm>
              <a:prstGeom prst="rect">
                <a:avLst/>
              </a:prstGeom>
              <a:noFill/>
            </p:spPr>
            <p:txBody>
              <a:bodyPr wrap="square" lIns="0" tIns="0" rIns="0" bIns="0" numCol="2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059090-8DE2-4075-BDA9-08EFCC456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9" y="1625453"/>
                <a:ext cx="2784250" cy="21681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30D7E5-12FB-4C02-BA83-91C30C508198}"/>
                  </a:ext>
                </a:extLst>
              </p:cNvPr>
              <p:cNvSpPr/>
              <p:nvPr/>
            </p:nvSpPr>
            <p:spPr>
              <a:xfrm>
                <a:off x="4417699" y="1625453"/>
                <a:ext cx="3470050" cy="2260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30D7E5-12FB-4C02-BA83-91C30C508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99" y="1625453"/>
                <a:ext cx="3470050" cy="22606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2E7C24-6303-4366-B976-29DB9D388E5B}"/>
                  </a:ext>
                </a:extLst>
              </p:cNvPr>
              <p:cNvSpPr/>
              <p:nvPr/>
            </p:nvSpPr>
            <p:spPr>
              <a:xfrm>
                <a:off x="8333451" y="2063636"/>
                <a:ext cx="3279039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E25A74"/>
                    </a:solidFill>
                  </a:rPr>
                  <a:t>G</a:t>
                </a:r>
                <a:r>
                  <a:rPr lang="en-US" sz="3200" b="1" dirty="0" err="1">
                    <a:solidFill>
                      <a:srgbClr val="E25A74"/>
                    </a:solidFill>
                  </a:rPr>
                  <a:t>iữ</a:t>
                </a:r>
                <a:r>
                  <a:rPr lang="en-US" sz="3200" b="1" dirty="0">
                    <a:solidFill>
                      <a:srgbClr val="E25A74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E25A74"/>
                    </a:solidFill>
                  </a:rPr>
                  <a:t>nguyên</a:t>
                </a:r>
                <a:r>
                  <a:rPr lang="en-US" sz="32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E25A74"/>
                    </a:solidFill>
                  </a:rPr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52E7C24-6303-4366-B976-29DB9D388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51" y="2063636"/>
                <a:ext cx="3279039" cy="1080617"/>
              </a:xfrm>
              <a:prstGeom prst="rect">
                <a:avLst/>
              </a:prstGeom>
              <a:blipFill>
                <a:blip r:embed="rId15"/>
                <a:stretch>
                  <a:fillRect l="-4647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F66C36-801D-4906-9F17-146F61966B53}"/>
                  </a:ext>
                </a:extLst>
              </p:cNvPr>
              <p:cNvSpPr/>
              <p:nvPr/>
            </p:nvSpPr>
            <p:spPr>
              <a:xfrm>
                <a:off x="458436" y="3733800"/>
                <a:ext cx="9789068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25A74"/>
                    </a:solidFill>
                  </a:rPr>
                  <a:t>Vậy</a:t>
                </a:r>
                <a:r>
                  <a:rPr lang="en-US" sz="4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F66C36-801D-4906-9F17-146F61966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6" y="3733800"/>
                <a:ext cx="9789068" cy="1080617"/>
              </a:xfrm>
              <a:prstGeom prst="rect">
                <a:avLst/>
              </a:prstGeom>
              <a:blipFill>
                <a:blip r:embed="rId16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B7C13FE-ACF3-4D7F-B417-CEFC58A15D34}"/>
              </a:ext>
            </a:extLst>
          </p:cNvPr>
          <p:cNvGrpSpPr/>
          <p:nvPr/>
        </p:nvGrpSpPr>
        <p:grpSpPr>
          <a:xfrm>
            <a:off x="1329700" y="108983"/>
            <a:ext cx="9490700" cy="1216899"/>
            <a:chOff x="1329700" y="108983"/>
            <a:chExt cx="9490700" cy="12168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5D3633-5267-414E-8A3F-E8D00F26B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29700" y="108983"/>
              <a:ext cx="9490700" cy="12168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8595F-68CA-40D8-8934-5B27F5311E55}"/>
                </a:ext>
              </a:extLst>
            </p:cNvPr>
            <p:cNvSpPr txBox="1"/>
            <p:nvPr/>
          </p:nvSpPr>
          <p:spPr>
            <a:xfrm>
              <a:off x="2438400" y="137307"/>
              <a:ext cx="729847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err="1"/>
                <a:t>Rút</a:t>
              </a:r>
              <a:r>
                <a:rPr lang="en-US" sz="3600" b="1" dirty="0"/>
                <a:t> </a:t>
              </a:r>
              <a:r>
                <a:rPr lang="en-US" sz="3600" b="1" dirty="0" err="1"/>
                <a:t>gọn</a:t>
              </a:r>
              <a:r>
                <a:rPr lang="en-US" sz="3600" b="1" dirty="0"/>
                <a:t> </a:t>
              </a:r>
              <a:r>
                <a:rPr lang="en-US" sz="3600" b="1" dirty="0" err="1"/>
                <a:t>thành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</a:t>
              </a:r>
              <a:r>
                <a:rPr lang="en-US" sz="3600" b="1" dirty="0" err="1"/>
                <a:t>phân</a:t>
              </a:r>
              <a:r>
                <a:rPr lang="en-US" sz="3600" b="1" dirty="0"/>
                <a:t> </a:t>
              </a:r>
              <a:r>
                <a:rPr lang="en-US" sz="3600" b="1" dirty="0" err="1"/>
                <a:t>số</a:t>
              </a:r>
              <a:r>
                <a:rPr lang="en-US" sz="3600" b="1" dirty="0"/>
                <a:t> </a:t>
              </a:r>
              <a:r>
                <a:rPr lang="en-US" sz="3600" b="1" dirty="0" err="1"/>
                <a:t>tối</a:t>
              </a:r>
              <a:r>
                <a:rPr lang="en-US" sz="3600" b="1" dirty="0"/>
                <a:t> </a:t>
              </a:r>
              <a:r>
                <a:rPr lang="en-US" sz="3600" b="1" dirty="0" err="1"/>
                <a:t>giản</a:t>
              </a:r>
              <a:r>
                <a:rPr lang="en-US" sz="3600" b="1" dirty="0"/>
                <a:t>, </a:t>
              </a:r>
            </a:p>
            <a:p>
              <a:pPr algn="ctr"/>
              <a:r>
                <a:rPr lang="en-US" sz="3600" b="1" dirty="0" err="1"/>
                <a:t>từ</a:t>
              </a:r>
              <a:r>
                <a:rPr lang="en-US" sz="3600" b="1" dirty="0"/>
                <a:t> </a:t>
              </a:r>
              <a:r>
                <a:rPr lang="en-US" sz="3600" b="1" dirty="0" err="1"/>
                <a:t>đó</a:t>
              </a:r>
              <a:r>
                <a:rPr lang="en-US" sz="3600" b="1" dirty="0"/>
                <a:t> </a:t>
              </a:r>
              <a:r>
                <a:rPr lang="en-US" sz="3600" b="1" dirty="0" err="1"/>
                <a:t>tìm</a:t>
              </a:r>
              <a:r>
                <a:rPr lang="en-US" sz="3600" b="1" dirty="0"/>
                <a:t> </a:t>
              </a:r>
              <a:r>
                <a:rPr lang="en-US" sz="3600" b="1" dirty="0" err="1"/>
                <a:t>các</a:t>
              </a:r>
              <a:r>
                <a:rPr lang="en-US" sz="3600" b="1" dirty="0"/>
                <a:t> </a:t>
              </a:r>
              <a:r>
                <a:rPr lang="en-US" sz="3600" b="1" dirty="0" err="1"/>
                <a:t>phân</a:t>
              </a:r>
              <a:r>
                <a:rPr lang="en-US" sz="3600" b="1" dirty="0"/>
                <a:t> </a:t>
              </a:r>
              <a:r>
                <a:rPr lang="en-US" sz="3600" b="1" dirty="0" err="1"/>
                <a:t>số</a:t>
              </a:r>
              <a:r>
                <a:rPr lang="en-US" sz="3600" b="1" dirty="0"/>
                <a:t> </a:t>
              </a:r>
              <a:r>
                <a:rPr lang="en-US" sz="3600" b="1" dirty="0" err="1"/>
                <a:t>bằng</a:t>
              </a:r>
              <a:r>
                <a:rPr lang="en-US" sz="3600" b="1" dirty="0"/>
                <a:t> </a:t>
              </a:r>
              <a:r>
                <a:rPr lang="en-US" sz="3600" b="1" dirty="0" err="1"/>
                <a:t>nhau</a:t>
              </a:r>
              <a:r>
                <a:rPr lang="en-US" sz="3600" b="1" dirty="0"/>
                <a:t>.</a:t>
              </a:r>
              <a:endParaRPr lang="en-US" sz="3600" dirty="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DE0A25-4B46-4E77-9BF9-FA45BDD38C17}"/>
              </a:ext>
            </a:extLst>
          </p:cNvPr>
          <p:cNvCxnSpPr>
            <a:cxnSpLocks/>
          </p:cNvCxnSpPr>
          <p:nvPr/>
        </p:nvCxnSpPr>
        <p:spPr>
          <a:xfrm>
            <a:off x="4038600" y="1620253"/>
            <a:ext cx="0" cy="180874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51652-B314-443E-8ED4-367B468F9A27}"/>
              </a:ext>
            </a:extLst>
          </p:cNvPr>
          <p:cNvCxnSpPr>
            <a:cxnSpLocks/>
          </p:cNvCxnSpPr>
          <p:nvPr/>
        </p:nvCxnSpPr>
        <p:spPr>
          <a:xfrm>
            <a:off x="8077200" y="1614566"/>
            <a:ext cx="0" cy="180874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uiExpand="1" build="p"/>
          <p:bldP spid="16" grpId="0" uiExpand="1" build="p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uiExpand="1" build="p"/>
          <p:bldP spid="16" grpId="0" uiExpand="1" build="p"/>
          <p:bldP spid="18" grpId="0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656E82F-40FC-4589-B8EA-215272D6C279}"/>
              </a:ext>
            </a:extLst>
          </p:cNvPr>
          <p:cNvGrpSpPr/>
          <p:nvPr/>
        </p:nvGrpSpPr>
        <p:grpSpPr>
          <a:xfrm>
            <a:off x="172512" y="304800"/>
            <a:ext cx="11341358" cy="1905000"/>
            <a:chOff x="172512" y="304800"/>
            <a:chExt cx="11341358" cy="190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0D4AB4-6EB3-4D5B-8216-12D30C70625A}"/>
                </a:ext>
              </a:extLst>
            </p:cNvPr>
            <p:cNvGrpSpPr/>
            <p:nvPr/>
          </p:nvGrpSpPr>
          <p:grpSpPr>
            <a:xfrm>
              <a:off x="172512" y="3048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AE0E73F-8995-46B7-BFF2-695AD6EA77D8}"/>
                  </a:ext>
                </a:extLst>
              </p:cNvPr>
              <p:cNvGrpSpPr/>
              <p:nvPr/>
            </p:nvGrpSpPr>
            <p:grpSpPr>
              <a:xfrm>
                <a:off x="172512" y="914400"/>
                <a:ext cx="11341358" cy="1905000"/>
                <a:chOff x="172512" y="914400"/>
                <a:chExt cx="11341358" cy="190500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746E28D5-DB66-4A17-BE0B-7FD0486DDD7C}"/>
                    </a:ext>
                  </a:extLst>
                </p:cNvPr>
                <p:cNvGrpSpPr/>
                <p:nvPr/>
              </p:nvGrpSpPr>
              <p:grpSpPr>
                <a:xfrm>
                  <a:off x="985282" y="914400"/>
                  <a:ext cx="10528588" cy="1905000"/>
                  <a:chOff x="289671" y="3263477"/>
                  <a:chExt cx="10591800" cy="2369716"/>
                </a:xfrm>
              </p:grpSpPr>
              <p:sp>
                <p:nvSpPr>
                  <p:cNvPr id="9" name="Rectangle: Rounded Corners 8">
                    <a:extLst>
                      <a:ext uri="{FF2B5EF4-FFF2-40B4-BE49-F238E27FC236}">
                        <a16:creationId xmlns:a16="http://schemas.microsoft.com/office/drawing/2014/main" id="{4C2F8426-F6D5-4849-84F6-ED3A45EFB22D}"/>
                      </a:ext>
                    </a:extLst>
                  </p:cNvPr>
                  <p:cNvSpPr/>
                  <p:nvPr/>
                </p:nvSpPr>
                <p:spPr>
                  <a:xfrm>
                    <a:off x="289671" y="3263477"/>
                    <a:ext cx="10591800" cy="2369716"/>
                  </a:xfrm>
                  <a:prstGeom prst="roundRect">
                    <a:avLst>
                      <a:gd name="adj" fmla="val 35907"/>
                    </a:avLst>
                  </a:prstGeom>
                  <a:solidFill>
                    <a:srgbClr val="FFABC1"/>
                  </a:solidFill>
                  <a:ln w="38100">
                    <a:solidFill>
                      <a:srgbClr val="BF465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: Rounded Corners 9">
                    <a:extLst>
                      <a:ext uri="{FF2B5EF4-FFF2-40B4-BE49-F238E27FC236}">
                        <a16:creationId xmlns:a16="http://schemas.microsoft.com/office/drawing/2014/main" id="{157B9703-8FD4-40D5-AFA0-F1AD2BB380D9}"/>
                      </a:ext>
                    </a:extLst>
                  </p:cNvPr>
                  <p:cNvSpPr/>
                  <p:nvPr/>
                </p:nvSpPr>
                <p:spPr>
                  <a:xfrm>
                    <a:off x="507631" y="3390949"/>
                    <a:ext cx="10183192" cy="2147456"/>
                  </a:xfrm>
                  <a:prstGeom prst="roundRect">
                    <a:avLst>
                      <a:gd name="adj" fmla="val 3817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B958F678-8529-4F3A-862A-2E5B4F763B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512" y="1250250"/>
                  <a:ext cx="1390255" cy="1390255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13C31E6-70E2-4EA6-AA1D-E75BD00299AF}"/>
                    </a:ext>
                  </a:extLst>
                </p:cNvPr>
                <p:cNvSpPr txBox="1"/>
                <p:nvPr/>
              </p:nvSpPr>
              <p:spPr>
                <a:xfrm>
                  <a:off x="1413640" y="1066800"/>
                  <a:ext cx="9699019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Bài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4. So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sánh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các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phân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số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lang="en-US" sz="199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85923E-C5B7-4206-AFE0-FEE3E4DE6700}"/>
                      </a:ext>
                    </a:extLst>
                  </p:cNvPr>
                  <p:cNvSpPr txBox="1"/>
                  <p:nvPr/>
                </p:nvSpPr>
                <p:spPr>
                  <a:xfrm>
                    <a:off x="2381224" y="1570939"/>
                    <a:ext cx="1879496" cy="97802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a)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và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lang="en-US" sz="3200" b="1" dirty="0">
                      <a:solidFill>
                        <a:srgbClr val="E25A74"/>
                      </a:solidFill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6785923E-C5B7-4206-AFE0-FEE3E4DE67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1224" y="1570939"/>
                    <a:ext cx="1879496" cy="97802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312" b="-562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40582C-5B12-4ECF-A014-60EF1779AC23}"/>
                    </a:ext>
                  </a:extLst>
                </p:cNvPr>
                <p:cNvSpPr txBox="1"/>
                <p:nvPr/>
              </p:nvSpPr>
              <p:spPr>
                <a:xfrm>
                  <a:off x="5156252" y="991792"/>
                  <a:ext cx="187949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E40582C-5B12-4ECF-A014-60EF1779A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6252" y="991792"/>
                  <a:ext cx="1879496" cy="988284"/>
                </a:xfrm>
                <a:prstGeom prst="rect">
                  <a:avLst/>
                </a:prstGeom>
                <a:blipFill>
                  <a:blip r:embed="rId4"/>
                  <a:stretch>
                    <a:fillRect l="-13312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5D299E4-F203-416E-9748-035DA80438AF}"/>
                    </a:ext>
                  </a:extLst>
                </p:cNvPr>
                <p:cNvSpPr txBox="1"/>
                <p:nvPr/>
              </p:nvSpPr>
              <p:spPr>
                <a:xfrm>
                  <a:off x="8629311" y="934119"/>
                  <a:ext cx="1879496" cy="975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c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5D299E4-F203-416E-9748-035DA8043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311" y="934119"/>
                  <a:ext cx="1879496" cy="975395"/>
                </a:xfrm>
                <a:prstGeom prst="rect">
                  <a:avLst/>
                </a:prstGeom>
                <a:blipFill>
                  <a:blip r:embed="rId5"/>
                  <a:stretch>
                    <a:fillRect l="-13312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Graphic 34">
            <a:extLst>
              <a:ext uri="{FF2B5EF4-FFF2-40B4-BE49-F238E27FC236}">
                <a16:creationId xmlns:a16="http://schemas.microsoft.com/office/drawing/2014/main" id="{18C6E562-058E-432D-A3F7-B991A14A5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8570" y="3429000"/>
            <a:ext cx="2591428" cy="34166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1E4E87-6914-4064-8E1F-D32ECDDAA808}"/>
              </a:ext>
            </a:extLst>
          </p:cNvPr>
          <p:cNvGrpSpPr/>
          <p:nvPr/>
        </p:nvGrpSpPr>
        <p:grpSpPr>
          <a:xfrm>
            <a:off x="5550698" y="3245937"/>
            <a:ext cx="4038588" cy="1905000"/>
            <a:chOff x="3434180" y="2155607"/>
            <a:chExt cx="5473148" cy="30752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1F6C37-3938-433A-A2B6-AA28D79C5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34180" y="2155607"/>
              <a:ext cx="5473148" cy="30752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538E04-CF8C-46EA-98A5-8E9C9FD39CDE}"/>
                </a:ext>
              </a:extLst>
            </p:cNvPr>
            <p:cNvSpPr txBox="1"/>
            <p:nvPr/>
          </p:nvSpPr>
          <p:spPr>
            <a:xfrm>
              <a:off x="3492212" y="2541939"/>
              <a:ext cx="4927375" cy="2384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FABBCC-32DE-47EC-A5DB-3501F5D708BC}"/>
              </a:ext>
            </a:extLst>
          </p:cNvPr>
          <p:cNvGrpSpPr/>
          <p:nvPr/>
        </p:nvGrpSpPr>
        <p:grpSpPr>
          <a:xfrm>
            <a:off x="172511" y="2590800"/>
            <a:ext cx="5151253" cy="3962400"/>
            <a:chOff x="172512" y="2590800"/>
            <a:chExt cx="4916624" cy="39624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0BE462-AACD-4A68-A40B-206ABE05EBA2}"/>
                </a:ext>
              </a:extLst>
            </p:cNvPr>
            <p:cNvGrpSpPr/>
            <p:nvPr/>
          </p:nvGrpSpPr>
          <p:grpSpPr>
            <a:xfrm>
              <a:off x="172512" y="2590800"/>
              <a:ext cx="4916624" cy="3962400"/>
              <a:chOff x="3922576" y="2590800"/>
              <a:chExt cx="4916624" cy="39624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2DC548A-2EFE-4CCA-AC6B-74DEA1BD2ACC}"/>
                  </a:ext>
                </a:extLst>
              </p:cNvPr>
              <p:cNvSpPr/>
              <p:nvPr/>
            </p:nvSpPr>
            <p:spPr>
              <a:xfrm>
                <a:off x="442550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580818EB-2D8F-468F-BFB3-7B6B238D67F4}"/>
                  </a:ext>
                </a:extLst>
              </p:cNvPr>
              <p:cNvSpPr/>
              <p:nvPr/>
            </p:nvSpPr>
            <p:spPr>
              <a:xfrm rot="10800000">
                <a:off x="3922576" y="2922036"/>
                <a:ext cx="2208712" cy="686211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BBB1E7-85FA-440C-A769-A71F2882EDC7}"/>
                  </a:ext>
                </a:extLst>
              </p:cNvPr>
              <p:cNvSpPr txBox="1"/>
              <p:nvPr/>
            </p:nvSpPr>
            <p:spPr>
              <a:xfrm>
                <a:off x="4543455" y="3018920"/>
                <a:ext cx="966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200" b="1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200" b="1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</a:p>
            </p:txBody>
          </p:sp>
          <p:sp>
            <p:nvSpPr>
              <p:cNvPr id="17" name="Heart 16">
                <a:extLst>
                  <a:ext uri="{FF2B5EF4-FFF2-40B4-BE49-F238E27FC236}">
                    <a16:creationId xmlns:a16="http://schemas.microsoft.com/office/drawing/2014/main" id="{615475D8-3B3C-4070-B5E3-D2D6BE4DC975}"/>
                  </a:ext>
                </a:extLst>
              </p:cNvPr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0DB35F-E970-41D9-8D31-6FE8007E78D5}"/>
                </a:ext>
              </a:extLst>
            </p:cNvPr>
            <p:cNvSpPr txBox="1"/>
            <p:nvPr/>
          </p:nvSpPr>
          <p:spPr>
            <a:xfrm>
              <a:off x="892033" y="3886200"/>
              <a:ext cx="4140381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 err="1">
                  <a:solidFill>
                    <a:srgbClr val="ED5565"/>
                  </a:solidFill>
                </a:rPr>
                <a:t>Quy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đồng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mẫu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với</a:t>
              </a:r>
              <a:r>
                <a:rPr lang="en-US" sz="3200" b="1" dirty="0">
                  <a:solidFill>
                    <a:srgbClr val="ED5565"/>
                  </a:solidFill>
                </a:rPr>
                <a:t> 1.</a:t>
              </a: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hai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cùng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tử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68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442</Words>
  <Application>Microsoft Office PowerPoint</Application>
  <PresentationFormat>Widescreen</PresentationFormat>
  <Paragraphs>117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#9Slide07 Itim</vt:lpstr>
      <vt:lpstr>Cambria Math</vt:lpstr>
      <vt:lpstr>#9Slide07 SVNPosterizer KG Inli</vt:lpstr>
      <vt:lpstr>Arial</vt:lpstr>
      <vt:lpstr>Calibri Light</vt:lpstr>
      <vt:lpstr>Calibri</vt:lpstr>
      <vt:lpstr>Wingdings</vt:lpstr>
      <vt:lpstr>#9Slide07 IcielPony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18</cp:revision>
  <dcterms:created xsi:type="dcterms:W3CDTF">2022-03-07T02:49:16Z</dcterms:created>
  <dcterms:modified xsi:type="dcterms:W3CDTF">2024-04-01T04:49:08Z</dcterms:modified>
</cp:coreProperties>
</file>